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94" r:id="rId2"/>
    <p:sldId id="295" r:id="rId3"/>
    <p:sldId id="296" r:id="rId4"/>
    <p:sldId id="298" r:id="rId5"/>
    <p:sldId id="322" r:id="rId6"/>
    <p:sldId id="302" r:id="rId7"/>
    <p:sldId id="303" r:id="rId8"/>
    <p:sldId id="304" r:id="rId9"/>
    <p:sldId id="323" r:id="rId10"/>
    <p:sldId id="305" r:id="rId11"/>
    <p:sldId id="306" r:id="rId12"/>
    <p:sldId id="324" r:id="rId13"/>
    <p:sldId id="309" r:id="rId14"/>
    <p:sldId id="310" r:id="rId15"/>
    <p:sldId id="311" r:id="rId16"/>
    <p:sldId id="325" r:id="rId17"/>
    <p:sldId id="314" r:id="rId18"/>
    <p:sldId id="315" r:id="rId19"/>
    <p:sldId id="316" r:id="rId20"/>
    <p:sldId id="317" r:id="rId21"/>
    <p:sldId id="318" r:id="rId22"/>
    <p:sldId id="328" r:id="rId23"/>
    <p:sldId id="320" r:id="rId24"/>
    <p:sldId id="321" r:id="rId25"/>
    <p:sldId id="312" r:id="rId26"/>
    <p:sldId id="326" r:id="rId27"/>
    <p:sldId id="327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4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FBC31"/>
    <a:srgbClr val="66FF99"/>
    <a:srgbClr val="00FF00"/>
    <a:srgbClr val="6666FF"/>
    <a:srgbClr val="00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00" autoAdjust="0"/>
    <p:restoredTop sz="90100" autoAdjust="0"/>
  </p:normalViewPr>
  <p:slideViewPr>
    <p:cSldViewPr>
      <p:cViewPr varScale="1">
        <p:scale>
          <a:sx n="86" d="100"/>
          <a:sy n="86" d="100"/>
        </p:scale>
        <p:origin x="90" y="420"/>
      </p:cViewPr>
      <p:guideLst>
        <p:guide orient="horz" pos="912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O Zhuangchu" userId="d36cc2071310b35e" providerId="LiveId" clId="{EAFEC0E6-487F-481C-9857-326B30AA9437}"/>
    <pc:docChg chg="undo modSld">
      <pc:chgData name="LUO Zhuangchu" userId="d36cc2071310b35e" providerId="LiveId" clId="{EAFEC0E6-487F-481C-9857-326B30AA9437}" dt="2019-02-20T07:23:53.366" v="4" actId="207"/>
      <pc:docMkLst>
        <pc:docMk/>
      </pc:docMkLst>
      <pc:sldChg chg="modSp">
        <pc:chgData name="LUO Zhuangchu" userId="d36cc2071310b35e" providerId="LiveId" clId="{EAFEC0E6-487F-481C-9857-326B30AA9437}" dt="2019-02-20T07:23:53.366" v="4" actId="207"/>
        <pc:sldMkLst>
          <pc:docMk/>
          <pc:sldMk cId="0" sldId="312"/>
        </pc:sldMkLst>
        <pc:spChg chg="mod">
          <ac:chgData name="LUO Zhuangchu" userId="d36cc2071310b35e" providerId="LiveId" clId="{EAFEC0E6-487F-481C-9857-326B30AA9437}" dt="2019-02-20T07:23:53.366" v="4" actId="207"/>
          <ac:spMkLst>
            <pc:docMk/>
            <pc:sldMk cId="0" sldId="312"/>
            <ac:spMk id="90114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emf"/><Relationship Id="rId13" Type="http://schemas.openxmlformats.org/officeDocument/2006/relationships/image" Target="../media/image206.emf"/><Relationship Id="rId18" Type="http://schemas.openxmlformats.org/officeDocument/2006/relationships/image" Target="../media/image211.emf"/><Relationship Id="rId3" Type="http://schemas.openxmlformats.org/officeDocument/2006/relationships/image" Target="../media/image197.emf"/><Relationship Id="rId21" Type="http://schemas.openxmlformats.org/officeDocument/2006/relationships/image" Target="../media/image214.emf"/><Relationship Id="rId7" Type="http://schemas.openxmlformats.org/officeDocument/2006/relationships/image" Target="../media/image201.emf"/><Relationship Id="rId12" Type="http://schemas.openxmlformats.org/officeDocument/2006/relationships/image" Target="../media/image205.emf"/><Relationship Id="rId17" Type="http://schemas.openxmlformats.org/officeDocument/2006/relationships/image" Target="../media/image210.emf"/><Relationship Id="rId2" Type="http://schemas.openxmlformats.org/officeDocument/2006/relationships/image" Target="../media/image196.emf"/><Relationship Id="rId16" Type="http://schemas.openxmlformats.org/officeDocument/2006/relationships/image" Target="../media/image209.emf"/><Relationship Id="rId20" Type="http://schemas.openxmlformats.org/officeDocument/2006/relationships/image" Target="../media/image213.emf"/><Relationship Id="rId1" Type="http://schemas.openxmlformats.org/officeDocument/2006/relationships/image" Target="../media/image195.emf"/><Relationship Id="rId6" Type="http://schemas.openxmlformats.org/officeDocument/2006/relationships/image" Target="../media/image200.emf"/><Relationship Id="rId11" Type="http://schemas.openxmlformats.org/officeDocument/2006/relationships/image" Target="../media/image204.emf"/><Relationship Id="rId5" Type="http://schemas.openxmlformats.org/officeDocument/2006/relationships/image" Target="../media/image199.emf"/><Relationship Id="rId15" Type="http://schemas.openxmlformats.org/officeDocument/2006/relationships/image" Target="../media/image208.emf"/><Relationship Id="rId10" Type="http://schemas.openxmlformats.org/officeDocument/2006/relationships/image" Target="../media/image189.png"/><Relationship Id="rId19" Type="http://schemas.openxmlformats.org/officeDocument/2006/relationships/image" Target="../media/image212.emf"/><Relationship Id="rId4" Type="http://schemas.openxmlformats.org/officeDocument/2006/relationships/image" Target="../media/image198.emf"/><Relationship Id="rId9" Type="http://schemas.openxmlformats.org/officeDocument/2006/relationships/image" Target="../media/image203.emf"/><Relationship Id="rId14" Type="http://schemas.openxmlformats.org/officeDocument/2006/relationships/image" Target="../media/image207.emf"/><Relationship Id="rId22" Type="http://schemas.openxmlformats.org/officeDocument/2006/relationships/image" Target="../media/image215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emf"/><Relationship Id="rId13" Type="http://schemas.openxmlformats.org/officeDocument/2006/relationships/image" Target="../media/image228.emf"/><Relationship Id="rId18" Type="http://schemas.openxmlformats.org/officeDocument/2006/relationships/image" Target="../media/image233.emf"/><Relationship Id="rId3" Type="http://schemas.openxmlformats.org/officeDocument/2006/relationships/image" Target="../media/image218.emf"/><Relationship Id="rId21" Type="http://schemas.openxmlformats.org/officeDocument/2006/relationships/image" Target="../media/image236.emf"/><Relationship Id="rId7" Type="http://schemas.openxmlformats.org/officeDocument/2006/relationships/image" Target="../media/image222.emf"/><Relationship Id="rId12" Type="http://schemas.openxmlformats.org/officeDocument/2006/relationships/image" Target="../media/image227.emf"/><Relationship Id="rId17" Type="http://schemas.openxmlformats.org/officeDocument/2006/relationships/image" Target="../media/image232.emf"/><Relationship Id="rId2" Type="http://schemas.openxmlformats.org/officeDocument/2006/relationships/image" Target="../media/image217.emf"/><Relationship Id="rId16" Type="http://schemas.openxmlformats.org/officeDocument/2006/relationships/image" Target="../media/image231.emf"/><Relationship Id="rId20" Type="http://schemas.openxmlformats.org/officeDocument/2006/relationships/image" Target="../media/image235.emf"/><Relationship Id="rId1" Type="http://schemas.openxmlformats.org/officeDocument/2006/relationships/image" Target="../media/image216.emf"/><Relationship Id="rId6" Type="http://schemas.openxmlformats.org/officeDocument/2006/relationships/image" Target="../media/image221.emf"/><Relationship Id="rId11" Type="http://schemas.openxmlformats.org/officeDocument/2006/relationships/image" Target="../media/image226.emf"/><Relationship Id="rId5" Type="http://schemas.openxmlformats.org/officeDocument/2006/relationships/image" Target="../media/image220.emf"/><Relationship Id="rId15" Type="http://schemas.openxmlformats.org/officeDocument/2006/relationships/image" Target="../media/image230.emf"/><Relationship Id="rId10" Type="http://schemas.openxmlformats.org/officeDocument/2006/relationships/image" Target="../media/image225.emf"/><Relationship Id="rId19" Type="http://schemas.openxmlformats.org/officeDocument/2006/relationships/image" Target="../media/image234.emf"/><Relationship Id="rId4" Type="http://schemas.openxmlformats.org/officeDocument/2006/relationships/image" Target="../media/image219.emf"/><Relationship Id="rId9" Type="http://schemas.openxmlformats.org/officeDocument/2006/relationships/image" Target="../media/image224.emf"/><Relationship Id="rId14" Type="http://schemas.openxmlformats.org/officeDocument/2006/relationships/image" Target="../media/image229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emf"/><Relationship Id="rId13" Type="http://schemas.openxmlformats.org/officeDocument/2006/relationships/image" Target="../media/image249.emf"/><Relationship Id="rId18" Type="http://schemas.openxmlformats.org/officeDocument/2006/relationships/image" Target="../media/image254.emf"/><Relationship Id="rId3" Type="http://schemas.openxmlformats.org/officeDocument/2006/relationships/image" Target="../media/image239.emf"/><Relationship Id="rId7" Type="http://schemas.openxmlformats.org/officeDocument/2006/relationships/image" Target="../media/image243.emf"/><Relationship Id="rId12" Type="http://schemas.openxmlformats.org/officeDocument/2006/relationships/image" Target="../media/image248.emf"/><Relationship Id="rId17" Type="http://schemas.openxmlformats.org/officeDocument/2006/relationships/image" Target="../media/image253.emf"/><Relationship Id="rId2" Type="http://schemas.openxmlformats.org/officeDocument/2006/relationships/image" Target="../media/image238.emf"/><Relationship Id="rId16" Type="http://schemas.openxmlformats.org/officeDocument/2006/relationships/image" Target="../media/image252.emf"/><Relationship Id="rId20" Type="http://schemas.openxmlformats.org/officeDocument/2006/relationships/image" Target="../media/image256.emf"/><Relationship Id="rId1" Type="http://schemas.openxmlformats.org/officeDocument/2006/relationships/image" Target="../media/image237.emf"/><Relationship Id="rId6" Type="http://schemas.openxmlformats.org/officeDocument/2006/relationships/image" Target="../media/image242.emf"/><Relationship Id="rId11" Type="http://schemas.openxmlformats.org/officeDocument/2006/relationships/image" Target="../media/image247.emf"/><Relationship Id="rId5" Type="http://schemas.openxmlformats.org/officeDocument/2006/relationships/image" Target="../media/image241.emf"/><Relationship Id="rId15" Type="http://schemas.openxmlformats.org/officeDocument/2006/relationships/image" Target="../media/image251.emf"/><Relationship Id="rId10" Type="http://schemas.openxmlformats.org/officeDocument/2006/relationships/image" Target="../media/image246.emf"/><Relationship Id="rId19" Type="http://schemas.openxmlformats.org/officeDocument/2006/relationships/image" Target="../media/image255.emf"/><Relationship Id="rId4" Type="http://schemas.openxmlformats.org/officeDocument/2006/relationships/image" Target="../media/image240.emf"/><Relationship Id="rId9" Type="http://schemas.openxmlformats.org/officeDocument/2006/relationships/image" Target="../media/image245.emf"/><Relationship Id="rId14" Type="http://schemas.openxmlformats.org/officeDocument/2006/relationships/image" Target="../media/image250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emf"/><Relationship Id="rId13" Type="http://schemas.openxmlformats.org/officeDocument/2006/relationships/image" Target="../media/image269.emf"/><Relationship Id="rId3" Type="http://schemas.openxmlformats.org/officeDocument/2006/relationships/image" Target="../media/image259.emf"/><Relationship Id="rId7" Type="http://schemas.openxmlformats.org/officeDocument/2006/relationships/image" Target="../media/image263.emf"/><Relationship Id="rId12" Type="http://schemas.openxmlformats.org/officeDocument/2006/relationships/image" Target="../media/image268.emf"/><Relationship Id="rId2" Type="http://schemas.openxmlformats.org/officeDocument/2006/relationships/image" Target="../media/image258.emf"/><Relationship Id="rId16" Type="http://schemas.openxmlformats.org/officeDocument/2006/relationships/image" Target="../media/image272.emf"/><Relationship Id="rId1" Type="http://schemas.openxmlformats.org/officeDocument/2006/relationships/image" Target="../media/image257.emf"/><Relationship Id="rId6" Type="http://schemas.openxmlformats.org/officeDocument/2006/relationships/image" Target="../media/image262.emf"/><Relationship Id="rId11" Type="http://schemas.openxmlformats.org/officeDocument/2006/relationships/image" Target="../media/image267.emf"/><Relationship Id="rId5" Type="http://schemas.openxmlformats.org/officeDocument/2006/relationships/image" Target="../media/image261.emf"/><Relationship Id="rId15" Type="http://schemas.openxmlformats.org/officeDocument/2006/relationships/image" Target="../media/image271.emf"/><Relationship Id="rId10" Type="http://schemas.openxmlformats.org/officeDocument/2006/relationships/image" Target="../media/image266.emf"/><Relationship Id="rId4" Type="http://schemas.openxmlformats.org/officeDocument/2006/relationships/image" Target="../media/image260.emf"/><Relationship Id="rId9" Type="http://schemas.openxmlformats.org/officeDocument/2006/relationships/image" Target="../media/image265.emf"/><Relationship Id="rId14" Type="http://schemas.openxmlformats.org/officeDocument/2006/relationships/image" Target="../media/image270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emf"/><Relationship Id="rId13" Type="http://schemas.openxmlformats.org/officeDocument/2006/relationships/image" Target="../media/image285.emf"/><Relationship Id="rId18" Type="http://schemas.openxmlformats.org/officeDocument/2006/relationships/image" Target="../media/image290.emf"/><Relationship Id="rId26" Type="http://schemas.openxmlformats.org/officeDocument/2006/relationships/image" Target="../media/image298.emf"/><Relationship Id="rId3" Type="http://schemas.openxmlformats.org/officeDocument/2006/relationships/image" Target="../media/image275.emf"/><Relationship Id="rId21" Type="http://schemas.openxmlformats.org/officeDocument/2006/relationships/image" Target="../media/image293.emf"/><Relationship Id="rId7" Type="http://schemas.openxmlformats.org/officeDocument/2006/relationships/image" Target="../media/image279.emf"/><Relationship Id="rId12" Type="http://schemas.openxmlformats.org/officeDocument/2006/relationships/image" Target="../media/image284.emf"/><Relationship Id="rId17" Type="http://schemas.openxmlformats.org/officeDocument/2006/relationships/image" Target="../media/image289.emf"/><Relationship Id="rId25" Type="http://schemas.openxmlformats.org/officeDocument/2006/relationships/image" Target="../media/image297.emf"/><Relationship Id="rId2" Type="http://schemas.openxmlformats.org/officeDocument/2006/relationships/image" Target="../media/image274.emf"/><Relationship Id="rId16" Type="http://schemas.openxmlformats.org/officeDocument/2006/relationships/image" Target="../media/image288.emf"/><Relationship Id="rId20" Type="http://schemas.openxmlformats.org/officeDocument/2006/relationships/image" Target="../media/image292.emf"/><Relationship Id="rId1" Type="http://schemas.openxmlformats.org/officeDocument/2006/relationships/image" Target="../media/image273.emf"/><Relationship Id="rId6" Type="http://schemas.openxmlformats.org/officeDocument/2006/relationships/image" Target="../media/image278.emf"/><Relationship Id="rId11" Type="http://schemas.openxmlformats.org/officeDocument/2006/relationships/image" Target="../media/image283.emf"/><Relationship Id="rId24" Type="http://schemas.openxmlformats.org/officeDocument/2006/relationships/image" Target="../media/image296.emf"/><Relationship Id="rId5" Type="http://schemas.openxmlformats.org/officeDocument/2006/relationships/image" Target="../media/image277.emf"/><Relationship Id="rId15" Type="http://schemas.openxmlformats.org/officeDocument/2006/relationships/image" Target="../media/image287.emf"/><Relationship Id="rId23" Type="http://schemas.openxmlformats.org/officeDocument/2006/relationships/image" Target="../media/image295.emf"/><Relationship Id="rId10" Type="http://schemas.openxmlformats.org/officeDocument/2006/relationships/image" Target="../media/image282.emf"/><Relationship Id="rId19" Type="http://schemas.openxmlformats.org/officeDocument/2006/relationships/image" Target="../media/image291.emf"/><Relationship Id="rId4" Type="http://schemas.openxmlformats.org/officeDocument/2006/relationships/image" Target="../media/image276.emf"/><Relationship Id="rId9" Type="http://schemas.openxmlformats.org/officeDocument/2006/relationships/image" Target="../media/image281.emf"/><Relationship Id="rId14" Type="http://schemas.openxmlformats.org/officeDocument/2006/relationships/image" Target="../media/image286.emf"/><Relationship Id="rId22" Type="http://schemas.openxmlformats.org/officeDocument/2006/relationships/image" Target="../media/image294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emf"/><Relationship Id="rId13" Type="http://schemas.openxmlformats.org/officeDocument/2006/relationships/image" Target="../media/image311.emf"/><Relationship Id="rId18" Type="http://schemas.openxmlformats.org/officeDocument/2006/relationships/image" Target="../media/image316.emf"/><Relationship Id="rId3" Type="http://schemas.openxmlformats.org/officeDocument/2006/relationships/image" Target="../media/image301.emf"/><Relationship Id="rId21" Type="http://schemas.openxmlformats.org/officeDocument/2006/relationships/image" Target="../media/image319.emf"/><Relationship Id="rId7" Type="http://schemas.openxmlformats.org/officeDocument/2006/relationships/image" Target="../media/image305.emf"/><Relationship Id="rId12" Type="http://schemas.openxmlformats.org/officeDocument/2006/relationships/image" Target="../media/image310.emf"/><Relationship Id="rId17" Type="http://schemas.openxmlformats.org/officeDocument/2006/relationships/image" Target="../media/image315.emf"/><Relationship Id="rId2" Type="http://schemas.openxmlformats.org/officeDocument/2006/relationships/image" Target="../media/image300.emf"/><Relationship Id="rId16" Type="http://schemas.openxmlformats.org/officeDocument/2006/relationships/image" Target="../media/image314.emf"/><Relationship Id="rId20" Type="http://schemas.openxmlformats.org/officeDocument/2006/relationships/image" Target="../media/image318.emf"/><Relationship Id="rId1" Type="http://schemas.openxmlformats.org/officeDocument/2006/relationships/image" Target="../media/image299.emf"/><Relationship Id="rId6" Type="http://schemas.openxmlformats.org/officeDocument/2006/relationships/image" Target="../media/image304.emf"/><Relationship Id="rId11" Type="http://schemas.openxmlformats.org/officeDocument/2006/relationships/image" Target="../media/image309.emf"/><Relationship Id="rId5" Type="http://schemas.openxmlformats.org/officeDocument/2006/relationships/image" Target="../media/image303.emf"/><Relationship Id="rId15" Type="http://schemas.openxmlformats.org/officeDocument/2006/relationships/image" Target="../media/image313.emf"/><Relationship Id="rId23" Type="http://schemas.openxmlformats.org/officeDocument/2006/relationships/image" Target="../media/image321.emf"/><Relationship Id="rId10" Type="http://schemas.openxmlformats.org/officeDocument/2006/relationships/image" Target="../media/image308.emf"/><Relationship Id="rId19" Type="http://schemas.openxmlformats.org/officeDocument/2006/relationships/image" Target="../media/image317.emf"/><Relationship Id="rId4" Type="http://schemas.openxmlformats.org/officeDocument/2006/relationships/image" Target="../media/image302.emf"/><Relationship Id="rId9" Type="http://schemas.openxmlformats.org/officeDocument/2006/relationships/image" Target="../media/image307.emf"/><Relationship Id="rId14" Type="http://schemas.openxmlformats.org/officeDocument/2006/relationships/image" Target="../media/image312.emf"/><Relationship Id="rId22" Type="http://schemas.openxmlformats.org/officeDocument/2006/relationships/image" Target="../media/image320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emf"/><Relationship Id="rId13" Type="http://schemas.openxmlformats.org/officeDocument/2006/relationships/image" Target="../media/image334.emf"/><Relationship Id="rId18" Type="http://schemas.openxmlformats.org/officeDocument/2006/relationships/image" Target="../media/image339.emf"/><Relationship Id="rId3" Type="http://schemas.openxmlformats.org/officeDocument/2006/relationships/image" Target="../media/image324.emf"/><Relationship Id="rId21" Type="http://schemas.openxmlformats.org/officeDocument/2006/relationships/image" Target="../media/image342.emf"/><Relationship Id="rId7" Type="http://schemas.openxmlformats.org/officeDocument/2006/relationships/image" Target="../media/image328.emf"/><Relationship Id="rId12" Type="http://schemas.openxmlformats.org/officeDocument/2006/relationships/image" Target="../media/image333.emf"/><Relationship Id="rId17" Type="http://schemas.openxmlformats.org/officeDocument/2006/relationships/image" Target="../media/image338.emf"/><Relationship Id="rId2" Type="http://schemas.openxmlformats.org/officeDocument/2006/relationships/image" Target="../media/image323.emf"/><Relationship Id="rId16" Type="http://schemas.openxmlformats.org/officeDocument/2006/relationships/image" Target="../media/image337.emf"/><Relationship Id="rId20" Type="http://schemas.openxmlformats.org/officeDocument/2006/relationships/image" Target="../media/image341.emf"/><Relationship Id="rId1" Type="http://schemas.openxmlformats.org/officeDocument/2006/relationships/image" Target="../media/image322.emf"/><Relationship Id="rId6" Type="http://schemas.openxmlformats.org/officeDocument/2006/relationships/image" Target="../media/image327.emf"/><Relationship Id="rId11" Type="http://schemas.openxmlformats.org/officeDocument/2006/relationships/image" Target="../media/image332.emf"/><Relationship Id="rId24" Type="http://schemas.openxmlformats.org/officeDocument/2006/relationships/image" Target="../media/image345.emf"/><Relationship Id="rId5" Type="http://schemas.openxmlformats.org/officeDocument/2006/relationships/image" Target="../media/image326.emf"/><Relationship Id="rId15" Type="http://schemas.openxmlformats.org/officeDocument/2006/relationships/image" Target="../media/image336.emf"/><Relationship Id="rId23" Type="http://schemas.openxmlformats.org/officeDocument/2006/relationships/image" Target="../media/image344.emf"/><Relationship Id="rId10" Type="http://schemas.openxmlformats.org/officeDocument/2006/relationships/image" Target="../media/image331.emf"/><Relationship Id="rId19" Type="http://schemas.openxmlformats.org/officeDocument/2006/relationships/image" Target="../media/image340.emf"/><Relationship Id="rId4" Type="http://schemas.openxmlformats.org/officeDocument/2006/relationships/image" Target="../media/image325.emf"/><Relationship Id="rId9" Type="http://schemas.openxmlformats.org/officeDocument/2006/relationships/image" Target="../media/image330.emf"/><Relationship Id="rId14" Type="http://schemas.openxmlformats.org/officeDocument/2006/relationships/image" Target="../media/image335.emf"/><Relationship Id="rId22" Type="http://schemas.openxmlformats.org/officeDocument/2006/relationships/image" Target="../media/image343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emf"/><Relationship Id="rId13" Type="http://schemas.openxmlformats.org/officeDocument/2006/relationships/image" Target="../media/image358.emf"/><Relationship Id="rId18" Type="http://schemas.openxmlformats.org/officeDocument/2006/relationships/image" Target="../media/image363.emf"/><Relationship Id="rId26" Type="http://schemas.openxmlformats.org/officeDocument/2006/relationships/image" Target="../media/image371.emf"/><Relationship Id="rId3" Type="http://schemas.openxmlformats.org/officeDocument/2006/relationships/image" Target="../media/image348.emf"/><Relationship Id="rId21" Type="http://schemas.openxmlformats.org/officeDocument/2006/relationships/image" Target="../media/image366.emf"/><Relationship Id="rId7" Type="http://schemas.openxmlformats.org/officeDocument/2006/relationships/image" Target="../media/image352.emf"/><Relationship Id="rId12" Type="http://schemas.openxmlformats.org/officeDocument/2006/relationships/image" Target="../media/image357.emf"/><Relationship Id="rId17" Type="http://schemas.openxmlformats.org/officeDocument/2006/relationships/image" Target="../media/image362.emf"/><Relationship Id="rId25" Type="http://schemas.openxmlformats.org/officeDocument/2006/relationships/image" Target="../media/image370.emf"/><Relationship Id="rId2" Type="http://schemas.openxmlformats.org/officeDocument/2006/relationships/image" Target="../media/image347.emf"/><Relationship Id="rId16" Type="http://schemas.openxmlformats.org/officeDocument/2006/relationships/image" Target="../media/image361.emf"/><Relationship Id="rId20" Type="http://schemas.openxmlformats.org/officeDocument/2006/relationships/image" Target="../media/image365.emf"/><Relationship Id="rId1" Type="http://schemas.openxmlformats.org/officeDocument/2006/relationships/image" Target="../media/image346.emf"/><Relationship Id="rId6" Type="http://schemas.openxmlformats.org/officeDocument/2006/relationships/image" Target="../media/image351.emf"/><Relationship Id="rId11" Type="http://schemas.openxmlformats.org/officeDocument/2006/relationships/image" Target="../media/image356.emf"/><Relationship Id="rId24" Type="http://schemas.openxmlformats.org/officeDocument/2006/relationships/image" Target="../media/image369.emf"/><Relationship Id="rId5" Type="http://schemas.openxmlformats.org/officeDocument/2006/relationships/image" Target="../media/image350.emf"/><Relationship Id="rId15" Type="http://schemas.openxmlformats.org/officeDocument/2006/relationships/image" Target="../media/image360.emf"/><Relationship Id="rId23" Type="http://schemas.openxmlformats.org/officeDocument/2006/relationships/image" Target="../media/image368.emf"/><Relationship Id="rId28" Type="http://schemas.openxmlformats.org/officeDocument/2006/relationships/image" Target="../media/image373.emf"/><Relationship Id="rId10" Type="http://schemas.openxmlformats.org/officeDocument/2006/relationships/image" Target="../media/image355.emf"/><Relationship Id="rId19" Type="http://schemas.openxmlformats.org/officeDocument/2006/relationships/image" Target="../media/image364.emf"/><Relationship Id="rId4" Type="http://schemas.openxmlformats.org/officeDocument/2006/relationships/image" Target="../media/image349.emf"/><Relationship Id="rId9" Type="http://schemas.openxmlformats.org/officeDocument/2006/relationships/image" Target="../media/image354.emf"/><Relationship Id="rId14" Type="http://schemas.openxmlformats.org/officeDocument/2006/relationships/image" Target="../media/image359.emf"/><Relationship Id="rId22" Type="http://schemas.openxmlformats.org/officeDocument/2006/relationships/image" Target="../media/image367.emf"/><Relationship Id="rId27" Type="http://schemas.openxmlformats.org/officeDocument/2006/relationships/image" Target="../media/image372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emf"/><Relationship Id="rId13" Type="http://schemas.openxmlformats.org/officeDocument/2006/relationships/image" Target="../media/image386.emf"/><Relationship Id="rId18" Type="http://schemas.openxmlformats.org/officeDocument/2006/relationships/image" Target="../media/image391.emf"/><Relationship Id="rId3" Type="http://schemas.openxmlformats.org/officeDocument/2006/relationships/image" Target="../media/image376.emf"/><Relationship Id="rId7" Type="http://schemas.openxmlformats.org/officeDocument/2006/relationships/image" Target="../media/image380.emf"/><Relationship Id="rId12" Type="http://schemas.openxmlformats.org/officeDocument/2006/relationships/image" Target="../media/image385.emf"/><Relationship Id="rId17" Type="http://schemas.openxmlformats.org/officeDocument/2006/relationships/image" Target="../media/image390.emf"/><Relationship Id="rId2" Type="http://schemas.openxmlformats.org/officeDocument/2006/relationships/image" Target="../media/image375.emf"/><Relationship Id="rId16" Type="http://schemas.openxmlformats.org/officeDocument/2006/relationships/image" Target="../media/image389.emf"/><Relationship Id="rId1" Type="http://schemas.openxmlformats.org/officeDocument/2006/relationships/image" Target="../media/image374.emf"/><Relationship Id="rId6" Type="http://schemas.openxmlformats.org/officeDocument/2006/relationships/image" Target="../media/image379.emf"/><Relationship Id="rId11" Type="http://schemas.openxmlformats.org/officeDocument/2006/relationships/image" Target="../media/image384.emf"/><Relationship Id="rId5" Type="http://schemas.openxmlformats.org/officeDocument/2006/relationships/image" Target="../media/image378.emf"/><Relationship Id="rId15" Type="http://schemas.openxmlformats.org/officeDocument/2006/relationships/image" Target="../media/image388.emf"/><Relationship Id="rId10" Type="http://schemas.openxmlformats.org/officeDocument/2006/relationships/image" Target="../media/image383.emf"/><Relationship Id="rId4" Type="http://schemas.openxmlformats.org/officeDocument/2006/relationships/image" Target="../media/image377.emf"/><Relationship Id="rId9" Type="http://schemas.openxmlformats.org/officeDocument/2006/relationships/image" Target="../media/image382.emf"/><Relationship Id="rId14" Type="http://schemas.openxmlformats.org/officeDocument/2006/relationships/image" Target="../media/image387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9.emf"/><Relationship Id="rId13" Type="http://schemas.openxmlformats.org/officeDocument/2006/relationships/image" Target="../media/image404.emf"/><Relationship Id="rId18" Type="http://schemas.openxmlformats.org/officeDocument/2006/relationships/image" Target="../media/image409.emf"/><Relationship Id="rId3" Type="http://schemas.openxmlformats.org/officeDocument/2006/relationships/image" Target="../media/image394.emf"/><Relationship Id="rId21" Type="http://schemas.openxmlformats.org/officeDocument/2006/relationships/image" Target="../media/image412.emf"/><Relationship Id="rId7" Type="http://schemas.openxmlformats.org/officeDocument/2006/relationships/image" Target="../media/image398.emf"/><Relationship Id="rId12" Type="http://schemas.openxmlformats.org/officeDocument/2006/relationships/image" Target="../media/image403.emf"/><Relationship Id="rId17" Type="http://schemas.openxmlformats.org/officeDocument/2006/relationships/image" Target="../media/image408.emf"/><Relationship Id="rId2" Type="http://schemas.openxmlformats.org/officeDocument/2006/relationships/image" Target="../media/image393.emf"/><Relationship Id="rId16" Type="http://schemas.openxmlformats.org/officeDocument/2006/relationships/image" Target="../media/image407.emf"/><Relationship Id="rId20" Type="http://schemas.openxmlformats.org/officeDocument/2006/relationships/image" Target="../media/image411.emf"/><Relationship Id="rId1" Type="http://schemas.openxmlformats.org/officeDocument/2006/relationships/image" Target="../media/image392.emf"/><Relationship Id="rId6" Type="http://schemas.openxmlformats.org/officeDocument/2006/relationships/image" Target="../media/image397.emf"/><Relationship Id="rId11" Type="http://schemas.openxmlformats.org/officeDocument/2006/relationships/image" Target="../media/image402.emf"/><Relationship Id="rId5" Type="http://schemas.openxmlformats.org/officeDocument/2006/relationships/image" Target="../media/image396.emf"/><Relationship Id="rId15" Type="http://schemas.openxmlformats.org/officeDocument/2006/relationships/image" Target="../media/image406.emf"/><Relationship Id="rId10" Type="http://schemas.openxmlformats.org/officeDocument/2006/relationships/image" Target="../media/image401.emf"/><Relationship Id="rId19" Type="http://schemas.openxmlformats.org/officeDocument/2006/relationships/image" Target="../media/image410.emf"/><Relationship Id="rId4" Type="http://schemas.openxmlformats.org/officeDocument/2006/relationships/image" Target="../media/image395.emf"/><Relationship Id="rId9" Type="http://schemas.openxmlformats.org/officeDocument/2006/relationships/image" Target="../media/image400.emf"/><Relationship Id="rId14" Type="http://schemas.openxmlformats.org/officeDocument/2006/relationships/image" Target="../media/image405.emf"/><Relationship Id="rId22" Type="http://schemas.openxmlformats.org/officeDocument/2006/relationships/image" Target="../media/image41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emf"/><Relationship Id="rId13" Type="http://schemas.openxmlformats.org/officeDocument/2006/relationships/image" Target="../media/image426.emf"/><Relationship Id="rId18" Type="http://schemas.openxmlformats.org/officeDocument/2006/relationships/image" Target="../media/image431.emf"/><Relationship Id="rId3" Type="http://schemas.openxmlformats.org/officeDocument/2006/relationships/image" Target="../media/image416.emf"/><Relationship Id="rId7" Type="http://schemas.openxmlformats.org/officeDocument/2006/relationships/image" Target="../media/image420.emf"/><Relationship Id="rId12" Type="http://schemas.openxmlformats.org/officeDocument/2006/relationships/image" Target="../media/image425.emf"/><Relationship Id="rId17" Type="http://schemas.openxmlformats.org/officeDocument/2006/relationships/image" Target="../media/image430.emf"/><Relationship Id="rId2" Type="http://schemas.openxmlformats.org/officeDocument/2006/relationships/image" Target="../media/image415.emf"/><Relationship Id="rId16" Type="http://schemas.openxmlformats.org/officeDocument/2006/relationships/image" Target="../media/image429.emf"/><Relationship Id="rId1" Type="http://schemas.openxmlformats.org/officeDocument/2006/relationships/image" Target="../media/image414.emf"/><Relationship Id="rId6" Type="http://schemas.openxmlformats.org/officeDocument/2006/relationships/image" Target="../media/image419.emf"/><Relationship Id="rId11" Type="http://schemas.openxmlformats.org/officeDocument/2006/relationships/image" Target="../media/image424.emf"/><Relationship Id="rId5" Type="http://schemas.openxmlformats.org/officeDocument/2006/relationships/image" Target="../media/image418.emf"/><Relationship Id="rId15" Type="http://schemas.openxmlformats.org/officeDocument/2006/relationships/image" Target="../media/image428.emf"/><Relationship Id="rId10" Type="http://schemas.openxmlformats.org/officeDocument/2006/relationships/image" Target="../media/image423.emf"/><Relationship Id="rId4" Type="http://schemas.openxmlformats.org/officeDocument/2006/relationships/image" Target="../media/image417.emf"/><Relationship Id="rId9" Type="http://schemas.openxmlformats.org/officeDocument/2006/relationships/image" Target="../media/image422.emf"/><Relationship Id="rId14" Type="http://schemas.openxmlformats.org/officeDocument/2006/relationships/image" Target="../media/image427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9.emf"/><Relationship Id="rId3" Type="http://schemas.openxmlformats.org/officeDocument/2006/relationships/image" Target="../media/image434.emf"/><Relationship Id="rId7" Type="http://schemas.openxmlformats.org/officeDocument/2006/relationships/image" Target="../media/image438.emf"/><Relationship Id="rId12" Type="http://schemas.openxmlformats.org/officeDocument/2006/relationships/image" Target="../media/image443.emf"/><Relationship Id="rId2" Type="http://schemas.openxmlformats.org/officeDocument/2006/relationships/image" Target="../media/image433.emf"/><Relationship Id="rId1" Type="http://schemas.openxmlformats.org/officeDocument/2006/relationships/image" Target="../media/image432.emf"/><Relationship Id="rId6" Type="http://schemas.openxmlformats.org/officeDocument/2006/relationships/image" Target="../media/image437.emf"/><Relationship Id="rId11" Type="http://schemas.openxmlformats.org/officeDocument/2006/relationships/image" Target="../media/image442.emf"/><Relationship Id="rId5" Type="http://schemas.openxmlformats.org/officeDocument/2006/relationships/image" Target="../media/image436.emf"/><Relationship Id="rId10" Type="http://schemas.openxmlformats.org/officeDocument/2006/relationships/image" Target="../media/image441.emf"/><Relationship Id="rId4" Type="http://schemas.openxmlformats.org/officeDocument/2006/relationships/image" Target="../media/image435.emf"/><Relationship Id="rId9" Type="http://schemas.openxmlformats.org/officeDocument/2006/relationships/image" Target="../media/image440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1.emf"/><Relationship Id="rId13" Type="http://schemas.openxmlformats.org/officeDocument/2006/relationships/image" Target="../media/image456.emf"/><Relationship Id="rId3" Type="http://schemas.openxmlformats.org/officeDocument/2006/relationships/image" Target="../media/image446.emf"/><Relationship Id="rId7" Type="http://schemas.openxmlformats.org/officeDocument/2006/relationships/image" Target="../media/image450.emf"/><Relationship Id="rId12" Type="http://schemas.openxmlformats.org/officeDocument/2006/relationships/image" Target="../media/image455.emf"/><Relationship Id="rId2" Type="http://schemas.openxmlformats.org/officeDocument/2006/relationships/image" Target="../media/image445.emf"/><Relationship Id="rId1" Type="http://schemas.openxmlformats.org/officeDocument/2006/relationships/image" Target="../media/image444.emf"/><Relationship Id="rId6" Type="http://schemas.openxmlformats.org/officeDocument/2006/relationships/image" Target="../media/image449.emf"/><Relationship Id="rId11" Type="http://schemas.openxmlformats.org/officeDocument/2006/relationships/image" Target="../media/image454.emf"/><Relationship Id="rId5" Type="http://schemas.openxmlformats.org/officeDocument/2006/relationships/image" Target="../media/image448.emf"/><Relationship Id="rId10" Type="http://schemas.openxmlformats.org/officeDocument/2006/relationships/image" Target="../media/image453.emf"/><Relationship Id="rId4" Type="http://schemas.openxmlformats.org/officeDocument/2006/relationships/image" Target="../media/image447.emf"/><Relationship Id="rId9" Type="http://schemas.openxmlformats.org/officeDocument/2006/relationships/image" Target="../media/image452.emf"/><Relationship Id="rId14" Type="http://schemas.openxmlformats.org/officeDocument/2006/relationships/image" Target="../media/image457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5.emf"/><Relationship Id="rId13" Type="http://schemas.openxmlformats.org/officeDocument/2006/relationships/image" Target="../media/image470.emf"/><Relationship Id="rId3" Type="http://schemas.openxmlformats.org/officeDocument/2006/relationships/image" Target="../media/image460.emf"/><Relationship Id="rId7" Type="http://schemas.openxmlformats.org/officeDocument/2006/relationships/image" Target="../media/image464.emf"/><Relationship Id="rId12" Type="http://schemas.openxmlformats.org/officeDocument/2006/relationships/image" Target="../media/image469.emf"/><Relationship Id="rId2" Type="http://schemas.openxmlformats.org/officeDocument/2006/relationships/image" Target="../media/image459.emf"/><Relationship Id="rId1" Type="http://schemas.openxmlformats.org/officeDocument/2006/relationships/image" Target="../media/image458.emf"/><Relationship Id="rId6" Type="http://schemas.openxmlformats.org/officeDocument/2006/relationships/image" Target="../media/image463.emf"/><Relationship Id="rId11" Type="http://schemas.openxmlformats.org/officeDocument/2006/relationships/image" Target="../media/image468.emf"/><Relationship Id="rId5" Type="http://schemas.openxmlformats.org/officeDocument/2006/relationships/image" Target="../media/image462.emf"/><Relationship Id="rId15" Type="http://schemas.openxmlformats.org/officeDocument/2006/relationships/image" Target="../media/image472.emf"/><Relationship Id="rId10" Type="http://schemas.openxmlformats.org/officeDocument/2006/relationships/image" Target="../media/image467.emf"/><Relationship Id="rId4" Type="http://schemas.openxmlformats.org/officeDocument/2006/relationships/image" Target="../media/image461.emf"/><Relationship Id="rId9" Type="http://schemas.openxmlformats.org/officeDocument/2006/relationships/image" Target="../media/image466.emf"/><Relationship Id="rId14" Type="http://schemas.openxmlformats.org/officeDocument/2006/relationships/image" Target="../media/image471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emf"/><Relationship Id="rId13" Type="http://schemas.openxmlformats.org/officeDocument/2006/relationships/image" Target="../media/image485.emf"/><Relationship Id="rId3" Type="http://schemas.openxmlformats.org/officeDocument/2006/relationships/image" Target="../media/image475.emf"/><Relationship Id="rId7" Type="http://schemas.openxmlformats.org/officeDocument/2006/relationships/image" Target="../media/image479.emf"/><Relationship Id="rId12" Type="http://schemas.openxmlformats.org/officeDocument/2006/relationships/image" Target="../media/image484.emf"/><Relationship Id="rId17" Type="http://schemas.openxmlformats.org/officeDocument/2006/relationships/image" Target="../media/image489.emf"/><Relationship Id="rId2" Type="http://schemas.openxmlformats.org/officeDocument/2006/relationships/image" Target="../media/image474.emf"/><Relationship Id="rId16" Type="http://schemas.openxmlformats.org/officeDocument/2006/relationships/image" Target="../media/image488.emf"/><Relationship Id="rId1" Type="http://schemas.openxmlformats.org/officeDocument/2006/relationships/image" Target="../media/image473.emf"/><Relationship Id="rId6" Type="http://schemas.openxmlformats.org/officeDocument/2006/relationships/image" Target="../media/image478.emf"/><Relationship Id="rId11" Type="http://schemas.openxmlformats.org/officeDocument/2006/relationships/image" Target="../media/image483.emf"/><Relationship Id="rId5" Type="http://schemas.openxmlformats.org/officeDocument/2006/relationships/image" Target="../media/image477.emf"/><Relationship Id="rId15" Type="http://schemas.openxmlformats.org/officeDocument/2006/relationships/image" Target="../media/image487.emf"/><Relationship Id="rId10" Type="http://schemas.openxmlformats.org/officeDocument/2006/relationships/image" Target="../media/image482.emf"/><Relationship Id="rId4" Type="http://schemas.openxmlformats.org/officeDocument/2006/relationships/image" Target="../media/image476.emf"/><Relationship Id="rId9" Type="http://schemas.openxmlformats.org/officeDocument/2006/relationships/image" Target="../media/image481.emf"/><Relationship Id="rId14" Type="http://schemas.openxmlformats.org/officeDocument/2006/relationships/image" Target="../media/image486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7.emf"/><Relationship Id="rId13" Type="http://schemas.openxmlformats.org/officeDocument/2006/relationships/image" Target="../media/image502.emf"/><Relationship Id="rId3" Type="http://schemas.openxmlformats.org/officeDocument/2006/relationships/image" Target="../media/image492.emf"/><Relationship Id="rId7" Type="http://schemas.openxmlformats.org/officeDocument/2006/relationships/image" Target="../media/image496.emf"/><Relationship Id="rId12" Type="http://schemas.openxmlformats.org/officeDocument/2006/relationships/image" Target="../media/image501.emf"/><Relationship Id="rId2" Type="http://schemas.openxmlformats.org/officeDocument/2006/relationships/image" Target="../media/image491.emf"/><Relationship Id="rId1" Type="http://schemas.openxmlformats.org/officeDocument/2006/relationships/image" Target="../media/image490.emf"/><Relationship Id="rId6" Type="http://schemas.openxmlformats.org/officeDocument/2006/relationships/image" Target="../media/image495.emf"/><Relationship Id="rId11" Type="http://schemas.openxmlformats.org/officeDocument/2006/relationships/image" Target="../media/image500.emf"/><Relationship Id="rId5" Type="http://schemas.openxmlformats.org/officeDocument/2006/relationships/image" Target="../media/image494.emf"/><Relationship Id="rId10" Type="http://schemas.openxmlformats.org/officeDocument/2006/relationships/image" Target="../media/image499.emf"/><Relationship Id="rId4" Type="http://schemas.openxmlformats.org/officeDocument/2006/relationships/image" Target="../media/image493.emf"/><Relationship Id="rId9" Type="http://schemas.openxmlformats.org/officeDocument/2006/relationships/image" Target="../media/image498.emf"/><Relationship Id="rId14" Type="http://schemas.openxmlformats.org/officeDocument/2006/relationships/image" Target="../media/image503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1.emf"/><Relationship Id="rId13" Type="http://schemas.openxmlformats.org/officeDocument/2006/relationships/image" Target="../media/image516.emf"/><Relationship Id="rId18" Type="http://schemas.openxmlformats.org/officeDocument/2006/relationships/image" Target="../media/image521.emf"/><Relationship Id="rId3" Type="http://schemas.openxmlformats.org/officeDocument/2006/relationships/image" Target="../media/image506.emf"/><Relationship Id="rId7" Type="http://schemas.openxmlformats.org/officeDocument/2006/relationships/image" Target="../media/image510.emf"/><Relationship Id="rId12" Type="http://schemas.openxmlformats.org/officeDocument/2006/relationships/image" Target="../media/image515.emf"/><Relationship Id="rId17" Type="http://schemas.openxmlformats.org/officeDocument/2006/relationships/image" Target="../media/image520.emf"/><Relationship Id="rId2" Type="http://schemas.openxmlformats.org/officeDocument/2006/relationships/image" Target="../media/image505.emf"/><Relationship Id="rId16" Type="http://schemas.openxmlformats.org/officeDocument/2006/relationships/image" Target="../media/image519.emf"/><Relationship Id="rId20" Type="http://schemas.openxmlformats.org/officeDocument/2006/relationships/image" Target="../media/image523.emf"/><Relationship Id="rId1" Type="http://schemas.openxmlformats.org/officeDocument/2006/relationships/image" Target="../media/image504.emf"/><Relationship Id="rId6" Type="http://schemas.openxmlformats.org/officeDocument/2006/relationships/image" Target="../media/image509.emf"/><Relationship Id="rId11" Type="http://schemas.openxmlformats.org/officeDocument/2006/relationships/image" Target="../media/image514.emf"/><Relationship Id="rId5" Type="http://schemas.openxmlformats.org/officeDocument/2006/relationships/image" Target="../media/image508.emf"/><Relationship Id="rId15" Type="http://schemas.openxmlformats.org/officeDocument/2006/relationships/image" Target="../media/image518.emf"/><Relationship Id="rId10" Type="http://schemas.openxmlformats.org/officeDocument/2006/relationships/image" Target="../media/image513.emf"/><Relationship Id="rId19" Type="http://schemas.openxmlformats.org/officeDocument/2006/relationships/image" Target="../media/image522.emf"/><Relationship Id="rId4" Type="http://schemas.openxmlformats.org/officeDocument/2006/relationships/image" Target="../media/image507.emf"/><Relationship Id="rId9" Type="http://schemas.openxmlformats.org/officeDocument/2006/relationships/image" Target="../media/image512.emf"/><Relationship Id="rId14" Type="http://schemas.openxmlformats.org/officeDocument/2006/relationships/image" Target="../media/image517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34.emf"/><Relationship Id="rId18" Type="http://schemas.openxmlformats.org/officeDocument/2006/relationships/image" Target="../media/image39.emf"/><Relationship Id="rId3" Type="http://schemas.openxmlformats.org/officeDocument/2006/relationships/image" Target="../media/image24.emf"/><Relationship Id="rId21" Type="http://schemas.openxmlformats.org/officeDocument/2006/relationships/image" Target="../media/image42.emf"/><Relationship Id="rId7" Type="http://schemas.openxmlformats.org/officeDocument/2006/relationships/image" Target="../media/image28.emf"/><Relationship Id="rId12" Type="http://schemas.openxmlformats.org/officeDocument/2006/relationships/image" Target="../media/image33.emf"/><Relationship Id="rId17" Type="http://schemas.openxmlformats.org/officeDocument/2006/relationships/image" Target="../media/image38.emf"/><Relationship Id="rId2" Type="http://schemas.openxmlformats.org/officeDocument/2006/relationships/image" Target="../media/image23.emf"/><Relationship Id="rId16" Type="http://schemas.openxmlformats.org/officeDocument/2006/relationships/image" Target="../media/image37.emf"/><Relationship Id="rId20" Type="http://schemas.openxmlformats.org/officeDocument/2006/relationships/image" Target="../media/image41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11" Type="http://schemas.openxmlformats.org/officeDocument/2006/relationships/image" Target="../media/image32.emf"/><Relationship Id="rId5" Type="http://schemas.openxmlformats.org/officeDocument/2006/relationships/image" Target="../media/image26.emf"/><Relationship Id="rId15" Type="http://schemas.openxmlformats.org/officeDocument/2006/relationships/image" Target="../media/image36.emf"/><Relationship Id="rId23" Type="http://schemas.openxmlformats.org/officeDocument/2006/relationships/image" Target="../media/image44.emf"/><Relationship Id="rId10" Type="http://schemas.openxmlformats.org/officeDocument/2006/relationships/image" Target="../media/image31.emf"/><Relationship Id="rId19" Type="http://schemas.openxmlformats.org/officeDocument/2006/relationships/image" Target="../media/image40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Relationship Id="rId14" Type="http://schemas.openxmlformats.org/officeDocument/2006/relationships/image" Target="../media/image35.emf"/><Relationship Id="rId22" Type="http://schemas.openxmlformats.org/officeDocument/2006/relationships/image" Target="../media/image43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image" Target="../media/image57.emf"/><Relationship Id="rId18" Type="http://schemas.openxmlformats.org/officeDocument/2006/relationships/image" Target="../media/image62.emf"/><Relationship Id="rId26" Type="http://schemas.openxmlformats.org/officeDocument/2006/relationships/image" Target="../media/image70.emf"/><Relationship Id="rId3" Type="http://schemas.openxmlformats.org/officeDocument/2006/relationships/image" Target="../media/image47.emf"/><Relationship Id="rId21" Type="http://schemas.openxmlformats.org/officeDocument/2006/relationships/image" Target="../media/image65.emf"/><Relationship Id="rId7" Type="http://schemas.openxmlformats.org/officeDocument/2006/relationships/image" Target="../media/image51.emf"/><Relationship Id="rId12" Type="http://schemas.openxmlformats.org/officeDocument/2006/relationships/image" Target="../media/image56.emf"/><Relationship Id="rId17" Type="http://schemas.openxmlformats.org/officeDocument/2006/relationships/image" Target="../media/image61.emf"/><Relationship Id="rId25" Type="http://schemas.openxmlformats.org/officeDocument/2006/relationships/image" Target="../media/image69.emf"/><Relationship Id="rId2" Type="http://schemas.openxmlformats.org/officeDocument/2006/relationships/image" Target="../media/image46.emf"/><Relationship Id="rId16" Type="http://schemas.openxmlformats.org/officeDocument/2006/relationships/image" Target="../media/image60.emf"/><Relationship Id="rId20" Type="http://schemas.openxmlformats.org/officeDocument/2006/relationships/image" Target="../media/image64.emf"/><Relationship Id="rId29" Type="http://schemas.openxmlformats.org/officeDocument/2006/relationships/image" Target="../media/image73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11" Type="http://schemas.openxmlformats.org/officeDocument/2006/relationships/image" Target="../media/image55.emf"/><Relationship Id="rId24" Type="http://schemas.openxmlformats.org/officeDocument/2006/relationships/image" Target="../media/image68.emf"/><Relationship Id="rId5" Type="http://schemas.openxmlformats.org/officeDocument/2006/relationships/image" Target="../media/image49.emf"/><Relationship Id="rId15" Type="http://schemas.openxmlformats.org/officeDocument/2006/relationships/image" Target="../media/image59.emf"/><Relationship Id="rId23" Type="http://schemas.openxmlformats.org/officeDocument/2006/relationships/image" Target="../media/image67.emf"/><Relationship Id="rId28" Type="http://schemas.openxmlformats.org/officeDocument/2006/relationships/image" Target="../media/image72.emf"/><Relationship Id="rId10" Type="http://schemas.openxmlformats.org/officeDocument/2006/relationships/image" Target="../media/image54.emf"/><Relationship Id="rId19" Type="http://schemas.openxmlformats.org/officeDocument/2006/relationships/image" Target="../media/image63.emf"/><Relationship Id="rId4" Type="http://schemas.openxmlformats.org/officeDocument/2006/relationships/image" Target="../media/image48.emf"/><Relationship Id="rId9" Type="http://schemas.openxmlformats.org/officeDocument/2006/relationships/image" Target="../media/image53.emf"/><Relationship Id="rId14" Type="http://schemas.openxmlformats.org/officeDocument/2006/relationships/image" Target="../media/image58.emf"/><Relationship Id="rId22" Type="http://schemas.openxmlformats.org/officeDocument/2006/relationships/image" Target="../media/image66.emf"/><Relationship Id="rId27" Type="http://schemas.openxmlformats.org/officeDocument/2006/relationships/image" Target="../media/image71.emf"/><Relationship Id="rId30" Type="http://schemas.openxmlformats.org/officeDocument/2006/relationships/image" Target="../media/image7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13" Type="http://schemas.openxmlformats.org/officeDocument/2006/relationships/image" Target="../media/image87.emf"/><Relationship Id="rId18" Type="http://schemas.openxmlformats.org/officeDocument/2006/relationships/image" Target="../media/image92.emf"/><Relationship Id="rId3" Type="http://schemas.openxmlformats.org/officeDocument/2006/relationships/image" Target="../media/image77.emf"/><Relationship Id="rId21" Type="http://schemas.openxmlformats.org/officeDocument/2006/relationships/image" Target="../media/image95.emf"/><Relationship Id="rId7" Type="http://schemas.openxmlformats.org/officeDocument/2006/relationships/image" Target="../media/image81.emf"/><Relationship Id="rId12" Type="http://schemas.openxmlformats.org/officeDocument/2006/relationships/image" Target="../media/image86.emf"/><Relationship Id="rId17" Type="http://schemas.openxmlformats.org/officeDocument/2006/relationships/image" Target="../media/image91.emf"/><Relationship Id="rId2" Type="http://schemas.openxmlformats.org/officeDocument/2006/relationships/image" Target="../media/image76.emf"/><Relationship Id="rId16" Type="http://schemas.openxmlformats.org/officeDocument/2006/relationships/image" Target="../media/image90.emf"/><Relationship Id="rId20" Type="http://schemas.openxmlformats.org/officeDocument/2006/relationships/image" Target="../media/image94.emf"/><Relationship Id="rId1" Type="http://schemas.openxmlformats.org/officeDocument/2006/relationships/image" Target="../media/image75.emf"/><Relationship Id="rId6" Type="http://schemas.openxmlformats.org/officeDocument/2006/relationships/image" Target="../media/image80.emf"/><Relationship Id="rId11" Type="http://schemas.openxmlformats.org/officeDocument/2006/relationships/image" Target="../media/image85.emf"/><Relationship Id="rId5" Type="http://schemas.openxmlformats.org/officeDocument/2006/relationships/image" Target="../media/image79.emf"/><Relationship Id="rId15" Type="http://schemas.openxmlformats.org/officeDocument/2006/relationships/image" Target="../media/image89.emf"/><Relationship Id="rId10" Type="http://schemas.openxmlformats.org/officeDocument/2006/relationships/image" Target="../media/image84.emf"/><Relationship Id="rId19" Type="http://schemas.openxmlformats.org/officeDocument/2006/relationships/image" Target="../media/image93.emf"/><Relationship Id="rId4" Type="http://schemas.openxmlformats.org/officeDocument/2006/relationships/image" Target="../media/image78.emf"/><Relationship Id="rId9" Type="http://schemas.openxmlformats.org/officeDocument/2006/relationships/image" Target="../media/image83.emf"/><Relationship Id="rId14" Type="http://schemas.openxmlformats.org/officeDocument/2006/relationships/image" Target="../media/image88.emf"/><Relationship Id="rId22" Type="http://schemas.openxmlformats.org/officeDocument/2006/relationships/image" Target="../media/image96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13" Type="http://schemas.openxmlformats.org/officeDocument/2006/relationships/image" Target="../media/image109.emf"/><Relationship Id="rId18" Type="http://schemas.openxmlformats.org/officeDocument/2006/relationships/image" Target="../media/image114.emf"/><Relationship Id="rId3" Type="http://schemas.openxmlformats.org/officeDocument/2006/relationships/image" Target="../media/image99.emf"/><Relationship Id="rId21" Type="http://schemas.openxmlformats.org/officeDocument/2006/relationships/image" Target="../media/image117.emf"/><Relationship Id="rId7" Type="http://schemas.openxmlformats.org/officeDocument/2006/relationships/image" Target="../media/image103.emf"/><Relationship Id="rId12" Type="http://schemas.openxmlformats.org/officeDocument/2006/relationships/image" Target="../media/image108.emf"/><Relationship Id="rId17" Type="http://schemas.openxmlformats.org/officeDocument/2006/relationships/image" Target="../media/image113.emf"/><Relationship Id="rId25" Type="http://schemas.openxmlformats.org/officeDocument/2006/relationships/image" Target="../media/image121.emf"/><Relationship Id="rId2" Type="http://schemas.openxmlformats.org/officeDocument/2006/relationships/image" Target="../media/image98.emf"/><Relationship Id="rId16" Type="http://schemas.openxmlformats.org/officeDocument/2006/relationships/image" Target="../media/image112.emf"/><Relationship Id="rId20" Type="http://schemas.openxmlformats.org/officeDocument/2006/relationships/image" Target="../media/image116.emf"/><Relationship Id="rId1" Type="http://schemas.openxmlformats.org/officeDocument/2006/relationships/image" Target="../media/image97.emf"/><Relationship Id="rId6" Type="http://schemas.openxmlformats.org/officeDocument/2006/relationships/image" Target="../media/image102.emf"/><Relationship Id="rId11" Type="http://schemas.openxmlformats.org/officeDocument/2006/relationships/image" Target="../media/image107.emf"/><Relationship Id="rId24" Type="http://schemas.openxmlformats.org/officeDocument/2006/relationships/image" Target="../media/image120.emf"/><Relationship Id="rId5" Type="http://schemas.openxmlformats.org/officeDocument/2006/relationships/image" Target="../media/image101.emf"/><Relationship Id="rId15" Type="http://schemas.openxmlformats.org/officeDocument/2006/relationships/image" Target="../media/image111.emf"/><Relationship Id="rId23" Type="http://schemas.openxmlformats.org/officeDocument/2006/relationships/image" Target="../media/image119.emf"/><Relationship Id="rId10" Type="http://schemas.openxmlformats.org/officeDocument/2006/relationships/image" Target="../media/image106.emf"/><Relationship Id="rId19" Type="http://schemas.openxmlformats.org/officeDocument/2006/relationships/image" Target="../media/image115.emf"/><Relationship Id="rId4" Type="http://schemas.openxmlformats.org/officeDocument/2006/relationships/image" Target="../media/image100.emf"/><Relationship Id="rId9" Type="http://schemas.openxmlformats.org/officeDocument/2006/relationships/image" Target="../media/image105.emf"/><Relationship Id="rId14" Type="http://schemas.openxmlformats.org/officeDocument/2006/relationships/image" Target="../media/image110.emf"/><Relationship Id="rId22" Type="http://schemas.openxmlformats.org/officeDocument/2006/relationships/image" Target="../media/image118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13" Type="http://schemas.openxmlformats.org/officeDocument/2006/relationships/image" Target="../media/image134.emf"/><Relationship Id="rId18" Type="http://schemas.openxmlformats.org/officeDocument/2006/relationships/image" Target="../media/image139.emf"/><Relationship Id="rId26" Type="http://schemas.openxmlformats.org/officeDocument/2006/relationships/image" Target="../media/image147.emf"/><Relationship Id="rId3" Type="http://schemas.openxmlformats.org/officeDocument/2006/relationships/image" Target="../media/image124.emf"/><Relationship Id="rId21" Type="http://schemas.openxmlformats.org/officeDocument/2006/relationships/image" Target="../media/image142.emf"/><Relationship Id="rId7" Type="http://schemas.openxmlformats.org/officeDocument/2006/relationships/image" Target="../media/image128.emf"/><Relationship Id="rId12" Type="http://schemas.openxmlformats.org/officeDocument/2006/relationships/image" Target="../media/image133.emf"/><Relationship Id="rId17" Type="http://schemas.openxmlformats.org/officeDocument/2006/relationships/image" Target="../media/image138.emf"/><Relationship Id="rId25" Type="http://schemas.openxmlformats.org/officeDocument/2006/relationships/image" Target="../media/image146.emf"/><Relationship Id="rId2" Type="http://schemas.openxmlformats.org/officeDocument/2006/relationships/image" Target="../media/image123.emf"/><Relationship Id="rId16" Type="http://schemas.openxmlformats.org/officeDocument/2006/relationships/image" Target="../media/image137.emf"/><Relationship Id="rId20" Type="http://schemas.openxmlformats.org/officeDocument/2006/relationships/image" Target="../media/image141.emf"/><Relationship Id="rId1" Type="http://schemas.openxmlformats.org/officeDocument/2006/relationships/image" Target="../media/image122.emf"/><Relationship Id="rId6" Type="http://schemas.openxmlformats.org/officeDocument/2006/relationships/image" Target="../media/image127.emf"/><Relationship Id="rId11" Type="http://schemas.openxmlformats.org/officeDocument/2006/relationships/image" Target="../media/image132.emf"/><Relationship Id="rId24" Type="http://schemas.openxmlformats.org/officeDocument/2006/relationships/image" Target="../media/image145.emf"/><Relationship Id="rId5" Type="http://schemas.openxmlformats.org/officeDocument/2006/relationships/image" Target="../media/image126.emf"/><Relationship Id="rId15" Type="http://schemas.openxmlformats.org/officeDocument/2006/relationships/image" Target="../media/image136.emf"/><Relationship Id="rId23" Type="http://schemas.openxmlformats.org/officeDocument/2006/relationships/image" Target="../media/image144.emf"/><Relationship Id="rId10" Type="http://schemas.openxmlformats.org/officeDocument/2006/relationships/image" Target="../media/image131.emf"/><Relationship Id="rId19" Type="http://schemas.openxmlformats.org/officeDocument/2006/relationships/image" Target="../media/image140.emf"/><Relationship Id="rId4" Type="http://schemas.openxmlformats.org/officeDocument/2006/relationships/image" Target="../media/image125.emf"/><Relationship Id="rId9" Type="http://schemas.openxmlformats.org/officeDocument/2006/relationships/image" Target="../media/image130.emf"/><Relationship Id="rId14" Type="http://schemas.openxmlformats.org/officeDocument/2006/relationships/image" Target="../media/image135.emf"/><Relationship Id="rId22" Type="http://schemas.openxmlformats.org/officeDocument/2006/relationships/image" Target="../media/image14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13" Type="http://schemas.openxmlformats.org/officeDocument/2006/relationships/image" Target="../media/image160.emf"/><Relationship Id="rId18" Type="http://schemas.openxmlformats.org/officeDocument/2006/relationships/image" Target="../media/image165.emf"/><Relationship Id="rId3" Type="http://schemas.openxmlformats.org/officeDocument/2006/relationships/image" Target="../media/image150.emf"/><Relationship Id="rId7" Type="http://schemas.openxmlformats.org/officeDocument/2006/relationships/image" Target="../media/image154.emf"/><Relationship Id="rId12" Type="http://schemas.openxmlformats.org/officeDocument/2006/relationships/image" Target="../media/image159.emf"/><Relationship Id="rId17" Type="http://schemas.openxmlformats.org/officeDocument/2006/relationships/image" Target="../media/image164.emf"/><Relationship Id="rId2" Type="http://schemas.openxmlformats.org/officeDocument/2006/relationships/image" Target="../media/image149.emf"/><Relationship Id="rId16" Type="http://schemas.openxmlformats.org/officeDocument/2006/relationships/image" Target="../media/image163.emf"/><Relationship Id="rId1" Type="http://schemas.openxmlformats.org/officeDocument/2006/relationships/image" Target="../media/image148.emf"/><Relationship Id="rId6" Type="http://schemas.openxmlformats.org/officeDocument/2006/relationships/image" Target="../media/image153.emf"/><Relationship Id="rId11" Type="http://schemas.openxmlformats.org/officeDocument/2006/relationships/image" Target="../media/image158.emf"/><Relationship Id="rId5" Type="http://schemas.openxmlformats.org/officeDocument/2006/relationships/image" Target="../media/image152.emf"/><Relationship Id="rId15" Type="http://schemas.openxmlformats.org/officeDocument/2006/relationships/image" Target="../media/image162.emf"/><Relationship Id="rId10" Type="http://schemas.openxmlformats.org/officeDocument/2006/relationships/image" Target="../media/image157.emf"/><Relationship Id="rId19" Type="http://schemas.openxmlformats.org/officeDocument/2006/relationships/image" Target="../media/image166.emf"/><Relationship Id="rId4" Type="http://schemas.openxmlformats.org/officeDocument/2006/relationships/image" Target="../media/image151.emf"/><Relationship Id="rId9" Type="http://schemas.openxmlformats.org/officeDocument/2006/relationships/image" Target="../media/image156.emf"/><Relationship Id="rId14" Type="http://schemas.openxmlformats.org/officeDocument/2006/relationships/image" Target="../media/image161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emf"/><Relationship Id="rId13" Type="http://schemas.openxmlformats.org/officeDocument/2006/relationships/image" Target="../media/image179.emf"/><Relationship Id="rId18" Type="http://schemas.openxmlformats.org/officeDocument/2006/relationships/image" Target="../media/image184.emf"/><Relationship Id="rId26" Type="http://schemas.openxmlformats.org/officeDocument/2006/relationships/image" Target="../media/image192.emf"/><Relationship Id="rId3" Type="http://schemas.openxmlformats.org/officeDocument/2006/relationships/image" Target="../media/image169.emf"/><Relationship Id="rId21" Type="http://schemas.openxmlformats.org/officeDocument/2006/relationships/image" Target="../media/image187.emf"/><Relationship Id="rId7" Type="http://schemas.openxmlformats.org/officeDocument/2006/relationships/image" Target="../media/image173.emf"/><Relationship Id="rId12" Type="http://schemas.openxmlformats.org/officeDocument/2006/relationships/image" Target="../media/image178.emf"/><Relationship Id="rId17" Type="http://schemas.openxmlformats.org/officeDocument/2006/relationships/image" Target="../media/image183.emf"/><Relationship Id="rId25" Type="http://schemas.openxmlformats.org/officeDocument/2006/relationships/image" Target="../media/image191.emf"/><Relationship Id="rId2" Type="http://schemas.openxmlformats.org/officeDocument/2006/relationships/image" Target="../media/image168.emf"/><Relationship Id="rId16" Type="http://schemas.openxmlformats.org/officeDocument/2006/relationships/image" Target="../media/image182.emf"/><Relationship Id="rId20" Type="http://schemas.openxmlformats.org/officeDocument/2006/relationships/image" Target="../media/image186.emf"/><Relationship Id="rId1" Type="http://schemas.openxmlformats.org/officeDocument/2006/relationships/image" Target="../media/image167.emf"/><Relationship Id="rId6" Type="http://schemas.openxmlformats.org/officeDocument/2006/relationships/image" Target="../media/image172.emf"/><Relationship Id="rId11" Type="http://schemas.openxmlformats.org/officeDocument/2006/relationships/image" Target="../media/image177.emf"/><Relationship Id="rId24" Type="http://schemas.openxmlformats.org/officeDocument/2006/relationships/image" Target="../media/image190.emf"/><Relationship Id="rId5" Type="http://schemas.openxmlformats.org/officeDocument/2006/relationships/image" Target="../media/image171.emf"/><Relationship Id="rId15" Type="http://schemas.openxmlformats.org/officeDocument/2006/relationships/image" Target="../media/image181.emf"/><Relationship Id="rId23" Type="http://schemas.openxmlformats.org/officeDocument/2006/relationships/image" Target="../media/image189.png"/><Relationship Id="rId28" Type="http://schemas.openxmlformats.org/officeDocument/2006/relationships/image" Target="../media/image194.emf"/><Relationship Id="rId10" Type="http://schemas.openxmlformats.org/officeDocument/2006/relationships/image" Target="../media/image176.emf"/><Relationship Id="rId19" Type="http://schemas.openxmlformats.org/officeDocument/2006/relationships/image" Target="../media/image185.emf"/><Relationship Id="rId4" Type="http://schemas.openxmlformats.org/officeDocument/2006/relationships/image" Target="../media/image170.emf"/><Relationship Id="rId9" Type="http://schemas.openxmlformats.org/officeDocument/2006/relationships/image" Target="../media/image175.emf"/><Relationship Id="rId14" Type="http://schemas.openxmlformats.org/officeDocument/2006/relationships/image" Target="../media/image180.emf"/><Relationship Id="rId22" Type="http://schemas.openxmlformats.org/officeDocument/2006/relationships/image" Target="../media/image188.emf"/><Relationship Id="rId27" Type="http://schemas.openxmlformats.org/officeDocument/2006/relationships/image" Target="../media/image19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3D285A72-550A-4E62-A6DC-A057C2BC98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9189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21CFF58B-8326-4E65-9B2A-59B34B17F5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666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6F6223-F70D-4759-92D4-7189285EE58E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L.P204~P206</a:t>
            </a:r>
          </a:p>
        </p:txBody>
      </p:sp>
    </p:spTree>
    <p:extLst>
      <p:ext uri="{BB962C8B-B14F-4D97-AF65-F5344CB8AC3E}">
        <p14:creationId xmlns:p14="http://schemas.microsoft.com/office/powerpoint/2010/main" val="377619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E31943-2F35-4FA9-B595-BA40D1E66AA9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2000</a:t>
            </a:r>
            <a:r>
              <a:rPr lang="zh-CN" altLang="en-US"/>
              <a:t>年考题</a:t>
            </a:r>
          </a:p>
        </p:txBody>
      </p:sp>
    </p:spTree>
    <p:extLst>
      <p:ext uri="{BB962C8B-B14F-4D97-AF65-F5344CB8AC3E}">
        <p14:creationId xmlns:p14="http://schemas.microsoft.com/office/powerpoint/2010/main" val="173358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CD2A8-EB6A-4D24-BFA5-3B9F6E8C77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729432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2ABBB-A4E1-4AA4-A9AA-720EF1B7B3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665951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51876F-A4FC-47FF-BE8A-9787DE4D5E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59044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811AE-E037-4D19-8932-BD5C710C01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990640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57B32-DE9E-41FE-87C1-0C0F16E313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444260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1FA51-54A4-452B-8D40-50F223E17B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016667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7E0EE5-D045-454D-BDD2-5A60288F35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6267992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A86373-ED39-40AC-863D-83EFDC33CE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110878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B29169-EA23-4B33-9A0D-6C6C11AB59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32485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4D33A-D2EE-4688-9E17-501389E712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53200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1931FF-EBFB-41F2-8F1B-62D419E327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2895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fld id="{759E79F6-73DC-4C75-A5C8-71754ACEF8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" Target="slide16.xml"/><Relationship Id="rId7" Type="http://schemas.openxmlformats.org/officeDocument/2006/relationships/image" Target="../media/image5.jpeg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slide" Target="slide9.xml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202.emf"/><Relationship Id="rId26" Type="http://schemas.openxmlformats.org/officeDocument/2006/relationships/image" Target="../media/image205.emf"/><Relationship Id="rId39" Type="http://schemas.openxmlformats.org/officeDocument/2006/relationships/oleObject" Target="../embeddings/oleObject206.bin"/><Relationship Id="rId21" Type="http://schemas.openxmlformats.org/officeDocument/2006/relationships/oleObject" Target="../embeddings/oleObject197.bin"/><Relationship Id="rId34" Type="http://schemas.openxmlformats.org/officeDocument/2006/relationships/image" Target="../media/image209.emf"/><Relationship Id="rId42" Type="http://schemas.openxmlformats.org/officeDocument/2006/relationships/image" Target="../media/image213.emf"/><Relationship Id="rId47" Type="http://schemas.openxmlformats.org/officeDocument/2006/relationships/image" Target="../media/image3.jpeg"/><Relationship Id="rId50" Type="http://schemas.openxmlformats.org/officeDocument/2006/relationships/image" Target="../media/image6.jpeg"/><Relationship Id="rId7" Type="http://schemas.openxmlformats.org/officeDocument/2006/relationships/oleObject" Target="../embeddings/oleObject19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1.emf"/><Relationship Id="rId29" Type="http://schemas.openxmlformats.org/officeDocument/2006/relationships/oleObject" Target="../embeddings/oleObject201.bin"/><Relationship Id="rId11" Type="http://schemas.openxmlformats.org/officeDocument/2006/relationships/oleObject" Target="../embeddings/oleObject192.bin"/><Relationship Id="rId24" Type="http://schemas.openxmlformats.org/officeDocument/2006/relationships/image" Target="../media/image204.emf"/><Relationship Id="rId32" Type="http://schemas.openxmlformats.org/officeDocument/2006/relationships/image" Target="../media/image208.emf"/><Relationship Id="rId37" Type="http://schemas.openxmlformats.org/officeDocument/2006/relationships/oleObject" Target="../embeddings/oleObject205.bin"/><Relationship Id="rId40" Type="http://schemas.openxmlformats.org/officeDocument/2006/relationships/image" Target="../media/image212.emf"/><Relationship Id="rId45" Type="http://schemas.openxmlformats.org/officeDocument/2006/relationships/oleObject" Target="../embeddings/oleObject209.bin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23" Type="http://schemas.openxmlformats.org/officeDocument/2006/relationships/oleObject" Target="../embeddings/oleObject198.bin"/><Relationship Id="rId28" Type="http://schemas.openxmlformats.org/officeDocument/2006/relationships/image" Target="../media/image206.emf"/><Relationship Id="rId36" Type="http://schemas.openxmlformats.org/officeDocument/2006/relationships/image" Target="../media/image210.emf"/><Relationship Id="rId49" Type="http://schemas.openxmlformats.org/officeDocument/2006/relationships/image" Target="../media/image5.jpeg"/><Relationship Id="rId10" Type="http://schemas.openxmlformats.org/officeDocument/2006/relationships/image" Target="../media/image198.emf"/><Relationship Id="rId19" Type="http://schemas.openxmlformats.org/officeDocument/2006/relationships/oleObject" Target="../embeddings/oleObject196.bin"/><Relationship Id="rId31" Type="http://schemas.openxmlformats.org/officeDocument/2006/relationships/oleObject" Target="../embeddings/oleObject202.bin"/><Relationship Id="rId44" Type="http://schemas.openxmlformats.org/officeDocument/2006/relationships/image" Target="../media/image214.emf"/><Relationship Id="rId52" Type="http://schemas.openxmlformats.org/officeDocument/2006/relationships/image" Target="../media/image8.jpeg"/><Relationship Id="rId4" Type="http://schemas.openxmlformats.org/officeDocument/2006/relationships/image" Target="../media/image195.e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200.emf"/><Relationship Id="rId22" Type="http://schemas.openxmlformats.org/officeDocument/2006/relationships/image" Target="../media/image189.png"/><Relationship Id="rId27" Type="http://schemas.openxmlformats.org/officeDocument/2006/relationships/oleObject" Target="../embeddings/oleObject200.bin"/><Relationship Id="rId30" Type="http://schemas.openxmlformats.org/officeDocument/2006/relationships/image" Target="../media/image207.emf"/><Relationship Id="rId35" Type="http://schemas.openxmlformats.org/officeDocument/2006/relationships/oleObject" Target="../embeddings/oleObject204.bin"/><Relationship Id="rId43" Type="http://schemas.openxmlformats.org/officeDocument/2006/relationships/oleObject" Target="../embeddings/oleObject208.bin"/><Relationship Id="rId48" Type="http://schemas.openxmlformats.org/officeDocument/2006/relationships/image" Target="../media/image4.jpeg"/><Relationship Id="rId8" Type="http://schemas.openxmlformats.org/officeDocument/2006/relationships/image" Target="../media/image197.emf"/><Relationship Id="rId51" Type="http://schemas.openxmlformats.org/officeDocument/2006/relationships/image" Target="../media/image7.jpeg"/><Relationship Id="rId3" Type="http://schemas.openxmlformats.org/officeDocument/2006/relationships/oleObject" Target="../embeddings/oleObject188.bin"/><Relationship Id="rId12" Type="http://schemas.openxmlformats.org/officeDocument/2006/relationships/image" Target="../media/image199.emf"/><Relationship Id="rId17" Type="http://schemas.openxmlformats.org/officeDocument/2006/relationships/oleObject" Target="../embeddings/oleObject195.bin"/><Relationship Id="rId25" Type="http://schemas.openxmlformats.org/officeDocument/2006/relationships/oleObject" Target="../embeddings/oleObject199.bin"/><Relationship Id="rId33" Type="http://schemas.openxmlformats.org/officeDocument/2006/relationships/oleObject" Target="../embeddings/oleObject203.bin"/><Relationship Id="rId38" Type="http://schemas.openxmlformats.org/officeDocument/2006/relationships/image" Target="../media/image211.emf"/><Relationship Id="rId46" Type="http://schemas.openxmlformats.org/officeDocument/2006/relationships/image" Target="../media/image215.emf"/><Relationship Id="rId20" Type="http://schemas.openxmlformats.org/officeDocument/2006/relationships/image" Target="../media/image203.emf"/><Relationship Id="rId41" Type="http://schemas.openxmlformats.org/officeDocument/2006/relationships/oleObject" Target="../embeddings/oleObject207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6.e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5.bin"/><Relationship Id="rId18" Type="http://schemas.openxmlformats.org/officeDocument/2006/relationships/image" Target="../media/image223.emf"/><Relationship Id="rId26" Type="http://schemas.openxmlformats.org/officeDocument/2006/relationships/image" Target="../media/image227.emf"/><Relationship Id="rId39" Type="http://schemas.openxmlformats.org/officeDocument/2006/relationships/oleObject" Target="../embeddings/oleObject228.bin"/><Relationship Id="rId21" Type="http://schemas.openxmlformats.org/officeDocument/2006/relationships/oleObject" Target="../embeddings/oleObject219.bin"/><Relationship Id="rId34" Type="http://schemas.openxmlformats.org/officeDocument/2006/relationships/image" Target="../media/image231.emf"/><Relationship Id="rId42" Type="http://schemas.openxmlformats.org/officeDocument/2006/relationships/image" Target="../media/image235.emf"/><Relationship Id="rId47" Type="http://schemas.openxmlformats.org/officeDocument/2006/relationships/image" Target="../media/image5.jpeg"/><Relationship Id="rId50" Type="http://schemas.openxmlformats.org/officeDocument/2006/relationships/image" Target="../media/image8.jpeg"/><Relationship Id="rId7" Type="http://schemas.openxmlformats.org/officeDocument/2006/relationships/oleObject" Target="../embeddings/oleObject21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2.emf"/><Relationship Id="rId29" Type="http://schemas.openxmlformats.org/officeDocument/2006/relationships/oleObject" Target="../embeddings/oleObject223.bin"/><Relationship Id="rId11" Type="http://schemas.openxmlformats.org/officeDocument/2006/relationships/oleObject" Target="../embeddings/oleObject214.bin"/><Relationship Id="rId24" Type="http://schemas.openxmlformats.org/officeDocument/2006/relationships/image" Target="../media/image226.emf"/><Relationship Id="rId32" Type="http://schemas.openxmlformats.org/officeDocument/2006/relationships/image" Target="../media/image230.emf"/><Relationship Id="rId37" Type="http://schemas.openxmlformats.org/officeDocument/2006/relationships/oleObject" Target="../embeddings/oleObject227.bin"/><Relationship Id="rId40" Type="http://schemas.openxmlformats.org/officeDocument/2006/relationships/image" Target="../media/image234.emf"/><Relationship Id="rId45" Type="http://schemas.openxmlformats.org/officeDocument/2006/relationships/image" Target="../media/image3.jpeg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16.bin"/><Relationship Id="rId23" Type="http://schemas.openxmlformats.org/officeDocument/2006/relationships/oleObject" Target="../embeddings/oleObject220.bin"/><Relationship Id="rId28" Type="http://schemas.openxmlformats.org/officeDocument/2006/relationships/image" Target="../media/image228.emf"/><Relationship Id="rId36" Type="http://schemas.openxmlformats.org/officeDocument/2006/relationships/image" Target="../media/image232.emf"/><Relationship Id="rId49" Type="http://schemas.openxmlformats.org/officeDocument/2006/relationships/image" Target="../media/image7.jpeg"/><Relationship Id="rId10" Type="http://schemas.openxmlformats.org/officeDocument/2006/relationships/image" Target="../media/image219.emf"/><Relationship Id="rId19" Type="http://schemas.openxmlformats.org/officeDocument/2006/relationships/oleObject" Target="../embeddings/oleObject218.bin"/><Relationship Id="rId31" Type="http://schemas.openxmlformats.org/officeDocument/2006/relationships/oleObject" Target="../embeddings/oleObject224.bin"/><Relationship Id="rId44" Type="http://schemas.openxmlformats.org/officeDocument/2006/relationships/image" Target="../media/image236.emf"/><Relationship Id="rId4" Type="http://schemas.openxmlformats.org/officeDocument/2006/relationships/image" Target="../media/image216.e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221.emf"/><Relationship Id="rId22" Type="http://schemas.openxmlformats.org/officeDocument/2006/relationships/image" Target="../media/image225.emf"/><Relationship Id="rId27" Type="http://schemas.openxmlformats.org/officeDocument/2006/relationships/oleObject" Target="../embeddings/oleObject222.bin"/><Relationship Id="rId30" Type="http://schemas.openxmlformats.org/officeDocument/2006/relationships/image" Target="../media/image229.emf"/><Relationship Id="rId35" Type="http://schemas.openxmlformats.org/officeDocument/2006/relationships/oleObject" Target="../embeddings/oleObject226.bin"/><Relationship Id="rId43" Type="http://schemas.openxmlformats.org/officeDocument/2006/relationships/oleObject" Target="../embeddings/oleObject230.bin"/><Relationship Id="rId48" Type="http://schemas.openxmlformats.org/officeDocument/2006/relationships/image" Target="../media/image6.jpeg"/><Relationship Id="rId8" Type="http://schemas.openxmlformats.org/officeDocument/2006/relationships/image" Target="../media/image218.emf"/><Relationship Id="rId3" Type="http://schemas.openxmlformats.org/officeDocument/2006/relationships/oleObject" Target="../embeddings/oleObject210.bin"/><Relationship Id="rId12" Type="http://schemas.openxmlformats.org/officeDocument/2006/relationships/image" Target="../media/image220.emf"/><Relationship Id="rId17" Type="http://schemas.openxmlformats.org/officeDocument/2006/relationships/oleObject" Target="../embeddings/oleObject217.bin"/><Relationship Id="rId25" Type="http://schemas.openxmlformats.org/officeDocument/2006/relationships/oleObject" Target="../embeddings/oleObject221.bin"/><Relationship Id="rId33" Type="http://schemas.openxmlformats.org/officeDocument/2006/relationships/oleObject" Target="../embeddings/oleObject225.bin"/><Relationship Id="rId38" Type="http://schemas.openxmlformats.org/officeDocument/2006/relationships/image" Target="../media/image233.emf"/><Relationship Id="rId46" Type="http://schemas.openxmlformats.org/officeDocument/2006/relationships/image" Target="../media/image4.jpeg"/><Relationship Id="rId20" Type="http://schemas.openxmlformats.org/officeDocument/2006/relationships/image" Target="../media/image224.emf"/><Relationship Id="rId41" Type="http://schemas.openxmlformats.org/officeDocument/2006/relationships/oleObject" Target="../embeddings/oleObject229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7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6.bin"/><Relationship Id="rId18" Type="http://schemas.openxmlformats.org/officeDocument/2006/relationships/image" Target="../media/image244.emf"/><Relationship Id="rId26" Type="http://schemas.openxmlformats.org/officeDocument/2006/relationships/image" Target="../media/image248.emf"/><Relationship Id="rId39" Type="http://schemas.openxmlformats.org/officeDocument/2006/relationships/oleObject" Target="../embeddings/oleObject249.bin"/><Relationship Id="rId21" Type="http://schemas.openxmlformats.org/officeDocument/2006/relationships/oleObject" Target="../embeddings/oleObject240.bin"/><Relationship Id="rId34" Type="http://schemas.openxmlformats.org/officeDocument/2006/relationships/image" Target="../media/image252.emf"/><Relationship Id="rId42" Type="http://schemas.openxmlformats.org/officeDocument/2006/relationships/image" Target="../media/image256.emf"/><Relationship Id="rId47" Type="http://schemas.openxmlformats.org/officeDocument/2006/relationships/image" Target="../media/image7.jpeg"/><Relationship Id="rId7" Type="http://schemas.openxmlformats.org/officeDocument/2006/relationships/oleObject" Target="../embeddings/oleObject23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3.emf"/><Relationship Id="rId29" Type="http://schemas.openxmlformats.org/officeDocument/2006/relationships/oleObject" Target="../embeddings/oleObject244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8.emf"/><Relationship Id="rId11" Type="http://schemas.openxmlformats.org/officeDocument/2006/relationships/oleObject" Target="../embeddings/oleObject235.bin"/><Relationship Id="rId24" Type="http://schemas.openxmlformats.org/officeDocument/2006/relationships/image" Target="../media/image247.emf"/><Relationship Id="rId32" Type="http://schemas.openxmlformats.org/officeDocument/2006/relationships/image" Target="../media/image251.emf"/><Relationship Id="rId37" Type="http://schemas.openxmlformats.org/officeDocument/2006/relationships/oleObject" Target="../embeddings/oleObject248.bin"/><Relationship Id="rId40" Type="http://schemas.openxmlformats.org/officeDocument/2006/relationships/image" Target="../media/image255.emf"/><Relationship Id="rId45" Type="http://schemas.openxmlformats.org/officeDocument/2006/relationships/image" Target="../media/image5.jpeg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23" Type="http://schemas.openxmlformats.org/officeDocument/2006/relationships/oleObject" Target="../embeddings/oleObject241.bin"/><Relationship Id="rId28" Type="http://schemas.openxmlformats.org/officeDocument/2006/relationships/image" Target="../media/image249.emf"/><Relationship Id="rId36" Type="http://schemas.openxmlformats.org/officeDocument/2006/relationships/image" Target="../media/image253.emf"/><Relationship Id="rId10" Type="http://schemas.openxmlformats.org/officeDocument/2006/relationships/image" Target="../media/image240.emf"/><Relationship Id="rId19" Type="http://schemas.openxmlformats.org/officeDocument/2006/relationships/oleObject" Target="../embeddings/oleObject239.bin"/><Relationship Id="rId31" Type="http://schemas.openxmlformats.org/officeDocument/2006/relationships/oleObject" Target="../embeddings/oleObject245.bin"/><Relationship Id="rId44" Type="http://schemas.openxmlformats.org/officeDocument/2006/relationships/image" Target="../media/image4.jpeg"/><Relationship Id="rId4" Type="http://schemas.openxmlformats.org/officeDocument/2006/relationships/image" Target="../media/image237.e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242.emf"/><Relationship Id="rId22" Type="http://schemas.openxmlformats.org/officeDocument/2006/relationships/image" Target="../media/image246.emf"/><Relationship Id="rId27" Type="http://schemas.openxmlformats.org/officeDocument/2006/relationships/oleObject" Target="../embeddings/oleObject243.bin"/><Relationship Id="rId30" Type="http://schemas.openxmlformats.org/officeDocument/2006/relationships/image" Target="../media/image250.emf"/><Relationship Id="rId35" Type="http://schemas.openxmlformats.org/officeDocument/2006/relationships/oleObject" Target="../embeddings/oleObject247.bin"/><Relationship Id="rId43" Type="http://schemas.openxmlformats.org/officeDocument/2006/relationships/image" Target="../media/image3.jpeg"/><Relationship Id="rId48" Type="http://schemas.openxmlformats.org/officeDocument/2006/relationships/image" Target="../media/image8.jpeg"/><Relationship Id="rId8" Type="http://schemas.openxmlformats.org/officeDocument/2006/relationships/image" Target="../media/image239.emf"/><Relationship Id="rId3" Type="http://schemas.openxmlformats.org/officeDocument/2006/relationships/oleObject" Target="../embeddings/oleObject231.bin"/><Relationship Id="rId12" Type="http://schemas.openxmlformats.org/officeDocument/2006/relationships/image" Target="../media/image241.emf"/><Relationship Id="rId17" Type="http://schemas.openxmlformats.org/officeDocument/2006/relationships/oleObject" Target="../embeddings/oleObject238.bin"/><Relationship Id="rId25" Type="http://schemas.openxmlformats.org/officeDocument/2006/relationships/oleObject" Target="../embeddings/oleObject242.bin"/><Relationship Id="rId33" Type="http://schemas.openxmlformats.org/officeDocument/2006/relationships/oleObject" Target="../embeddings/oleObject246.bin"/><Relationship Id="rId38" Type="http://schemas.openxmlformats.org/officeDocument/2006/relationships/image" Target="../media/image254.emf"/><Relationship Id="rId46" Type="http://schemas.openxmlformats.org/officeDocument/2006/relationships/image" Target="../media/image6.jpeg"/><Relationship Id="rId20" Type="http://schemas.openxmlformats.org/officeDocument/2006/relationships/image" Target="../media/image245.emf"/><Relationship Id="rId41" Type="http://schemas.openxmlformats.org/officeDocument/2006/relationships/oleObject" Target="../embeddings/oleObject250.bin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6.bin"/><Relationship Id="rId18" Type="http://schemas.openxmlformats.org/officeDocument/2006/relationships/image" Target="../media/image264.emf"/><Relationship Id="rId26" Type="http://schemas.openxmlformats.org/officeDocument/2006/relationships/image" Target="../media/image268.emf"/><Relationship Id="rId39" Type="http://schemas.openxmlformats.org/officeDocument/2006/relationships/image" Target="../media/image7.jpeg"/><Relationship Id="rId21" Type="http://schemas.openxmlformats.org/officeDocument/2006/relationships/oleObject" Target="../embeddings/oleObject260.bin"/><Relationship Id="rId34" Type="http://schemas.openxmlformats.org/officeDocument/2006/relationships/image" Target="../media/image272.emf"/><Relationship Id="rId7" Type="http://schemas.openxmlformats.org/officeDocument/2006/relationships/oleObject" Target="../embeddings/oleObject253.bin"/><Relationship Id="rId12" Type="http://schemas.openxmlformats.org/officeDocument/2006/relationships/image" Target="../media/image261.emf"/><Relationship Id="rId17" Type="http://schemas.openxmlformats.org/officeDocument/2006/relationships/oleObject" Target="../embeddings/oleObject258.bin"/><Relationship Id="rId25" Type="http://schemas.openxmlformats.org/officeDocument/2006/relationships/oleObject" Target="../embeddings/oleObject262.bin"/><Relationship Id="rId33" Type="http://schemas.openxmlformats.org/officeDocument/2006/relationships/oleObject" Target="../embeddings/oleObject266.bin"/><Relationship Id="rId38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3.emf"/><Relationship Id="rId20" Type="http://schemas.openxmlformats.org/officeDocument/2006/relationships/image" Target="../media/image265.emf"/><Relationship Id="rId29" Type="http://schemas.openxmlformats.org/officeDocument/2006/relationships/oleObject" Target="../embeddings/oleObject264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8.emf"/><Relationship Id="rId11" Type="http://schemas.openxmlformats.org/officeDocument/2006/relationships/oleObject" Target="../embeddings/oleObject255.bin"/><Relationship Id="rId24" Type="http://schemas.openxmlformats.org/officeDocument/2006/relationships/image" Target="../media/image267.emf"/><Relationship Id="rId32" Type="http://schemas.openxmlformats.org/officeDocument/2006/relationships/image" Target="../media/image271.emf"/><Relationship Id="rId37" Type="http://schemas.openxmlformats.org/officeDocument/2006/relationships/image" Target="../media/image5.jpeg"/><Relationship Id="rId40" Type="http://schemas.openxmlformats.org/officeDocument/2006/relationships/image" Target="../media/image8.jpeg"/><Relationship Id="rId5" Type="http://schemas.openxmlformats.org/officeDocument/2006/relationships/oleObject" Target="../embeddings/oleObject252.bin"/><Relationship Id="rId15" Type="http://schemas.openxmlformats.org/officeDocument/2006/relationships/oleObject" Target="../embeddings/oleObject257.bin"/><Relationship Id="rId23" Type="http://schemas.openxmlformats.org/officeDocument/2006/relationships/oleObject" Target="../embeddings/oleObject261.bin"/><Relationship Id="rId28" Type="http://schemas.openxmlformats.org/officeDocument/2006/relationships/image" Target="../media/image269.emf"/><Relationship Id="rId36" Type="http://schemas.openxmlformats.org/officeDocument/2006/relationships/image" Target="../media/image4.jpeg"/><Relationship Id="rId10" Type="http://schemas.openxmlformats.org/officeDocument/2006/relationships/image" Target="../media/image260.emf"/><Relationship Id="rId19" Type="http://schemas.openxmlformats.org/officeDocument/2006/relationships/oleObject" Target="../embeddings/oleObject259.bin"/><Relationship Id="rId31" Type="http://schemas.openxmlformats.org/officeDocument/2006/relationships/oleObject" Target="../embeddings/oleObject265.bin"/><Relationship Id="rId4" Type="http://schemas.openxmlformats.org/officeDocument/2006/relationships/image" Target="../media/image257.emf"/><Relationship Id="rId9" Type="http://schemas.openxmlformats.org/officeDocument/2006/relationships/oleObject" Target="../embeddings/oleObject254.bin"/><Relationship Id="rId14" Type="http://schemas.openxmlformats.org/officeDocument/2006/relationships/image" Target="../media/image262.emf"/><Relationship Id="rId22" Type="http://schemas.openxmlformats.org/officeDocument/2006/relationships/image" Target="../media/image266.emf"/><Relationship Id="rId27" Type="http://schemas.openxmlformats.org/officeDocument/2006/relationships/oleObject" Target="../embeddings/oleObject263.bin"/><Relationship Id="rId30" Type="http://schemas.openxmlformats.org/officeDocument/2006/relationships/image" Target="../media/image270.emf"/><Relationship Id="rId35" Type="http://schemas.openxmlformats.org/officeDocument/2006/relationships/image" Target="../media/image3.jpeg"/><Relationship Id="rId8" Type="http://schemas.openxmlformats.org/officeDocument/2006/relationships/image" Target="../media/image259.emf"/><Relationship Id="rId3" Type="http://schemas.openxmlformats.org/officeDocument/2006/relationships/oleObject" Target="../embeddings/oleObject251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2.bin"/><Relationship Id="rId18" Type="http://schemas.openxmlformats.org/officeDocument/2006/relationships/image" Target="../media/image280.emf"/><Relationship Id="rId26" Type="http://schemas.openxmlformats.org/officeDocument/2006/relationships/image" Target="../media/image284.emf"/><Relationship Id="rId39" Type="http://schemas.openxmlformats.org/officeDocument/2006/relationships/oleObject" Target="../embeddings/oleObject285.bin"/><Relationship Id="rId21" Type="http://schemas.openxmlformats.org/officeDocument/2006/relationships/oleObject" Target="../embeddings/oleObject276.bin"/><Relationship Id="rId34" Type="http://schemas.openxmlformats.org/officeDocument/2006/relationships/image" Target="../media/image288.emf"/><Relationship Id="rId42" Type="http://schemas.openxmlformats.org/officeDocument/2006/relationships/image" Target="../media/image292.emf"/><Relationship Id="rId47" Type="http://schemas.openxmlformats.org/officeDocument/2006/relationships/oleObject" Target="../embeddings/oleObject289.bin"/><Relationship Id="rId50" Type="http://schemas.openxmlformats.org/officeDocument/2006/relationships/image" Target="../media/image296.emf"/><Relationship Id="rId55" Type="http://schemas.openxmlformats.org/officeDocument/2006/relationships/image" Target="../media/image3.jpeg"/><Relationship Id="rId7" Type="http://schemas.openxmlformats.org/officeDocument/2006/relationships/oleObject" Target="../embeddings/oleObject26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9.emf"/><Relationship Id="rId29" Type="http://schemas.openxmlformats.org/officeDocument/2006/relationships/oleObject" Target="../embeddings/oleObject280.bin"/><Relationship Id="rId11" Type="http://schemas.openxmlformats.org/officeDocument/2006/relationships/oleObject" Target="../embeddings/oleObject271.bin"/><Relationship Id="rId24" Type="http://schemas.openxmlformats.org/officeDocument/2006/relationships/image" Target="../media/image283.emf"/><Relationship Id="rId32" Type="http://schemas.openxmlformats.org/officeDocument/2006/relationships/image" Target="../media/image287.emf"/><Relationship Id="rId37" Type="http://schemas.openxmlformats.org/officeDocument/2006/relationships/oleObject" Target="../embeddings/oleObject284.bin"/><Relationship Id="rId40" Type="http://schemas.openxmlformats.org/officeDocument/2006/relationships/image" Target="../media/image291.emf"/><Relationship Id="rId45" Type="http://schemas.openxmlformats.org/officeDocument/2006/relationships/oleObject" Target="../embeddings/oleObject288.bin"/><Relationship Id="rId53" Type="http://schemas.openxmlformats.org/officeDocument/2006/relationships/oleObject" Target="../embeddings/oleObject292.bin"/><Relationship Id="rId58" Type="http://schemas.openxmlformats.org/officeDocument/2006/relationships/image" Target="../media/image6.jpeg"/><Relationship Id="rId5" Type="http://schemas.openxmlformats.org/officeDocument/2006/relationships/oleObject" Target="../embeddings/oleObject268.bin"/><Relationship Id="rId19" Type="http://schemas.openxmlformats.org/officeDocument/2006/relationships/oleObject" Target="../embeddings/oleObject275.bin"/><Relationship Id="rId4" Type="http://schemas.openxmlformats.org/officeDocument/2006/relationships/image" Target="../media/image273.emf"/><Relationship Id="rId9" Type="http://schemas.openxmlformats.org/officeDocument/2006/relationships/oleObject" Target="../embeddings/oleObject270.bin"/><Relationship Id="rId14" Type="http://schemas.openxmlformats.org/officeDocument/2006/relationships/image" Target="../media/image278.emf"/><Relationship Id="rId22" Type="http://schemas.openxmlformats.org/officeDocument/2006/relationships/image" Target="../media/image282.emf"/><Relationship Id="rId27" Type="http://schemas.openxmlformats.org/officeDocument/2006/relationships/oleObject" Target="../embeddings/oleObject279.bin"/><Relationship Id="rId30" Type="http://schemas.openxmlformats.org/officeDocument/2006/relationships/image" Target="../media/image286.emf"/><Relationship Id="rId35" Type="http://schemas.openxmlformats.org/officeDocument/2006/relationships/oleObject" Target="../embeddings/oleObject283.bin"/><Relationship Id="rId43" Type="http://schemas.openxmlformats.org/officeDocument/2006/relationships/oleObject" Target="../embeddings/oleObject287.bin"/><Relationship Id="rId48" Type="http://schemas.openxmlformats.org/officeDocument/2006/relationships/image" Target="../media/image295.emf"/><Relationship Id="rId56" Type="http://schemas.openxmlformats.org/officeDocument/2006/relationships/image" Target="../media/image4.jpeg"/><Relationship Id="rId8" Type="http://schemas.openxmlformats.org/officeDocument/2006/relationships/image" Target="../media/image275.emf"/><Relationship Id="rId51" Type="http://schemas.openxmlformats.org/officeDocument/2006/relationships/oleObject" Target="../embeddings/oleObject291.bin"/><Relationship Id="rId3" Type="http://schemas.openxmlformats.org/officeDocument/2006/relationships/oleObject" Target="../embeddings/oleObject267.bin"/><Relationship Id="rId12" Type="http://schemas.openxmlformats.org/officeDocument/2006/relationships/image" Target="../media/image277.emf"/><Relationship Id="rId17" Type="http://schemas.openxmlformats.org/officeDocument/2006/relationships/oleObject" Target="../embeddings/oleObject274.bin"/><Relationship Id="rId25" Type="http://schemas.openxmlformats.org/officeDocument/2006/relationships/oleObject" Target="../embeddings/oleObject278.bin"/><Relationship Id="rId33" Type="http://schemas.openxmlformats.org/officeDocument/2006/relationships/oleObject" Target="../embeddings/oleObject282.bin"/><Relationship Id="rId38" Type="http://schemas.openxmlformats.org/officeDocument/2006/relationships/image" Target="../media/image290.emf"/><Relationship Id="rId46" Type="http://schemas.openxmlformats.org/officeDocument/2006/relationships/image" Target="../media/image294.emf"/><Relationship Id="rId59" Type="http://schemas.openxmlformats.org/officeDocument/2006/relationships/image" Target="../media/image7.jpeg"/><Relationship Id="rId20" Type="http://schemas.openxmlformats.org/officeDocument/2006/relationships/image" Target="../media/image281.emf"/><Relationship Id="rId41" Type="http://schemas.openxmlformats.org/officeDocument/2006/relationships/oleObject" Target="../embeddings/oleObject286.bin"/><Relationship Id="rId54" Type="http://schemas.openxmlformats.org/officeDocument/2006/relationships/image" Target="../media/image298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4.emf"/><Relationship Id="rId15" Type="http://schemas.openxmlformats.org/officeDocument/2006/relationships/oleObject" Target="../embeddings/oleObject273.bin"/><Relationship Id="rId23" Type="http://schemas.openxmlformats.org/officeDocument/2006/relationships/oleObject" Target="../embeddings/oleObject277.bin"/><Relationship Id="rId28" Type="http://schemas.openxmlformats.org/officeDocument/2006/relationships/image" Target="../media/image285.emf"/><Relationship Id="rId36" Type="http://schemas.openxmlformats.org/officeDocument/2006/relationships/image" Target="../media/image289.emf"/><Relationship Id="rId49" Type="http://schemas.openxmlformats.org/officeDocument/2006/relationships/oleObject" Target="../embeddings/oleObject290.bin"/><Relationship Id="rId57" Type="http://schemas.openxmlformats.org/officeDocument/2006/relationships/image" Target="../media/image5.jpeg"/><Relationship Id="rId10" Type="http://schemas.openxmlformats.org/officeDocument/2006/relationships/image" Target="../media/image276.emf"/><Relationship Id="rId31" Type="http://schemas.openxmlformats.org/officeDocument/2006/relationships/oleObject" Target="../embeddings/oleObject281.bin"/><Relationship Id="rId44" Type="http://schemas.openxmlformats.org/officeDocument/2006/relationships/image" Target="../media/image293.emf"/><Relationship Id="rId52" Type="http://schemas.openxmlformats.org/officeDocument/2006/relationships/image" Target="../media/image297.emf"/><Relationship Id="rId60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8.bin"/><Relationship Id="rId18" Type="http://schemas.openxmlformats.org/officeDocument/2006/relationships/image" Target="../media/image306.emf"/><Relationship Id="rId26" Type="http://schemas.openxmlformats.org/officeDocument/2006/relationships/image" Target="../media/image310.emf"/><Relationship Id="rId39" Type="http://schemas.openxmlformats.org/officeDocument/2006/relationships/oleObject" Target="../embeddings/oleObject311.bin"/><Relationship Id="rId21" Type="http://schemas.openxmlformats.org/officeDocument/2006/relationships/oleObject" Target="../embeddings/oleObject302.bin"/><Relationship Id="rId34" Type="http://schemas.openxmlformats.org/officeDocument/2006/relationships/image" Target="../media/image314.emf"/><Relationship Id="rId42" Type="http://schemas.openxmlformats.org/officeDocument/2006/relationships/image" Target="../media/image318.emf"/><Relationship Id="rId47" Type="http://schemas.openxmlformats.org/officeDocument/2006/relationships/oleObject" Target="../embeddings/oleObject315.bin"/><Relationship Id="rId50" Type="http://schemas.openxmlformats.org/officeDocument/2006/relationships/image" Target="../media/image4.jpeg"/><Relationship Id="rId7" Type="http://schemas.openxmlformats.org/officeDocument/2006/relationships/oleObject" Target="../embeddings/oleObject29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5.emf"/><Relationship Id="rId29" Type="http://schemas.openxmlformats.org/officeDocument/2006/relationships/oleObject" Target="../embeddings/oleObject306.bin"/><Relationship Id="rId11" Type="http://schemas.openxmlformats.org/officeDocument/2006/relationships/oleObject" Target="../embeddings/oleObject297.bin"/><Relationship Id="rId24" Type="http://schemas.openxmlformats.org/officeDocument/2006/relationships/image" Target="../media/image309.emf"/><Relationship Id="rId32" Type="http://schemas.openxmlformats.org/officeDocument/2006/relationships/image" Target="../media/image313.emf"/><Relationship Id="rId37" Type="http://schemas.openxmlformats.org/officeDocument/2006/relationships/oleObject" Target="../embeddings/oleObject310.bin"/><Relationship Id="rId40" Type="http://schemas.openxmlformats.org/officeDocument/2006/relationships/image" Target="../media/image317.emf"/><Relationship Id="rId45" Type="http://schemas.openxmlformats.org/officeDocument/2006/relationships/oleObject" Target="../embeddings/oleObject314.bin"/><Relationship Id="rId53" Type="http://schemas.openxmlformats.org/officeDocument/2006/relationships/image" Target="../media/image7.jpeg"/><Relationship Id="rId5" Type="http://schemas.openxmlformats.org/officeDocument/2006/relationships/oleObject" Target="../embeddings/oleObject294.bin"/><Relationship Id="rId10" Type="http://schemas.openxmlformats.org/officeDocument/2006/relationships/image" Target="../media/image302.emf"/><Relationship Id="rId19" Type="http://schemas.openxmlformats.org/officeDocument/2006/relationships/oleObject" Target="../embeddings/oleObject301.bin"/><Relationship Id="rId31" Type="http://schemas.openxmlformats.org/officeDocument/2006/relationships/oleObject" Target="../embeddings/oleObject307.bin"/><Relationship Id="rId44" Type="http://schemas.openxmlformats.org/officeDocument/2006/relationships/image" Target="../media/image319.emf"/><Relationship Id="rId52" Type="http://schemas.openxmlformats.org/officeDocument/2006/relationships/image" Target="../media/image6.jpeg"/><Relationship Id="rId4" Type="http://schemas.openxmlformats.org/officeDocument/2006/relationships/image" Target="../media/image299.emf"/><Relationship Id="rId9" Type="http://schemas.openxmlformats.org/officeDocument/2006/relationships/oleObject" Target="../embeddings/oleObject296.bin"/><Relationship Id="rId14" Type="http://schemas.openxmlformats.org/officeDocument/2006/relationships/image" Target="../media/image304.emf"/><Relationship Id="rId22" Type="http://schemas.openxmlformats.org/officeDocument/2006/relationships/image" Target="../media/image308.emf"/><Relationship Id="rId27" Type="http://schemas.openxmlformats.org/officeDocument/2006/relationships/oleObject" Target="../embeddings/oleObject305.bin"/><Relationship Id="rId30" Type="http://schemas.openxmlformats.org/officeDocument/2006/relationships/image" Target="../media/image312.emf"/><Relationship Id="rId35" Type="http://schemas.openxmlformats.org/officeDocument/2006/relationships/oleObject" Target="../embeddings/oleObject309.bin"/><Relationship Id="rId43" Type="http://schemas.openxmlformats.org/officeDocument/2006/relationships/oleObject" Target="../embeddings/oleObject313.bin"/><Relationship Id="rId48" Type="http://schemas.openxmlformats.org/officeDocument/2006/relationships/image" Target="../media/image321.emf"/><Relationship Id="rId8" Type="http://schemas.openxmlformats.org/officeDocument/2006/relationships/image" Target="../media/image301.emf"/><Relationship Id="rId51" Type="http://schemas.openxmlformats.org/officeDocument/2006/relationships/image" Target="../media/image5.jpeg"/><Relationship Id="rId3" Type="http://schemas.openxmlformats.org/officeDocument/2006/relationships/oleObject" Target="../embeddings/oleObject293.bin"/><Relationship Id="rId12" Type="http://schemas.openxmlformats.org/officeDocument/2006/relationships/image" Target="../media/image303.emf"/><Relationship Id="rId17" Type="http://schemas.openxmlformats.org/officeDocument/2006/relationships/oleObject" Target="../embeddings/oleObject300.bin"/><Relationship Id="rId25" Type="http://schemas.openxmlformats.org/officeDocument/2006/relationships/oleObject" Target="../embeddings/oleObject304.bin"/><Relationship Id="rId33" Type="http://schemas.openxmlformats.org/officeDocument/2006/relationships/oleObject" Target="../embeddings/oleObject308.bin"/><Relationship Id="rId38" Type="http://schemas.openxmlformats.org/officeDocument/2006/relationships/image" Target="../media/image316.emf"/><Relationship Id="rId46" Type="http://schemas.openxmlformats.org/officeDocument/2006/relationships/image" Target="../media/image320.emf"/><Relationship Id="rId20" Type="http://schemas.openxmlformats.org/officeDocument/2006/relationships/image" Target="../media/image307.emf"/><Relationship Id="rId41" Type="http://schemas.openxmlformats.org/officeDocument/2006/relationships/oleObject" Target="../embeddings/oleObject312.bin"/><Relationship Id="rId54" Type="http://schemas.openxmlformats.org/officeDocument/2006/relationships/image" Target="../media/image8.jpeg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00.emf"/><Relationship Id="rId15" Type="http://schemas.openxmlformats.org/officeDocument/2006/relationships/oleObject" Target="../embeddings/oleObject299.bin"/><Relationship Id="rId23" Type="http://schemas.openxmlformats.org/officeDocument/2006/relationships/oleObject" Target="../embeddings/oleObject303.bin"/><Relationship Id="rId28" Type="http://schemas.openxmlformats.org/officeDocument/2006/relationships/image" Target="../media/image311.emf"/><Relationship Id="rId36" Type="http://schemas.openxmlformats.org/officeDocument/2006/relationships/image" Target="../media/image315.emf"/><Relationship Id="rId49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1.bin"/><Relationship Id="rId18" Type="http://schemas.openxmlformats.org/officeDocument/2006/relationships/image" Target="../media/image329.emf"/><Relationship Id="rId26" Type="http://schemas.openxmlformats.org/officeDocument/2006/relationships/image" Target="../media/image333.emf"/><Relationship Id="rId39" Type="http://schemas.openxmlformats.org/officeDocument/2006/relationships/oleObject" Target="../embeddings/oleObject334.bin"/><Relationship Id="rId21" Type="http://schemas.openxmlformats.org/officeDocument/2006/relationships/oleObject" Target="../embeddings/oleObject325.bin"/><Relationship Id="rId34" Type="http://schemas.openxmlformats.org/officeDocument/2006/relationships/image" Target="../media/image337.emf"/><Relationship Id="rId42" Type="http://schemas.openxmlformats.org/officeDocument/2006/relationships/image" Target="../media/image341.emf"/><Relationship Id="rId47" Type="http://schemas.openxmlformats.org/officeDocument/2006/relationships/oleObject" Target="../embeddings/oleObject338.bin"/><Relationship Id="rId50" Type="http://schemas.openxmlformats.org/officeDocument/2006/relationships/image" Target="../media/image345.emf"/><Relationship Id="rId55" Type="http://schemas.openxmlformats.org/officeDocument/2006/relationships/image" Target="../media/image7.jpeg"/><Relationship Id="rId7" Type="http://schemas.openxmlformats.org/officeDocument/2006/relationships/oleObject" Target="../embeddings/oleObject31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28.emf"/><Relationship Id="rId29" Type="http://schemas.openxmlformats.org/officeDocument/2006/relationships/oleObject" Target="../embeddings/oleObject329.bin"/><Relationship Id="rId11" Type="http://schemas.openxmlformats.org/officeDocument/2006/relationships/oleObject" Target="../embeddings/oleObject320.bin"/><Relationship Id="rId24" Type="http://schemas.openxmlformats.org/officeDocument/2006/relationships/image" Target="../media/image332.emf"/><Relationship Id="rId32" Type="http://schemas.openxmlformats.org/officeDocument/2006/relationships/image" Target="../media/image336.emf"/><Relationship Id="rId37" Type="http://schemas.openxmlformats.org/officeDocument/2006/relationships/oleObject" Target="../embeddings/oleObject333.bin"/><Relationship Id="rId40" Type="http://schemas.openxmlformats.org/officeDocument/2006/relationships/image" Target="../media/image340.emf"/><Relationship Id="rId45" Type="http://schemas.openxmlformats.org/officeDocument/2006/relationships/oleObject" Target="../embeddings/oleObject337.bin"/><Relationship Id="rId53" Type="http://schemas.openxmlformats.org/officeDocument/2006/relationships/image" Target="../media/image5.jpeg"/><Relationship Id="rId5" Type="http://schemas.openxmlformats.org/officeDocument/2006/relationships/oleObject" Target="../embeddings/oleObject317.bin"/><Relationship Id="rId10" Type="http://schemas.openxmlformats.org/officeDocument/2006/relationships/image" Target="../media/image325.emf"/><Relationship Id="rId19" Type="http://schemas.openxmlformats.org/officeDocument/2006/relationships/oleObject" Target="../embeddings/oleObject324.bin"/><Relationship Id="rId31" Type="http://schemas.openxmlformats.org/officeDocument/2006/relationships/oleObject" Target="../embeddings/oleObject330.bin"/><Relationship Id="rId44" Type="http://schemas.openxmlformats.org/officeDocument/2006/relationships/image" Target="../media/image342.emf"/><Relationship Id="rId52" Type="http://schemas.openxmlformats.org/officeDocument/2006/relationships/image" Target="../media/image4.jpeg"/><Relationship Id="rId4" Type="http://schemas.openxmlformats.org/officeDocument/2006/relationships/image" Target="../media/image322.emf"/><Relationship Id="rId9" Type="http://schemas.openxmlformats.org/officeDocument/2006/relationships/oleObject" Target="../embeddings/oleObject319.bin"/><Relationship Id="rId14" Type="http://schemas.openxmlformats.org/officeDocument/2006/relationships/image" Target="../media/image327.emf"/><Relationship Id="rId22" Type="http://schemas.openxmlformats.org/officeDocument/2006/relationships/image" Target="../media/image331.emf"/><Relationship Id="rId27" Type="http://schemas.openxmlformats.org/officeDocument/2006/relationships/oleObject" Target="../embeddings/oleObject328.bin"/><Relationship Id="rId30" Type="http://schemas.openxmlformats.org/officeDocument/2006/relationships/image" Target="../media/image335.emf"/><Relationship Id="rId35" Type="http://schemas.openxmlformats.org/officeDocument/2006/relationships/oleObject" Target="../embeddings/oleObject332.bin"/><Relationship Id="rId43" Type="http://schemas.openxmlformats.org/officeDocument/2006/relationships/oleObject" Target="../embeddings/oleObject336.bin"/><Relationship Id="rId48" Type="http://schemas.openxmlformats.org/officeDocument/2006/relationships/image" Target="../media/image344.emf"/><Relationship Id="rId56" Type="http://schemas.openxmlformats.org/officeDocument/2006/relationships/image" Target="../media/image8.jpeg"/><Relationship Id="rId8" Type="http://schemas.openxmlformats.org/officeDocument/2006/relationships/image" Target="../media/image324.emf"/><Relationship Id="rId51" Type="http://schemas.openxmlformats.org/officeDocument/2006/relationships/image" Target="../media/image3.jpeg"/><Relationship Id="rId3" Type="http://schemas.openxmlformats.org/officeDocument/2006/relationships/oleObject" Target="../embeddings/oleObject316.bin"/><Relationship Id="rId12" Type="http://schemas.openxmlformats.org/officeDocument/2006/relationships/image" Target="../media/image326.emf"/><Relationship Id="rId17" Type="http://schemas.openxmlformats.org/officeDocument/2006/relationships/oleObject" Target="../embeddings/oleObject323.bin"/><Relationship Id="rId25" Type="http://schemas.openxmlformats.org/officeDocument/2006/relationships/oleObject" Target="../embeddings/oleObject327.bin"/><Relationship Id="rId33" Type="http://schemas.openxmlformats.org/officeDocument/2006/relationships/oleObject" Target="../embeddings/oleObject331.bin"/><Relationship Id="rId38" Type="http://schemas.openxmlformats.org/officeDocument/2006/relationships/image" Target="../media/image339.emf"/><Relationship Id="rId46" Type="http://schemas.openxmlformats.org/officeDocument/2006/relationships/image" Target="../media/image343.emf"/><Relationship Id="rId20" Type="http://schemas.openxmlformats.org/officeDocument/2006/relationships/image" Target="../media/image330.emf"/><Relationship Id="rId41" Type="http://schemas.openxmlformats.org/officeDocument/2006/relationships/oleObject" Target="../embeddings/oleObject335.bin"/><Relationship Id="rId54" Type="http://schemas.openxmlformats.org/officeDocument/2006/relationships/image" Target="../media/image6.jpe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23.emf"/><Relationship Id="rId15" Type="http://schemas.openxmlformats.org/officeDocument/2006/relationships/oleObject" Target="../embeddings/oleObject322.bin"/><Relationship Id="rId23" Type="http://schemas.openxmlformats.org/officeDocument/2006/relationships/oleObject" Target="../embeddings/oleObject326.bin"/><Relationship Id="rId28" Type="http://schemas.openxmlformats.org/officeDocument/2006/relationships/image" Target="../media/image334.emf"/><Relationship Id="rId36" Type="http://schemas.openxmlformats.org/officeDocument/2006/relationships/image" Target="../media/image338.emf"/><Relationship Id="rId49" Type="http://schemas.openxmlformats.org/officeDocument/2006/relationships/oleObject" Target="../embeddings/oleObject339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5.bin"/><Relationship Id="rId18" Type="http://schemas.openxmlformats.org/officeDocument/2006/relationships/image" Target="../media/image353.emf"/><Relationship Id="rId26" Type="http://schemas.openxmlformats.org/officeDocument/2006/relationships/image" Target="../media/image357.emf"/><Relationship Id="rId39" Type="http://schemas.openxmlformats.org/officeDocument/2006/relationships/oleObject" Target="../embeddings/oleObject358.bin"/><Relationship Id="rId21" Type="http://schemas.openxmlformats.org/officeDocument/2006/relationships/oleObject" Target="../embeddings/oleObject349.bin"/><Relationship Id="rId34" Type="http://schemas.openxmlformats.org/officeDocument/2006/relationships/image" Target="../media/image361.emf"/><Relationship Id="rId42" Type="http://schemas.openxmlformats.org/officeDocument/2006/relationships/image" Target="../media/image365.emf"/><Relationship Id="rId47" Type="http://schemas.openxmlformats.org/officeDocument/2006/relationships/oleObject" Target="../embeddings/oleObject362.bin"/><Relationship Id="rId50" Type="http://schemas.openxmlformats.org/officeDocument/2006/relationships/image" Target="../media/image369.emf"/><Relationship Id="rId55" Type="http://schemas.openxmlformats.org/officeDocument/2006/relationships/oleObject" Target="../embeddings/oleObject366.bin"/><Relationship Id="rId63" Type="http://schemas.openxmlformats.org/officeDocument/2006/relationships/image" Target="../media/image7.jpeg"/><Relationship Id="rId7" Type="http://schemas.openxmlformats.org/officeDocument/2006/relationships/oleObject" Target="../embeddings/oleObject34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52.emf"/><Relationship Id="rId29" Type="http://schemas.openxmlformats.org/officeDocument/2006/relationships/oleObject" Target="../embeddings/oleObject353.bin"/><Relationship Id="rId11" Type="http://schemas.openxmlformats.org/officeDocument/2006/relationships/oleObject" Target="../embeddings/oleObject344.bin"/><Relationship Id="rId24" Type="http://schemas.openxmlformats.org/officeDocument/2006/relationships/image" Target="../media/image356.emf"/><Relationship Id="rId32" Type="http://schemas.openxmlformats.org/officeDocument/2006/relationships/image" Target="../media/image360.emf"/><Relationship Id="rId37" Type="http://schemas.openxmlformats.org/officeDocument/2006/relationships/oleObject" Target="../embeddings/oleObject357.bin"/><Relationship Id="rId40" Type="http://schemas.openxmlformats.org/officeDocument/2006/relationships/image" Target="../media/image364.emf"/><Relationship Id="rId45" Type="http://schemas.openxmlformats.org/officeDocument/2006/relationships/oleObject" Target="../embeddings/oleObject361.bin"/><Relationship Id="rId53" Type="http://schemas.openxmlformats.org/officeDocument/2006/relationships/oleObject" Target="../embeddings/oleObject365.bin"/><Relationship Id="rId58" Type="http://schemas.openxmlformats.org/officeDocument/2006/relationships/image" Target="../media/image373.emf"/><Relationship Id="rId5" Type="http://schemas.openxmlformats.org/officeDocument/2006/relationships/oleObject" Target="../embeddings/oleObject341.bin"/><Relationship Id="rId61" Type="http://schemas.openxmlformats.org/officeDocument/2006/relationships/image" Target="../media/image5.jpeg"/><Relationship Id="rId19" Type="http://schemas.openxmlformats.org/officeDocument/2006/relationships/oleObject" Target="../embeddings/oleObject348.bin"/><Relationship Id="rId14" Type="http://schemas.openxmlformats.org/officeDocument/2006/relationships/image" Target="../media/image351.emf"/><Relationship Id="rId22" Type="http://schemas.openxmlformats.org/officeDocument/2006/relationships/image" Target="../media/image355.emf"/><Relationship Id="rId27" Type="http://schemas.openxmlformats.org/officeDocument/2006/relationships/oleObject" Target="../embeddings/oleObject352.bin"/><Relationship Id="rId30" Type="http://schemas.openxmlformats.org/officeDocument/2006/relationships/image" Target="../media/image359.emf"/><Relationship Id="rId35" Type="http://schemas.openxmlformats.org/officeDocument/2006/relationships/oleObject" Target="../embeddings/oleObject356.bin"/><Relationship Id="rId43" Type="http://schemas.openxmlformats.org/officeDocument/2006/relationships/oleObject" Target="../embeddings/oleObject360.bin"/><Relationship Id="rId48" Type="http://schemas.openxmlformats.org/officeDocument/2006/relationships/image" Target="../media/image368.emf"/><Relationship Id="rId56" Type="http://schemas.openxmlformats.org/officeDocument/2006/relationships/image" Target="../media/image372.emf"/><Relationship Id="rId64" Type="http://schemas.openxmlformats.org/officeDocument/2006/relationships/image" Target="../media/image8.jpeg"/><Relationship Id="rId8" Type="http://schemas.openxmlformats.org/officeDocument/2006/relationships/image" Target="../media/image348.emf"/><Relationship Id="rId51" Type="http://schemas.openxmlformats.org/officeDocument/2006/relationships/oleObject" Target="../embeddings/oleObject364.bin"/><Relationship Id="rId3" Type="http://schemas.openxmlformats.org/officeDocument/2006/relationships/oleObject" Target="../embeddings/oleObject340.bin"/><Relationship Id="rId12" Type="http://schemas.openxmlformats.org/officeDocument/2006/relationships/image" Target="../media/image350.emf"/><Relationship Id="rId17" Type="http://schemas.openxmlformats.org/officeDocument/2006/relationships/oleObject" Target="../embeddings/oleObject347.bin"/><Relationship Id="rId25" Type="http://schemas.openxmlformats.org/officeDocument/2006/relationships/oleObject" Target="../embeddings/oleObject351.bin"/><Relationship Id="rId33" Type="http://schemas.openxmlformats.org/officeDocument/2006/relationships/oleObject" Target="../embeddings/oleObject355.bin"/><Relationship Id="rId38" Type="http://schemas.openxmlformats.org/officeDocument/2006/relationships/image" Target="../media/image363.emf"/><Relationship Id="rId46" Type="http://schemas.openxmlformats.org/officeDocument/2006/relationships/image" Target="../media/image367.emf"/><Relationship Id="rId59" Type="http://schemas.openxmlformats.org/officeDocument/2006/relationships/image" Target="../media/image3.jpeg"/><Relationship Id="rId20" Type="http://schemas.openxmlformats.org/officeDocument/2006/relationships/image" Target="../media/image354.emf"/><Relationship Id="rId41" Type="http://schemas.openxmlformats.org/officeDocument/2006/relationships/oleObject" Target="../embeddings/oleObject359.bin"/><Relationship Id="rId54" Type="http://schemas.openxmlformats.org/officeDocument/2006/relationships/image" Target="../media/image371.emf"/><Relationship Id="rId62" Type="http://schemas.openxmlformats.org/officeDocument/2006/relationships/image" Target="../media/image6.jpeg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47.emf"/><Relationship Id="rId15" Type="http://schemas.openxmlformats.org/officeDocument/2006/relationships/oleObject" Target="../embeddings/oleObject346.bin"/><Relationship Id="rId23" Type="http://schemas.openxmlformats.org/officeDocument/2006/relationships/oleObject" Target="../embeddings/oleObject350.bin"/><Relationship Id="rId28" Type="http://schemas.openxmlformats.org/officeDocument/2006/relationships/image" Target="../media/image358.emf"/><Relationship Id="rId36" Type="http://schemas.openxmlformats.org/officeDocument/2006/relationships/image" Target="../media/image362.emf"/><Relationship Id="rId49" Type="http://schemas.openxmlformats.org/officeDocument/2006/relationships/oleObject" Target="../embeddings/oleObject363.bin"/><Relationship Id="rId57" Type="http://schemas.openxmlformats.org/officeDocument/2006/relationships/oleObject" Target="../embeddings/oleObject367.bin"/><Relationship Id="rId10" Type="http://schemas.openxmlformats.org/officeDocument/2006/relationships/image" Target="../media/image349.emf"/><Relationship Id="rId31" Type="http://schemas.openxmlformats.org/officeDocument/2006/relationships/oleObject" Target="../embeddings/oleObject354.bin"/><Relationship Id="rId44" Type="http://schemas.openxmlformats.org/officeDocument/2006/relationships/image" Target="../media/image366.emf"/><Relationship Id="rId52" Type="http://schemas.openxmlformats.org/officeDocument/2006/relationships/image" Target="../media/image370.emf"/><Relationship Id="rId60" Type="http://schemas.openxmlformats.org/officeDocument/2006/relationships/image" Target="../media/image4.jpeg"/><Relationship Id="rId4" Type="http://schemas.openxmlformats.org/officeDocument/2006/relationships/image" Target="../media/image346.emf"/><Relationship Id="rId9" Type="http://schemas.openxmlformats.org/officeDocument/2006/relationships/oleObject" Target="../embeddings/oleObject343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8.emf"/><Relationship Id="rId18" Type="http://schemas.openxmlformats.org/officeDocument/2006/relationships/oleObject" Target="../embeddings/oleObject375.bin"/><Relationship Id="rId26" Type="http://schemas.openxmlformats.org/officeDocument/2006/relationships/oleObject" Target="../embeddings/oleObject379.bin"/><Relationship Id="rId39" Type="http://schemas.openxmlformats.org/officeDocument/2006/relationships/image" Target="../media/image391.emf"/><Relationship Id="rId21" Type="http://schemas.openxmlformats.org/officeDocument/2006/relationships/image" Target="../media/image382.emf"/><Relationship Id="rId34" Type="http://schemas.openxmlformats.org/officeDocument/2006/relationships/oleObject" Target="../embeddings/oleObject383.bin"/><Relationship Id="rId42" Type="http://schemas.openxmlformats.org/officeDocument/2006/relationships/image" Target="../media/image5.jpeg"/><Relationship Id="rId7" Type="http://schemas.openxmlformats.org/officeDocument/2006/relationships/image" Target="../media/image375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74.bin"/><Relationship Id="rId29" Type="http://schemas.openxmlformats.org/officeDocument/2006/relationships/image" Target="../media/image386.e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69.bin"/><Relationship Id="rId11" Type="http://schemas.openxmlformats.org/officeDocument/2006/relationships/image" Target="../media/image377.emf"/><Relationship Id="rId24" Type="http://schemas.openxmlformats.org/officeDocument/2006/relationships/oleObject" Target="../embeddings/oleObject378.bin"/><Relationship Id="rId32" Type="http://schemas.openxmlformats.org/officeDocument/2006/relationships/oleObject" Target="../embeddings/oleObject382.bin"/><Relationship Id="rId37" Type="http://schemas.openxmlformats.org/officeDocument/2006/relationships/image" Target="../media/image390.emf"/><Relationship Id="rId40" Type="http://schemas.openxmlformats.org/officeDocument/2006/relationships/image" Target="../media/image3.jpeg"/><Relationship Id="rId45" Type="http://schemas.openxmlformats.org/officeDocument/2006/relationships/image" Target="../media/image8.jpeg"/><Relationship Id="rId5" Type="http://schemas.openxmlformats.org/officeDocument/2006/relationships/image" Target="../media/image374.emf"/><Relationship Id="rId15" Type="http://schemas.openxmlformats.org/officeDocument/2006/relationships/image" Target="../media/image379.emf"/><Relationship Id="rId23" Type="http://schemas.openxmlformats.org/officeDocument/2006/relationships/image" Target="../media/image383.emf"/><Relationship Id="rId28" Type="http://schemas.openxmlformats.org/officeDocument/2006/relationships/oleObject" Target="../embeddings/oleObject380.bin"/><Relationship Id="rId36" Type="http://schemas.openxmlformats.org/officeDocument/2006/relationships/oleObject" Target="../embeddings/oleObject384.bin"/><Relationship Id="rId10" Type="http://schemas.openxmlformats.org/officeDocument/2006/relationships/oleObject" Target="../embeddings/oleObject371.bin"/><Relationship Id="rId19" Type="http://schemas.openxmlformats.org/officeDocument/2006/relationships/image" Target="../media/image381.emf"/><Relationship Id="rId31" Type="http://schemas.openxmlformats.org/officeDocument/2006/relationships/image" Target="../media/image387.emf"/><Relationship Id="rId44" Type="http://schemas.openxmlformats.org/officeDocument/2006/relationships/image" Target="../media/image7.jpeg"/><Relationship Id="rId4" Type="http://schemas.openxmlformats.org/officeDocument/2006/relationships/oleObject" Target="../embeddings/oleObject368.bin"/><Relationship Id="rId9" Type="http://schemas.openxmlformats.org/officeDocument/2006/relationships/image" Target="../media/image376.emf"/><Relationship Id="rId14" Type="http://schemas.openxmlformats.org/officeDocument/2006/relationships/oleObject" Target="../embeddings/oleObject373.bin"/><Relationship Id="rId22" Type="http://schemas.openxmlformats.org/officeDocument/2006/relationships/oleObject" Target="../embeddings/oleObject377.bin"/><Relationship Id="rId27" Type="http://schemas.openxmlformats.org/officeDocument/2006/relationships/image" Target="../media/image385.emf"/><Relationship Id="rId30" Type="http://schemas.openxmlformats.org/officeDocument/2006/relationships/oleObject" Target="../embeddings/oleObject381.bin"/><Relationship Id="rId35" Type="http://schemas.openxmlformats.org/officeDocument/2006/relationships/image" Target="../media/image389.emf"/><Relationship Id="rId43" Type="http://schemas.openxmlformats.org/officeDocument/2006/relationships/image" Target="../media/image6.jpeg"/><Relationship Id="rId8" Type="http://schemas.openxmlformats.org/officeDocument/2006/relationships/oleObject" Target="../embeddings/oleObject370.bin"/><Relationship Id="rId3" Type="http://schemas.openxmlformats.org/officeDocument/2006/relationships/slide" Target="slide17.xml"/><Relationship Id="rId12" Type="http://schemas.openxmlformats.org/officeDocument/2006/relationships/oleObject" Target="../embeddings/oleObject372.bin"/><Relationship Id="rId17" Type="http://schemas.openxmlformats.org/officeDocument/2006/relationships/image" Target="../media/image380.emf"/><Relationship Id="rId25" Type="http://schemas.openxmlformats.org/officeDocument/2006/relationships/image" Target="../media/image384.emf"/><Relationship Id="rId33" Type="http://schemas.openxmlformats.org/officeDocument/2006/relationships/image" Target="../media/image388.emf"/><Relationship Id="rId38" Type="http://schemas.openxmlformats.org/officeDocument/2006/relationships/oleObject" Target="../embeddings/oleObject385.bin"/><Relationship Id="rId20" Type="http://schemas.openxmlformats.org/officeDocument/2006/relationships/oleObject" Target="../embeddings/oleObject376.bin"/><Relationship Id="rId4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91.bin"/><Relationship Id="rId18" Type="http://schemas.openxmlformats.org/officeDocument/2006/relationships/image" Target="../media/image399.emf"/><Relationship Id="rId26" Type="http://schemas.openxmlformats.org/officeDocument/2006/relationships/image" Target="../media/image403.emf"/><Relationship Id="rId39" Type="http://schemas.openxmlformats.org/officeDocument/2006/relationships/oleObject" Target="../embeddings/oleObject404.bin"/><Relationship Id="rId21" Type="http://schemas.openxmlformats.org/officeDocument/2006/relationships/oleObject" Target="../embeddings/oleObject395.bin"/><Relationship Id="rId34" Type="http://schemas.openxmlformats.org/officeDocument/2006/relationships/image" Target="../media/image407.emf"/><Relationship Id="rId42" Type="http://schemas.openxmlformats.org/officeDocument/2006/relationships/image" Target="../media/image411.emf"/><Relationship Id="rId47" Type="http://schemas.openxmlformats.org/officeDocument/2006/relationships/image" Target="../media/image3.jpeg"/><Relationship Id="rId50" Type="http://schemas.openxmlformats.org/officeDocument/2006/relationships/image" Target="../media/image6.jpeg"/><Relationship Id="rId7" Type="http://schemas.openxmlformats.org/officeDocument/2006/relationships/oleObject" Target="../embeddings/oleObject38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98.emf"/><Relationship Id="rId29" Type="http://schemas.openxmlformats.org/officeDocument/2006/relationships/oleObject" Target="../embeddings/oleObject399.bin"/><Relationship Id="rId11" Type="http://schemas.openxmlformats.org/officeDocument/2006/relationships/oleObject" Target="../embeddings/oleObject390.bin"/><Relationship Id="rId24" Type="http://schemas.openxmlformats.org/officeDocument/2006/relationships/image" Target="../media/image402.emf"/><Relationship Id="rId32" Type="http://schemas.openxmlformats.org/officeDocument/2006/relationships/image" Target="../media/image406.emf"/><Relationship Id="rId37" Type="http://schemas.openxmlformats.org/officeDocument/2006/relationships/oleObject" Target="../embeddings/oleObject403.bin"/><Relationship Id="rId40" Type="http://schemas.openxmlformats.org/officeDocument/2006/relationships/image" Target="../media/image410.emf"/><Relationship Id="rId45" Type="http://schemas.openxmlformats.org/officeDocument/2006/relationships/oleObject" Target="../embeddings/oleObject407.bin"/><Relationship Id="rId5" Type="http://schemas.openxmlformats.org/officeDocument/2006/relationships/oleObject" Target="../embeddings/oleObject387.bin"/><Relationship Id="rId15" Type="http://schemas.openxmlformats.org/officeDocument/2006/relationships/oleObject" Target="../embeddings/oleObject392.bin"/><Relationship Id="rId23" Type="http://schemas.openxmlformats.org/officeDocument/2006/relationships/oleObject" Target="../embeddings/oleObject396.bin"/><Relationship Id="rId28" Type="http://schemas.openxmlformats.org/officeDocument/2006/relationships/image" Target="../media/image404.emf"/><Relationship Id="rId36" Type="http://schemas.openxmlformats.org/officeDocument/2006/relationships/image" Target="../media/image408.emf"/><Relationship Id="rId49" Type="http://schemas.openxmlformats.org/officeDocument/2006/relationships/image" Target="../media/image5.jpeg"/><Relationship Id="rId10" Type="http://schemas.openxmlformats.org/officeDocument/2006/relationships/image" Target="../media/image395.emf"/><Relationship Id="rId19" Type="http://schemas.openxmlformats.org/officeDocument/2006/relationships/oleObject" Target="../embeddings/oleObject394.bin"/><Relationship Id="rId31" Type="http://schemas.openxmlformats.org/officeDocument/2006/relationships/oleObject" Target="../embeddings/oleObject400.bin"/><Relationship Id="rId44" Type="http://schemas.openxmlformats.org/officeDocument/2006/relationships/image" Target="../media/image412.emf"/><Relationship Id="rId52" Type="http://schemas.openxmlformats.org/officeDocument/2006/relationships/image" Target="../media/image8.jpeg"/><Relationship Id="rId4" Type="http://schemas.openxmlformats.org/officeDocument/2006/relationships/image" Target="../media/image392.emf"/><Relationship Id="rId9" Type="http://schemas.openxmlformats.org/officeDocument/2006/relationships/oleObject" Target="../embeddings/oleObject389.bin"/><Relationship Id="rId14" Type="http://schemas.openxmlformats.org/officeDocument/2006/relationships/image" Target="../media/image397.emf"/><Relationship Id="rId22" Type="http://schemas.openxmlformats.org/officeDocument/2006/relationships/image" Target="../media/image401.emf"/><Relationship Id="rId27" Type="http://schemas.openxmlformats.org/officeDocument/2006/relationships/oleObject" Target="../embeddings/oleObject398.bin"/><Relationship Id="rId30" Type="http://schemas.openxmlformats.org/officeDocument/2006/relationships/image" Target="../media/image405.emf"/><Relationship Id="rId35" Type="http://schemas.openxmlformats.org/officeDocument/2006/relationships/oleObject" Target="../embeddings/oleObject402.bin"/><Relationship Id="rId43" Type="http://schemas.openxmlformats.org/officeDocument/2006/relationships/oleObject" Target="../embeddings/oleObject406.bin"/><Relationship Id="rId48" Type="http://schemas.openxmlformats.org/officeDocument/2006/relationships/image" Target="../media/image4.jpeg"/><Relationship Id="rId8" Type="http://schemas.openxmlformats.org/officeDocument/2006/relationships/image" Target="../media/image394.emf"/><Relationship Id="rId51" Type="http://schemas.openxmlformats.org/officeDocument/2006/relationships/image" Target="../media/image7.jpeg"/><Relationship Id="rId3" Type="http://schemas.openxmlformats.org/officeDocument/2006/relationships/oleObject" Target="../embeddings/oleObject386.bin"/><Relationship Id="rId12" Type="http://schemas.openxmlformats.org/officeDocument/2006/relationships/image" Target="../media/image396.emf"/><Relationship Id="rId17" Type="http://schemas.openxmlformats.org/officeDocument/2006/relationships/oleObject" Target="../embeddings/oleObject393.bin"/><Relationship Id="rId25" Type="http://schemas.openxmlformats.org/officeDocument/2006/relationships/oleObject" Target="../embeddings/oleObject397.bin"/><Relationship Id="rId33" Type="http://schemas.openxmlformats.org/officeDocument/2006/relationships/oleObject" Target="../embeddings/oleObject401.bin"/><Relationship Id="rId38" Type="http://schemas.openxmlformats.org/officeDocument/2006/relationships/image" Target="../media/image409.emf"/><Relationship Id="rId46" Type="http://schemas.openxmlformats.org/officeDocument/2006/relationships/image" Target="../media/image413.emf"/><Relationship Id="rId20" Type="http://schemas.openxmlformats.org/officeDocument/2006/relationships/image" Target="../media/image400.emf"/><Relationship Id="rId41" Type="http://schemas.openxmlformats.org/officeDocument/2006/relationships/oleObject" Target="../embeddings/oleObject405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93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.bin"/><Relationship Id="rId18" Type="http://schemas.openxmlformats.org/officeDocument/2006/relationships/image" Target="../media/image16.emf"/><Relationship Id="rId26" Type="http://schemas.openxmlformats.org/officeDocument/2006/relationships/image" Target="../media/image20.e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3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29" Type="http://schemas.openxmlformats.org/officeDocument/2006/relationships/image" Target="../media/image3.jpe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9.emf"/><Relationship Id="rId32" Type="http://schemas.openxmlformats.org/officeDocument/2006/relationships/image" Target="../media/image6.jpeg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21.emf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0.bin"/><Relationship Id="rId31" Type="http://schemas.openxmlformats.org/officeDocument/2006/relationships/image" Target="../media/image5.jpeg"/><Relationship Id="rId4" Type="http://schemas.openxmlformats.org/officeDocument/2006/relationships/image" Target="../media/image9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emf"/><Relationship Id="rId22" Type="http://schemas.openxmlformats.org/officeDocument/2006/relationships/image" Target="../media/image18.e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4.jpeg"/><Relationship Id="rId8" Type="http://schemas.openxmlformats.org/officeDocument/2006/relationships/image" Target="../media/image11.e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13.bin"/><Relationship Id="rId18" Type="http://schemas.openxmlformats.org/officeDocument/2006/relationships/image" Target="../media/image421.emf"/><Relationship Id="rId26" Type="http://schemas.openxmlformats.org/officeDocument/2006/relationships/image" Target="../media/image425.emf"/><Relationship Id="rId39" Type="http://schemas.openxmlformats.org/officeDocument/2006/relationships/image" Target="../media/image3.jpeg"/><Relationship Id="rId21" Type="http://schemas.openxmlformats.org/officeDocument/2006/relationships/oleObject" Target="../embeddings/oleObject417.bin"/><Relationship Id="rId34" Type="http://schemas.openxmlformats.org/officeDocument/2006/relationships/image" Target="../media/image429.emf"/><Relationship Id="rId42" Type="http://schemas.openxmlformats.org/officeDocument/2006/relationships/image" Target="../media/image6.jpeg"/><Relationship Id="rId7" Type="http://schemas.openxmlformats.org/officeDocument/2006/relationships/oleObject" Target="../embeddings/oleObject41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20.emf"/><Relationship Id="rId20" Type="http://schemas.openxmlformats.org/officeDocument/2006/relationships/image" Target="../media/image422.emf"/><Relationship Id="rId29" Type="http://schemas.openxmlformats.org/officeDocument/2006/relationships/oleObject" Target="../embeddings/oleObject421.bin"/><Relationship Id="rId41" Type="http://schemas.openxmlformats.org/officeDocument/2006/relationships/image" Target="../media/image5.jpeg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15.emf"/><Relationship Id="rId11" Type="http://schemas.openxmlformats.org/officeDocument/2006/relationships/oleObject" Target="../embeddings/oleObject412.bin"/><Relationship Id="rId24" Type="http://schemas.openxmlformats.org/officeDocument/2006/relationships/image" Target="../media/image424.emf"/><Relationship Id="rId32" Type="http://schemas.openxmlformats.org/officeDocument/2006/relationships/image" Target="../media/image428.emf"/><Relationship Id="rId37" Type="http://schemas.openxmlformats.org/officeDocument/2006/relationships/oleObject" Target="../embeddings/oleObject425.bin"/><Relationship Id="rId40" Type="http://schemas.openxmlformats.org/officeDocument/2006/relationships/image" Target="../media/image4.jpeg"/><Relationship Id="rId5" Type="http://schemas.openxmlformats.org/officeDocument/2006/relationships/oleObject" Target="../embeddings/oleObject409.bin"/><Relationship Id="rId15" Type="http://schemas.openxmlformats.org/officeDocument/2006/relationships/oleObject" Target="../embeddings/oleObject414.bin"/><Relationship Id="rId23" Type="http://schemas.openxmlformats.org/officeDocument/2006/relationships/oleObject" Target="../embeddings/oleObject418.bin"/><Relationship Id="rId28" Type="http://schemas.openxmlformats.org/officeDocument/2006/relationships/image" Target="../media/image426.emf"/><Relationship Id="rId36" Type="http://schemas.openxmlformats.org/officeDocument/2006/relationships/image" Target="../media/image430.emf"/><Relationship Id="rId10" Type="http://schemas.openxmlformats.org/officeDocument/2006/relationships/image" Target="../media/image417.emf"/><Relationship Id="rId19" Type="http://schemas.openxmlformats.org/officeDocument/2006/relationships/oleObject" Target="../embeddings/oleObject416.bin"/><Relationship Id="rId31" Type="http://schemas.openxmlformats.org/officeDocument/2006/relationships/oleObject" Target="../embeddings/oleObject422.bin"/><Relationship Id="rId44" Type="http://schemas.openxmlformats.org/officeDocument/2006/relationships/image" Target="../media/image8.jpeg"/><Relationship Id="rId4" Type="http://schemas.openxmlformats.org/officeDocument/2006/relationships/image" Target="../media/image414.emf"/><Relationship Id="rId9" Type="http://schemas.openxmlformats.org/officeDocument/2006/relationships/oleObject" Target="../embeddings/oleObject411.bin"/><Relationship Id="rId14" Type="http://schemas.openxmlformats.org/officeDocument/2006/relationships/image" Target="../media/image419.emf"/><Relationship Id="rId22" Type="http://schemas.openxmlformats.org/officeDocument/2006/relationships/image" Target="../media/image423.emf"/><Relationship Id="rId27" Type="http://schemas.openxmlformats.org/officeDocument/2006/relationships/oleObject" Target="../embeddings/oleObject420.bin"/><Relationship Id="rId30" Type="http://schemas.openxmlformats.org/officeDocument/2006/relationships/image" Target="../media/image427.emf"/><Relationship Id="rId35" Type="http://schemas.openxmlformats.org/officeDocument/2006/relationships/oleObject" Target="../embeddings/oleObject424.bin"/><Relationship Id="rId43" Type="http://schemas.openxmlformats.org/officeDocument/2006/relationships/image" Target="../media/image7.jpeg"/><Relationship Id="rId8" Type="http://schemas.openxmlformats.org/officeDocument/2006/relationships/image" Target="../media/image416.emf"/><Relationship Id="rId3" Type="http://schemas.openxmlformats.org/officeDocument/2006/relationships/oleObject" Target="../embeddings/oleObject408.bin"/><Relationship Id="rId12" Type="http://schemas.openxmlformats.org/officeDocument/2006/relationships/image" Target="../media/image418.emf"/><Relationship Id="rId17" Type="http://schemas.openxmlformats.org/officeDocument/2006/relationships/oleObject" Target="../embeddings/oleObject415.bin"/><Relationship Id="rId25" Type="http://schemas.openxmlformats.org/officeDocument/2006/relationships/oleObject" Target="../embeddings/oleObject419.bin"/><Relationship Id="rId33" Type="http://schemas.openxmlformats.org/officeDocument/2006/relationships/oleObject" Target="../embeddings/oleObject423.bin"/><Relationship Id="rId38" Type="http://schemas.openxmlformats.org/officeDocument/2006/relationships/image" Target="../media/image431.e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6.emf"/><Relationship Id="rId18" Type="http://schemas.openxmlformats.org/officeDocument/2006/relationships/oleObject" Target="../embeddings/oleObject433.bin"/><Relationship Id="rId26" Type="http://schemas.openxmlformats.org/officeDocument/2006/relationships/oleObject" Target="../embeddings/oleObject437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440.emf"/><Relationship Id="rId7" Type="http://schemas.openxmlformats.org/officeDocument/2006/relationships/image" Target="../media/image433.emf"/><Relationship Id="rId12" Type="http://schemas.openxmlformats.org/officeDocument/2006/relationships/oleObject" Target="../embeddings/oleObject430.bin"/><Relationship Id="rId17" Type="http://schemas.openxmlformats.org/officeDocument/2006/relationships/image" Target="../media/image438.emf"/><Relationship Id="rId25" Type="http://schemas.openxmlformats.org/officeDocument/2006/relationships/image" Target="../media/image442.emf"/><Relationship Id="rId33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32.bin"/><Relationship Id="rId20" Type="http://schemas.openxmlformats.org/officeDocument/2006/relationships/oleObject" Target="../embeddings/oleObject434.bin"/><Relationship Id="rId29" Type="http://schemas.openxmlformats.org/officeDocument/2006/relationships/image" Target="../media/image4.jpeg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27.bin"/><Relationship Id="rId11" Type="http://schemas.openxmlformats.org/officeDocument/2006/relationships/image" Target="../media/image435.emf"/><Relationship Id="rId24" Type="http://schemas.openxmlformats.org/officeDocument/2006/relationships/oleObject" Target="../embeddings/oleObject436.bin"/><Relationship Id="rId32" Type="http://schemas.openxmlformats.org/officeDocument/2006/relationships/image" Target="../media/image7.jpeg"/><Relationship Id="rId5" Type="http://schemas.openxmlformats.org/officeDocument/2006/relationships/image" Target="../media/image432.emf"/><Relationship Id="rId15" Type="http://schemas.openxmlformats.org/officeDocument/2006/relationships/image" Target="../media/image437.emf"/><Relationship Id="rId23" Type="http://schemas.openxmlformats.org/officeDocument/2006/relationships/image" Target="../media/image441.emf"/><Relationship Id="rId28" Type="http://schemas.openxmlformats.org/officeDocument/2006/relationships/image" Target="../media/image3.jpeg"/><Relationship Id="rId10" Type="http://schemas.openxmlformats.org/officeDocument/2006/relationships/oleObject" Target="../embeddings/oleObject429.bin"/><Relationship Id="rId19" Type="http://schemas.openxmlformats.org/officeDocument/2006/relationships/image" Target="../media/image439.emf"/><Relationship Id="rId31" Type="http://schemas.openxmlformats.org/officeDocument/2006/relationships/image" Target="../media/image6.jpeg"/><Relationship Id="rId4" Type="http://schemas.openxmlformats.org/officeDocument/2006/relationships/oleObject" Target="../embeddings/oleObject426.bin"/><Relationship Id="rId9" Type="http://schemas.openxmlformats.org/officeDocument/2006/relationships/image" Target="../media/image434.emf"/><Relationship Id="rId14" Type="http://schemas.openxmlformats.org/officeDocument/2006/relationships/oleObject" Target="../embeddings/oleObject431.bin"/><Relationship Id="rId22" Type="http://schemas.openxmlformats.org/officeDocument/2006/relationships/oleObject" Target="../embeddings/oleObject435.bin"/><Relationship Id="rId27" Type="http://schemas.openxmlformats.org/officeDocument/2006/relationships/image" Target="../media/image443.emf"/><Relationship Id="rId30" Type="http://schemas.openxmlformats.org/officeDocument/2006/relationships/image" Target="../media/image5.jpeg"/><Relationship Id="rId8" Type="http://schemas.openxmlformats.org/officeDocument/2006/relationships/oleObject" Target="../embeddings/oleObject428.bin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43.bin"/><Relationship Id="rId18" Type="http://schemas.openxmlformats.org/officeDocument/2006/relationships/image" Target="../media/image451.emf"/><Relationship Id="rId26" Type="http://schemas.openxmlformats.org/officeDocument/2006/relationships/image" Target="../media/image455.emf"/><Relationship Id="rId3" Type="http://schemas.openxmlformats.org/officeDocument/2006/relationships/oleObject" Target="../embeddings/oleObject438.bin"/><Relationship Id="rId21" Type="http://schemas.openxmlformats.org/officeDocument/2006/relationships/oleObject" Target="../embeddings/oleObject447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440.bin"/><Relationship Id="rId12" Type="http://schemas.openxmlformats.org/officeDocument/2006/relationships/image" Target="../media/image448.emf"/><Relationship Id="rId17" Type="http://schemas.openxmlformats.org/officeDocument/2006/relationships/oleObject" Target="../embeddings/oleObject445.bin"/><Relationship Id="rId25" Type="http://schemas.openxmlformats.org/officeDocument/2006/relationships/oleObject" Target="../embeddings/oleObject449.bin"/><Relationship Id="rId3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50.emf"/><Relationship Id="rId20" Type="http://schemas.openxmlformats.org/officeDocument/2006/relationships/image" Target="../media/image452.emf"/><Relationship Id="rId29" Type="http://schemas.openxmlformats.org/officeDocument/2006/relationships/image" Target="../media/image3.jpeg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45.emf"/><Relationship Id="rId11" Type="http://schemas.openxmlformats.org/officeDocument/2006/relationships/oleObject" Target="../embeddings/oleObject442.bin"/><Relationship Id="rId24" Type="http://schemas.openxmlformats.org/officeDocument/2006/relationships/image" Target="../media/image454.emf"/><Relationship Id="rId32" Type="http://schemas.openxmlformats.org/officeDocument/2006/relationships/image" Target="../media/image6.jpeg"/><Relationship Id="rId5" Type="http://schemas.openxmlformats.org/officeDocument/2006/relationships/oleObject" Target="../embeddings/oleObject439.bin"/><Relationship Id="rId15" Type="http://schemas.openxmlformats.org/officeDocument/2006/relationships/oleObject" Target="../embeddings/oleObject444.bin"/><Relationship Id="rId23" Type="http://schemas.openxmlformats.org/officeDocument/2006/relationships/oleObject" Target="../embeddings/oleObject448.bin"/><Relationship Id="rId28" Type="http://schemas.openxmlformats.org/officeDocument/2006/relationships/image" Target="../media/image456.emf"/><Relationship Id="rId36" Type="http://schemas.openxmlformats.org/officeDocument/2006/relationships/image" Target="../media/image457.emf"/><Relationship Id="rId10" Type="http://schemas.openxmlformats.org/officeDocument/2006/relationships/image" Target="../media/image447.emf"/><Relationship Id="rId19" Type="http://schemas.openxmlformats.org/officeDocument/2006/relationships/oleObject" Target="../embeddings/oleObject446.bin"/><Relationship Id="rId31" Type="http://schemas.openxmlformats.org/officeDocument/2006/relationships/image" Target="../media/image5.jpeg"/><Relationship Id="rId4" Type="http://schemas.openxmlformats.org/officeDocument/2006/relationships/image" Target="../media/image444.emf"/><Relationship Id="rId9" Type="http://schemas.openxmlformats.org/officeDocument/2006/relationships/oleObject" Target="../embeddings/oleObject441.bin"/><Relationship Id="rId14" Type="http://schemas.openxmlformats.org/officeDocument/2006/relationships/image" Target="../media/image449.emf"/><Relationship Id="rId22" Type="http://schemas.openxmlformats.org/officeDocument/2006/relationships/image" Target="../media/image453.emf"/><Relationship Id="rId27" Type="http://schemas.openxmlformats.org/officeDocument/2006/relationships/oleObject" Target="../embeddings/oleObject450.bin"/><Relationship Id="rId30" Type="http://schemas.openxmlformats.org/officeDocument/2006/relationships/image" Target="../media/image4.jpeg"/><Relationship Id="rId35" Type="http://schemas.openxmlformats.org/officeDocument/2006/relationships/oleObject" Target="../embeddings/oleObject451.bin"/><Relationship Id="rId8" Type="http://schemas.openxmlformats.org/officeDocument/2006/relationships/image" Target="../media/image446.emf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2.emf"/><Relationship Id="rId18" Type="http://schemas.openxmlformats.org/officeDocument/2006/relationships/oleObject" Target="../embeddings/oleObject459.bin"/><Relationship Id="rId26" Type="http://schemas.openxmlformats.org/officeDocument/2006/relationships/oleObject" Target="../embeddings/oleObject463.bin"/><Relationship Id="rId39" Type="http://schemas.openxmlformats.org/officeDocument/2006/relationships/image" Target="../media/image8.jpeg"/><Relationship Id="rId21" Type="http://schemas.openxmlformats.org/officeDocument/2006/relationships/image" Target="../media/image466.emf"/><Relationship Id="rId34" Type="http://schemas.openxmlformats.org/officeDocument/2006/relationships/image" Target="../media/image3.jpeg"/><Relationship Id="rId7" Type="http://schemas.openxmlformats.org/officeDocument/2006/relationships/image" Target="../media/image459.emf"/><Relationship Id="rId12" Type="http://schemas.openxmlformats.org/officeDocument/2006/relationships/oleObject" Target="../embeddings/oleObject456.bin"/><Relationship Id="rId17" Type="http://schemas.openxmlformats.org/officeDocument/2006/relationships/image" Target="../media/image464.emf"/><Relationship Id="rId25" Type="http://schemas.openxmlformats.org/officeDocument/2006/relationships/image" Target="../media/image468.emf"/><Relationship Id="rId33" Type="http://schemas.openxmlformats.org/officeDocument/2006/relationships/image" Target="../media/image472.emf"/><Relationship Id="rId38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58.bin"/><Relationship Id="rId20" Type="http://schemas.openxmlformats.org/officeDocument/2006/relationships/oleObject" Target="../embeddings/oleObject460.bin"/><Relationship Id="rId29" Type="http://schemas.openxmlformats.org/officeDocument/2006/relationships/image" Target="../media/image470.emf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53.bin"/><Relationship Id="rId11" Type="http://schemas.openxmlformats.org/officeDocument/2006/relationships/image" Target="../media/image461.emf"/><Relationship Id="rId24" Type="http://schemas.openxmlformats.org/officeDocument/2006/relationships/oleObject" Target="../embeddings/oleObject462.bin"/><Relationship Id="rId32" Type="http://schemas.openxmlformats.org/officeDocument/2006/relationships/oleObject" Target="../embeddings/oleObject466.bin"/><Relationship Id="rId37" Type="http://schemas.openxmlformats.org/officeDocument/2006/relationships/image" Target="../media/image6.jpeg"/><Relationship Id="rId5" Type="http://schemas.openxmlformats.org/officeDocument/2006/relationships/image" Target="../media/image458.emf"/><Relationship Id="rId15" Type="http://schemas.openxmlformats.org/officeDocument/2006/relationships/image" Target="../media/image463.emf"/><Relationship Id="rId23" Type="http://schemas.openxmlformats.org/officeDocument/2006/relationships/image" Target="../media/image467.emf"/><Relationship Id="rId28" Type="http://schemas.openxmlformats.org/officeDocument/2006/relationships/oleObject" Target="../embeddings/oleObject464.bin"/><Relationship Id="rId36" Type="http://schemas.openxmlformats.org/officeDocument/2006/relationships/image" Target="../media/image5.jpeg"/><Relationship Id="rId10" Type="http://schemas.openxmlformats.org/officeDocument/2006/relationships/oleObject" Target="../embeddings/oleObject455.bin"/><Relationship Id="rId19" Type="http://schemas.openxmlformats.org/officeDocument/2006/relationships/image" Target="../media/image465.emf"/><Relationship Id="rId31" Type="http://schemas.openxmlformats.org/officeDocument/2006/relationships/image" Target="../media/image471.emf"/><Relationship Id="rId4" Type="http://schemas.openxmlformats.org/officeDocument/2006/relationships/oleObject" Target="../embeddings/oleObject452.bin"/><Relationship Id="rId9" Type="http://schemas.openxmlformats.org/officeDocument/2006/relationships/image" Target="../media/image460.emf"/><Relationship Id="rId14" Type="http://schemas.openxmlformats.org/officeDocument/2006/relationships/oleObject" Target="../embeddings/oleObject457.bin"/><Relationship Id="rId22" Type="http://schemas.openxmlformats.org/officeDocument/2006/relationships/oleObject" Target="../embeddings/oleObject461.bin"/><Relationship Id="rId27" Type="http://schemas.openxmlformats.org/officeDocument/2006/relationships/image" Target="../media/image469.emf"/><Relationship Id="rId30" Type="http://schemas.openxmlformats.org/officeDocument/2006/relationships/oleObject" Target="../embeddings/oleObject465.bin"/><Relationship Id="rId35" Type="http://schemas.openxmlformats.org/officeDocument/2006/relationships/image" Target="../media/image4.jpeg"/><Relationship Id="rId8" Type="http://schemas.openxmlformats.org/officeDocument/2006/relationships/oleObject" Target="../embeddings/oleObject454.bin"/><Relationship Id="rId3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72.bin"/><Relationship Id="rId18" Type="http://schemas.openxmlformats.org/officeDocument/2006/relationships/image" Target="../media/image480.emf"/><Relationship Id="rId26" Type="http://schemas.openxmlformats.org/officeDocument/2006/relationships/image" Target="../media/image484.emf"/><Relationship Id="rId39" Type="http://schemas.openxmlformats.org/officeDocument/2006/relationships/image" Target="../media/image5.jpeg"/><Relationship Id="rId21" Type="http://schemas.openxmlformats.org/officeDocument/2006/relationships/oleObject" Target="../embeddings/oleObject476.bin"/><Relationship Id="rId34" Type="http://schemas.openxmlformats.org/officeDocument/2006/relationships/image" Target="../media/image488.emf"/><Relationship Id="rId42" Type="http://schemas.openxmlformats.org/officeDocument/2006/relationships/image" Target="../media/image8.jpeg"/><Relationship Id="rId7" Type="http://schemas.openxmlformats.org/officeDocument/2006/relationships/oleObject" Target="../embeddings/oleObject46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79.emf"/><Relationship Id="rId20" Type="http://schemas.openxmlformats.org/officeDocument/2006/relationships/image" Target="../media/image481.emf"/><Relationship Id="rId29" Type="http://schemas.openxmlformats.org/officeDocument/2006/relationships/oleObject" Target="../embeddings/oleObject480.bin"/><Relationship Id="rId41" Type="http://schemas.openxmlformats.org/officeDocument/2006/relationships/image" Target="../media/image7.jpeg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74.emf"/><Relationship Id="rId11" Type="http://schemas.openxmlformats.org/officeDocument/2006/relationships/oleObject" Target="../embeddings/oleObject471.bin"/><Relationship Id="rId24" Type="http://schemas.openxmlformats.org/officeDocument/2006/relationships/image" Target="../media/image483.emf"/><Relationship Id="rId32" Type="http://schemas.openxmlformats.org/officeDocument/2006/relationships/image" Target="../media/image487.emf"/><Relationship Id="rId37" Type="http://schemas.openxmlformats.org/officeDocument/2006/relationships/image" Target="../media/image3.jpeg"/><Relationship Id="rId40" Type="http://schemas.openxmlformats.org/officeDocument/2006/relationships/image" Target="../media/image6.jpeg"/><Relationship Id="rId5" Type="http://schemas.openxmlformats.org/officeDocument/2006/relationships/oleObject" Target="../embeddings/oleObject468.bin"/><Relationship Id="rId15" Type="http://schemas.openxmlformats.org/officeDocument/2006/relationships/oleObject" Target="../embeddings/oleObject473.bin"/><Relationship Id="rId23" Type="http://schemas.openxmlformats.org/officeDocument/2006/relationships/oleObject" Target="../embeddings/oleObject477.bin"/><Relationship Id="rId28" Type="http://schemas.openxmlformats.org/officeDocument/2006/relationships/image" Target="../media/image485.emf"/><Relationship Id="rId36" Type="http://schemas.openxmlformats.org/officeDocument/2006/relationships/image" Target="../media/image489.emf"/><Relationship Id="rId10" Type="http://schemas.openxmlformats.org/officeDocument/2006/relationships/image" Target="../media/image476.emf"/><Relationship Id="rId19" Type="http://schemas.openxmlformats.org/officeDocument/2006/relationships/oleObject" Target="../embeddings/oleObject475.bin"/><Relationship Id="rId31" Type="http://schemas.openxmlformats.org/officeDocument/2006/relationships/oleObject" Target="../embeddings/oleObject481.bin"/><Relationship Id="rId4" Type="http://schemas.openxmlformats.org/officeDocument/2006/relationships/image" Target="../media/image473.emf"/><Relationship Id="rId9" Type="http://schemas.openxmlformats.org/officeDocument/2006/relationships/oleObject" Target="../embeddings/oleObject470.bin"/><Relationship Id="rId14" Type="http://schemas.openxmlformats.org/officeDocument/2006/relationships/image" Target="../media/image478.emf"/><Relationship Id="rId22" Type="http://schemas.openxmlformats.org/officeDocument/2006/relationships/image" Target="../media/image482.emf"/><Relationship Id="rId27" Type="http://schemas.openxmlformats.org/officeDocument/2006/relationships/oleObject" Target="../embeddings/oleObject479.bin"/><Relationship Id="rId30" Type="http://schemas.openxmlformats.org/officeDocument/2006/relationships/image" Target="../media/image486.emf"/><Relationship Id="rId35" Type="http://schemas.openxmlformats.org/officeDocument/2006/relationships/oleObject" Target="../embeddings/oleObject483.bin"/><Relationship Id="rId8" Type="http://schemas.openxmlformats.org/officeDocument/2006/relationships/image" Target="../media/image475.emf"/><Relationship Id="rId3" Type="http://schemas.openxmlformats.org/officeDocument/2006/relationships/oleObject" Target="../embeddings/oleObject467.bin"/><Relationship Id="rId12" Type="http://schemas.openxmlformats.org/officeDocument/2006/relationships/image" Target="../media/image477.emf"/><Relationship Id="rId17" Type="http://schemas.openxmlformats.org/officeDocument/2006/relationships/oleObject" Target="../embeddings/oleObject474.bin"/><Relationship Id="rId25" Type="http://schemas.openxmlformats.org/officeDocument/2006/relationships/oleObject" Target="../embeddings/oleObject478.bin"/><Relationship Id="rId33" Type="http://schemas.openxmlformats.org/officeDocument/2006/relationships/oleObject" Target="../embeddings/oleObject482.bin"/><Relationship Id="rId38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hyperlink" Target="D7_3&#26354;&#38754;&#26041;&#31243;.ppt#-1,1,&#31532;&#19977;&#33410;  &#26354;&#38754;&#21450;&#20854;&#26041;&#31243;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89.bin"/><Relationship Id="rId18" Type="http://schemas.openxmlformats.org/officeDocument/2006/relationships/image" Target="../media/image497.emf"/><Relationship Id="rId26" Type="http://schemas.openxmlformats.org/officeDocument/2006/relationships/image" Target="../media/image501.emf"/><Relationship Id="rId3" Type="http://schemas.openxmlformats.org/officeDocument/2006/relationships/oleObject" Target="../embeddings/oleObject484.bin"/><Relationship Id="rId21" Type="http://schemas.openxmlformats.org/officeDocument/2006/relationships/oleObject" Target="../embeddings/oleObject493.bin"/><Relationship Id="rId34" Type="http://schemas.openxmlformats.org/officeDocument/2006/relationships/image" Target="../media/image6.jpeg"/><Relationship Id="rId7" Type="http://schemas.openxmlformats.org/officeDocument/2006/relationships/oleObject" Target="../embeddings/oleObject486.bin"/><Relationship Id="rId12" Type="http://schemas.openxmlformats.org/officeDocument/2006/relationships/image" Target="../media/image494.emf"/><Relationship Id="rId17" Type="http://schemas.openxmlformats.org/officeDocument/2006/relationships/oleObject" Target="../embeddings/oleObject491.bin"/><Relationship Id="rId25" Type="http://schemas.openxmlformats.org/officeDocument/2006/relationships/oleObject" Target="../embeddings/oleObject495.bin"/><Relationship Id="rId3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6.emf"/><Relationship Id="rId20" Type="http://schemas.openxmlformats.org/officeDocument/2006/relationships/image" Target="../media/image498.emf"/><Relationship Id="rId29" Type="http://schemas.openxmlformats.org/officeDocument/2006/relationships/oleObject" Target="../embeddings/oleObject497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91.emf"/><Relationship Id="rId11" Type="http://schemas.openxmlformats.org/officeDocument/2006/relationships/oleObject" Target="../embeddings/oleObject488.bin"/><Relationship Id="rId24" Type="http://schemas.openxmlformats.org/officeDocument/2006/relationships/image" Target="../media/image500.emf"/><Relationship Id="rId32" Type="http://schemas.openxmlformats.org/officeDocument/2006/relationships/image" Target="../media/image4.jpeg"/><Relationship Id="rId5" Type="http://schemas.openxmlformats.org/officeDocument/2006/relationships/oleObject" Target="../embeddings/oleObject485.bin"/><Relationship Id="rId15" Type="http://schemas.openxmlformats.org/officeDocument/2006/relationships/oleObject" Target="../embeddings/oleObject490.bin"/><Relationship Id="rId23" Type="http://schemas.openxmlformats.org/officeDocument/2006/relationships/oleObject" Target="../embeddings/oleObject494.bin"/><Relationship Id="rId28" Type="http://schemas.openxmlformats.org/officeDocument/2006/relationships/image" Target="../media/image502.emf"/><Relationship Id="rId36" Type="http://schemas.openxmlformats.org/officeDocument/2006/relationships/image" Target="../media/image8.jpeg"/><Relationship Id="rId10" Type="http://schemas.openxmlformats.org/officeDocument/2006/relationships/image" Target="../media/image493.emf"/><Relationship Id="rId19" Type="http://schemas.openxmlformats.org/officeDocument/2006/relationships/oleObject" Target="../embeddings/oleObject492.bin"/><Relationship Id="rId31" Type="http://schemas.openxmlformats.org/officeDocument/2006/relationships/image" Target="../media/image3.jpeg"/><Relationship Id="rId4" Type="http://schemas.openxmlformats.org/officeDocument/2006/relationships/image" Target="../media/image490.emf"/><Relationship Id="rId9" Type="http://schemas.openxmlformats.org/officeDocument/2006/relationships/oleObject" Target="../embeddings/oleObject487.bin"/><Relationship Id="rId14" Type="http://schemas.openxmlformats.org/officeDocument/2006/relationships/image" Target="../media/image495.emf"/><Relationship Id="rId22" Type="http://schemas.openxmlformats.org/officeDocument/2006/relationships/image" Target="../media/image499.emf"/><Relationship Id="rId27" Type="http://schemas.openxmlformats.org/officeDocument/2006/relationships/oleObject" Target="../embeddings/oleObject496.bin"/><Relationship Id="rId30" Type="http://schemas.openxmlformats.org/officeDocument/2006/relationships/image" Target="../media/image503.emf"/><Relationship Id="rId35" Type="http://schemas.openxmlformats.org/officeDocument/2006/relationships/image" Target="../media/image7.jpeg"/><Relationship Id="rId8" Type="http://schemas.openxmlformats.org/officeDocument/2006/relationships/image" Target="../media/image492.emf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03.bin"/><Relationship Id="rId18" Type="http://schemas.openxmlformats.org/officeDocument/2006/relationships/image" Target="../media/image511.emf"/><Relationship Id="rId26" Type="http://schemas.openxmlformats.org/officeDocument/2006/relationships/image" Target="../media/image515.emf"/><Relationship Id="rId39" Type="http://schemas.openxmlformats.org/officeDocument/2006/relationships/oleObject" Target="../embeddings/oleObject516.bin"/><Relationship Id="rId21" Type="http://schemas.openxmlformats.org/officeDocument/2006/relationships/oleObject" Target="../embeddings/oleObject507.bin"/><Relationship Id="rId34" Type="http://schemas.openxmlformats.org/officeDocument/2006/relationships/image" Target="../media/image519.emf"/><Relationship Id="rId42" Type="http://schemas.openxmlformats.org/officeDocument/2006/relationships/image" Target="../media/image523.emf"/><Relationship Id="rId47" Type="http://schemas.openxmlformats.org/officeDocument/2006/relationships/image" Target="../media/image7.jpeg"/><Relationship Id="rId7" Type="http://schemas.openxmlformats.org/officeDocument/2006/relationships/oleObject" Target="../embeddings/oleObject5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0.emf"/><Relationship Id="rId29" Type="http://schemas.openxmlformats.org/officeDocument/2006/relationships/oleObject" Target="../embeddings/oleObject511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05.emf"/><Relationship Id="rId11" Type="http://schemas.openxmlformats.org/officeDocument/2006/relationships/oleObject" Target="../embeddings/oleObject502.bin"/><Relationship Id="rId24" Type="http://schemas.openxmlformats.org/officeDocument/2006/relationships/image" Target="../media/image514.emf"/><Relationship Id="rId32" Type="http://schemas.openxmlformats.org/officeDocument/2006/relationships/image" Target="../media/image518.emf"/><Relationship Id="rId37" Type="http://schemas.openxmlformats.org/officeDocument/2006/relationships/oleObject" Target="../embeddings/oleObject515.bin"/><Relationship Id="rId40" Type="http://schemas.openxmlformats.org/officeDocument/2006/relationships/image" Target="../media/image522.emf"/><Relationship Id="rId45" Type="http://schemas.openxmlformats.org/officeDocument/2006/relationships/image" Target="../media/image5.jpeg"/><Relationship Id="rId5" Type="http://schemas.openxmlformats.org/officeDocument/2006/relationships/oleObject" Target="../embeddings/oleObject499.bin"/><Relationship Id="rId15" Type="http://schemas.openxmlformats.org/officeDocument/2006/relationships/oleObject" Target="../embeddings/oleObject504.bin"/><Relationship Id="rId23" Type="http://schemas.openxmlformats.org/officeDocument/2006/relationships/oleObject" Target="../embeddings/oleObject508.bin"/><Relationship Id="rId28" Type="http://schemas.openxmlformats.org/officeDocument/2006/relationships/image" Target="../media/image516.emf"/><Relationship Id="rId36" Type="http://schemas.openxmlformats.org/officeDocument/2006/relationships/image" Target="../media/image520.emf"/><Relationship Id="rId10" Type="http://schemas.openxmlformats.org/officeDocument/2006/relationships/image" Target="../media/image507.emf"/><Relationship Id="rId19" Type="http://schemas.openxmlformats.org/officeDocument/2006/relationships/oleObject" Target="../embeddings/oleObject506.bin"/><Relationship Id="rId31" Type="http://schemas.openxmlformats.org/officeDocument/2006/relationships/oleObject" Target="../embeddings/oleObject512.bin"/><Relationship Id="rId44" Type="http://schemas.openxmlformats.org/officeDocument/2006/relationships/image" Target="../media/image4.jpeg"/><Relationship Id="rId4" Type="http://schemas.openxmlformats.org/officeDocument/2006/relationships/image" Target="../media/image504.emf"/><Relationship Id="rId9" Type="http://schemas.openxmlformats.org/officeDocument/2006/relationships/oleObject" Target="../embeddings/oleObject501.bin"/><Relationship Id="rId14" Type="http://schemas.openxmlformats.org/officeDocument/2006/relationships/image" Target="../media/image509.emf"/><Relationship Id="rId22" Type="http://schemas.openxmlformats.org/officeDocument/2006/relationships/image" Target="../media/image513.emf"/><Relationship Id="rId27" Type="http://schemas.openxmlformats.org/officeDocument/2006/relationships/oleObject" Target="../embeddings/oleObject510.bin"/><Relationship Id="rId30" Type="http://schemas.openxmlformats.org/officeDocument/2006/relationships/image" Target="../media/image517.emf"/><Relationship Id="rId35" Type="http://schemas.openxmlformats.org/officeDocument/2006/relationships/oleObject" Target="../embeddings/oleObject514.bin"/><Relationship Id="rId43" Type="http://schemas.openxmlformats.org/officeDocument/2006/relationships/image" Target="../media/image3.jpeg"/><Relationship Id="rId48" Type="http://schemas.openxmlformats.org/officeDocument/2006/relationships/image" Target="../media/image8.jpeg"/><Relationship Id="rId8" Type="http://schemas.openxmlformats.org/officeDocument/2006/relationships/image" Target="../media/image506.emf"/><Relationship Id="rId3" Type="http://schemas.openxmlformats.org/officeDocument/2006/relationships/oleObject" Target="../embeddings/oleObject498.bin"/><Relationship Id="rId12" Type="http://schemas.openxmlformats.org/officeDocument/2006/relationships/image" Target="../media/image508.emf"/><Relationship Id="rId17" Type="http://schemas.openxmlformats.org/officeDocument/2006/relationships/oleObject" Target="../embeddings/oleObject505.bin"/><Relationship Id="rId25" Type="http://schemas.openxmlformats.org/officeDocument/2006/relationships/oleObject" Target="../embeddings/oleObject509.bin"/><Relationship Id="rId33" Type="http://schemas.openxmlformats.org/officeDocument/2006/relationships/oleObject" Target="../embeddings/oleObject513.bin"/><Relationship Id="rId38" Type="http://schemas.openxmlformats.org/officeDocument/2006/relationships/image" Target="../media/image521.emf"/><Relationship Id="rId46" Type="http://schemas.openxmlformats.org/officeDocument/2006/relationships/image" Target="../media/image6.jpeg"/><Relationship Id="rId20" Type="http://schemas.openxmlformats.org/officeDocument/2006/relationships/image" Target="../media/image512.emf"/><Relationship Id="rId41" Type="http://schemas.openxmlformats.org/officeDocument/2006/relationships/oleObject" Target="../embeddings/oleObject517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9.emf"/><Relationship Id="rId26" Type="http://schemas.openxmlformats.org/officeDocument/2006/relationships/image" Target="../media/image33.emf"/><Relationship Id="rId39" Type="http://schemas.openxmlformats.org/officeDocument/2006/relationships/oleObject" Target="../embeddings/oleObject33.bin"/><Relationship Id="rId21" Type="http://schemas.openxmlformats.org/officeDocument/2006/relationships/oleObject" Target="../embeddings/oleObject24.bin"/><Relationship Id="rId34" Type="http://schemas.openxmlformats.org/officeDocument/2006/relationships/image" Target="../media/image37.emf"/><Relationship Id="rId42" Type="http://schemas.openxmlformats.org/officeDocument/2006/relationships/image" Target="../media/image41.emf"/><Relationship Id="rId47" Type="http://schemas.openxmlformats.org/officeDocument/2006/relationships/oleObject" Target="../embeddings/oleObject37.bin"/><Relationship Id="rId50" Type="http://schemas.openxmlformats.org/officeDocument/2006/relationships/image" Target="../media/image4.jpeg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.emf"/><Relationship Id="rId29" Type="http://schemas.openxmlformats.org/officeDocument/2006/relationships/oleObject" Target="../embeddings/oleObject28.bin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32.emf"/><Relationship Id="rId32" Type="http://schemas.openxmlformats.org/officeDocument/2006/relationships/image" Target="../media/image36.emf"/><Relationship Id="rId37" Type="http://schemas.openxmlformats.org/officeDocument/2006/relationships/oleObject" Target="../embeddings/oleObject32.bin"/><Relationship Id="rId40" Type="http://schemas.openxmlformats.org/officeDocument/2006/relationships/image" Target="../media/image40.emf"/><Relationship Id="rId45" Type="http://schemas.openxmlformats.org/officeDocument/2006/relationships/oleObject" Target="../embeddings/oleObject36.bin"/><Relationship Id="rId53" Type="http://schemas.openxmlformats.org/officeDocument/2006/relationships/image" Target="../media/image7.jpeg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5.emf"/><Relationship Id="rId19" Type="http://schemas.openxmlformats.org/officeDocument/2006/relationships/oleObject" Target="../embeddings/oleObject23.bin"/><Relationship Id="rId31" Type="http://schemas.openxmlformats.org/officeDocument/2006/relationships/oleObject" Target="../embeddings/oleObject29.bin"/><Relationship Id="rId44" Type="http://schemas.openxmlformats.org/officeDocument/2006/relationships/image" Target="../media/image42.emf"/><Relationship Id="rId52" Type="http://schemas.openxmlformats.org/officeDocument/2006/relationships/image" Target="../media/image6.jpeg"/><Relationship Id="rId4" Type="http://schemas.openxmlformats.org/officeDocument/2006/relationships/image" Target="../media/image22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7.emf"/><Relationship Id="rId22" Type="http://schemas.openxmlformats.org/officeDocument/2006/relationships/image" Target="../media/image31.emf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35.emf"/><Relationship Id="rId35" Type="http://schemas.openxmlformats.org/officeDocument/2006/relationships/oleObject" Target="../embeddings/oleObject31.bin"/><Relationship Id="rId43" Type="http://schemas.openxmlformats.org/officeDocument/2006/relationships/oleObject" Target="../embeddings/oleObject35.bin"/><Relationship Id="rId48" Type="http://schemas.openxmlformats.org/officeDocument/2006/relationships/image" Target="../media/image44.emf"/><Relationship Id="rId8" Type="http://schemas.openxmlformats.org/officeDocument/2006/relationships/image" Target="../media/image24.emf"/><Relationship Id="rId51" Type="http://schemas.openxmlformats.org/officeDocument/2006/relationships/image" Target="../media/image5.jpeg"/><Relationship Id="rId3" Type="http://schemas.openxmlformats.org/officeDocument/2006/relationships/oleObject" Target="../embeddings/oleObject15.bin"/><Relationship Id="rId12" Type="http://schemas.openxmlformats.org/officeDocument/2006/relationships/image" Target="../media/image26.e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33" Type="http://schemas.openxmlformats.org/officeDocument/2006/relationships/oleObject" Target="../embeddings/oleObject30.bin"/><Relationship Id="rId38" Type="http://schemas.openxmlformats.org/officeDocument/2006/relationships/image" Target="../media/image39.emf"/><Relationship Id="rId46" Type="http://schemas.openxmlformats.org/officeDocument/2006/relationships/image" Target="../media/image43.emf"/><Relationship Id="rId20" Type="http://schemas.openxmlformats.org/officeDocument/2006/relationships/image" Target="../media/image30.emf"/><Relationship Id="rId41" Type="http://schemas.openxmlformats.org/officeDocument/2006/relationships/oleObject" Target="../embeddings/oleObject34.bin"/><Relationship Id="rId54" Type="http://schemas.openxmlformats.org/officeDocument/2006/relationships/image" Target="../media/image8.jpe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emf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34.emf"/><Relationship Id="rId36" Type="http://schemas.openxmlformats.org/officeDocument/2006/relationships/image" Target="../media/image38.emf"/><Relationship Id="rId49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6.emf"/><Relationship Id="rId21" Type="http://schemas.openxmlformats.org/officeDocument/2006/relationships/oleObject" Target="../embeddings/oleObject47.bin"/><Relationship Id="rId34" Type="http://schemas.openxmlformats.org/officeDocument/2006/relationships/image" Target="../media/image60.emf"/><Relationship Id="rId42" Type="http://schemas.openxmlformats.org/officeDocument/2006/relationships/image" Target="../media/image64.emf"/><Relationship Id="rId47" Type="http://schemas.openxmlformats.org/officeDocument/2006/relationships/oleObject" Target="../embeddings/oleObject60.bin"/><Relationship Id="rId50" Type="http://schemas.openxmlformats.org/officeDocument/2006/relationships/image" Target="../media/image68.emf"/><Relationship Id="rId55" Type="http://schemas.openxmlformats.org/officeDocument/2006/relationships/oleObject" Target="../embeddings/oleObject64.bin"/><Relationship Id="rId63" Type="http://schemas.openxmlformats.org/officeDocument/2006/relationships/image" Target="../media/image3.jpeg"/><Relationship Id="rId68" Type="http://schemas.openxmlformats.org/officeDocument/2006/relationships/image" Target="../media/image8.jpeg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1.emf"/><Relationship Id="rId29" Type="http://schemas.openxmlformats.org/officeDocument/2006/relationships/oleObject" Target="../embeddings/oleObject51.bin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55.emf"/><Relationship Id="rId32" Type="http://schemas.openxmlformats.org/officeDocument/2006/relationships/image" Target="../media/image59.emf"/><Relationship Id="rId37" Type="http://schemas.openxmlformats.org/officeDocument/2006/relationships/oleObject" Target="../embeddings/oleObject55.bin"/><Relationship Id="rId40" Type="http://schemas.openxmlformats.org/officeDocument/2006/relationships/image" Target="../media/image63.emf"/><Relationship Id="rId45" Type="http://schemas.openxmlformats.org/officeDocument/2006/relationships/oleObject" Target="../embeddings/oleObject59.bin"/><Relationship Id="rId53" Type="http://schemas.openxmlformats.org/officeDocument/2006/relationships/oleObject" Target="../embeddings/oleObject63.bin"/><Relationship Id="rId58" Type="http://schemas.openxmlformats.org/officeDocument/2006/relationships/image" Target="../media/image72.emf"/><Relationship Id="rId66" Type="http://schemas.openxmlformats.org/officeDocument/2006/relationships/image" Target="../media/image6.jpeg"/><Relationship Id="rId5" Type="http://schemas.openxmlformats.org/officeDocument/2006/relationships/oleObject" Target="../embeddings/oleObject39.bin"/><Relationship Id="rId61" Type="http://schemas.openxmlformats.org/officeDocument/2006/relationships/oleObject" Target="../embeddings/oleObject67.bin"/><Relationship Id="rId19" Type="http://schemas.openxmlformats.org/officeDocument/2006/relationships/oleObject" Target="../embeddings/oleObject46.bin"/><Relationship Id="rId14" Type="http://schemas.openxmlformats.org/officeDocument/2006/relationships/image" Target="../media/image50.emf"/><Relationship Id="rId22" Type="http://schemas.openxmlformats.org/officeDocument/2006/relationships/image" Target="../media/image54.emf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58.emf"/><Relationship Id="rId35" Type="http://schemas.openxmlformats.org/officeDocument/2006/relationships/oleObject" Target="../embeddings/oleObject54.bin"/><Relationship Id="rId43" Type="http://schemas.openxmlformats.org/officeDocument/2006/relationships/oleObject" Target="../embeddings/oleObject58.bin"/><Relationship Id="rId48" Type="http://schemas.openxmlformats.org/officeDocument/2006/relationships/image" Target="../media/image67.emf"/><Relationship Id="rId56" Type="http://schemas.openxmlformats.org/officeDocument/2006/relationships/image" Target="../media/image71.emf"/><Relationship Id="rId64" Type="http://schemas.openxmlformats.org/officeDocument/2006/relationships/image" Target="../media/image4.jpeg"/><Relationship Id="rId8" Type="http://schemas.openxmlformats.org/officeDocument/2006/relationships/image" Target="../media/image47.emf"/><Relationship Id="rId51" Type="http://schemas.openxmlformats.org/officeDocument/2006/relationships/oleObject" Target="../embeddings/oleObject62.bin"/><Relationship Id="rId3" Type="http://schemas.openxmlformats.org/officeDocument/2006/relationships/oleObject" Target="../embeddings/oleObject38.bin"/><Relationship Id="rId12" Type="http://schemas.openxmlformats.org/officeDocument/2006/relationships/image" Target="../media/image49.e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33" Type="http://schemas.openxmlformats.org/officeDocument/2006/relationships/oleObject" Target="../embeddings/oleObject53.bin"/><Relationship Id="rId38" Type="http://schemas.openxmlformats.org/officeDocument/2006/relationships/image" Target="../media/image62.emf"/><Relationship Id="rId46" Type="http://schemas.openxmlformats.org/officeDocument/2006/relationships/image" Target="../media/image66.emf"/><Relationship Id="rId59" Type="http://schemas.openxmlformats.org/officeDocument/2006/relationships/oleObject" Target="../embeddings/oleObject66.bin"/><Relationship Id="rId67" Type="http://schemas.openxmlformats.org/officeDocument/2006/relationships/image" Target="../media/image7.jpeg"/><Relationship Id="rId20" Type="http://schemas.openxmlformats.org/officeDocument/2006/relationships/image" Target="../media/image53.emf"/><Relationship Id="rId41" Type="http://schemas.openxmlformats.org/officeDocument/2006/relationships/oleObject" Target="../embeddings/oleObject57.bin"/><Relationship Id="rId54" Type="http://schemas.openxmlformats.org/officeDocument/2006/relationships/image" Target="../media/image70.emf"/><Relationship Id="rId62" Type="http://schemas.openxmlformats.org/officeDocument/2006/relationships/image" Target="../media/image74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6.emf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57.emf"/><Relationship Id="rId36" Type="http://schemas.openxmlformats.org/officeDocument/2006/relationships/image" Target="../media/image61.emf"/><Relationship Id="rId49" Type="http://schemas.openxmlformats.org/officeDocument/2006/relationships/oleObject" Target="../embeddings/oleObject61.bin"/><Relationship Id="rId57" Type="http://schemas.openxmlformats.org/officeDocument/2006/relationships/oleObject" Target="../embeddings/oleObject65.bin"/><Relationship Id="rId10" Type="http://schemas.openxmlformats.org/officeDocument/2006/relationships/image" Target="../media/image48.emf"/><Relationship Id="rId31" Type="http://schemas.openxmlformats.org/officeDocument/2006/relationships/oleObject" Target="../embeddings/oleObject52.bin"/><Relationship Id="rId44" Type="http://schemas.openxmlformats.org/officeDocument/2006/relationships/image" Target="../media/image65.emf"/><Relationship Id="rId52" Type="http://schemas.openxmlformats.org/officeDocument/2006/relationships/image" Target="../media/image69.emf"/><Relationship Id="rId60" Type="http://schemas.openxmlformats.org/officeDocument/2006/relationships/image" Target="../media/image73.emf"/><Relationship Id="rId65" Type="http://schemas.openxmlformats.org/officeDocument/2006/relationships/image" Target="../media/image5.jpeg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1.bin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52.emf"/><Relationship Id="rId39" Type="http://schemas.openxmlformats.org/officeDocument/2006/relationships/oleObject" Target="../embeddings/oleObject56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3.bin"/><Relationship Id="rId18" Type="http://schemas.openxmlformats.org/officeDocument/2006/relationships/image" Target="../media/image82.emf"/><Relationship Id="rId26" Type="http://schemas.openxmlformats.org/officeDocument/2006/relationships/image" Target="../media/image86.emf"/><Relationship Id="rId39" Type="http://schemas.openxmlformats.org/officeDocument/2006/relationships/oleObject" Target="../embeddings/oleObject86.bin"/><Relationship Id="rId21" Type="http://schemas.openxmlformats.org/officeDocument/2006/relationships/oleObject" Target="../embeddings/oleObject77.bin"/><Relationship Id="rId34" Type="http://schemas.openxmlformats.org/officeDocument/2006/relationships/image" Target="../media/image90.emf"/><Relationship Id="rId42" Type="http://schemas.openxmlformats.org/officeDocument/2006/relationships/image" Target="../media/image94.emf"/><Relationship Id="rId47" Type="http://schemas.openxmlformats.org/officeDocument/2006/relationships/image" Target="../media/image3.jpeg"/><Relationship Id="rId50" Type="http://schemas.openxmlformats.org/officeDocument/2006/relationships/image" Target="../media/image6.jpeg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1.emf"/><Relationship Id="rId29" Type="http://schemas.openxmlformats.org/officeDocument/2006/relationships/oleObject" Target="../embeddings/oleObject81.bin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85.emf"/><Relationship Id="rId32" Type="http://schemas.openxmlformats.org/officeDocument/2006/relationships/image" Target="../media/image89.emf"/><Relationship Id="rId37" Type="http://schemas.openxmlformats.org/officeDocument/2006/relationships/oleObject" Target="../embeddings/oleObject85.bin"/><Relationship Id="rId40" Type="http://schemas.openxmlformats.org/officeDocument/2006/relationships/image" Target="../media/image93.emf"/><Relationship Id="rId45" Type="http://schemas.openxmlformats.org/officeDocument/2006/relationships/oleObject" Target="../embeddings/oleObject89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28" Type="http://schemas.openxmlformats.org/officeDocument/2006/relationships/image" Target="../media/image87.emf"/><Relationship Id="rId36" Type="http://schemas.openxmlformats.org/officeDocument/2006/relationships/image" Target="../media/image91.emf"/><Relationship Id="rId49" Type="http://schemas.openxmlformats.org/officeDocument/2006/relationships/image" Target="../media/image5.jpeg"/><Relationship Id="rId10" Type="http://schemas.openxmlformats.org/officeDocument/2006/relationships/image" Target="../media/image78.emf"/><Relationship Id="rId19" Type="http://schemas.openxmlformats.org/officeDocument/2006/relationships/oleObject" Target="../embeddings/oleObject76.bin"/><Relationship Id="rId31" Type="http://schemas.openxmlformats.org/officeDocument/2006/relationships/oleObject" Target="../embeddings/oleObject82.bin"/><Relationship Id="rId44" Type="http://schemas.openxmlformats.org/officeDocument/2006/relationships/image" Target="../media/image95.emf"/><Relationship Id="rId52" Type="http://schemas.openxmlformats.org/officeDocument/2006/relationships/image" Target="../media/image8.jpeg"/><Relationship Id="rId4" Type="http://schemas.openxmlformats.org/officeDocument/2006/relationships/image" Target="../media/image75.e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80.emf"/><Relationship Id="rId22" Type="http://schemas.openxmlformats.org/officeDocument/2006/relationships/image" Target="../media/image84.emf"/><Relationship Id="rId27" Type="http://schemas.openxmlformats.org/officeDocument/2006/relationships/oleObject" Target="../embeddings/oleObject80.bin"/><Relationship Id="rId30" Type="http://schemas.openxmlformats.org/officeDocument/2006/relationships/image" Target="../media/image88.emf"/><Relationship Id="rId35" Type="http://schemas.openxmlformats.org/officeDocument/2006/relationships/oleObject" Target="../embeddings/oleObject84.bin"/><Relationship Id="rId43" Type="http://schemas.openxmlformats.org/officeDocument/2006/relationships/oleObject" Target="../embeddings/oleObject88.bin"/><Relationship Id="rId48" Type="http://schemas.openxmlformats.org/officeDocument/2006/relationships/image" Target="../media/image4.jpeg"/><Relationship Id="rId8" Type="http://schemas.openxmlformats.org/officeDocument/2006/relationships/image" Target="../media/image77.emf"/><Relationship Id="rId51" Type="http://schemas.openxmlformats.org/officeDocument/2006/relationships/image" Target="../media/image7.jpeg"/><Relationship Id="rId3" Type="http://schemas.openxmlformats.org/officeDocument/2006/relationships/oleObject" Target="../embeddings/oleObject68.bin"/><Relationship Id="rId12" Type="http://schemas.openxmlformats.org/officeDocument/2006/relationships/image" Target="../media/image79.emf"/><Relationship Id="rId17" Type="http://schemas.openxmlformats.org/officeDocument/2006/relationships/oleObject" Target="../embeddings/oleObject75.bin"/><Relationship Id="rId25" Type="http://schemas.openxmlformats.org/officeDocument/2006/relationships/oleObject" Target="../embeddings/oleObject79.bin"/><Relationship Id="rId33" Type="http://schemas.openxmlformats.org/officeDocument/2006/relationships/oleObject" Target="../embeddings/oleObject83.bin"/><Relationship Id="rId38" Type="http://schemas.openxmlformats.org/officeDocument/2006/relationships/image" Target="../media/image92.emf"/><Relationship Id="rId46" Type="http://schemas.openxmlformats.org/officeDocument/2006/relationships/image" Target="../media/image96.emf"/><Relationship Id="rId20" Type="http://schemas.openxmlformats.org/officeDocument/2006/relationships/image" Target="../media/image83.emf"/><Relationship Id="rId41" Type="http://schemas.openxmlformats.org/officeDocument/2006/relationships/oleObject" Target="../embeddings/oleObject8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76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5.bin"/><Relationship Id="rId18" Type="http://schemas.openxmlformats.org/officeDocument/2006/relationships/image" Target="../media/image104.emf"/><Relationship Id="rId26" Type="http://schemas.openxmlformats.org/officeDocument/2006/relationships/image" Target="../media/image108.emf"/><Relationship Id="rId39" Type="http://schemas.openxmlformats.org/officeDocument/2006/relationships/oleObject" Target="../embeddings/oleObject108.bin"/><Relationship Id="rId21" Type="http://schemas.openxmlformats.org/officeDocument/2006/relationships/oleObject" Target="../embeddings/oleObject99.bin"/><Relationship Id="rId34" Type="http://schemas.openxmlformats.org/officeDocument/2006/relationships/image" Target="../media/image112.emf"/><Relationship Id="rId42" Type="http://schemas.openxmlformats.org/officeDocument/2006/relationships/image" Target="../media/image116.emf"/><Relationship Id="rId47" Type="http://schemas.openxmlformats.org/officeDocument/2006/relationships/oleObject" Target="../embeddings/oleObject112.bin"/><Relationship Id="rId50" Type="http://schemas.openxmlformats.org/officeDocument/2006/relationships/image" Target="../media/image120.emf"/><Relationship Id="rId55" Type="http://schemas.openxmlformats.org/officeDocument/2006/relationships/image" Target="../media/image5.jpeg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3.emf"/><Relationship Id="rId29" Type="http://schemas.openxmlformats.org/officeDocument/2006/relationships/oleObject" Target="../embeddings/oleObject103.bin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107.emf"/><Relationship Id="rId32" Type="http://schemas.openxmlformats.org/officeDocument/2006/relationships/image" Target="../media/image111.emf"/><Relationship Id="rId37" Type="http://schemas.openxmlformats.org/officeDocument/2006/relationships/oleObject" Target="../embeddings/oleObject107.bin"/><Relationship Id="rId40" Type="http://schemas.openxmlformats.org/officeDocument/2006/relationships/image" Target="../media/image115.emf"/><Relationship Id="rId45" Type="http://schemas.openxmlformats.org/officeDocument/2006/relationships/oleObject" Target="../embeddings/oleObject111.bin"/><Relationship Id="rId53" Type="http://schemas.openxmlformats.org/officeDocument/2006/relationships/image" Target="../media/image3.jpeg"/><Relationship Id="rId58" Type="http://schemas.openxmlformats.org/officeDocument/2006/relationships/image" Target="../media/image8.jpeg"/><Relationship Id="rId5" Type="http://schemas.openxmlformats.org/officeDocument/2006/relationships/oleObject" Target="../embeddings/oleObject91.bin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97.e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102.emf"/><Relationship Id="rId22" Type="http://schemas.openxmlformats.org/officeDocument/2006/relationships/image" Target="../media/image106.emf"/><Relationship Id="rId27" Type="http://schemas.openxmlformats.org/officeDocument/2006/relationships/oleObject" Target="../embeddings/oleObject102.bin"/><Relationship Id="rId30" Type="http://schemas.openxmlformats.org/officeDocument/2006/relationships/image" Target="../media/image110.emf"/><Relationship Id="rId35" Type="http://schemas.openxmlformats.org/officeDocument/2006/relationships/oleObject" Target="../embeddings/oleObject106.bin"/><Relationship Id="rId43" Type="http://schemas.openxmlformats.org/officeDocument/2006/relationships/oleObject" Target="../embeddings/oleObject110.bin"/><Relationship Id="rId48" Type="http://schemas.openxmlformats.org/officeDocument/2006/relationships/image" Target="../media/image119.emf"/><Relationship Id="rId56" Type="http://schemas.openxmlformats.org/officeDocument/2006/relationships/image" Target="../media/image6.jpeg"/><Relationship Id="rId8" Type="http://schemas.openxmlformats.org/officeDocument/2006/relationships/image" Target="../media/image99.emf"/><Relationship Id="rId51" Type="http://schemas.openxmlformats.org/officeDocument/2006/relationships/oleObject" Target="../embeddings/oleObject114.bin"/><Relationship Id="rId3" Type="http://schemas.openxmlformats.org/officeDocument/2006/relationships/oleObject" Target="../embeddings/oleObject90.bin"/><Relationship Id="rId12" Type="http://schemas.openxmlformats.org/officeDocument/2006/relationships/image" Target="../media/image101.emf"/><Relationship Id="rId17" Type="http://schemas.openxmlformats.org/officeDocument/2006/relationships/oleObject" Target="../embeddings/oleObject97.bin"/><Relationship Id="rId25" Type="http://schemas.openxmlformats.org/officeDocument/2006/relationships/oleObject" Target="../embeddings/oleObject101.bin"/><Relationship Id="rId33" Type="http://schemas.openxmlformats.org/officeDocument/2006/relationships/oleObject" Target="../embeddings/oleObject105.bin"/><Relationship Id="rId38" Type="http://schemas.openxmlformats.org/officeDocument/2006/relationships/image" Target="../media/image114.emf"/><Relationship Id="rId46" Type="http://schemas.openxmlformats.org/officeDocument/2006/relationships/image" Target="../media/image118.emf"/><Relationship Id="rId20" Type="http://schemas.openxmlformats.org/officeDocument/2006/relationships/image" Target="../media/image105.emf"/><Relationship Id="rId41" Type="http://schemas.openxmlformats.org/officeDocument/2006/relationships/oleObject" Target="../embeddings/oleObject109.bin"/><Relationship Id="rId54" Type="http://schemas.openxmlformats.org/officeDocument/2006/relationships/image" Target="../media/image4.jpeg"/><Relationship Id="rId1" Type="http://schemas.openxmlformats.org/officeDocument/2006/relationships/vmlDrawing" Target="../drawings/vmlDrawing6.vml"/><Relationship Id="rId6" Type="http://schemas.openxmlformats.org/officeDocument/2006/relationships/image" Target="../media/image98.emf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28" Type="http://schemas.openxmlformats.org/officeDocument/2006/relationships/image" Target="../media/image109.emf"/><Relationship Id="rId36" Type="http://schemas.openxmlformats.org/officeDocument/2006/relationships/image" Target="../media/image113.emf"/><Relationship Id="rId49" Type="http://schemas.openxmlformats.org/officeDocument/2006/relationships/oleObject" Target="../embeddings/oleObject113.bin"/><Relationship Id="rId57" Type="http://schemas.openxmlformats.org/officeDocument/2006/relationships/image" Target="../media/image7.jpeg"/><Relationship Id="rId10" Type="http://schemas.openxmlformats.org/officeDocument/2006/relationships/image" Target="../media/image100.emf"/><Relationship Id="rId31" Type="http://schemas.openxmlformats.org/officeDocument/2006/relationships/oleObject" Target="../embeddings/oleObject104.bin"/><Relationship Id="rId44" Type="http://schemas.openxmlformats.org/officeDocument/2006/relationships/image" Target="../media/image117.emf"/><Relationship Id="rId52" Type="http://schemas.openxmlformats.org/officeDocument/2006/relationships/image" Target="../media/image121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29.emf"/><Relationship Id="rId26" Type="http://schemas.openxmlformats.org/officeDocument/2006/relationships/image" Target="../media/image133.emf"/><Relationship Id="rId39" Type="http://schemas.openxmlformats.org/officeDocument/2006/relationships/oleObject" Target="../embeddings/oleObject133.bin"/><Relationship Id="rId21" Type="http://schemas.openxmlformats.org/officeDocument/2006/relationships/oleObject" Target="../embeddings/oleObject124.bin"/><Relationship Id="rId34" Type="http://schemas.openxmlformats.org/officeDocument/2006/relationships/image" Target="../media/image137.emf"/><Relationship Id="rId42" Type="http://schemas.openxmlformats.org/officeDocument/2006/relationships/image" Target="../media/image141.emf"/><Relationship Id="rId47" Type="http://schemas.openxmlformats.org/officeDocument/2006/relationships/oleObject" Target="../embeddings/oleObject137.bin"/><Relationship Id="rId50" Type="http://schemas.openxmlformats.org/officeDocument/2006/relationships/image" Target="../media/image145.emf"/><Relationship Id="rId55" Type="http://schemas.openxmlformats.org/officeDocument/2006/relationships/image" Target="../media/image3.jpeg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8.emf"/><Relationship Id="rId29" Type="http://schemas.openxmlformats.org/officeDocument/2006/relationships/oleObject" Target="../embeddings/oleObject128.bin"/><Relationship Id="rId11" Type="http://schemas.openxmlformats.org/officeDocument/2006/relationships/oleObject" Target="../embeddings/oleObject119.bin"/><Relationship Id="rId24" Type="http://schemas.openxmlformats.org/officeDocument/2006/relationships/image" Target="../media/image132.emf"/><Relationship Id="rId32" Type="http://schemas.openxmlformats.org/officeDocument/2006/relationships/image" Target="../media/image136.emf"/><Relationship Id="rId37" Type="http://schemas.openxmlformats.org/officeDocument/2006/relationships/oleObject" Target="../embeddings/oleObject132.bin"/><Relationship Id="rId40" Type="http://schemas.openxmlformats.org/officeDocument/2006/relationships/image" Target="../media/image140.emf"/><Relationship Id="rId45" Type="http://schemas.openxmlformats.org/officeDocument/2006/relationships/oleObject" Target="../embeddings/oleObject136.bin"/><Relationship Id="rId53" Type="http://schemas.openxmlformats.org/officeDocument/2006/relationships/oleObject" Target="../embeddings/oleObject140.bin"/><Relationship Id="rId58" Type="http://schemas.openxmlformats.org/officeDocument/2006/relationships/image" Target="../media/image6.jpeg"/><Relationship Id="rId5" Type="http://schemas.openxmlformats.org/officeDocument/2006/relationships/oleObject" Target="../embeddings/oleObject116.bin"/><Relationship Id="rId19" Type="http://schemas.openxmlformats.org/officeDocument/2006/relationships/oleObject" Target="../embeddings/oleObject123.bin"/><Relationship Id="rId4" Type="http://schemas.openxmlformats.org/officeDocument/2006/relationships/image" Target="../media/image122.e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27.emf"/><Relationship Id="rId22" Type="http://schemas.openxmlformats.org/officeDocument/2006/relationships/image" Target="../media/image131.emf"/><Relationship Id="rId27" Type="http://schemas.openxmlformats.org/officeDocument/2006/relationships/oleObject" Target="../embeddings/oleObject127.bin"/><Relationship Id="rId30" Type="http://schemas.openxmlformats.org/officeDocument/2006/relationships/image" Target="../media/image135.emf"/><Relationship Id="rId35" Type="http://schemas.openxmlformats.org/officeDocument/2006/relationships/oleObject" Target="../embeddings/oleObject131.bin"/><Relationship Id="rId43" Type="http://schemas.openxmlformats.org/officeDocument/2006/relationships/oleObject" Target="../embeddings/oleObject135.bin"/><Relationship Id="rId48" Type="http://schemas.openxmlformats.org/officeDocument/2006/relationships/image" Target="../media/image144.emf"/><Relationship Id="rId56" Type="http://schemas.openxmlformats.org/officeDocument/2006/relationships/image" Target="../media/image4.jpeg"/><Relationship Id="rId8" Type="http://schemas.openxmlformats.org/officeDocument/2006/relationships/image" Target="../media/image124.emf"/><Relationship Id="rId51" Type="http://schemas.openxmlformats.org/officeDocument/2006/relationships/oleObject" Target="../embeddings/oleObject139.bin"/><Relationship Id="rId3" Type="http://schemas.openxmlformats.org/officeDocument/2006/relationships/oleObject" Target="../embeddings/oleObject115.bin"/><Relationship Id="rId12" Type="http://schemas.openxmlformats.org/officeDocument/2006/relationships/image" Target="../media/image126.emf"/><Relationship Id="rId17" Type="http://schemas.openxmlformats.org/officeDocument/2006/relationships/oleObject" Target="../embeddings/oleObject122.bin"/><Relationship Id="rId25" Type="http://schemas.openxmlformats.org/officeDocument/2006/relationships/oleObject" Target="../embeddings/oleObject126.bin"/><Relationship Id="rId33" Type="http://schemas.openxmlformats.org/officeDocument/2006/relationships/oleObject" Target="../embeddings/oleObject130.bin"/><Relationship Id="rId38" Type="http://schemas.openxmlformats.org/officeDocument/2006/relationships/image" Target="../media/image139.emf"/><Relationship Id="rId46" Type="http://schemas.openxmlformats.org/officeDocument/2006/relationships/image" Target="../media/image143.emf"/><Relationship Id="rId59" Type="http://schemas.openxmlformats.org/officeDocument/2006/relationships/image" Target="../media/image7.jpeg"/><Relationship Id="rId20" Type="http://schemas.openxmlformats.org/officeDocument/2006/relationships/image" Target="../media/image130.emf"/><Relationship Id="rId41" Type="http://schemas.openxmlformats.org/officeDocument/2006/relationships/oleObject" Target="../embeddings/oleObject134.bin"/><Relationship Id="rId54" Type="http://schemas.openxmlformats.org/officeDocument/2006/relationships/image" Target="../media/image147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3.emf"/><Relationship Id="rId15" Type="http://schemas.openxmlformats.org/officeDocument/2006/relationships/oleObject" Target="../embeddings/oleObject121.bin"/><Relationship Id="rId23" Type="http://schemas.openxmlformats.org/officeDocument/2006/relationships/oleObject" Target="../embeddings/oleObject125.bin"/><Relationship Id="rId28" Type="http://schemas.openxmlformats.org/officeDocument/2006/relationships/image" Target="../media/image134.emf"/><Relationship Id="rId36" Type="http://schemas.openxmlformats.org/officeDocument/2006/relationships/image" Target="../media/image138.emf"/><Relationship Id="rId49" Type="http://schemas.openxmlformats.org/officeDocument/2006/relationships/oleObject" Target="../embeddings/oleObject138.bin"/><Relationship Id="rId57" Type="http://schemas.openxmlformats.org/officeDocument/2006/relationships/image" Target="../media/image5.jpeg"/><Relationship Id="rId10" Type="http://schemas.openxmlformats.org/officeDocument/2006/relationships/image" Target="../media/image125.emf"/><Relationship Id="rId31" Type="http://schemas.openxmlformats.org/officeDocument/2006/relationships/oleObject" Target="../embeddings/oleObject129.bin"/><Relationship Id="rId44" Type="http://schemas.openxmlformats.org/officeDocument/2006/relationships/image" Target="../media/image142.emf"/><Relationship Id="rId52" Type="http://schemas.openxmlformats.org/officeDocument/2006/relationships/image" Target="../media/image146.emf"/><Relationship Id="rId60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155.emf"/><Relationship Id="rId26" Type="http://schemas.openxmlformats.org/officeDocument/2006/relationships/image" Target="../media/image159.emf"/><Relationship Id="rId39" Type="http://schemas.openxmlformats.org/officeDocument/2006/relationships/oleObject" Target="../embeddings/oleObject159.bin"/><Relationship Id="rId21" Type="http://schemas.openxmlformats.org/officeDocument/2006/relationships/oleObject" Target="../embeddings/oleObject150.bin"/><Relationship Id="rId34" Type="http://schemas.openxmlformats.org/officeDocument/2006/relationships/image" Target="../media/image163.emf"/><Relationship Id="rId42" Type="http://schemas.openxmlformats.org/officeDocument/2006/relationships/image" Target="../media/image4.jpeg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4.emf"/><Relationship Id="rId29" Type="http://schemas.openxmlformats.org/officeDocument/2006/relationships/oleObject" Target="../embeddings/oleObject154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9.emf"/><Relationship Id="rId11" Type="http://schemas.openxmlformats.org/officeDocument/2006/relationships/oleObject" Target="../embeddings/oleObject145.bin"/><Relationship Id="rId24" Type="http://schemas.openxmlformats.org/officeDocument/2006/relationships/image" Target="../media/image158.emf"/><Relationship Id="rId32" Type="http://schemas.openxmlformats.org/officeDocument/2006/relationships/image" Target="../media/image162.emf"/><Relationship Id="rId37" Type="http://schemas.openxmlformats.org/officeDocument/2006/relationships/oleObject" Target="../embeddings/oleObject158.bin"/><Relationship Id="rId40" Type="http://schemas.openxmlformats.org/officeDocument/2006/relationships/image" Target="../media/image166.emf"/><Relationship Id="rId45" Type="http://schemas.openxmlformats.org/officeDocument/2006/relationships/image" Target="../media/image7.jpeg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23" Type="http://schemas.openxmlformats.org/officeDocument/2006/relationships/oleObject" Target="../embeddings/oleObject151.bin"/><Relationship Id="rId28" Type="http://schemas.openxmlformats.org/officeDocument/2006/relationships/image" Target="../media/image160.emf"/><Relationship Id="rId36" Type="http://schemas.openxmlformats.org/officeDocument/2006/relationships/image" Target="../media/image164.emf"/><Relationship Id="rId10" Type="http://schemas.openxmlformats.org/officeDocument/2006/relationships/image" Target="../media/image151.emf"/><Relationship Id="rId19" Type="http://schemas.openxmlformats.org/officeDocument/2006/relationships/oleObject" Target="../embeddings/oleObject149.bin"/><Relationship Id="rId31" Type="http://schemas.openxmlformats.org/officeDocument/2006/relationships/oleObject" Target="../embeddings/oleObject155.bin"/><Relationship Id="rId44" Type="http://schemas.openxmlformats.org/officeDocument/2006/relationships/image" Target="../media/image6.jpeg"/><Relationship Id="rId4" Type="http://schemas.openxmlformats.org/officeDocument/2006/relationships/image" Target="../media/image148.e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53.emf"/><Relationship Id="rId22" Type="http://schemas.openxmlformats.org/officeDocument/2006/relationships/image" Target="../media/image157.emf"/><Relationship Id="rId27" Type="http://schemas.openxmlformats.org/officeDocument/2006/relationships/oleObject" Target="../embeddings/oleObject153.bin"/><Relationship Id="rId30" Type="http://schemas.openxmlformats.org/officeDocument/2006/relationships/image" Target="../media/image161.emf"/><Relationship Id="rId35" Type="http://schemas.openxmlformats.org/officeDocument/2006/relationships/oleObject" Target="../embeddings/oleObject157.bin"/><Relationship Id="rId43" Type="http://schemas.openxmlformats.org/officeDocument/2006/relationships/image" Target="../media/image5.jpeg"/><Relationship Id="rId8" Type="http://schemas.openxmlformats.org/officeDocument/2006/relationships/image" Target="../media/image150.emf"/><Relationship Id="rId3" Type="http://schemas.openxmlformats.org/officeDocument/2006/relationships/oleObject" Target="../embeddings/oleObject141.bin"/><Relationship Id="rId12" Type="http://schemas.openxmlformats.org/officeDocument/2006/relationships/image" Target="../media/image152.emf"/><Relationship Id="rId17" Type="http://schemas.openxmlformats.org/officeDocument/2006/relationships/oleObject" Target="../embeddings/oleObject148.bin"/><Relationship Id="rId25" Type="http://schemas.openxmlformats.org/officeDocument/2006/relationships/oleObject" Target="../embeddings/oleObject152.bin"/><Relationship Id="rId33" Type="http://schemas.openxmlformats.org/officeDocument/2006/relationships/oleObject" Target="../embeddings/oleObject156.bin"/><Relationship Id="rId38" Type="http://schemas.openxmlformats.org/officeDocument/2006/relationships/image" Target="../media/image165.emf"/><Relationship Id="rId46" Type="http://schemas.openxmlformats.org/officeDocument/2006/relationships/image" Target="../media/image8.jpeg"/><Relationship Id="rId20" Type="http://schemas.openxmlformats.org/officeDocument/2006/relationships/image" Target="../media/image156.emf"/><Relationship Id="rId4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74.emf"/><Relationship Id="rId26" Type="http://schemas.openxmlformats.org/officeDocument/2006/relationships/image" Target="../media/image178.emf"/><Relationship Id="rId39" Type="http://schemas.openxmlformats.org/officeDocument/2006/relationships/oleObject" Target="../embeddings/oleObject178.bin"/><Relationship Id="rId21" Type="http://schemas.openxmlformats.org/officeDocument/2006/relationships/oleObject" Target="../embeddings/oleObject169.bin"/><Relationship Id="rId34" Type="http://schemas.openxmlformats.org/officeDocument/2006/relationships/image" Target="../media/image182.emf"/><Relationship Id="rId42" Type="http://schemas.openxmlformats.org/officeDocument/2006/relationships/image" Target="../media/image186.emf"/><Relationship Id="rId47" Type="http://schemas.openxmlformats.org/officeDocument/2006/relationships/oleObject" Target="../embeddings/oleObject182.bin"/><Relationship Id="rId50" Type="http://schemas.openxmlformats.org/officeDocument/2006/relationships/image" Target="../media/image190.emf"/><Relationship Id="rId55" Type="http://schemas.openxmlformats.org/officeDocument/2006/relationships/oleObject" Target="../embeddings/oleObject186.bin"/><Relationship Id="rId63" Type="http://schemas.openxmlformats.org/officeDocument/2006/relationships/image" Target="../media/image7.jpeg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3.emf"/><Relationship Id="rId29" Type="http://schemas.openxmlformats.org/officeDocument/2006/relationships/oleObject" Target="../embeddings/oleObject173.bin"/><Relationship Id="rId11" Type="http://schemas.openxmlformats.org/officeDocument/2006/relationships/oleObject" Target="../embeddings/oleObject164.bin"/><Relationship Id="rId24" Type="http://schemas.openxmlformats.org/officeDocument/2006/relationships/image" Target="../media/image177.emf"/><Relationship Id="rId32" Type="http://schemas.openxmlformats.org/officeDocument/2006/relationships/image" Target="../media/image181.emf"/><Relationship Id="rId37" Type="http://schemas.openxmlformats.org/officeDocument/2006/relationships/oleObject" Target="../embeddings/oleObject177.bin"/><Relationship Id="rId40" Type="http://schemas.openxmlformats.org/officeDocument/2006/relationships/image" Target="../media/image185.emf"/><Relationship Id="rId45" Type="http://schemas.openxmlformats.org/officeDocument/2006/relationships/oleObject" Target="../embeddings/oleObject181.bin"/><Relationship Id="rId53" Type="http://schemas.openxmlformats.org/officeDocument/2006/relationships/oleObject" Target="../embeddings/oleObject185.bin"/><Relationship Id="rId58" Type="http://schemas.openxmlformats.org/officeDocument/2006/relationships/image" Target="../media/image194.emf"/><Relationship Id="rId5" Type="http://schemas.openxmlformats.org/officeDocument/2006/relationships/oleObject" Target="../embeddings/oleObject161.bin"/><Relationship Id="rId61" Type="http://schemas.openxmlformats.org/officeDocument/2006/relationships/image" Target="../media/image5.jpeg"/><Relationship Id="rId19" Type="http://schemas.openxmlformats.org/officeDocument/2006/relationships/oleObject" Target="../embeddings/oleObject168.bin"/><Relationship Id="rId14" Type="http://schemas.openxmlformats.org/officeDocument/2006/relationships/image" Target="../media/image172.emf"/><Relationship Id="rId22" Type="http://schemas.openxmlformats.org/officeDocument/2006/relationships/image" Target="../media/image176.emf"/><Relationship Id="rId27" Type="http://schemas.openxmlformats.org/officeDocument/2006/relationships/oleObject" Target="../embeddings/oleObject172.bin"/><Relationship Id="rId30" Type="http://schemas.openxmlformats.org/officeDocument/2006/relationships/image" Target="../media/image180.emf"/><Relationship Id="rId35" Type="http://schemas.openxmlformats.org/officeDocument/2006/relationships/oleObject" Target="../embeddings/oleObject176.bin"/><Relationship Id="rId43" Type="http://schemas.openxmlformats.org/officeDocument/2006/relationships/oleObject" Target="../embeddings/oleObject180.bin"/><Relationship Id="rId48" Type="http://schemas.openxmlformats.org/officeDocument/2006/relationships/image" Target="../media/image189.png"/><Relationship Id="rId56" Type="http://schemas.openxmlformats.org/officeDocument/2006/relationships/image" Target="../media/image193.emf"/><Relationship Id="rId64" Type="http://schemas.openxmlformats.org/officeDocument/2006/relationships/image" Target="../media/image8.jpeg"/><Relationship Id="rId8" Type="http://schemas.openxmlformats.org/officeDocument/2006/relationships/image" Target="../media/image169.emf"/><Relationship Id="rId51" Type="http://schemas.openxmlformats.org/officeDocument/2006/relationships/oleObject" Target="../embeddings/oleObject184.bin"/><Relationship Id="rId3" Type="http://schemas.openxmlformats.org/officeDocument/2006/relationships/oleObject" Target="../embeddings/oleObject160.bin"/><Relationship Id="rId12" Type="http://schemas.openxmlformats.org/officeDocument/2006/relationships/image" Target="../media/image171.emf"/><Relationship Id="rId17" Type="http://schemas.openxmlformats.org/officeDocument/2006/relationships/oleObject" Target="../embeddings/oleObject167.bin"/><Relationship Id="rId25" Type="http://schemas.openxmlformats.org/officeDocument/2006/relationships/oleObject" Target="../embeddings/oleObject171.bin"/><Relationship Id="rId33" Type="http://schemas.openxmlformats.org/officeDocument/2006/relationships/oleObject" Target="../embeddings/oleObject175.bin"/><Relationship Id="rId38" Type="http://schemas.openxmlformats.org/officeDocument/2006/relationships/image" Target="../media/image184.emf"/><Relationship Id="rId46" Type="http://schemas.openxmlformats.org/officeDocument/2006/relationships/image" Target="../media/image188.emf"/><Relationship Id="rId59" Type="http://schemas.openxmlformats.org/officeDocument/2006/relationships/image" Target="../media/image3.jpeg"/><Relationship Id="rId20" Type="http://schemas.openxmlformats.org/officeDocument/2006/relationships/image" Target="../media/image175.emf"/><Relationship Id="rId41" Type="http://schemas.openxmlformats.org/officeDocument/2006/relationships/oleObject" Target="../embeddings/oleObject179.bin"/><Relationship Id="rId54" Type="http://schemas.openxmlformats.org/officeDocument/2006/relationships/image" Target="../media/image192.emf"/><Relationship Id="rId62" Type="http://schemas.openxmlformats.org/officeDocument/2006/relationships/image" Target="../media/image6.jpeg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8.emf"/><Relationship Id="rId15" Type="http://schemas.openxmlformats.org/officeDocument/2006/relationships/oleObject" Target="../embeddings/oleObject166.bin"/><Relationship Id="rId23" Type="http://schemas.openxmlformats.org/officeDocument/2006/relationships/oleObject" Target="../embeddings/oleObject170.bin"/><Relationship Id="rId28" Type="http://schemas.openxmlformats.org/officeDocument/2006/relationships/image" Target="../media/image179.emf"/><Relationship Id="rId36" Type="http://schemas.openxmlformats.org/officeDocument/2006/relationships/image" Target="../media/image183.emf"/><Relationship Id="rId49" Type="http://schemas.openxmlformats.org/officeDocument/2006/relationships/oleObject" Target="../embeddings/oleObject183.bin"/><Relationship Id="rId57" Type="http://schemas.openxmlformats.org/officeDocument/2006/relationships/oleObject" Target="../embeddings/oleObject187.bin"/><Relationship Id="rId10" Type="http://schemas.openxmlformats.org/officeDocument/2006/relationships/image" Target="../media/image170.emf"/><Relationship Id="rId31" Type="http://schemas.openxmlformats.org/officeDocument/2006/relationships/oleObject" Target="../embeddings/oleObject174.bin"/><Relationship Id="rId44" Type="http://schemas.openxmlformats.org/officeDocument/2006/relationships/image" Target="../media/image187.emf"/><Relationship Id="rId52" Type="http://schemas.openxmlformats.org/officeDocument/2006/relationships/image" Target="../media/image191.emf"/><Relationship Id="rId60" Type="http://schemas.openxmlformats.org/officeDocument/2006/relationships/image" Target="../media/image4.jpeg"/><Relationship Id="rId4" Type="http://schemas.openxmlformats.org/officeDocument/2006/relationships/image" Target="../media/image167.emf"/><Relationship Id="rId9" Type="http://schemas.openxmlformats.org/officeDocument/2006/relationships/oleObject" Target="../embeddings/oleObject16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9" name="Rectangle 29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2178050" y="4373563"/>
            <a:ext cx="37882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/>
              <a:t>  </a:t>
            </a:r>
            <a:r>
              <a:rPr lang="zh-CN" altLang="en-US" sz="3200" b="1" dirty="0"/>
              <a:t>三、向量的混合积 </a:t>
            </a:r>
          </a:p>
        </p:txBody>
      </p:sp>
      <p:sp>
        <p:nvSpPr>
          <p:cNvPr id="71687" name="AutoShape 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482850" y="4724400"/>
            <a:ext cx="4191000" cy="6096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2133600" cy="91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第三节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2362200" y="2590800"/>
            <a:ext cx="434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一、两向量的数量积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362200" y="3451225"/>
            <a:ext cx="3870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二、两向量的向量积</a:t>
            </a:r>
          </a:p>
        </p:txBody>
      </p:sp>
      <p:sp>
        <p:nvSpPr>
          <p:cNvPr id="71686" name="AutoShape 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438400" y="3505200"/>
            <a:ext cx="4191000" cy="6096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1695" name="Picture 15" descr="F:\My Documents\数学资源库\机动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71697" name="Picture 1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8" name="Picture 1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9" name="Picture 1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0" name="Picture 2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1" name="Picture 2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1962150" y="1081088"/>
            <a:ext cx="639921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数量积  向量积  混合积</a:t>
            </a:r>
          </a:p>
        </p:txBody>
      </p:sp>
      <p:graphicFrame>
        <p:nvGraphicFramePr>
          <p:cNvPr id="71708" name="Object 28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MP 图象" r:id="rId11" imgW="3390476" imgH="3409524" progId="Paint.Picture">
                  <p:embed/>
                </p:oleObj>
              </mc:Choice>
              <mc:Fallback>
                <p:oleObj name="BMP 图象" r:id="rId11" imgW="3390476" imgH="3409524" progId="Paint.Picture">
                  <p:embed/>
                  <p:pic>
                    <p:nvPicPr>
                      <p:cNvPr id="7170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7578021" y="250825"/>
            <a:ext cx="1261884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CN" dirty="0">
                <a:solidFill>
                  <a:schemeClr val="accent2"/>
                </a:solidFill>
              </a:rPr>
              <a:t> </a:t>
            </a:r>
            <a:r>
              <a:rPr kumimoji="0" lang="zh-CN" altLang="en-US" dirty="0">
                <a:solidFill>
                  <a:schemeClr val="accent2"/>
                </a:solidFill>
              </a:rPr>
              <a:t>第</a:t>
            </a:r>
            <a:r>
              <a:rPr kumimoji="0" lang="en-US" altLang="zh-CN" b="1" dirty="0">
                <a:solidFill>
                  <a:schemeClr val="accent2"/>
                </a:solidFill>
              </a:rPr>
              <a:t>8</a:t>
            </a:r>
            <a:r>
              <a:rPr kumimoji="0" lang="zh-CN" altLang="en-US" dirty="0">
                <a:solidFill>
                  <a:schemeClr val="accent2"/>
                </a:solidFill>
              </a:rPr>
              <a:t>章 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9" name="Rectangle 1029"/>
          <p:cNvSpPr>
            <a:spLocks noGrp="1" noChangeArrowheads="1"/>
          </p:cNvSpPr>
          <p:nvPr>
            <p:ph type="title"/>
          </p:nvPr>
        </p:nvSpPr>
        <p:spPr>
          <a:xfrm>
            <a:off x="692150" y="434975"/>
            <a:ext cx="1441450" cy="555625"/>
          </a:xfrm>
        </p:spPr>
        <p:txBody>
          <a:bodyPr/>
          <a:lstStyle/>
          <a:p>
            <a:pPr algn="l"/>
            <a:r>
              <a:rPr lang="en-US" altLang="zh-CN" sz="2800" b="1">
                <a:ea typeface="楷体_GB2312" panose="02010609030101010101" pitchFamily="49" charset="-122"/>
              </a:rPr>
              <a:t>1. </a:t>
            </a:r>
            <a:r>
              <a:rPr lang="zh-CN" altLang="en-US" sz="2800" b="1">
                <a:ea typeface="楷体_GB2312" panose="02010609030101010101" pitchFamily="49" charset="-122"/>
              </a:rPr>
              <a:t>定义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sp>
        <p:nvSpPr>
          <p:cNvPr id="82981" name="Text Box 1061"/>
          <p:cNvSpPr txBox="1">
            <a:spLocks noChangeArrowheads="1"/>
          </p:cNvSpPr>
          <p:nvPr/>
        </p:nvSpPr>
        <p:spPr bwMode="auto">
          <a:xfrm>
            <a:off x="3657600" y="100171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定义</a:t>
            </a:r>
          </a:p>
        </p:txBody>
      </p:sp>
      <p:sp>
        <p:nvSpPr>
          <p:cNvPr id="82982" name="Text Box 1062"/>
          <p:cNvSpPr txBox="1">
            <a:spLocks noChangeArrowheads="1"/>
          </p:cNvSpPr>
          <p:nvPr/>
        </p:nvSpPr>
        <p:spPr bwMode="auto">
          <a:xfrm>
            <a:off x="1066800" y="19050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向量</a:t>
            </a:r>
          </a:p>
        </p:txBody>
      </p:sp>
      <p:sp>
        <p:nvSpPr>
          <p:cNvPr id="83004" name="AutoShape 1084"/>
          <p:cNvSpPr>
            <a:spLocks/>
          </p:cNvSpPr>
          <p:nvPr/>
        </p:nvSpPr>
        <p:spPr bwMode="auto">
          <a:xfrm>
            <a:off x="2303463" y="180975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 b="1"/>
          </a:p>
        </p:txBody>
      </p:sp>
      <p:sp>
        <p:nvSpPr>
          <p:cNvPr id="83005" name="Text Box 1085"/>
          <p:cNvSpPr txBox="1">
            <a:spLocks noChangeArrowheads="1"/>
          </p:cNvSpPr>
          <p:nvPr/>
        </p:nvSpPr>
        <p:spPr bwMode="auto">
          <a:xfrm>
            <a:off x="2438400" y="15748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方向 </a:t>
            </a:r>
            <a:r>
              <a:rPr lang="en-US" altLang="zh-CN"/>
              <a:t>:</a:t>
            </a:r>
          </a:p>
        </p:txBody>
      </p:sp>
      <p:sp>
        <p:nvSpPr>
          <p:cNvPr id="83016" name="Text Box 1096"/>
          <p:cNvSpPr txBox="1">
            <a:spLocks noChangeArrowheads="1"/>
          </p:cNvSpPr>
          <p:nvPr/>
        </p:nvSpPr>
        <p:spPr bwMode="auto">
          <a:xfrm>
            <a:off x="3886200" y="35052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(</a:t>
            </a:r>
            <a:r>
              <a:rPr lang="zh-CN" altLang="en-US">
                <a:solidFill>
                  <a:schemeClr val="tx2"/>
                </a:solidFill>
              </a:rPr>
              <a:t>叉积</a:t>
            </a:r>
            <a:r>
              <a:rPr lang="en-US" altLang="zh-CN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83017" name="Text Box 1097"/>
          <p:cNvSpPr txBox="1">
            <a:spLocks noChangeArrowheads="1"/>
          </p:cNvSpPr>
          <p:nvPr/>
        </p:nvSpPr>
        <p:spPr bwMode="auto">
          <a:xfrm>
            <a:off x="5181600" y="28956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记作</a:t>
            </a:r>
          </a:p>
        </p:txBody>
      </p:sp>
      <p:sp>
        <p:nvSpPr>
          <p:cNvPr id="83028" name="Text Box 1108"/>
          <p:cNvSpPr txBox="1">
            <a:spLocks noChangeArrowheads="1"/>
          </p:cNvSpPr>
          <p:nvPr/>
        </p:nvSpPr>
        <p:spPr bwMode="auto">
          <a:xfrm>
            <a:off x="5181600" y="16002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且符合右手规则</a:t>
            </a:r>
          </a:p>
        </p:txBody>
      </p:sp>
      <p:sp>
        <p:nvSpPr>
          <p:cNvPr id="83035" name="Text Box 1115"/>
          <p:cNvSpPr txBox="1">
            <a:spLocks noChangeArrowheads="1"/>
          </p:cNvSpPr>
          <p:nvPr/>
        </p:nvSpPr>
        <p:spPr bwMode="auto">
          <a:xfrm>
            <a:off x="2573338" y="22098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模 </a:t>
            </a:r>
            <a:r>
              <a:rPr lang="en-US" altLang="zh-CN"/>
              <a:t>:</a:t>
            </a:r>
          </a:p>
        </p:txBody>
      </p:sp>
      <p:sp>
        <p:nvSpPr>
          <p:cNvPr id="83039" name="Text Box 1119"/>
          <p:cNvSpPr txBox="1">
            <a:spLocks noChangeArrowheads="1"/>
          </p:cNvSpPr>
          <p:nvPr/>
        </p:nvSpPr>
        <p:spPr bwMode="auto">
          <a:xfrm>
            <a:off x="3810000" y="2895600"/>
            <a:ext cx="1430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向量积 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endParaRPr lang="en-US" altLang="zh-CN"/>
          </a:p>
        </p:txBody>
      </p:sp>
      <p:grpSp>
        <p:nvGrpSpPr>
          <p:cNvPr id="83044" name="Group 1124"/>
          <p:cNvGrpSpPr>
            <a:grpSpLocks/>
          </p:cNvGrpSpPr>
          <p:nvPr/>
        </p:nvGrpSpPr>
        <p:grpSpPr bwMode="auto">
          <a:xfrm>
            <a:off x="685800" y="1077913"/>
            <a:ext cx="2976563" cy="446087"/>
            <a:chOff x="621" y="624"/>
            <a:chExt cx="1875" cy="281"/>
          </a:xfrm>
        </p:grpSpPr>
        <p:graphicFrame>
          <p:nvGraphicFramePr>
            <p:cNvPr id="82978" name="Object 1058"/>
            <p:cNvGraphicFramePr>
              <a:graphicFrameLocks noChangeAspect="1"/>
            </p:cNvGraphicFramePr>
            <p:nvPr/>
          </p:nvGraphicFramePr>
          <p:xfrm>
            <a:off x="621" y="624"/>
            <a:ext cx="187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" name="Equation" r:id="rId3" imgW="2946240" imgH="444240" progId="Equation.3">
                    <p:embed/>
                  </p:oleObj>
                </mc:Choice>
                <mc:Fallback>
                  <p:oleObj name="Equation" r:id="rId3" imgW="2946240" imgH="444240" progId="Equation.3">
                    <p:embed/>
                    <p:pic>
                      <p:nvPicPr>
                        <p:cNvPr id="82978" name="Object 10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" y="624"/>
                          <a:ext cx="1875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042" name="Line 1122"/>
            <p:cNvSpPr>
              <a:spLocks noChangeShapeType="1"/>
            </p:cNvSpPr>
            <p:nvPr/>
          </p:nvSpPr>
          <p:spPr bwMode="auto">
            <a:xfrm>
              <a:off x="912" y="64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43" name="Line 1123"/>
            <p:cNvSpPr>
              <a:spLocks noChangeShapeType="1"/>
            </p:cNvSpPr>
            <p:nvPr/>
          </p:nvSpPr>
          <p:spPr bwMode="auto">
            <a:xfrm>
              <a:off x="1200" y="6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046" name="Group 1126"/>
          <p:cNvGrpSpPr>
            <a:grpSpLocks/>
          </p:cNvGrpSpPr>
          <p:nvPr/>
        </p:nvGrpSpPr>
        <p:grpSpPr bwMode="auto">
          <a:xfrm>
            <a:off x="1905000" y="2057400"/>
            <a:ext cx="266700" cy="393700"/>
            <a:chOff x="504" y="3168"/>
            <a:chExt cx="168" cy="248"/>
          </a:xfrm>
        </p:grpSpPr>
        <p:graphicFrame>
          <p:nvGraphicFramePr>
            <p:cNvPr id="82983" name="Object 1063"/>
            <p:cNvGraphicFramePr>
              <a:graphicFrameLocks noChangeAspect="1"/>
            </p:cNvGraphicFramePr>
            <p:nvPr/>
          </p:nvGraphicFramePr>
          <p:xfrm>
            <a:off x="504" y="3216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" name="Equation" r:id="rId5" imgW="266400" imgH="317160" progId="Equation.3">
                    <p:embed/>
                  </p:oleObj>
                </mc:Choice>
                <mc:Fallback>
                  <p:oleObj name="Equation" r:id="rId5" imgW="266400" imgH="317160" progId="Equation.3">
                    <p:embed/>
                    <p:pic>
                      <p:nvPicPr>
                        <p:cNvPr id="82983" name="Object 10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" y="3216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045" name="Line 1125"/>
            <p:cNvSpPr>
              <a:spLocks noChangeShapeType="1"/>
            </p:cNvSpPr>
            <p:nvPr/>
          </p:nvSpPr>
          <p:spPr bwMode="auto">
            <a:xfrm>
              <a:off x="528" y="316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053" name="Group 1133"/>
          <p:cNvGrpSpPr>
            <a:grpSpLocks/>
          </p:cNvGrpSpPr>
          <p:nvPr/>
        </p:nvGrpSpPr>
        <p:grpSpPr bwMode="auto">
          <a:xfrm>
            <a:off x="3505200" y="1600200"/>
            <a:ext cx="914400" cy="519113"/>
            <a:chOff x="2304" y="960"/>
            <a:chExt cx="576" cy="327"/>
          </a:xfrm>
        </p:grpSpPr>
        <p:graphicFrame>
          <p:nvGraphicFramePr>
            <p:cNvPr id="83020" name="Object 1100"/>
            <p:cNvGraphicFramePr>
              <a:graphicFrameLocks noChangeAspect="1"/>
            </p:cNvGraphicFramePr>
            <p:nvPr/>
          </p:nvGraphicFramePr>
          <p:xfrm>
            <a:off x="2323" y="1079"/>
            <a:ext cx="5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Equation" r:id="rId7" imgW="863280" imgH="317160" progId="Equation.3">
                    <p:embed/>
                  </p:oleObj>
                </mc:Choice>
                <mc:Fallback>
                  <p:oleObj name="Equation" r:id="rId7" imgW="863280" imgH="317160" progId="Equation.3">
                    <p:embed/>
                    <p:pic>
                      <p:nvPicPr>
                        <p:cNvPr id="83020" name="Object 1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3" y="1079"/>
                          <a:ext cx="5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021" name="Text Box 1101"/>
            <p:cNvSpPr txBox="1">
              <a:spLocks noChangeArrowheads="1"/>
            </p:cNvSpPr>
            <p:nvPr/>
          </p:nvSpPr>
          <p:spPr bwMode="auto">
            <a:xfrm>
              <a:off x="2400" y="96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仿宋_GB2312" panose="02010609030101010101" pitchFamily="49" charset="-122"/>
                  <a:sym typeface="Symbol" panose="05050102010706020507" pitchFamily="18" charset="2"/>
                </a:rPr>
                <a:t></a:t>
              </a:r>
            </a:p>
          </p:txBody>
        </p:sp>
        <p:sp>
          <p:nvSpPr>
            <p:cNvPr id="83047" name="Line 1127"/>
            <p:cNvSpPr>
              <a:spLocks noChangeShapeType="1"/>
            </p:cNvSpPr>
            <p:nvPr/>
          </p:nvSpPr>
          <p:spPr bwMode="auto">
            <a:xfrm>
              <a:off x="2304" y="102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48" name="Line 1128"/>
            <p:cNvSpPr>
              <a:spLocks noChangeShapeType="1"/>
            </p:cNvSpPr>
            <p:nvPr/>
          </p:nvSpPr>
          <p:spPr bwMode="auto">
            <a:xfrm>
              <a:off x="2640" y="102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054" name="Group 1134"/>
          <p:cNvGrpSpPr>
            <a:grpSpLocks/>
          </p:cNvGrpSpPr>
          <p:nvPr/>
        </p:nvGrpSpPr>
        <p:grpSpPr bwMode="auto">
          <a:xfrm>
            <a:off x="4495800" y="1600200"/>
            <a:ext cx="914400" cy="519113"/>
            <a:chOff x="3024" y="960"/>
            <a:chExt cx="576" cy="327"/>
          </a:xfrm>
        </p:grpSpPr>
        <p:graphicFrame>
          <p:nvGraphicFramePr>
            <p:cNvPr id="83033" name="Object 1113"/>
            <p:cNvGraphicFramePr>
              <a:graphicFrameLocks noChangeAspect="1"/>
            </p:cNvGraphicFramePr>
            <p:nvPr/>
          </p:nvGraphicFramePr>
          <p:xfrm>
            <a:off x="3024" y="1031"/>
            <a:ext cx="45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" name="Equation" r:id="rId9" imgW="723600" imgH="406080" progId="Equation.3">
                    <p:embed/>
                  </p:oleObj>
                </mc:Choice>
                <mc:Fallback>
                  <p:oleObj name="Equation" r:id="rId9" imgW="723600" imgH="406080" progId="Equation.3">
                    <p:embed/>
                    <p:pic>
                      <p:nvPicPr>
                        <p:cNvPr id="83033" name="Object 1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031"/>
                          <a:ext cx="45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034" name="Text Box 1114"/>
            <p:cNvSpPr txBox="1">
              <a:spLocks noChangeArrowheads="1"/>
            </p:cNvSpPr>
            <p:nvPr/>
          </p:nvSpPr>
          <p:spPr bwMode="auto">
            <a:xfrm>
              <a:off x="3120" y="96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仿宋_GB2312" panose="02010609030101010101" pitchFamily="49" charset="-122"/>
                  <a:sym typeface="Symbol" panose="05050102010706020507" pitchFamily="18" charset="2"/>
                </a:rPr>
                <a:t></a:t>
              </a:r>
            </a:p>
          </p:txBody>
        </p:sp>
        <p:sp>
          <p:nvSpPr>
            <p:cNvPr id="83049" name="Line 1129"/>
            <p:cNvSpPr>
              <a:spLocks noChangeShapeType="1"/>
            </p:cNvSpPr>
            <p:nvPr/>
          </p:nvSpPr>
          <p:spPr bwMode="auto">
            <a:xfrm>
              <a:off x="3024" y="102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50" name="Line 1130"/>
            <p:cNvSpPr>
              <a:spLocks noChangeShapeType="1"/>
            </p:cNvSpPr>
            <p:nvPr/>
          </p:nvSpPr>
          <p:spPr bwMode="auto">
            <a:xfrm>
              <a:off x="3360" y="10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056" name="Group 1136"/>
          <p:cNvGrpSpPr>
            <a:grpSpLocks/>
          </p:cNvGrpSpPr>
          <p:nvPr/>
        </p:nvGrpSpPr>
        <p:grpSpPr bwMode="auto">
          <a:xfrm>
            <a:off x="3367088" y="2273300"/>
            <a:ext cx="800100" cy="469900"/>
            <a:chOff x="1704" y="3312"/>
            <a:chExt cx="504" cy="296"/>
          </a:xfrm>
        </p:grpSpPr>
        <p:graphicFrame>
          <p:nvGraphicFramePr>
            <p:cNvPr id="83007" name="Object 1087"/>
            <p:cNvGraphicFramePr>
              <a:graphicFrameLocks noChangeAspect="1"/>
            </p:cNvGraphicFramePr>
            <p:nvPr/>
          </p:nvGraphicFramePr>
          <p:xfrm>
            <a:off x="1704" y="3312"/>
            <a:ext cx="5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" name="Equation" r:id="rId11" imgW="799920" imgH="469800" progId="Equation.3">
                    <p:embed/>
                  </p:oleObj>
                </mc:Choice>
                <mc:Fallback>
                  <p:oleObj name="Equation" r:id="rId11" imgW="799920" imgH="469800" progId="Equation.3">
                    <p:embed/>
                    <p:pic>
                      <p:nvPicPr>
                        <p:cNvPr id="83007" name="Object 10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4" y="3312"/>
                          <a:ext cx="50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008" name="Object 1088"/>
            <p:cNvGraphicFramePr>
              <a:graphicFrameLocks noChangeAspect="1"/>
            </p:cNvGraphicFramePr>
            <p:nvPr/>
          </p:nvGraphicFramePr>
          <p:xfrm>
            <a:off x="1769" y="3403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7" name="Equation" r:id="rId13" imgW="266400" imgH="317160" progId="Equation.3">
                    <p:embed/>
                  </p:oleObj>
                </mc:Choice>
                <mc:Fallback>
                  <p:oleObj name="Equation" r:id="rId13" imgW="266400" imgH="317160" progId="Equation.3">
                    <p:embed/>
                    <p:pic>
                      <p:nvPicPr>
                        <p:cNvPr id="83008" name="Object 10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9" y="3403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051" name="Line 1131"/>
            <p:cNvSpPr>
              <a:spLocks noChangeShapeType="1"/>
            </p:cNvSpPr>
            <p:nvPr/>
          </p:nvSpPr>
          <p:spPr bwMode="auto">
            <a:xfrm>
              <a:off x="1776" y="3360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102" name="Group 1182"/>
          <p:cNvGrpSpPr>
            <a:grpSpLocks/>
          </p:cNvGrpSpPr>
          <p:nvPr/>
        </p:nvGrpSpPr>
        <p:grpSpPr bwMode="auto">
          <a:xfrm>
            <a:off x="4203700" y="2273300"/>
            <a:ext cx="1816100" cy="469900"/>
            <a:chOff x="2648" y="1432"/>
            <a:chExt cx="1144" cy="296"/>
          </a:xfrm>
        </p:grpSpPr>
        <p:grpSp>
          <p:nvGrpSpPr>
            <p:cNvPr id="83096" name="Group 1176"/>
            <p:cNvGrpSpPr>
              <a:grpSpLocks/>
            </p:cNvGrpSpPr>
            <p:nvPr/>
          </p:nvGrpSpPr>
          <p:grpSpPr bwMode="auto">
            <a:xfrm>
              <a:off x="2648" y="1432"/>
              <a:ext cx="1144" cy="296"/>
              <a:chOff x="2648" y="1384"/>
              <a:chExt cx="1144" cy="296"/>
            </a:xfrm>
          </p:grpSpPr>
          <p:graphicFrame>
            <p:nvGraphicFramePr>
              <p:cNvPr id="83010" name="Object 1090"/>
              <p:cNvGraphicFramePr>
                <a:graphicFrameLocks noChangeAspect="1"/>
              </p:cNvGraphicFramePr>
              <p:nvPr/>
            </p:nvGraphicFramePr>
            <p:xfrm>
              <a:off x="2648" y="1384"/>
              <a:ext cx="1144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8" name="Equation" r:id="rId15" imgW="1815840" imgH="469800" progId="Equation.3">
                      <p:embed/>
                    </p:oleObj>
                  </mc:Choice>
                  <mc:Fallback>
                    <p:oleObj name="Equation" r:id="rId15" imgW="1815840" imgH="469800" progId="Equation.3">
                      <p:embed/>
                      <p:pic>
                        <p:nvPicPr>
                          <p:cNvPr id="83010" name="Object 10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8" y="1384"/>
                            <a:ext cx="1144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3052" name="Line 1132"/>
              <p:cNvSpPr>
                <a:spLocks noChangeShapeType="1"/>
              </p:cNvSpPr>
              <p:nvPr/>
            </p:nvSpPr>
            <p:spPr bwMode="auto">
              <a:xfrm>
                <a:off x="2736" y="143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55" name="Line 1135"/>
              <p:cNvSpPr>
                <a:spLocks noChangeShapeType="1"/>
              </p:cNvSpPr>
              <p:nvPr/>
            </p:nvSpPr>
            <p:spPr bwMode="auto">
              <a:xfrm>
                <a:off x="3072" y="141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83011" name="Object 1091"/>
            <p:cNvGraphicFramePr>
              <a:graphicFrameLocks noChangeAspect="1"/>
            </p:cNvGraphicFramePr>
            <p:nvPr/>
          </p:nvGraphicFramePr>
          <p:xfrm>
            <a:off x="2736" y="152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9" name="Equation" r:id="rId17" imgW="228600" imgH="241200" progId="Equation.3">
                    <p:embed/>
                  </p:oleObj>
                </mc:Choice>
                <mc:Fallback>
                  <p:oleObj name="Equation" r:id="rId17" imgW="228600" imgH="241200" progId="Equation.3">
                    <p:embed/>
                    <p:pic>
                      <p:nvPicPr>
                        <p:cNvPr id="83011" name="Object 10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52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012" name="Object 1092"/>
            <p:cNvGraphicFramePr>
              <a:graphicFrameLocks noChangeAspect="1"/>
            </p:cNvGraphicFramePr>
            <p:nvPr/>
          </p:nvGraphicFramePr>
          <p:xfrm>
            <a:off x="3072" y="1497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0" name="Equation" r:id="rId19" imgW="215640" imgH="330120" progId="Equation.3">
                    <p:embed/>
                  </p:oleObj>
                </mc:Choice>
                <mc:Fallback>
                  <p:oleObj name="Equation" r:id="rId19" imgW="215640" imgH="330120" progId="Equation.3">
                    <p:embed/>
                    <p:pic>
                      <p:nvPicPr>
                        <p:cNvPr id="83012" name="Object 10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497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3079" name="Group 1159"/>
          <p:cNvGrpSpPr>
            <a:grpSpLocks/>
          </p:cNvGrpSpPr>
          <p:nvPr/>
        </p:nvGrpSpPr>
        <p:grpSpPr bwMode="auto">
          <a:xfrm>
            <a:off x="6477000" y="2971800"/>
            <a:ext cx="1524000" cy="1905000"/>
            <a:chOff x="4368" y="1728"/>
            <a:chExt cx="960" cy="1200"/>
          </a:xfrm>
        </p:grpSpPr>
        <p:graphicFrame>
          <p:nvGraphicFramePr>
            <p:cNvPr id="83058" name="Object 1138"/>
            <p:cNvGraphicFramePr>
              <a:graphicFrameLocks noChangeAspect="1"/>
            </p:cNvGraphicFramePr>
            <p:nvPr/>
          </p:nvGraphicFramePr>
          <p:xfrm>
            <a:off x="4368" y="1968"/>
            <a:ext cx="618" cy="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1" name="BMP 图象" r:id="rId21" imgW="980952" imgH="1200318" progId="Paint.Picture">
                    <p:embed/>
                  </p:oleObj>
                </mc:Choice>
                <mc:Fallback>
                  <p:oleObj name="BMP 图象" r:id="rId21" imgW="980952" imgH="1200318" progId="Paint.Picture">
                    <p:embed/>
                    <p:pic>
                      <p:nvPicPr>
                        <p:cNvPr id="83058" name="Object 1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968"/>
                          <a:ext cx="618" cy="7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060" name="Line 1140"/>
            <p:cNvSpPr>
              <a:spLocks noChangeShapeType="1"/>
            </p:cNvSpPr>
            <p:nvPr/>
          </p:nvSpPr>
          <p:spPr bwMode="auto">
            <a:xfrm>
              <a:off x="4560" y="2208"/>
              <a:ext cx="57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64" name="Line 1144"/>
            <p:cNvSpPr>
              <a:spLocks noChangeShapeType="1"/>
            </p:cNvSpPr>
            <p:nvPr/>
          </p:nvSpPr>
          <p:spPr bwMode="auto">
            <a:xfrm flipV="1">
              <a:off x="4560" y="1824"/>
              <a:ext cx="288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3078" name="Group 1158"/>
            <p:cNvGrpSpPr>
              <a:grpSpLocks/>
            </p:cNvGrpSpPr>
            <p:nvPr/>
          </p:nvGrpSpPr>
          <p:grpSpPr bwMode="auto">
            <a:xfrm>
              <a:off x="4896" y="1728"/>
              <a:ext cx="144" cy="238"/>
              <a:chOff x="4896" y="1786"/>
              <a:chExt cx="144" cy="238"/>
            </a:xfrm>
          </p:grpSpPr>
          <p:sp>
            <p:nvSpPr>
              <p:cNvPr id="83066" name="Line 1146"/>
              <p:cNvSpPr>
                <a:spLocks noChangeShapeType="1"/>
              </p:cNvSpPr>
              <p:nvPr/>
            </p:nvSpPr>
            <p:spPr bwMode="auto">
              <a:xfrm>
                <a:off x="4896" y="178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3067" name="Object 1147"/>
              <p:cNvGraphicFramePr>
                <a:graphicFrameLocks noChangeAspect="1"/>
              </p:cNvGraphicFramePr>
              <p:nvPr/>
            </p:nvGraphicFramePr>
            <p:xfrm>
              <a:off x="4898" y="1816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2" name="Equation" r:id="rId23" imgW="215640" imgH="330120" progId="Equation.3">
                      <p:embed/>
                    </p:oleObj>
                  </mc:Choice>
                  <mc:Fallback>
                    <p:oleObj name="Equation" r:id="rId23" imgW="215640" imgH="330120" progId="Equation.3">
                      <p:embed/>
                      <p:pic>
                        <p:nvPicPr>
                          <p:cNvPr id="83067" name="Object 11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8" y="1816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3069" name="Line 1149"/>
            <p:cNvSpPr>
              <a:spLocks noChangeShapeType="1"/>
            </p:cNvSpPr>
            <p:nvPr/>
          </p:nvSpPr>
          <p:spPr bwMode="auto">
            <a:xfrm>
              <a:off x="4560" y="2208"/>
              <a:ext cx="384" cy="72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3077" name="Group 1157"/>
            <p:cNvGrpSpPr>
              <a:grpSpLocks/>
            </p:cNvGrpSpPr>
            <p:nvPr/>
          </p:nvGrpSpPr>
          <p:grpSpPr bwMode="auto">
            <a:xfrm>
              <a:off x="5184" y="2160"/>
              <a:ext cx="144" cy="192"/>
              <a:chOff x="5184" y="2160"/>
              <a:chExt cx="144" cy="192"/>
            </a:xfrm>
          </p:grpSpPr>
          <p:graphicFrame>
            <p:nvGraphicFramePr>
              <p:cNvPr id="83062" name="Object 1142"/>
              <p:cNvGraphicFramePr>
                <a:graphicFrameLocks noChangeAspect="1"/>
              </p:cNvGraphicFramePr>
              <p:nvPr/>
            </p:nvGraphicFramePr>
            <p:xfrm>
              <a:off x="5184" y="220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3" name="Equation" r:id="rId25" imgW="228600" imgH="241200" progId="Equation.3">
                      <p:embed/>
                    </p:oleObj>
                  </mc:Choice>
                  <mc:Fallback>
                    <p:oleObj name="Equation" r:id="rId25" imgW="228600" imgH="241200" progId="Equation.3">
                      <p:embed/>
                      <p:pic>
                        <p:nvPicPr>
                          <p:cNvPr id="83062" name="Object 11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220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3073" name="Line 1153"/>
              <p:cNvSpPr>
                <a:spLocks noChangeShapeType="1"/>
              </p:cNvSpPr>
              <p:nvPr/>
            </p:nvSpPr>
            <p:spPr bwMode="auto">
              <a:xfrm>
                <a:off x="5184" y="216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076" name="Group 1156"/>
            <p:cNvGrpSpPr>
              <a:grpSpLocks/>
            </p:cNvGrpSpPr>
            <p:nvPr/>
          </p:nvGrpSpPr>
          <p:grpSpPr bwMode="auto">
            <a:xfrm>
              <a:off x="4944" y="2640"/>
              <a:ext cx="144" cy="200"/>
              <a:chOff x="4896" y="2640"/>
              <a:chExt cx="144" cy="200"/>
            </a:xfrm>
          </p:grpSpPr>
          <p:graphicFrame>
            <p:nvGraphicFramePr>
              <p:cNvPr id="83071" name="Object 1151"/>
              <p:cNvGraphicFramePr>
                <a:graphicFrameLocks noChangeAspect="1"/>
              </p:cNvGraphicFramePr>
              <p:nvPr/>
            </p:nvGraphicFramePr>
            <p:xfrm>
              <a:off x="4896" y="2688"/>
              <a:ext cx="12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4" name="Equation" r:id="rId27" imgW="203040" imgH="241200" progId="Equation.3">
                      <p:embed/>
                    </p:oleObj>
                  </mc:Choice>
                  <mc:Fallback>
                    <p:oleObj name="Equation" r:id="rId27" imgW="203040" imgH="241200" progId="Equation.3">
                      <p:embed/>
                      <p:pic>
                        <p:nvPicPr>
                          <p:cNvPr id="83071" name="Object 11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2688"/>
                            <a:ext cx="128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3074" name="Line 1154"/>
              <p:cNvSpPr>
                <a:spLocks noChangeShapeType="1"/>
              </p:cNvSpPr>
              <p:nvPr/>
            </p:nvSpPr>
            <p:spPr bwMode="auto">
              <a:xfrm>
                <a:off x="4896" y="264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3088" name="Group 1168"/>
          <p:cNvGrpSpPr>
            <a:grpSpLocks/>
          </p:cNvGrpSpPr>
          <p:nvPr/>
        </p:nvGrpSpPr>
        <p:grpSpPr bwMode="auto">
          <a:xfrm>
            <a:off x="609600" y="2895600"/>
            <a:ext cx="762000" cy="519113"/>
            <a:chOff x="336" y="2016"/>
            <a:chExt cx="480" cy="327"/>
          </a:xfrm>
        </p:grpSpPr>
        <p:sp>
          <p:nvSpPr>
            <p:cNvPr id="83013" name="Text Box 1093"/>
            <p:cNvSpPr txBox="1">
              <a:spLocks noChangeArrowheads="1"/>
            </p:cNvSpPr>
            <p:nvPr/>
          </p:nvSpPr>
          <p:spPr bwMode="auto">
            <a:xfrm>
              <a:off x="336" y="201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称</a:t>
              </a:r>
            </a:p>
          </p:txBody>
        </p:sp>
        <p:grpSp>
          <p:nvGrpSpPr>
            <p:cNvPr id="83086" name="Group 1166"/>
            <p:cNvGrpSpPr>
              <a:grpSpLocks/>
            </p:cNvGrpSpPr>
            <p:nvPr/>
          </p:nvGrpSpPr>
          <p:grpSpPr bwMode="auto">
            <a:xfrm>
              <a:off x="672" y="2104"/>
              <a:ext cx="144" cy="200"/>
              <a:chOff x="624" y="2104"/>
              <a:chExt cx="144" cy="200"/>
            </a:xfrm>
          </p:grpSpPr>
          <p:graphicFrame>
            <p:nvGraphicFramePr>
              <p:cNvPr id="83014" name="Object 1094"/>
              <p:cNvGraphicFramePr>
                <a:graphicFrameLocks noChangeAspect="1"/>
              </p:cNvGraphicFramePr>
              <p:nvPr/>
            </p:nvGraphicFramePr>
            <p:xfrm>
              <a:off x="624" y="2152"/>
              <a:ext cx="12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5" name="Equation" r:id="rId29" imgW="203040" imgH="241200" progId="Equation.3">
                      <p:embed/>
                    </p:oleObj>
                  </mc:Choice>
                  <mc:Fallback>
                    <p:oleObj name="Equation" r:id="rId29" imgW="203040" imgH="241200" progId="Equation.3">
                      <p:embed/>
                      <p:pic>
                        <p:nvPicPr>
                          <p:cNvPr id="83014" name="Object 10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2152"/>
                            <a:ext cx="128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3075" name="Line 1155"/>
              <p:cNvSpPr>
                <a:spLocks noChangeShapeType="1"/>
              </p:cNvSpPr>
              <p:nvPr/>
            </p:nvSpPr>
            <p:spPr bwMode="auto">
              <a:xfrm>
                <a:off x="624" y="210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3087" name="Group 1167"/>
          <p:cNvGrpSpPr>
            <a:grpSpLocks/>
          </p:cNvGrpSpPr>
          <p:nvPr/>
        </p:nvGrpSpPr>
        <p:grpSpPr bwMode="auto">
          <a:xfrm>
            <a:off x="1447800" y="2971800"/>
            <a:ext cx="2438400" cy="446088"/>
            <a:chOff x="864" y="2064"/>
            <a:chExt cx="1536" cy="281"/>
          </a:xfrm>
        </p:grpSpPr>
        <p:graphicFrame>
          <p:nvGraphicFramePr>
            <p:cNvPr id="83080" name="Object 1160"/>
            <p:cNvGraphicFramePr>
              <a:graphicFrameLocks noChangeAspect="1"/>
            </p:cNvGraphicFramePr>
            <p:nvPr/>
          </p:nvGraphicFramePr>
          <p:xfrm>
            <a:off x="864" y="2064"/>
            <a:ext cx="153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6" name="Equation" r:id="rId31" imgW="2438280" imgH="444240" progId="Equation.3">
                    <p:embed/>
                  </p:oleObj>
                </mc:Choice>
                <mc:Fallback>
                  <p:oleObj name="Equation" r:id="rId31" imgW="2438280" imgH="444240" progId="Equation.3">
                    <p:embed/>
                    <p:pic>
                      <p:nvPicPr>
                        <p:cNvPr id="83080" name="Object 1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064"/>
                          <a:ext cx="1536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081" name="Line 1161"/>
            <p:cNvSpPr>
              <a:spLocks noChangeShapeType="1"/>
            </p:cNvSpPr>
            <p:nvPr/>
          </p:nvSpPr>
          <p:spPr bwMode="auto">
            <a:xfrm>
              <a:off x="1595" y="208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82" name="Line 1162"/>
            <p:cNvSpPr>
              <a:spLocks noChangeShapeType="1"/>
            </p:cNvSpPr>
            <p:nvPr/>
          </p:nvSpPr>
          <p:spPr bwMode="auto">
            <a:xfrm>
              <a:off x="2016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089" name="Group 1169"/>
          <p:cNvGrpSpPr>
            <a:grpSpLocks/>
          </p:cNvGrpSpPr>
          <p:nvPr/>
        </p:nvGrpSpPr>
        <p:grpSpPr bwMode="auto">
          <a:xfrm>
            <a:off x="2286000" y="3581400"/>
            <a:ext cx="1279525" cy="366713"/>
            <a:chOff x="1536" y="2425"/>
            <a:chExt cx="806" cy="231"/>
          </a:xfrm>
        </p:grpSpPr>
        <p:graphicFrame>
          <p:nvGraphicFramePr>
            <p:cNvPr id="83018" name="Object 1098"/>
            <p:cNvGraphicFramePr>
              <a:graphicFrameLocks noChangeAspect="1"/>
            </p:cNvGraphicFramePr>
            <p:nvPr/>
          </p:nvGraphicFramePr>
          <p:xfrm>
            <a:off x="1556" y="2448"/>
            <a:ext cx="78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7" name="Equation" r:id="rId33" imgW="1244520" imgH="330120" progId="Equation.3">
                    <p:embed/>
                  </p:oleObj>
                </mc:Choice>
                <mc:Fallback>
                  <p:oleObj name="Equation" r:id="rId33" imgW="1244520" imgH="330120" progId="Equation.3">
                    <p:embed/>
                    <p:pic>
                      <p:nvPicPr>
                        <p:cNvPr id="83018" name="Object 10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6" y="2448"/>
                          <a:ext cx="78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083" name="Line 1163"/>
            <p:cNvSpPr>
              <a:spLocks noChangeShapeType="1"/>
            </p:cNvSpPr>
            <p:nvPr/>
          </p:nvSpPr>
          <p:spPr bwMode="auto">
            <a:xfrm>
              <a:off x="1536" y="244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84" name="Line 1164"/>
            <p:cNvSpPr>
              <a:spLocks noChangeShapeType="1"/>
            </p:cNvSpPr>
            <p:nvPr/>
          </p:nvSpPr>
          <p:spPr bwMode="auto">
            <a:xfrm>
              <a:off x="1908" y="244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85" name="Line 1165"/>
            <p:cNvSpPr>
              <a:spLocks noChangeShapeType="1"/>
            </p:cNvSpPr>
            <p:nvPr/>
          </p:nvSpPr>
          <p:spPr bwMode="auto">
            <a:xfrm>
              <a:off x="2198" y="2425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095" name="Group 1175"/>
          <p:cNvGrpSpPr>
            <a:grpSpLocks/>
          </p:cNvGrpSpPr>
          <p:nvPr/>
        </p:nvGrpSpPr>
        <p:grpSpPr bwMode="auto">
          <a:xfrm>
            <a:off x="7696200" y="4357688"/>
            <a:ext cx="990600" cy="366712"/>
            <a:chOff x="4464" y="3216"/>
            <a:chExt cx="624" cy="231"/>
          </a:xfrm>
        </p:grpSpPr>
        <p:graphicFrame>
          <p:nvGraphicFramePr>
            <p:cNvPr id="83091" name="Object 1171"/>
            <p:cNvGraphicFramePr>
              <a:graphicFrameLocks noChangeAspect="1"/>
            </p:cNvGraphicFramePr>
            <p:nvPr/>
          </p:nvGraphicFramePr>
          <p:xfrm>
            <a:off x="4464" y="3239"/>
            <a:ext cx="62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8" name="Equation" r:id="rId35" imgW="990360" imgH="330120" progId="Equation.3">
                    <p:embed/>
                  </p:oleObj>
                </mc:Choice>
                <mc:Fallback>
                  <p:oleObj name="Equation" r:id="rId35" imgW="990360" imgH="330120" progId="Equation.3">
                    <p:embed/>
                    <p:pic>
                      <p:nvPicPr>
                        <p:cNvPr id="83091" name="Object 1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239"/>
                          <a:ext cx="62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093" name="Line 1173"/>
            <p:cNvSpPr>
              <a:spLocks noChangeShapeType="1"/>
            </p:cNvSpPr>
            <p:nvPr/>
          </p:nvSpPr>
          <p:spPr bwMode="auto">
            <a:xfrm>
              <a:off x="4644" y="3239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94" name="Line 1174"/>
            <p:cNvSpPr>
              <a:spLocks noChangeShapeType="1"/>
            </p:cNvSpPr>
            <p:nvPr/>
          </p:nvSpPr>
          <p:spPr bwMode="auto">
            <a:xfrm>
              <a:off x="4934" y="321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097" name="Text Box 1177"/>
          <p:cNvSpPr txBox="1">
            <a:spLocks noChangeArrowheads="1"/>
          </p:cNvSpPr>
          <p:nvPr/>
        </p:nvSpPr>
        <p:spPr bwMode="auto">
          <a:xfrm>
            <a:off x="577850" y="4114800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引例中的力矩</a:t>
            </a:r>
          </a:p>
        </p:txBody>
      </p:sp>
      <p:grpSp>
        <p:nvGrpSpPr>
          <p:cNvPr id="83100" name="Group 1180"/>
          <p:cNvGrpSpPr>
            <a:grpSpLocks/>
          </p:cNvGrpSpPr>
          <p:nvPr/>
        </p:nvGrpSpPr>
        <p:grpSpPr bwMode="auto">
          <a:xfrm>
            <a:off x="2895600" y="4191000"/>
            <a:ext cx="1866900" cy="393700"/>
            <a:chOff x="1200" y="2976"/>
            <a:chExt cx="1176" cy="248"/>
          </a:xfrm>
        </p:grpSpPr>
        <p:graphicFrame>
          <p:nvGraphicFramePr>
            <p:cNvPr id="83024" name="Object 1104"/>
            <p:cNvGraphicFramePr>
              <a:graphicFrameLocks noChangeAspect="1"/>
            </p:cNvGraphicFramePr>
            <p:nvPr/>
          </p:nvGraphicFramePr>
          <p:xfrm>
            <a:off x="1200" y="3024"/>
            <a:ext cx="1165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9" name="Equation" r:id="rId37" imgW="1841400" imgH="317160" progId="Equation.3">
                    <p:embed/>
                  </p:oleObj>
                </mc:Choice>
                <mc:Fallback>
                  <p:oleObj name="Equation" r:id="rId37" imgW="1841400" imgH="317160" progId="Equation.3">
                    <p:embed/>
                    <p:pic>
                      <p:nvPicPr>
                        <p:cNvPr id="83024" name="Object 1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024"/>
                          <a:ext cx="1165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041" name="Line 1121"/>
            <p:cNvSpPr>
              <a:spLocks noChangeShapeType="1"/>
            </p:cNvSpPr>
            <p:nvPr/>
          </p:nvSpPr>
          <p:spPr bwMode="auto">
            <a:xfrm>
              <a:off x="1680" y="297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98" name="Line 1178"/>
            <p:cNvSpPr>
              <a:spLocks noChangeShapeType="1"/>
            </p:cNvSpPr>
            <p:nvPr/>
          </p:nvSpPr>
          <p:spPr bwMode="auto">
            <a:xfrm>
              <a:off x="1248" y="2976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99" name="Line 1179"/>
            <p:cNvSpPr>
              <a:spLocks noChangeShapeType="1"/>
            </p:cNvSpPr>
            <p:nvPr/>
          </p:nvSpPr>
          <p:spPr bwMode="auto">
            <a:xfrm>
              <a:off x="2232" y="29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103" name="Text Box 1183"/>
          <p:cNvSpPr txBox="1">
            <a:spLocks noChangeArrowheads="1"/>
          </p:cNvSpPr>
          <p:nvPr/>
        </p:nvSpPr>
        <p:spPr bwMode="auto">
          <a:xfrm>
            <a:off x="609600" y="4791075"/>
            <a:ext cx="3902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</a:rPr>
              <a:t>思考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右图三角形面积</a:t>
            </a:r>
          </a:p>
        </p:txBody>
      </p:sp>
      <p:grpSp>
        <p:nvGrpSpPr>
          <p:cNvPr id="83105" name="Group 1185"/>
          <p:cNvGrpSpPr>
            <a:grpSpLocks/>
          </p:cNvGrpSpPr>
          <p:nvPr/>
        </p:nvGrpSpPr>
        <p:grpSpPr bwMode="auto">
          <a:xfrm>
            <a:off x="5029200" y="4953000"/>
            <a:ext cx="1693863" cy="1320800"/>
            <a:chOff x="4290" y="1104"/>
            <a:chExt cx="1067" cy="832"/>
          </a:xfrm>
        </p:grpSpPr>
        <p:sp>
          <p:nvSpPr>
            <p:cNvPr id="83106" name="Line 1186"/>
            <p:cNvSpPr>
              <a:spLocks noChangeShapeType="1"/>
            </p:cNvSpPr>
            <p:nvPr/>
          </p:nvSpPr>
          <p:spPr bwMode="auto">
            <a:xfrm>
              <a:off x="4783" y="1104"/>
              <a:ext cx="574" cy="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107" name="Line 1187"/>
            <p:cNvSpPr>
              <a:spLocks noChangeShapeType="1"/>
            </p:cNvSpPr>
            <p:nvPr/>
          </p:nvSpPr>
          <p:spPr bwMode="auto">
            <a:xfrm>
              <a:off x="4290" y="1665"/>
              <a:ext cx="1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108" name="Line 1188"/>
            <p:cNvSpPr>
              <a:spLocks noChangeShapeType="1"/>
            </p:cNvSpPr>
            <p:nvPr/>
          </p:nvSpPr>
          <p:spPr bwMode="auto">
            <a:xfrm flipV="1">
              <a:off x="4290" y="1104"/>
              <a:ext cx="491" cy="5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109" name="Arc 1189"/>
            <p:cNvSpPr>
              <a:spLocks/>
            </p:cNvSpPr>
            <p:nvPr/>
          </p:nvSpPr>
          <p:spPr bwMode="auto">
            <a:xfrm>
              <a:off x="4290" y="1521"/>
              <a:ext cx="177" cy="139"/>
            </a:xfrm>
            <a:custGeom>
              <a:avLst/>
              <a:gdLst>
                <a:gd name="G0" fmla="+- 0 0 0"/>
                <a:gd name="G1" fmla="+- 16116 0 0"/>
                <a:gd name="G2" fmla="+- 21600 0 0"/>
                <a:gd name="T0" fmla="*/ 14382 w 21600"/>
                <a:gd name="T1" fmla="*/ 0 h 16116"/>
                <a:gd name="T2" fmla="*/ 21600 w 21600"/>
                <a:gd name="T3" fmla="*/ 16116 h 16116"/>
                <a:gd name="T4" fmla="*/ 0 w 21600"/>
                <a:gd name="T5" fmla="*/ 16116 h 16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116" fill="none" extrusionOk="0">
                  <a:moveTo>
                    <a:pt x="14381" y="0"/>
                  </a:moveTo>
                  <a:cubicBezTo>
                    <a:pt x="18974" y="4098"/>
                    <a:pt x="21600" y="9960"/>
                    <a:pt x="21600" y="16116"/>
                  </a:cubicBezTo>
                </a:path>
                <a:path w="21600" h="16116" stroke="0" extrusionOk="0">
                  <a:moveTo>
                    <a:pt x="14381" y="0"/>
                  </a:moveTo>
                  <a:cubicBezTo>
                    <a:pt x="18974" y="4098"/>
                    <a:pt x="21600" y="9960"/>
                    <a:pt x="21600" y="16116"/>
                  </a:cubicBezTo>
                  <a:lnTo>
                    <a:pt x="0" y="16116"/>
                  </a:lnTo>
                  <a:close/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3110" name="Object 1190"/>
            <p:cNvGraphicFramePr>
              <a:graphicFrameLocks noChangeAspect="1"/>
            </p:cNvGraphicFramePr>
            <p:nvPr/>
          </p:nvGraphicFramePr>
          <p:xfrm>
            <a:off x="4474" y="1419"/>
            <a:ext cx="16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0" name="Equation" r:id="rId39" imgW="126720" imgH="177480" progId="Equation.3">
                    <p:embed/>
                  </p:oleObj>
                </mc:Choice>
                <mc:Fallback>
                  <p:oleObj name="Equation" r:id="rId39" imgW="126720" imgH="177480" progId="Equation.3">
                    <p:embed/>
                    <p:pic>
                      <p:nvPicPr>
                        <p:cNvPr id="83110" name="Object 1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4" y="1419"/>
                          <a:ext cx="167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3111" name="Group 1191"/>
            <p:cNvGrpSpPr>
              <a:grpSpLocks/>
            </p:cNvGrpSpPr>
            <p:nvPr/>
          </p:nvGrpSpPr>
          <p:grpSpPr bwMode="auto">
            <a:xfrm>
              <a:off x="4320" y="1248"/>
              <a:ext cx="144" cy="200"/>
              <a:chOff x="4320" y="1248"/>
              <a:chExt cx="144" cy="200"/>
            </a:xfrm>
          </p:grpSpPr>
          <p:graphicFrame>
            <p:nvGraphicFramePr>
              <p:cNvPr id="83112" name="Object 1192"/>
              <p:cNvGraphicFramePr>
                <a:graphicFrameLocks noChangeAspect="1"/>
              </p:cNvGraphicFramePr>
              <p:nvPr/>
            </p:nvGraphicFramePr>
            <p:xfrm>
              <a:off x="4320" y="129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1" name="Equation" r:id="rId41" imgW="228600" imgH="241200" progId="Equation.3">
                      <p:embed/>
                    </p:oleObj>
                  </mc:Choice>
                  <mc:Fallback>
                    <p:oleObj name="Equation" r:id="rId41" imgW="228600" imgH="241200" progId="Equation.3">
                      <p:embed/>
                      <p:pic>
                        <p:nvPicPr>
                          <p:cNvPr id="83112" name="Object 11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129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3113" name="Line 1193"/>
              <p:cNvSpPr>
                <a:spLocks noChangeShapeType="1"/>
              </p:cNvSpPr>
              <p:nvPr/>
            </p:nvSpPr>
            <p:spPr bwMode="auto">
              <a:xfrm>
                <a:off x="4320" y="124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114" name="Group 1194"/>
            <p:cNvGrpSpPr>
              <a:grpSpLocks/>
            </p:cNvGrpSpPr>
            <p:nvPr/>
          </p:nvGrpSpPr>
          <p:grpSpPr bwMode="auto">
            <a:xfrm>
              <a:off x="4656" y="1702"/>
              <a:ext cx="144" cy="234"/>
              <a:chOff x="4656" y="1702"/>
              <a:chExt cx="144" cy="234"/>
            </a:xfrm>
          </p:grpSpPr>
          <p:graphicFrame>
            <p:nvGraphicFramePr>
              <p:cNvPr id="83115" name="Object 1195"/>
              <p:cNvGraphicFramePr>
                <a:graphicFrameLocks noChangeAspect="1"/>
              </p:cNvGraphicFramePr>
              <p:nvPr/>
            </p:nvGraphicFramePr>
            <p:xfrm>
              <a:off x="4664" y="1728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2" name="Equation" r:id="rId43" imgW="215640" imgH="330120" progId="Equation.3">
                      <p:embed/>
                    </p:oleObj>
                  </mc:Choice>
                  <mc:Fallback>
                    <p:oleObj name="Equation" r:id="rId43" imgW="215640" imgH="330120" progId="Equation.3">
                      <p:embed/>
                      <p:pic>
                        <p:nvPicPr>
                          <p:cNvPr id="83115" name="Object 11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64" y="1728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3116" name="Line 1196"/>
              <p:cNvSpPr>
                <a:spLocks noChangeShapeType="1"/>
              </p:cNvSpPr>
              <p:nvPr/>
            </p:nvSpPr>
            <p:spPr bwMode="auto">
              <a:xfrm>
                <a:off x="4656" y="170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3117" name="Group 1197"/>
          <p:cNvGrpSpPr>
            <a:grpSpLocks/>
          </p:cNvGrpSpPr>
          <p:nvPr/>
        </p:nvGrpSpPr>
        <p:grpSpPr bwMode="auto">
          <a:xfrm>
            <a:off x="2514600" y="5486400"/>
            <a:ext cx="1130300" cy="520700"/>
            <a:chOff x="4396" y="2352"/>
            <a:chExt cx="712" cy="328"/>
          </a:xfrm>
        </p:grpSpPr>
        <p:graphicFrame>
          <p:nvGraphicFramePr>
            <p:cNvPr id="83118" name="Object 1198"/>
            <p:cNvGraphicFramePr>
              <a:graphicFrameLocks noChangeAspect="1"/>
            </p:cNvGraphicFramePr>
            <p:nvPr/>
          </p:nvGraphicFramePr>
          <p:xfrm>
            <a:off x="4396" y="2352"/>
            <a:ext cx="71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3" name="Equation" r:id="rId45" imgW="1130040" imgH="520560" progId="Equation.3">
                    <p:embed/>
                  </p:oleObj>
                </mc:Choice>
                <mc:Fallback>
                  <p:oleObj name="Equation" r:id="rId45" imgW="1130040" imgH="520560" progId="Equation.3">
                    <p:embed/>
                    <p:pic>
                      <p:nvPicPr>
                        <p:cNvPr id="83118" name="Object 1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2352"/>
                          <a:ext cx="71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119" name="Line 1199"/>
            <p:cNvSpPr>
              <a:spLocks noChangeShapeType="1"/>
            </p:cNvSpPr>
            <p:nvPr/>
          </p:nvSpPr>
          <p:spPr bwMode="auto">
            <a:xfrm>
              <a:off x="4597" y="24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120" name="Line 1200"/>
            <p:cNvSpPr>
              <a:spLocks noChangeShapeType="1"/>
            </p:cNvSpPr>
            <p:nvPr/>
          </p:nvSpPr>
          <p:spPr bwMode="auto">
            <a:xfrm>
              <a:off x="4896" y="23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121" name="Text Box 1201"/>
          <p:cNvSpPr txBox="1">
            <a:spLocks noChangeArrowheads="1"/>
          </p:cNvSpPr>
          <p:nvPr/>
        </p:nvSpPr>
        <p:spPr bwMode="auto">
          <a:xfrm>
            <a:off x="1736725" y="5486400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S</a:t>
            </a:r>
            <a:r>
              <a:rPr lang="zh-CN" altLang="en-US"/>
              <a:t>＝</a:t>
            </a:r>
          </a:p>
        </p:txBody>
      </p:sp>
      <p:sp>
        <p:nvSpPr>
          <p:cNvPr id="83122" name="Line 1202"/>
          <p:cNvSpPr>
            <a:spLocks noChangeShapeType="1"/>
          </p:cNvSpPr>
          <p:nvPr/>
        </p:nvSpPr>
        <p:spPr bwMode="auto">
          <a:xfrm>
            <a:off x="2362200" y="6096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3123" name="Picture 1203" descr="F:\My Documents\数学资源库\机动.jpg"/>
          <p:cNvPicPr>
            <a:picLocks noChangeAspect="1" noChangeArrowheads="1"/>
          </p:cNvPicPr>
          <p:nvPr/>
        </p:nvPicPr>
        <p:blipFill>
          <a:blip r:embed="rId4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124" name="Text Box 120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83125" name="Picture 120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126" name="Picture 120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127" name="Picture 120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128" name="Picture 120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129" name="Picture 120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3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3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3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3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3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81" grpId="0" autoUpdateAnimBg="0"/>
      <p:bldP spid="82982" grpId="0" autoUpdateAnimBg="0"/>
      <p:bldP spid="83004" grpId="0" animBg="1" autoUpdateAnimBg="0"/>
      <p:bldP spid="83005" grpId="0" autoUpdateAnimBg="0"/>
      <p:bldP spid="83016" grpId="0" autoUpdateAnimBg="0"/>
      <p:bldP spid="83017" grpId="0" build="p" autoUpdateAnimBg="0"/>
      <p:bldP spid="83028" grpId="0" build="p" autoUpdateAnimBg="0"/>
      <p:bldP spid="83035" grpId="0" autoUpdateAnimBg="0"/>
      <p:bldP spid="83039" grpId="0" build="p" autoUpdateAnimBg="0" advAuto="0"/>
      <p:bldP spid="83097" grpId="0" build="p" autoUpdateAnimBg="0"/>
      <p:bldP spid="83103" grpId="0" build="p" autoUpdateAnimBg="0"/>
      <p:bldP spid="83121" grpId="0" build="p" autoUpdateAnimBg="0" advAuto="0"/>
      <p:bldP spid="831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1600200" cy="533400"/>
          </a:xfrm>
        </p:spPr>
        <p:txBody>
          <a:bodyPr/>
          <a:lstStyle/>
          <a:p>
            <a:pPr algn="l"/>
            <a:r>
              <a:rPr lang="en-US" altLang="zh-CN" sz="2800" b="1">
                <a:ea typeface="楷体_GB2312" panose="02010609030101010101" pitchFamily="49" charset="-122"/>
              </a:rPr>
              <a:t>2. </a:t>
            </a:r>
            <a:r>
              <a:rPr lang="zh-CN" altLang="en-US" sz="2800" b="1">
                <a:ea typeface="楷体_GB2312" panose="02010609030101010101" pitchFamily="49" charset="-122"/>
              </a:rPr>
              <a:t>性质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1905000" y="16144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为非零向量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</p:txBody>
      </p:sp>
      <p:graphicFrame>
        <p:nvGraphicFramePr>
          <p:cNvPr id="84006" name="Object 38"/>
          <p:cNvGraphicFramePr>
            <a:graphicFrameLocks noChangeAspect="1"/>
          </p:cNvGraphicFramePr>
          <p:nvPr/>
        </p:nvGraphicFramePr>
        <p:xfrm>
          <a:off x="3429000" y="3390900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384200" imgH="406080" progId="Equation.3">
                  <p:embed/>
                </p:oleObj>
              </mc:Choice>
              <mc:Fallback>
                <p:oleObj name="Equation" r:id="rId3" imgW="1384200" imgH="406080" progId="Equation.3">
                  <p:embed/>
                  <p:pic>
                    <p:nvPicPr>
                      <p:cNvPr id="8400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90900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9" name="Object 41"/>
          <p:cNvGraphicFramePr>
            <a:graphicFrameLocks noChangeAspect="1"/>
          </p:cNvGraphicFramePr>
          <p:nvPr/>
        </p:nvGraphicFramePr>
        <p:xfrm>
          <a:off x="4876800" y="3352800"/>
          <a:ext cx="191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1917360" imgH="444240" progId="Equation.3">
                  <p:embed/>
                </p:oleObj>
              </mc:Choice>
              <mc:Fallback>
                <p:oleObj name="Equation" r:id="rId5" imgW="1917360" imgH="444240" progId="Equation.3">
                  <p:embed/>
                  <p:pic>
                    <p:nvPicPr>
                      <p:cNvPr id="8400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352800"/>
                        <a:ext cx="1917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7" name="Line 19"/>
          <p:cNvSpPr>
            <a:spLocks noChangeShapeType="1"/>
          </p:cNvSpPr>
          <p:nvPr/>
        </p:nvSpPr>
        <p:spPr bwMode="auto">
          <a:xfrm>
            <a:off x="5746750" y="1792288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>
            <a:off x="5746750" y="1927225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04" name="Line 36"/>
          <p:cNvSpPr>
            <a:spLocks noChangeShapeType="1"/>
          </p:cNvSpPr>
          <p:nvPr/>
        </p:nvSpPr>
        <p:spPr bwMode="auto">
          <a:xfrm>
            <a:off x="2590800" y="3497263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05" name="Line 37"/>
          <p:cNvSpPr>
            <a:spLocks noChangeShapeType="1"/>
          </p:cNvSpPr>
          <p:nvPr/>
        </p:nvSpPr>
        <p:spPr bwMode="auto">
          <a:xfrm>
            <a:off x="2590800" y="3632200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11" name="Line 43"/>
          <p:cNvSpPr>
            <a:spLocks noChangeShapeType="1"/>
          </p:cNvSpPr>
          <p:nvPr/>
        </p:nvSpPr>
        <p:spPr bwMode="auto">
          <a:xfrm>
            <a:off x="6934200" y="3505200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12" name="Line 44"/>
          <p:cNvSpPr>
            <a:spLocks noChangeShapeType="1"/>
          </p:cNvSpPr>
          <p:nvPr/>
        </p:nvSpPr>
        <p:spPr bwMode="auto">
          <a:xfrm>
            <a:off x="6934200" y="3629025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4054" name="Group 86"/>
          <p:cNvGrpSpPr>
            <a:grpSpLocks/>
          </p:cNvGrpSpPr>
          <p:nvPr/>
        </p:nvGrpSpPr>
        <p:grpSpPr bwMode="auto">
          <a:xfrm>
            <a:off x="768350" y="1117600"/>
            <a:ext cx="1244600" cy="406400"/>
            <a:chOff x="384" y="704"/>
            <a:chExt cx="784" cy="256"/>
          </a:xfrm>
        </p:grpSpPr>
        <p:graphicFrame>
          <p:nvGraphicFramePr>
            <p:cNvPr id="83982" name="Object 14"/>
            <p:cNvGraphicFramePr>
              <a:graphicFrameLocks noChangeAspect="1"/>
            </p:cNvGraphicFramePr>
            <p:nvPr/>
          </p:nvGraphicFramePr>
          <p:xfrm>
            <a:off x="384" y="704"/>
            <a:ext cx="7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8" name="Equation" r:id="rId7" imgW="1244520" imgH="406080" progId="Equation.3">
                    <p:embed/>
                  </p:oleObj>
                </mc:Choice>
                <mc:Fallback>
                  <p:oleObj name="Equation" r:id="rId7" imgW="1244520" imgH="406080" progId="Equation.3">
                    <p:embed/>
                    <p:pic>
                      <p:nvPicPr>
                        <p:cNvPr id="8398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704"/>
                          <a:ext cx="7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048" name="Line 80"/>
            <p:cNvSpPr>
              <a:spLocks noChangeShapeType="1"/>
            </p:cNvSpPr>
            <p:nvPr/>
          </p:nvSpPr>
          <p:spPr bwMode="auto">
            <a:xfrm>
              <a:off x="684" y="7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49" name="Line 81"/>
            <p:cNvSpPr>
              <a:spLocks noChangeShapeType="1"/>
            </p:cNvSpPr>
            <p:nvPr/>
          </p:nvSpPr>
          <p:spPr bwMode="auto">
            <a:xfrm>
              <a:off x="1008" y="7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055" name="Group 87"/>
          <p:cNvGrpSpPr>
            <a:grpSpLocks/>
          </p:cNvGrpSpPr>
          <p:nvPr/>
        </p:nvGrpSpPr>
        <p:grpSpPr bwMode="auto">
          <a:xfrm>
            <a:off x="2095500" y="1054100"/>
            <a:ext cx="495300" cy="393700"/>
            <a:chOff x="1224" y="672"/>
            <a:chExt cx="312" cy="248"/>
          </a:xfrm>
        </p:grpSpPr>
        <p:graphicFrame>
          <p:nvGraphicFramePr>
            <p:cNvPr id="83983" name="Object 15"/>
            <p:cNvGraphicFramePr>
              <a:graphicFrameLocks noChangeAspect="1"/>
            </p:cNvGraphicFramePr>
            <p:nvPr/>
          </p:nvGraphicFramePr>
          <p:xfrm>
            <a:off x="1224" y="720"/>
            <a:ext cx="31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" name="Equation" r:id="rId9" imgW="495000" imgH="317160" progId="Equation.3">
                    <p:embed/>
                  </p:oleObj>
                </mc:Choice>
                <mc:Fallback>
                  <p:oleObj name="Equation" r:id="rId9" imgW="495000" imgH="317160" progId="Equation.3">
                    <p:embed/>
                    <p:pic>
                      <p:nvPicPr>
                        <p:cNvPr id="83983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720"/>
                          <a:ext cx="31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050" name="Line 82"/>
            <p:cNvSpPr>
              <a:spLocks noChangeShapeType="1"/>
            </p:cNvSpPr>
            <p:nvPr/>
          </p:nvSpPr>
          <p:spPr bwMode="auto">
            <a:xfrm>
              <a:off x="1392" y="67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056" name="Group 88"/>
          <p:cNvGrpSpPr>
            <a:grpSpLocks/>
          </p:cNvGrpSpPr>
          <p:nvPr/>
        </p:nvGrpSpPr>
        <p:grpSpPr bwMode="auto">
          <a:xfrm>
            <a:off x="768350" y="1651000"/>
            <a:ext cx="1231900" cy="482600"/>
            <a:chOff x="384" y="1152"/>
            <a:chExt cx="776" cy="304"/>
          </a:xfrm>
        </p:grpSpPr>
        <p:graphicFrame>
          <p:nvGraphicFramePr>
            <p:cNvPr id="83984" name="Object 16"/>
            <p:cNvGraphicFramePr>
              <a:graphicFrameLocks noChangeAspect="1"/>
            </p:cNvGraphicFramePr>
            <p:nvPr/>
          </p:nvGraphicFramePr>
          <p:xfrm>
            <a:off x="384" y="1200"/>
            <a:ext cx="77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0" name="Equation" r:id="rId11" imgW="1231560" imgH="406080" progId="Equation.3">
                    <p:embed/>
                  </p:oleObj>
                </mc:Choice>
                <mc:Fallback>
                  <p:oleObj name="Equation" r:id="rId11" imgW="1231560" imgH="406080" progId="Equation.3">
                    <p:embed/>
                    <p:pic>
                      <p:nvPicPr>
                        <p:cNvPr id="83984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200"/>
                          <a:ext cx="77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051" name="Line 83"/>
            <p:cNvSpPr>
              <a:spLocks noChangeShapeType="1"/>
            </p:cNvSpPr>
            <p:nvPr/>
          </p:nvSpPr>
          <p:spPr bwMode="auto">
            <a:xfrm>
              <a:off x="748" y="12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52" name="Line 84"/>
            <p:cNvSpPr>
              <a:spLocks noChangeShapeType="1"/>
            </p:cNvSpPr>
            <p:nvPr/>
          </p:nvSpPr>
          <p:spPr bwMode="auto">
            <a:xfrm>
              <a:off x="1008" y="11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067" name="Group 99"/>
          <p:cNvGrpSpPr>
            <a:grpSpLocks/>
          </p:cNvGrpSpPr>
          <p:nvPr/>
        </p:nvGrpSpPr>
        <p:grpSpPr bwMode="auto">
          <a:xfrm>
            <a:off x="4419600" y="1687513"/>
            <a:ext cx="1257300" cy="371475"/>
            <a:chOff x="816" y="1654"/>
            <a:chExt cx="792" cy="234"/>
          </a:xfrm>
        </p:grpSpPr>
        <p:graphicFrame>
          <p:nvGraphicFramePr>
            <p:cNvPr id="83986" name="Object 18"/>
            <p:cNvGraphicFramePr>
              <a:graphicFrameLocks noChangeAspect="1"/>
            </p:cNvGraphicFramePr>
            <p:nvPr/>
          </p:nvGraphicFramePr>
          <p:xfrm>
            <a:off x="816" y="1680"/>
            <a:ext cx="79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" name="Equation" r:id="rId13" imgW="1257120" imgH="330120" progId="Equation.3">
                    <p:embed/>
                  </p:oleObj>
                </mc:Choice>
                <mc:Fallback>
                  <p:oleObj name="Equation" r:id="rId13" imgW="1257120" imgH="330120" progId="Equation.3">
                    <p:embed/>
                    <p:pic>
                      <p:nvPicPr>
                        <p:cNvPr id="83986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680"/>
                          <a:ext cx="79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053" name="Line 85"/>
            <p:cNvSpPr>
              <a:spLocks noChangeShapeType="1"/>
            </p:cNvSpPr>
            <p:nvPr/>
          </p:nvSpPr>
          <p:spPr bwMode="auto">
            <a:xfrm>
              <a:off x="816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57" name="Line 89"/>
            <p:cNvSpPr>
              <a:spLocks noChangeShapeType="1"/>
            </p:cNvSpPr>
            <p:nvPr/>
          </p:nvSpPr>
          <p:spPr bwMode="auto">
            <a:xfrm>
              <a:off x="1104" y="165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58" name="Line 90"/>
            <p:cNvSpPr>
              <a:spLocks noChangeShapeType="1"/>
            </p:cNvSpPr>
            <p:nvPr/>
          </p:nvSpPr>
          <p:spPr bwMode="auto">
            <a:xfrm>
              <a:off x="1440" y="165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068" name="Group 100"/>
          <p:cNvGrpSpPr>
            <a:grpSpLocks/>
          </p:cNvGrpSpPr>
          <p:nvPr/>
        </p:nvGrpSpPr>
        <p:grpSpPr bwMode="auto">
          <a:xfrm>
            <a:off x="6577013" y="1600200"/>
            <a:ext cx="890587" cy="544513"/>
            <a:chOff x="2688" y="1593"/>
            <a:chExt cx="561" cy="343"/>
          </a:xfrm>
        </p:grpSpPr>
        <p:graphicFrame>
          <p:nvGraphicFramePr>
            <p:cNvPr id="83990" name="Object 22"/>
            <p:cNvGraphicFramePr>
              <a:graphicFrameLocks noChangeAspect="1"/>
            </p:cNvGraphicFramePr>
            <p:nvPr/>
          </p:nvGraphicFramePr>
          <p:xfrm>
            <a:off x="2688" y="1680"/>
            <a:ext cx="5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" name="Equation" r:id="rId15" imgW="888840" imgH="406080" progId="Equation.3">
                    <p:embed/>
                  </p:oleObj>
                </mc:Choice>
                <mc:Fallback>
                  <p:oleObj name="Equation" r:id="rId15" imgW="888840" imgH="406080" progId="Equation.3">
                    <p:embed/>
                    <p:pic>
                      <p:nvPicPr>
                        <p:cNvPr id="8399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680"/>
                          <a:ext cx="5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91" name="Text Box 23"/>
            <p:cNvSpPr txBox="1">
              <a:spLocks noChangeArrowheads="1"/>
            </p:cNvSpPr>
            <p:nvPr/>
          </p:nvSpPr>
          <p:spPr bwMode="auto">
            <a:xfrm>
              <a:off x="2784" y="1593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黑体" panose="02010609060101010101" pitchFamily="49" charset="-122"/>
                  <a:sym typeface="Symbol" panose="05050102010706020507" pitchFamily="18" charset="2"/>
                </a:rPr>
                <a:t>∥</a:t>
              </a:r>
            </a:p>
          </p:txBody>
        </p:sp>
        <p:sp>
          <p:nvSpPr>
            <p:cNvPr id="84059" name="Line 91"/>
            <p:cNvSpPr>
              <a:spLocks noChangeShapeType="1"/>
            </p:cNvSpPr>
            <p:nvPr/>
          </p:nvSpPr>
          <p:spPr bwMode="auto">
            <a:xfrm>
              <a:off x="268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60" name="Line 92"/>
            <p:cNvSpPr>
              <a:spLocks noChangeShapeType="1"/>
            </p:cNvSpPr>
            <p:nvPr/>
          </p:nvSpPr>
          <p:spPr bwMode="auto">
            <a:xfrm>
              <a:off x="3105" y="165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074" name="Group 106"/>
          <p:cNvGrpSpPr>
            <a:grpSpLocks/>
          </p:cNvGrpSpPr>
          <p:nvPr/>
        </p:nvGrpSpPr>
        <p:grpSpPr bwMode="auto">
          <a:xfrm>
            <a:off x="2133600" y="2284413"/>
            <a:ext cx="2552700" cy="444500"/>
            <a:chOff x="1536" y="2016"/>
            <a:chExt cx="1608" cy="280"/>
          </a:xfrm>
        </p:grpSpPr>
        <p:graphicFrame>
          <p:nvGraphicFramePr>
            <p:cNvPr id="83993" name="Object 25"/>
            <p:cNvGraphicFramePr>
              <a:graphicFrameLocks noChangeAspect="1"/>
            </p:cNvGraphicFramePr>
            <p:nvPr/>
          </p:nvGraphicFramePr>
          <p:xfrm>
            <a:off x="1536" y="2016"/>
            <a:ext cx="16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3" name="Equation" r:id="rId17" imgW="2552400" imgH="444240" progId="Equation.3">
                    <p:embed/>
                  </p:oleObj>
                </mc:Choice>
                <mc:Fallback>
                  <p:oleObj name="Equation" r:id="rId17" imgW="2552400" imgH="444240" progId="Equation.3">
                    <p:embed/>
                    <p:pic>
                      <p:nvPicPr>
                        <p:cNvPr id="83993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016"/>
                          <a:ext cx="16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061" name="Line 93"/>
            <p:cNvSpPr>
              <a:spLocks noChangeShapeType="1"/>
            </p:cNvSpPr>
            <p:nvPr/>
          </p:nvSpPr>
          <p:spPr bwMode="auto">
            <a:xfrm>
              <a:off x="1743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62" name="Line 94"/>
            <p:cNvSpPr>
              <a:spLocks noChangeShapeType="1"/>
            </p:cNvSpPr>
            <p:nvPr/>
          </p:nvSpPr>
          <p:spPr bwMode="auto">
            <a:xfrm>
              <a:off x="209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63" name="Line 95"/>
            <p:cNvSpPr>
              <a:spLocks noChangeShapeType="1"/>
            </p:cNvSpPr>
            <p:nvPr/>
          </p:nvSpPr>
          <p:spPr bwMode="auto">
            <a:xfrm>
              <a:off x="2352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64" name="Line 96"/>
            <p:cNvSpPr>
              <a:spLocks noChangeShapeType="1"/>
            </p:cNvSpPr>
            <p:nvPr/>
          </p:nvSpPr>
          <p:spPr bwMode="auto">
            <a:xfrm>
              <a:off x="2688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069" name="Group 101"/>
          <p:cNvGrpSpPr>
            <a:grpSpLocks/>
          </p:cNvGrpSpPr>
          <p:nvPr/>
        </p:nvGrpSpPr>
        <p:grpSpPr bwMode="auto">
          <a:xfrm>
            <a:off x="7848600" y="3265488"/>
            <a:ext cx="890588" cy="544512"/>
            <a:chOff x="2688" y="1593"/>
            <a:chExt cx="561" cy="343"/>
          </a:xfrm>
        </p:grpSpPr>
        <p:graphicFrame>
          <p:nvGraphicFramePr>
            <p:cNvPr id="84070" name="Object 102"/>
            <p:cNvGraphicFramePr>
              <a:graphicFrameLocks noChangeAspect="1"/>
            </p:cNvGraphicFramePr>
            <p:nvPr/>
          </p:nvGraphicFramePr>
          <p:xfrm>
            <a:off x="2688" y="1680"/>
            <a:ext cx="5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4" name="Equation" r:id="rId19" imgW="888840" imgH="406080" progId="Equation.3">
                    <p:embed/>
                  </p:oleObj>
                </mc:Choice>
                <mc:Fallback>
                  <p:oleObj name="Equation" r:id="rId19" imgW="888840" imgH="406080" progId="Equation.3">
                    <p:embed/>
                    <p:pic>
                      <p:nvPicPr>
                        <p:cNvPr id="8407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680"/>
                          <a:ext cx="5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071" name="Text Box 103"/>
            <p:cNvSpPr txBox="1">
              <a:spLocks noChangeArrowheads="1"/>
            </p:cNvSpPr>
            <p:nvPr/>
          </p:nvSpPr>
          <p:spPr bwMode="auto">
            <a:xfrm>
              <a:off x="2784" y="1593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黑体" panose="02010609060101010101" pitchFamily="49" charset="-122"/>
                  <a:sym typeface="Symbol" panose="05050102010706020507" pitchFamily="18" charset="2"/>
                </a:rPr>
                <a:t>∥</a:t>
              </a:r>
            </a:p>
          </p:txBody>
        </p:sp>
        <p:sp>
          <p:nvSpPr>
            <p:cNvPr id="84072" name="Line 104"/>
            <p:cNvSpPr>
              <a:spLocks noChangeShapeType="1"/>
            </p:cNvSpPr>
            <p:nvPr/>
          </p:nvSpPr>
          <p:spPr bwMode="auto">
            <a:xfrm>
              <a:off x="2688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73" name="Line 105"/>
            <p:cNvSpPr>
              <a:spLocks noChangeShapeType="1"/>
            </p:cNvSpPr>
            <p:nvPr/>
          </p:nvSpPr>
          <p:spPr bwMode="auto">
            <a:xfrm>
              <a:off x="3105" y="165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082" name="Group 114"/>
          <p:cNvGrpSpPr>
            <a:grpSpLocks/>
          </p:cNvGrpSpPr>
          <p:nvPr/>
        </p:nvGrpSpPr>
        <p:grpSpPr bwMode="auto">
          <a:xfrm>
            <a:off x="1219200" y="2844800"/>
            <a:ext cx="1293813" cy="368300"/>
            <a:chOff x="929" y="2352"/>
            <a:chExt cx="815" cy="232"/>
          </a:xfrm>
        </p:grpSpPr>
        <p:graphicFrame>
          <p:nvGraphicFramePr>
            <p:cNvPr id="83995" name="Object 27"/>
            <p:cNvGraphicFramePr>
              <a:graphicFrameLocks noChangeAspect="1"/>
            </p:cNvGraphicFramePr>
            <p:nvPr/>
          </p:nvGraphicFramePr>
          <p:xfrm>
            <a:off x="952" y="2376"/>
            <a:ext cx="79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5" name="Equation" r:id="rId21" imgW="1257120" imgH="330120" progId="Equation.3">
                    <p:embed/>
                  </p:oleObj>
                </mc:Choice>
                <mc:Fallback>
                  <p:oleObj name="Equation" r:id="rId21" imgW="1257120" imgH="330120" progId="Equation.3">
                    <p:embed/>
                    <p:pic>
                      <p:nvPicPr>
                        <p:cNvPr id="83995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2376"/>
                          <a:ext cx="79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065" name="Line 97"/>
            <p:cNvSpPr>
              <a:spLocks noChangeShapeType="1"/>
            </p:cNvSpPr>
            <p:nvPr/>
          </p:nvSpPr>
          <p:spPr bwMode="auto">
            <a:xfrm>
              <a:off x="929" y="23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66" name="Line 98"/>
            <p:cNvSpPr>
              <a:spLocks noChangeShapeType="1"/>
            </p:cNvSpPr>
            <p:nvPr/>
          </p:nvSpPr>
          <p:spPr bwMode="auto">
            <a:xfrm>
              <a:off x="1248" y="23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75" name="Line 107"/>
            <p:cNvSpPr>
              <a:spLocks noChangeShapeType="1"/>
            </p:cNvSpPr>
            <p:nvPr/>
          </p:nvSpPr>
          <p:spPr bwMode="auto">
            <a:xfrm>
              <a:off x="1584" y="23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083" name="Group 115"/>
          <p:cNvGrpSpPr>
            <a:grpSpLocks/>
          </p:cNvGrpSpPr>
          <p:nvPr/>
        </p:nvGrpSpPr>
        <p:grpSpPr bwMode="auto">
          <a:xfrm>
            <a:off x="3402013" y="2806700"/>
            <a:ext cx="2362200" cy="469900"/>
            <a:chOff x="2640" y="2352"/>
            <a:chExt cx="1488" cy="296"/>
          </a:xfrm>
        </p:grpSpPr>
        <p:graphicFrame>
          <p:nvGraphicFramePr>
            <p:cNvPr id="84000" name="Object 32"/>
            <p:cNvGraphicFramePr>
              <a:graphicFrameLocks noChangeAspect="1"/>
            </p:cNvGraphicFramePr>
            <p:nvPr/>
          </p:nvGraphicFramePr>
          <p:xfrm>
            <a:off x="2640" y="2352"/>
            <a:ext cx="114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6" name="Equation" r:id="rId23" imgW="1815840" imgH="469800" progId="Equation.3">
                    <p:embed/>
                  </p:oleObj>
                </mc:Choice>
                <mc:Fallback>
                  <p:oleObj name="Equation" r:id="rId23" imgW="1815840" imgH="469800" progId="Equation.3">
                    <p:embed/>
                    <p:pic>
                      <p:nvPicPr>
                        <p:cNvPr id="8400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352"/>
                          <a:ext cx="114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001" name="Object 33"/>
            <p:cNvGraphicFramePr>
              <a:graphicFrameLocks noChangeAspect="1"/>
            </p:cNvGraphicFramePr>
            <p:nvPr/>
          </p:nvGraphicFramePr>
          <p:xfrm>
            <a:off x="2736" y="2425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7" name="Equation" r:id="rId25" imgW="228600" imgH="241200" progId="Equation.3">
                    <p:embed/>
                  </p:oleObj>
                </mc:Choice>
                <mc:Fallback>
                  <p:oleObj name="Equation" r:id="rId25" imgW="228600" imgH="241200" progId="Equation.3">
                    <p:embed/>
                    <p:pic>
                      <p:nvPicPr>
                        <p:cNvPr id="84001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425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002" name="Object 34"/>
            <p:cNvGraphicFramePr>
              <a:graphicFrameLocks noChangeAspect="1"/>
            </p:cNvGraphicFramePr>
            <p:nvPr/>
          </p:nvGraphicFramePr>
          <p:xfrm>
            <a:off x="3072" y="2400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8" name="Equation" r:id="rId27" imgW="215640" imgH="330120" progId="Equation.3">
                    <p:embed/>
                  </p:oleObj>
                </mc:Choice>
                <mc:Fallback>
                  <p:oleObj name="Equation" r:id="rId27" imgW="215640" imgH="330120" progId="Equation.3">
                    <p:embed/>
                    <p:pic>
                      <p:nvPicPr>
                        <p:cNvPr id="84002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400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003" name="Object 35"/>
            <p:cNvGraphicFramePr>
              <a:graphicFrameLocks noChangeAspect="1"/>
            </p:cNvGraphicFramePr>
            <p:nvPr/>
          </p:nvGraphicFramePr>
          <p:xfrm>
            <a:off x="3816" y="2392"/>
            <a:ext cx="31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9" name="Equation" r:id="rId29" imgW="495000" imgH="317160" progId="Equation.3">
                    <p:embed/>
                  </p:oleObj>
                </mc:Choice>
                <mc:Fallback>
                  <p:oleObj name="Equation" r:id="rId29" imgW="495000" imgH="317160" progId="Equation.3">
                    <p:embed/>
                    <p:pic>
                      <p:nvPicPr>
                        <p:cNvPr id="84003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6" y="2392"/>
                          <a:ext cx="31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076" name="Line 108"/>
            <p:cNvSpPr>
              <a:spLocks noChangeShapeType="1"/>
            </p:cNvSpPr>
            <p:nvPr/>
          </p:nvSpPr>
          <p:spPr bwMode="auto">
            <a:xfrm>
              <a:off x="2736" y="24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77" name="Line 109"/>
            <p:cNvSpPr>
              <a:spLocks noChangeShapeType="1"/>
            </p:cNvSpPr>
            <p:nvPr/>
          </p:nvSpPr>
          <p:spPr bwMode="auto">
            <a:xfrm>
              <a:off x="3072" y="237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086" name="Line 118"/>
          <p:cNvSpPr>
            <a:spLocks noChangeShapeType="1"/>
          </p:cNvSpPr>
          <p:nvPr/>
        </p:nvSpPr>
        <p:spPr bwMode="auto">
          <a:xfrm>
            <a:off x="2563813" y="2971800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87" name="Line 119"/>
          <p:cNvSpPr>
            <a:spLocks noChangeShapeType="1"/>
          </p:cNvSpPr>
          <p:nvPr/>
        </p:nvSpPr>
        <p:spPr bwMode="auto">
          <a:xfrm>
            <a:off x="2563813" y="3106738"/>
            <a:ext cx="730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88" name="Rectangle 120"/>
          <p:cNvSpPr>
            <a:spLocks noChangeArrowheads="1"/>
          </p:cNvSpPr>
          <p:nvPr/>
        </p:nvSpPr>
        <p:spPr bwMode="auto">
          <a:xfrm>
            <a:off x="615950" y="3733800"/>
            <a:ext cx="18986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  <a:ea typeface="楷体_GB2312" panose="02010609030101010101" pitchFamily="49" charset="-122"/>
              </a:rPr>
              <a:t>3. </a:t>
            </a:r>
            <a:r>
              <a:rPr lang="zh-CN" altLang="en-US" sz="2800" b="1">
                <a:solidFill>
                  <a:schemeClr val="tx2"/>
                </a:solidFill>
                <a:ea typeface="楷体_GB2312" panose="02010609030101010101" pitchFamily="49" charset="-122"/>
              </a:rPr>
              <a:t>运算律</a:t>
            </a:r>
          </a:p>
        </p:txBody>
      </p:sp>
      <p:sp>
        <p:nvSpPr>
          <p:cNvPr id="84089" name="Text Box 121"/>
          <p:cNvSpPr txBox="1">
            <a:spLocks noChangeArrowheads="1"/>
          </p:cNvSpPr>
          <p:nvPr/>
        </p:nvSpPr>
        <p:spPr bwMode="auto">
          <a:xfrm>
            <a:off x="768350" y="5105400"/>
            <a:ext cx="1974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分配律</a:t>
            </a:r>
          </a:p>
        </p:txBody>
      </p:sp>
      <p:sp>
        <p:nvSpPr>
          <p:cNvPr id="84090" name="Text Box 122"/>
          <p:cNvSpPr txBox="1">
            <a:spLocks noChangeArrowheads="1"/>
          </p:cNvSpPr>
          <p:nvPr/>
        </p:nvSpPr>
        <p:spPr bwMode="auto">
          <a:xfrm>
            <a:off x="768350" y="5715000"/>
            <a:ext cx="1974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(3) </a:t>
            </a:r>
            <a:r>
              <a:rPr lang="zh-CN" altLang="en-US"/>
              <a:t>结合律</a:t>
            </a:r>
          </a:p>
        </p:txBody>
      </p:sp>
      <p:sp>
        <p:nvSpPr>
          <p:cNvPr id="84091" name="AutoShape 123"/>
          <p:cNvSpPr>
            <a:spLocks/>
          </p:cNvSpPr>
          <p:nvPr/>
        </p:nvSpPr>
        <p:spPr bwMode="auto">
          <a:xfrm>
            <a:off x="7239000" y="4605338"/>
            <a:ext cx="152400" cy="1524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92" name="Text Box 124"/>
          <p:cNvSpPr txBox="1">
            <a:spLocks noChangeArrowheads="1"/>
          </p:cNvSpPr>
          <p:nvPr/>
        </p:nvSpPr>
        <p:spPr bwMode="auto">
          <a:xfrm>
            <a:off x="7443788" y="5105400"/>
            <a:ext cx="1395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(</a:t>
            </a:r>
            <a:r>
              <a:rPr lang="zh-CN" altLang="en-US" sz="2400">
                <a:solidFill>
                  <a:schemeClr val="accent2"/>
                </a:solidFill>
              </a:rPr>
              <a:t>证明略</a:t>
            </a:r>
            <a:r>
              <a:rPr lang="en-US" altLang="zh-CN" sz="2400">
                <a:solidFill>
                  <a:schemeClr val="accent2"/>
                </a:solidFill>
              </a:rPr>
              <a:t>)</a:t>
            </a:r>
          </a:p>
        </p:txBody>
      </p:sp>
      <p:grpSp>
        <p:nvGrpSpPr>
          <p:cNvPr id="84093" name="Group 125"/>
          <p:cNvGrpSpPr>
            <a:grpSpLocks/>
          </p:cNvGrpSpPr>
          <p:nvPr/>
        </p:nvGrpSpPr>
        <p:grpSpPr bwMode="auto">
          <a:xfrm>
            <a:off x="2184400" y="4495800"/>
            <a:ext cx="1244600" cy="457200"/>
            <a:chOff x="1376" y="2784"/>
            <a:chExt cx="784" cy="288"/>
          </a:xfrm>
        </p:grpSpPr>
        <p:graphicFrame>
          <p:nvGraphicFramePr>
            <p:cNvPr id="84094" name="Object 126"/>
            <p:cNvGraphicFramePr>
              <a:graphicFrameLocks noChangeAspect="1"/>
            </p:cNvGraphicFramePr>
            <p:nvPr/>
          </p:nvGraphicFramePr>
          <p:xfrm>
            <a:off x="1376" y="2816"/>
            <a:ext cx="7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0" name="Equation" r:id="rId31" imgW="1244520" imgH="406080" progId="Equation.3">
                    <p:embed/>
                  </p:oleObj>
                </mc:Choice>
                <mc:Fallback>
                  <p:oleObj name="Equation" r:id="rId31" imgW="1244520" imgH="406080" progId="Equation.3">
                    <p:embed/>
                    <p:pic>
                      <p:nvPicPr>
                        <p:cNvPr id="84094" name="Object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2816"/>
                          <a:ext cx="7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095" name="Line 127"/>
            <p:cNvSpPr>
              <a:spLocks noChangeShapeType="1"/>
            </p:cNvSpPr>
            <p:nvPr/>
          </p:nvSpPr>
          <p:spPr bwMode="auto">
            <a:xfrm>
              <a:off x="1728" y="27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96" name="Line 128"/>
            <p:cNvSpPr>
              <a:spLocks noChangeShapeType="1"/>
            </p:cNvSpPr>
            <p:nvPr/>
          </p:nvSpPr>
          <p:spPr bwMode="auto">
            <a:xfrm>
              <a:off x="2016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097" name="Group 129"/>
          <p:cNvGrpSpPr>
            <a:grpSpLocks/>
          </p:cNvGrpSpPr>
          <p:nvPr/>
        </p:nvGrpSpPr>
        <p:grpSpPr bwMode="auto">
          <a:xfrm>
            <a:off x="2590800" y="5138738"/>
            <a:ext cx="1536700" cy="482600"/>
            <a:chOff x="1632" y="3120"/>
            <a:chExt cx="968" cy="304"/>
          </a:xfrm>
        </p:grpSpPr>
        <p:graphicFrame>
          <p:nvGraphicFramePr>
            <p:cNvPr id="84098" name="Object 130"/>
            <p:cNvGraphicFramePr>
              <a:graphicFrameLocks noChangeAspect="1"/>
            </p:cNvGraphicFramePr>
            <p:nvPr/>
          </p:nvGraphicFramePr>
          <p:xfrm>
            <a:off x="1632" y="3168"/>
            <a:ext cx="96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1" name="Equation" r:id="rId33" imgW="1536480" imgH="406080" progId="Equation.3">
                    <p:embed/>
                  </p:oleObj>
                </mc:Choice>
                <mc:Fallback>
                  <p:oleObj name="Equation" r:id="rId33" imgW="1536480" imgH="406080" progId="Equation.3">
                    <p:embed/>
                    <p:pic>
                      <p:nvPicPr>
                        <p:cNvPr id="84098" name="Object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168"/>
                          <a:ext cx="96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099" name="Line 131"/>
            <p:cNvSpPr>
              <a:spLocks noChangeShapeType="1"/>
            </p:cNvSpPr>
            <p:nvPr/>
          </p:nvSpPr>
          <p:spPr bwMode="auto">
            <a:xfrm>
              <a:off x="1728" y="31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100" name="Line 132"/>
            <p:cNvSpPr>
              <a:spLocks noChangeShapeType="1"/>
            </p:cNvSpPr>
            <p:nvPr/>
          </p:nvSpPr>
          <p:spPr bwMode="auto">
            <a:xfrm>
              <a:off x="2064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101" name="Line 133"/>
            <p:cNvSpPr>
              <a:spLocks noChangeShapeType="1"/>
            </p:cNvSpPr>
            <p:nvPr/>
          </p:nvSpPr>
          <p:spPr bwMode="auto">
            <a:xfrm>
              <a:off x="2448" y="31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102" name="Group 134"/>
          <p:cNvGrpSpPr>
            <a:grpSpLocks/>
          </p:cNvGrpSpPr>
          <p:nvPr/>
        </p:nvGrpSpPr>
        <p:grpSpPr bwMode="auto">
          <a:xfrm>
            <a:off x="4191000" y="5138738"/>
            <a:ext cx="1930400" cy="482600"/>
            <a:chOff x="2640" y="3120"/>
            <a:chExt cx="1216" cy="304"/>
          </a:xfrm>
        </p:grpSpPr>
        <p:graphicFrame>
          <p:nvGraphicFramePr>
            <p:cNvPr id="84103" name="Object 135"/>
            <p:cNvGraphicFramePr>
              <a:graphicFrameLocks noChangeAspect="1"/>
            </p:cNvGraphicFramePr>
            <p:nvPr/>
          </p:nvGraphicFramePr>
          <p:xfrm>
            <a:off x="2640" y="3168"/>
            <a:ext cx="12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2" name="Equation" r:id="rId35" imgW="1930320" imgH="406080" progId="Equation.3">
                    <p:embed/>
                  </p:oleObj>
                </mc:Choice>
                <mc:Fallback>
                  <p:oleObj name="Equation" r:id="rId35" imgW="1930320" imgH="406080" progId="Equation.3">
                    <p:embed/>
                    <p:pic>
                      <p:nvPicPr>
                        <p:cNvPr id="84103" name="Object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168"/>
                          <a:ext cx="121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104" name="Line 136"/>
            <p:cNvSpPr>
              <a:spLocks noChangeShapeType="1"/>
            </p:cNvSpPr>
            <p:nvPr/>
          </p:nvSpPr>
          <p:spPr bwMode="auto">
            <a:xfrm>
              <a:off x="2784" y="31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105" name="Line 137"/>
            <p:cNvSpPr>
              <a:spLocks noChangeShapeType="1"/>
            </p:cNvSpPr>
            <p:nvPr/>
          </p:nvSpPr>
          <p:spPr bwMode="auto">
            <a:xfrm>
              <a:off x="3120" y="31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106" name="Line 138"/>
            <p:cNvSpPr>
              <a:spLocks noChangeShapeType="1"/>
            </p:cNvSpPr>
            <p:nvPr/>
          </p:nvSpPr>
          <p:spPr bwMode="auto">
            <a:xfrm>
              <a:off x="3408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107" name="Line 139"/>
            <p:cNvSpPr>
              <a:spLocks noChangeShapeType="1"/>
            </p:cNvSpPr>
            <p:nvPr/>
          </p:nvSpPr>
          <p:spPr bwMode="auto">
            <a:xfrm>
              <a:off x="3696" y="31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108" name="Group 140"/>
          <p:cNvGrpSpPr>
            <a:grpSpLocks/>
          </p:cNvGrpSpPr>
          <p:nvPr/>
        </p:nvGrpSpPr>
        <p:grpSpPr bwMode="auto">
          <a:xfrm>
            <a:off x="2606675" y="5748338"/>
            <a:ext cx="1308100" cy="457200"/>
            <a:chOff x="1642" y="3504"/>
            <a:chExt cx="824" cy="288"/>
          </a:xfrm>
        </p:grpSpPr>
        <p:graphicFrame>
          <p:nvGraphicFramePr>
            <p:cNvPr id="84109" name="Object 141"/>
            <p:cNvGraphicFramePr>
              <a:graphicFrameLocks noChangeAspect="1"/>
            </p:cNvGraphicFramePr>
            <p:nvPr/>
          </p:nvGraphicFramePr>
          <p:xfrm>
            <a:off x="1642" y="3536"/>
            <a:ext cx="8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3" name="Equation" r:id="rId37" imgW="1307880" imgH="406080" progId="Equation.3">
                    <p:embed/>
                  </p:oleObj>
                </mc:Choice>
                <mc:Fallback>
                  <p:oleObj name="Equation" r:id="rId37" imgW="1307880" imgH="406080" progId="Equation.3">
                    <p:embed/>
                    <p:pic>
                      <p:nvPicPr>
                        <p:cNvPr id="84109" name="Object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2" y="3536"/>
                          <a:ext cx="82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110" name="Line 142"/>
            <p:cNvSpPr>
              <a:spLocks noChangeShapeType="1"/>
            </p:cNvSpPr>
            <p:nvPr/>
          </p:nvSpPr>
          <p:spPr bwMode="auto">
            <a:xfrm>
              <a:off x="1920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111" name="Line 143"/>
            <p:cNvSpPr>
              <a:spLocks noChangeShapeType="1"/>
            </p:cNvSpPr>
            <p:nvPr/>
          </p:nvSpPr>
          <p:spPr bwMode="auto">
            <a:xfrm>
              <a:off x="2304" y="35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112" name="Group 144"/>
          <p:cNvGrpSpPr>
            <a:grpSpLocks/>
          </p:cNvGrpSpPr>
          <p:nvPr/>
        </p:nvGrpSpPr>
        <p:grpSpPr bwMode="auto">
          <a:xfrm>
            <a:off x="3962400" y="5748338"/>
            <a:ext cx="1511300" cy="439737"/>
            <a:chOff x="2496" y="3504"/>
            <a:chExt cx="952" cy="277"/>
          </a:xfrm>
        </p:grpSpPr>
        <p:graphicFrame>
          <p:nvGraphicFramePr>
            <p:cNvPr id="84113" name="Object 145"/>
            <p:cNvGraphicFramePr>
              <a:graphicFrameLocks noChangeAspect="1"/>
            </p:cNvGraphicFramePr>
            <p:nvPr/>
          </p:nvGraphicFramePr>
          <p:xfrm>
            <a:off x="2496" y="3525"/>
            <a:ext cx="95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4" name="Equation" r:id="rId39" imgW="1511280" imgH="406080" progId="Equation.3">
                    <p:embed/>
                  </p:oleObj>
                </mc:Choice>
                <mc:Fallback>
                  <p:oleObj name="Equation" r:id="rId39" imgW="1511280" imgH="406080" progId="Equation.3">
                    <p:embed/>
                    <p:pic>
                      <p:nvPicPr>
                        <p:cNvPr id="84113" name="Object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525"/>
                          <a:ext cx="95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114" name="Line 146"/>
            <p:cNvSpPr>
              <a:spLocks noChangeShapeType="1"/>
            </p:cNvSpPr>
            <p:nvPr/>
          </p:nvSpPr>
          <p:spPr bwMode="auto">
            <a:xfrm>
              <a:off x="2640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115" name="Line 147"/>
            <p:cNvSpPr>
              <a:spLocks noChangeShapeType="1"/>
            </p:cNvSpPr>
            <p:nvPr/>
          </p:nvSpPr>
          <p:spPr bwMode="auto">
            <a:xfrm>
              <a:off x="3216" y="35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116" name="Group 148"/>
          <p:cNvGrpSpPr>
            <a:grpSpLocks/>
          </p:cNvGrpSpPr>
          <p:nvPr/>
        </p:nvGrpSpPr>
        <p:grpSpPr bwMode="auto">
          <a:xfrm>
            <a:off x="5511800" y="5748338"/>
            <a:ext cx="1587500" cy="457200"/>
            <a:chOff x="3472" y="3504"/>
            <a:chExt cx="1000" cy="288"/>
          </a:xfrm>
        </p:grpSpPr>
        <p:graphicFrame>
          <p:nvGraphicFramePr>
            <p:cNvPr id="84117" name="Object 149"/>
            <p:cNvGraphicFramePr>
              <a:graphicFrameLocks noChangeAspect="1"/>
            </p:cNvGraphicFramePr>
            <p:nvPr/>
          </p:nvGraphicFramePr>
          <p:xfrm>
            <a:off x="3472" y="3536"/>
            <a:ext cx="10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5" name="Equation" r:id="rId41" imgW="1587240" imgH="406080" progId="Equation.3">
                    <p:embed/>
                  </p:oleObj>
                </mc:Choice>
                <mc:Fallback>
                  <p:oleObj name="Equation" r:id="rId41" imgW="1587240" imgH="406080" progId="Equation.3">
                    <p:embed/>
                    <p:pic>
                      <p:nvPicPr>
                        <p:cNvPr id="84117" name="Object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2" y="3536"/>
                          <a:ext cx="100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118" name="Line 150"/>
            <p:cNvSpPr>
              <a:spLocks noChangeShapeType="1"/>
            </p:cNvSpPr>
            <p:nvPr/>
          </p:nvSpPr>
          <p:spPr bwMode="auto">
            <a:xfrm>
              <a:off x="3936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119" name="Line 151"/>
            <p:cNvSpPr>
              <a:spLocks noChangeShapeType="1"/>
            </p:cNvSpPr>
            <p:nvPr/>
          </p:nvSpPr>
          <p:spPr bwMode="auto">
            <a:xfrm>
              <a:off x="4224" y="35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120" name="Group 152"/>
          <p:cNvGrpSpPr>
            <a:grpSpLocks/>
          </p:cNvGrpSpPr>
          <p:nvPr/>
        </p:nvGrpSpPr>
        <p:grpSpPr bwMode="auto">
          <a:xfrm>
            <a:off x="812800" y="4495800"/>
            <a:ext cx="1244600" cy="457200"/>
            <a:chOff x="560" y="2784"/>
            <a:chExt cx="784" cy="288"/>
          </a:xfrm>
        </p:grpSpPr>
        <p:graphicFrame>
          <p:nvGraphicFramePr>
            <p:cNvPr id="84121" name="Object 153"/>
            <p:cNvGraphicFramePr>
              <a:graphicFrameLocks noChangeAspect="1"/>
            </p:cNvGraphicFramePr>
            <p:nvPr/>
          </p:nvGraphicFramePr>
          <p:xfrm>
            <a:off x="560" y="2816"/>
            <a:ext cx="76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6" name="Equation" r:id="rId43" imgW="1218960" imgH="406080" progId="Equation.3">
                    <p:embed/>
                  </p:oleObj>
                </mc:Choice>
                <mc:Fallback>
                  <p:oleObj name="Equation" r:id="rId43" imgW="1218960" imgH="406080" progId="Equation.3">
                    <p:embed/>
                    <p:pic>
                      <p:nvPicPr>
                        <p:cNvPr id="84121" name="Object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" y="2816"/>
                          <a:ext cx="76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122" name="Line 154"/>
            <p:cNvSpPr>
              <a:spLocks noChangeShapeType="1"/>
            </p:cNvSpPr>
            <p:nvPr/>
          </p:nvSpPr>
          <p:spPr bwMode="auto">
            <a:xfrm>
              <a:off x="864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123" name="Line 155"/>
            <p:cNvSpPr>
              <a:spLocks noChangeShapeType="1"/>
            </p:cNvSpPr>
            <p:nvPr/>
          </p:nvSpPr>
          <p:spPr bwMode="auto">
            <a:xfrm>
              <a:off x="1200" y="27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124" name="Rectangle 156"/>
          <p:cNvSpPr>
            <a:spLocks noChangeArrowheads="1"/>
          </p:cNvSpPr>
          <p:nvPr/>
        </p:nvSpPr>
        <p:spPr bwMode="auto">
          <a:xfrm>
            <a:off x="914400" y="2179638"/>
            <a:ext cx="1020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</a:rPr>
              <a:t>证明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pic>
        <p:nvPicPr>
          <p:cNvPr id="84125" name="Picture 157" descr="F:\My Documents\数学资源库\机动.jpg"/>
          <p:cNvPicPr>
            <a:picLocks noChangeAspect="1" noChangeArrowheads="1"/>
          </p:cNvPicPr>
          <p:nvPr/>
        </p:nvPicPr>
        <p:blipFill>
          <a:blip r:embed="rId4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126" name="Text Box 15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84127" name="Picture 15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128" name="Picture 16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129" name="Picture 16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130" name="Picture 16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131" name="Picture 16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4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8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4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4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8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8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8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autoUpdateAnimBg="0"/>
      <p:bldP spid="83985" grpId="0" build="p" autoUpdateAnimBg="0"/>
      <p:bldP spid="83987" grpId="0" animBg="1"/>
      <p:bldP spid="83988" grpId="0" animBg="1"/>
      <p:bldP spid="84004" grpId="0" animBg="1"/>
      <p:bldP spid="84005" grpId="0" animBg="1"/>
      <p:bldP spid="84011" grpId="0" animBg="1"/>
      <p:bldP spid="84012" grpId="0" animBg="1"/>
      <p:bldP spid="84086" grpId="0" animBg="1"/>
      <p:bldP spid="84087" grpId="0" animBg="1"/>
      <p:bldP spid="84088" grpId="0" build="p" autoUpdateAnimBg="0"/>
      <p:bldP spid="84089" grpId="0" build="p" autoUpdateAnimBg="0"/>
      <p:bldP spid="84090" grpId="0" build="p" autoUpdateAnimBg="0"/>
      <p:bldP spid="84091" grpId="0" animBg="1"/>
      <p:bldP spid="84092" grpId="0" autoUpdateAnimBg="0"/>
      <p:bldP spid="8412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67" name="Group 95"/>
          <p:cNvGrpSpPr>
            <a:grpSpLocks/>
          </p:cNvGrpSpPr>
          <p:nvPr/>
        </p:nvGrpSpPr>
        <p:grpSpPr bwMode="auto">
          <a:xfrm>
            <a:off x="1790700" y="1924050"/>
            <a:ext cx="3111500" cy="501650"/>
            <a:chOff x="1256" y="1152"/>
            <a:chExt cx="1960" cy="316"/>
          </a:xfrm>
        </p:grpSpPr>
        <p:graphicFrame>
          <p:nvGraphicFramePr>
            <p:cNvPr id="105515" name="Object 43"/>
            <p:cNvGraphicFramePr>
              <a:graphicFrameLocks noChangeAspect="1"/>
            </p:cNvGraphicFramePr>
            <p:nvPr/>
          </p:nvGraphicFramePr>
          <p:xfrm>
            <a:off x="1256" y="1156"/>
            <a:ext cx="19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0" name="Equation" r:id="rId3" imgW="3111480" imgH="495000" progId="Equation.3">
                    <p:embed/>
                  </p:oleObj>
                </mc:Choice>
                <mc:Fallback>
                  <p:oleObj name="Equation" r:id="rId3" imgW="3111480" imgH="495000" progId="Equation.3">
                    <p:embed/>
                    <p:pic>
                      <p:nvPicPr>
                        <p:cNvPr id="105515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6" y="1156"/>
                          <a:ext cx="196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516" name="Line 44"/>
            <p:cNvSpPr>
              <a:spLocks noChangeShapeType="1"/>
            </p:cNvSpPr>
            <p:nvPr/>
          </p:nvSpPr>
          <p:spPr bwMode="auto">
            <a:xfrm>
              <a:off x="1616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17" name="Line 45"/>
            <p:cNvSpPr>
              <a:spLocks noChangeShapeType="1"/>
            </p:cNvSpPr>
            <p:nvPr/>
          </p:nvSpPr>
          <p:spPr bwMode="auto">
            <a:xfrm>
              <a:off x="2240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18" name="Line 46"/>
            <p:cNvSpPr>
              <a:spLocks noChangeShapeType="1"/>
            </p:cNvSpPr>
            <p:nvPr/>
          </p:nvSpPr>
          <p:spPr bwMode="auto">
            <a:xfrm>
              <a:off x="2816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5519" name="Group 47"/>
          <p:cNvGrpSpPr>
            <a:grpSpLocks/>
          </p:cNvGrpSpPr>
          <p:nvPr/>
        </p:nvGrpSpPr>
        <p:grpSpPr bwMode="auto">
          <a:xfrm>
            <a:off x="5003800" y="1879600"/>
            <a:ext cx="2794000" cy="501650"/>
            <a:chOff x="3264" y="1008"/>
            <a:chExt cx="1760" cy="316"/>
          </a:xfrm>
        </p:grpSpPr>
        <p:graphicFrame>
          <p:nvGraphicFramePr>
            <p:cNvPr id="105520" name="Object 48"/>
            <p:cNvGraphicFramePr>
              <a:graphicFrameLocks noChangeAspect="1"/>
            </p:cNvGraphicFramePr>
            <p:nvPr/>
          </p:nvGraphicFramePr>
          <p:xfrm>
            <a:off x="3264" y="1012"/>
            <a:ext cx="17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1" name="Equation" r:id="rId5" imgW="2793960" imgH="495000" progId="Equation.3">
                    <p:embed/>
                  </p:oleObj>
                </mc:Choice>
                <mc:Fallback>
                  <p:oleObj name="Equation" r:id="rId5" imgW="2793960" imgH="495000" progId="Equation.3">
                    <p:embed/>
                    <p:pic>
                      <p:nvPicPr>
                        <p:cNvPr id="10552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012"/>
                          <a:ext cx="176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521" name="Line 49"/>
            <p:cNvSpPr>
              <a:spLocks noChangeShapeType="1"/>
            </p:cNvSpPr>
            <p:nvPr/>
          </p:nvSpPr>
          <p:spPr bwMode="auto">
            <a:xfrm>
              <a:off x="3600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22" name="Line 50"/>
            <p:cNvSpPr>
              <a:spLocks noChangeShapeType="1"/>
            </p:cNvSpPr>
            <p:nvPr/>
          </p:nvSpPr>
          <p:spPr bwMode="auto">
            <a:xfrm>
              <a:off x="4224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23" name="Line 51"/>
            <p:cNvSpPr>
              <a:spLocks noChangeShapeType="1"/>
            </p:cNvSpPr>
            <p:nvPr/>
          </p:nvSpPr>
          <p:spPr bwMode="auto">
            <a:xfrm>
              <a:off x="4752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0" y="454025"/>
            <a:ext cx="4343400" cy="609600"/>
          </a:xfrm>
        </p:spPr>
        <p:txBody>
          <a:bodyPr/>
          <a:lstStyle/>
          <a:p>
            <a:pPr algn="l"/>
            <a:r>
              <a:rPr lang="en-US" altLang="zh-CN" sz="2800" b="1">
                <a:ea typeface="楷体_GB2312" panose="02010609030101010101" pitchFamily="49" charset="-122"/>
              </a:rPr>
              <a:t>4. </a:t>
            </a:r>
            <a:r>
              <a:rPr lang="zh-CN" altLang="en-US" sz="2800" b="1">
                <a:ea typeface="楷体_GB2312" panose="02010609030101010101" pitchFamily="49" charset="-122"/>
              </a:rPr>
              <a:t>向量积的坐标表示式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914400" y="1162050"/>
            <a:ext cx="72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设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7924800" y="116205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pSp>
        <p:nvGrpSpPr>
          <p:cNvPr id="105497" name="Group 25"/>
          <p:cNvGrpSpPr>
            <a:grpSpLocks/>
          </p:cNvGrpSpPr>
          <p:nvPr/>
        </p:nvGrpSpPr>
        <p:grpSpPr bwMode="auto">
          <a:xfrm>
            <a:off x="1447800" y="1222375"/>
            <a:ext cx="3200400" cy="534988"/>
            <a:chOff x="624" y="623"/>
            <a:chExt cx="2016" cy="337"/>
          </a:xfrm>
        </p:grpSpPr>
        <p:grpSp>
          <p:nvGrpSpPr>
            <p:cNvPr id="105498" name="Group 26"/>
            <p:cNvGrpSpPr>
              <a:grpSpLocks/>
            </p:cNvGrpSpPr>
            <p:nvPr/>
          </p:nvGrpSpPr>
          <p:grpSpPr bwMode="auto">
            <a:xfrm>
              <a:off x="624" y="623"/>
              <a:ext cx="2016" cy="337"/>
              <a:chOff x="624" y="623"/>
              <a:chExt cx="2016" cy="337"/>
            </a:xfrm>
          </p:grpSpPr>
          <p:graphicFrame>
            <p:nvGraphicFramePr>
              <p:cNvPr id="105499" name="Object 27"/>
              <p:cNvGraphicFramePr>
                <a:graphicFrameLocks noChangeAspect="1"/>
              </p:cNvGraphicFramePr>
              <p:nvPr/>
            </p:nvGraphicFramePr>
            <p:xfrm>
              <a:off x="624" y="648"/>
              <a:ext cx="2016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2" name="Equation" r:id="rId7" imgW="3200400" imgH="495000" progId="Equation.3">
                      <p:embed/>
                    </p:oleObj>
                  </mc:Choice>
                  <mc:Fallback>
                    <p:oleObj name="Equation" r:id="rId7" imgW="3200400" imgH="495000" progId="Equation.3">
                      <p:embed/>
                      <p:pic>
                        <p:nvPicPr>
                          <p:cNvPr id="105499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648"/>
                            <a:ext cx="2016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500" name="Line 28"/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01" name="Line 29"/>
              <p:cNvSpPr>
                <a:spLocks noChangeShapeType="1"/>
              </p:cNvSpPr>
              <p:nvPr/>
            </p:nvSpPr>
            <p:spPr bwMode="auto">
              <a:xfrm>
                <a:off x="1224" y="624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02" name="Line 30"/>
              <p:cNvSpPr>
                <a:spLocks noChangeShapeType="1"/>
              </p:cNvSpPr>
              <p:nvPr/>
            </p:nvSpPr>
            <p:spPr bwMode="auto">
              <a:xfrm>
                <a:off x="1872" y="623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5503" name="Line 31"/>
            <p:cNvSpPr>
              <a:spLocks noChangeShapeType="1"/>
            </p:cNvSpPr>
            <p:nvPr/>
          </p:nvSpPr>
          <p:spPr bwMode="auto">
            <a:xfrm>
              <a:off x="2416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5504" name="Group 32"/>
          <p:cNvGrpSpPr>
            <a:grpSpLocks/>
          </p:cNvGrpSpPr>
          <p:nvPr/>
        </p:nvGrpSpPr>
        <p:grpSpPr bwMode="auto">
          <a:xfrm>
            <a:off x="4787900" y="1222375"/>
            <a:ext cx="3136900" cy="534988"/>
            <a:chOff x="2688" y="623"/>
            <a:chExt cx="1976" cy="337"/>
          </a:xfrm>
        </p:grpSpPr>
        <p:graphicFrame>
          <p:nvGraphicFramePr>
            <p:cNvPr id="105505" name="Object 33"/>
            <p:cNvGraphicFramePr>
              <a:graphicFrameLocks noChangeAspect="1"/>
            </p:cNvGraphicFramePr>
            <p:nvPr/>
          </p:nvGraphicFramePr>
          <p:xfrm>
            <a:off x="2688" y="648"/>
            <a:ext cx="197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3" name="Equation" r:id="rId9" imgW="3136680" imgH="495000" progId="Equation.3">
                    <p:embed/>
                  </p:oleObj>
                </mc:Choice>
                <mc:Fallback>
                  <p:oleObj name="Equation" r:id="rId9" imgW="3136680" imgH="495000" progId="Equation.3">
                    <p:embed/>
                    <p:pic>
                      <p:nvPicPr>
                        <p:cNvPr id="105505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648"/>
                          <a:ext cx="197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506" name="Line 34"/>
            <p:cNvSpPr>
              <a:spLocks noChangeShapeType="1"/>
            </p:cNvSpPr>
            <p:nvPr/>
          </p:nvSpPr>
          <p:spPr bwMode="auto">
            <a:xfrm>
              <a:off x="3264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07" name="Line 35"/>
            <p:cNvSpPr>
              <a:spLocks noChangeShapeType="1"/>
            </p:cNvSpPr>
            <p:nvPr/>
          </p:nvSpPr>
          <p:spPr bwMode="auto">
            <a:xfrm>
              <a:off x="2688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08" name="Line 36"/>
            <p:cNvSpPr>
              <a:spLocks noChangeShapeType="1"/>
            </p:cNvSpPr>
            <p:nvPr/>
          </p:nvSpPr>
          <p:spPr bwMode="auto">
            <a:xfrm>
              <a:off x="3888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09" name="Line 37"/>
            <p:cNvSpPr>
              <a:spLocks noChangeShapeType="1"/>
            </p:cNvSpPr>
            <p:nvPr/>
          </p:nvSpPr>
          <p:spPr bwMode="auto">
            <a:xfrm>
              <a:off x="4463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5566" name="Group 94"/>
          <p:cNvGrpSpPr>
            <a:grpSpLocks/>
          </p:cNvGrpSpPr>
          <p:nvPr/>
        </p:nvGrpSpPr>
        <p:grpSpPr bwMode="auto">
          <a:xfrm>
            <a:off x="762000" y="1879600"/>
            <a:ext cx="990600" cy="406400"/>
            <a:chOff x="608" y="1124"/>
            <a:chExt cx="624" cy="256"/>
          </a:xfrm>
        </p:grpSpPr>
        <p:graphicFrame>
          <p:nvGraphicFramePr>
            <p:cNvPr id="105511" name="Object 39"/>
            <p:cNvGraphicFramePr>
              <a:graphicFrameLocks noChangeAspect="1"/>
            </p:cNvGraphicFramePr>
            <p:nvPr/>
          </p:nvGraphicFramePr>
          <p:xfrm>
            <a:off x="608" y="1172"/>
            <a:ext cx="62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4" name="Equation" r:id="rId11" imgW="990360" imgH="330120" progId="Equation.3">
                    <p:embed/>
                  </p:oleObj>
                </mc:Choice>
                <mc:Fallback>
                  <p:oleObj name="Equation" r:id="rId11" imgW="990360" imgH="330120" progId="Equation.3">
                    <p:embed/>
                    <p:pic>
                      <p:nvPicPr>
                        <p:cNvPr id="105511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" y="1172"/>
                          <a:ext cx="62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512" name="Line 40"/>
            <p:cNvSpPr>
              <a:spLocks noChangeShapeType="1"/>
            </p:cNvSpPr>
            <p:nvPr/>
          </p:nvSpPr>
          <p:spPr bwMode="auto">
            <a:xfrm>
              <a:off x="624" y="117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13" name="Line 41"/>
            <p:cNvSpPr>
              <a:spLocks noChangeShapeType="1"/>
            </p:cNvSpPr>
            <p:nvPr/>
          </p:nvSpPr>
          <p:spPr bwMode="auto">
            <a:xfrm>
              <a:off x="911" y="112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5585" name="Line 113"/>
          <p:cNvSpPr>
            <a:spLocks noChangeShapeType="1"/>
          </p:cNvSpPr>
          <p:nvPr/>
        </p:nvSpPr>
        <p:spPr bwMode="auto">
          <a:xfrm>
            <a:off x="1752600" y="2614613"/>
            <a:ext cx="1447800" cy="533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86" name="Line 114"/>
          <p:cNvSpPr>
            <a:spLocks noChangeShapeType="1"/>
          </p:cNvSpPr>
          <p:nvPr/>
        </p:nvSpPr>
        <p:spPr bwMode="auto">
          <a:xfrm>
            <a:off x="4386263" y="3452813"/>
            <a:ext cx="1447800" cy="533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87" name="Line 115"/>
          <p:cNvSpPr>
            <a:spLocks noChangeShapeType="1"/>
          </p:cNvSpPr>
          <p:nvPr/>
        </p:nvSpPr>
        <p:spPr bwMode="auto">
          <a:xfrm>
            <a:off x="6629400" y="4133850"/>
            <a:ext cx="1447800" cy="533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0" name="Line 118"/>
          <p:cNvSpPr>
            <a:spLocks noChangeShapeType="1"/>
          </p:cNvSpPr>
          <p:nvPr/>
        </p:nvSpPr>
        <p:spPr bwMode="auto">
          <a:xfrm>
            <a:off x="1828800" y="23812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91" name="Line 119"/>
          <p:cNvSpPr>
            <a:spLocks noChangeShapeType="1"/>
          </p:cNvSpPr>
          <p:nvPr/>
        </p:nvSpPr>
        <p:spPr bwMode="auto">
          <a:xfrm>
            <a:off x="1828800" y="2381250"/>
            <a:ext cx="76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92" name="Line 120"/>
          <p:cNvSpPr>
            <a:spLocks noChangeShapeType="1"/>
          </p:cNvSpPr>
          <p:nvPr/>
        </p:nvSpPr>
        <p:spPr bwMode="auto">
          <a:xfrm>
            <a:off x="2819400" y="23812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93" name="Line 121"/>
          <p:cNvSpPr>
            <a:spLocks noChangeShapeType="1"/>
          </p:cNvSpPr>
          <p:nvPr/>
        </p:nvSpPr>
        <p:spPr bwMode="auto">
          <a:xfrm>
            <a:off x="2819400" y="2381250"/>
            <a:ext cx="76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94" name="Line 122"/>
          <p:cNvSpPr>
            <a:spLocks noChangeShapeType="1"/>
          </p:cNvSpPr>
          <p:nvPr/>
        </p:nvSpPr>
        <p:spPr bwMode="auto">
          <a:xfrm>
            <a:off x="3810000" y="238125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95" name="Line 123"/>
          <p:cNvSpPr>
            <a:spLocks noChangeShapeType="1"/>
          </p:cNvSpPr>
          <p:nvPr/>
        </p:nvSpPr>
        <p:spPr bwMode="auto">
          <a:xfrm>
            <a:off x="3810000" y="2381250"/>
            <a:ext cx="76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5622" name="Group 150"/>
          <p:cNvGrpSpPr>
            <a:grpSpLocks/>
          </p:cNvGrpSpPr>
          <p:nvPr/>
        </p:nvGrpSpPr>
        <p:grpSpPr bwMode="auto">
          <a:xfrm>
            <a:off x="1511300" y="2643188"/>
            <a:ext cx="1917700" cy="468312"/>
            <a:chOff x="888" y="1605"/>
            <a:chExt cx="1208" cy="295"/>
          </a:xfrm>
        </p:grpSpPr>
        <p:graphicFrame>
          <p:nvGraphicFramePr>
            <p:cNvPr id="105568" name="Object 96"/>
            <p:cNvGraphicFramePr>
              <a:graphicFrameLocks noChangeAspect="1"/>
            </p:cNvGraphicFramePr>
            <p:nvPr/>
          </p:nvGraphicFramePr>
          <p:xfrm>
            <a:off x="888" y="1620"/>
            <a:ext cx="12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5" name="Equation" r:id="rId13" imgW="1917360" imgH="444240" progId="Equation.3">
                    <p:embed/>
                  </p:oleObj>
                </mc:Choice>
                <mc:Fallback>
                  <p:oleObj name="Equation" r:id="rId13" imgW="1917360" imgH="444240" progId="Equation.3">
                    <p:embed/>
                    <p:pic>
                      <p:nvPicPr>
                        <p:cNvPr id="105568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8" y="1620"/>
                          <a:ext cx="12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597" name="Line 125"/>
            <p:cNvSpPr>
              <a:spLocks noChangeShapeType="1"/>
            </p:cNvSpPr>
            <p:nvPr/>
          </p:nvSpPr>
          <p:spPr bwMode="auto">
            <a:xfrm>
              <a:off x="1591" y="1605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98" name="Line 126"/>
            <p:cNvSpPr>
              <a:spLocks noChangeShapeType="1"/>
            </p:cNvSpPr>
            <p:nvPr/>
          </p:nvSpPr>
          <p:spPr bwMode="auto">
            <a:xfrm>
              <a:off x="1872" y="1605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5621" name="Group 149"/>
          <p:cNvGrpSpPr>
            <a:grpSpLocks/>
          </p:cNvGrpSpPr>
          <p:nvPr/>
        </p:nvGrpSpPr>
        <p:grpSpPr bwMode="auto">
          <a:xfrm>
            <a:off x="3479800" y="2643188"/>
            <a:ext cx="2006600" cy="495300"/>
            <a:chOff x="2120" y="1605"/>
            <a:chExt cx="1264" cy="312"/>
          </a:xfrm>
        </p:grpSpPr>
        <p:graphicFrame>
          <p:nvGraphicFramePr>
            <p:cNvPr id="105569" name="Object 97"/>
            <p:cNvGraphicFramePr>
              <a:graphicFrameLocks noChangeAspect="1"/>
            </p:cNvGraphicFramePr>
            <p:nvPr/>
          </p:nvGraphicFramePr>
          <p:xfrm>
            <a:off x="2120" y="1605"/>
            <a:ext cx="1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6" name="Equation" r:id="rId15" imgW="2006280" imgH="495000" progId="Equation.3">
                    <p:embed/>
                  </p:oleObj>
                </mc:Choice>
                <mc:Fallback>
                  <p:oleObj name="Equation" r:id="rId15" imgW="2006280" imgH="495000" progId="Equation.3">
                    <p:embed/>
                    <p:pic>
                      <p:nvPicPr>
                        <p:cNvPr id="105569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0" y="1605"/>
                          <a:ext cx="1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599" name="Line 127"/>
            <p:cNvSpPr>
              <a:spLocks noChangeShapeType="1"/>
            </p:cNvSpPr>
            <p:nvPr/>
          </p:nvSpPr>
          <p:spPr bwMode="auto">
            <a:xfrm>
              <a:off x="2832" y="160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00" name="Line 128"/>
            <p:cNvSpPr>
              <a:spLocks noChangeShapeType="1"/>
            </p:cNvSpPr>
            <p:nvPr/>
          </p:nvSpPr>
          <p:spPr bwMode="auto">
            <a:xfrm>
              <a:off x="3120" y="160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5623" name="Group 151"/>
          <p:cNvGrpSpPr>
            <a:grpSpLocks/>
          </p:cNvGrpSpPr>
          <p:nvPr/>
        </p:nvGrpSpPr>
        <p:grpSpPr bwMode="auto">
          <a:xfrm>
            <a:off x="5549900" y="2643188"/>
            <a:ext cx="1993900" cy="444500"/>
            <a:chOff x="3400" y="1605"/>
            <a:chExt cx="1256" cy="280"/>
          </a:xfrm>
        </p:grpSpPr>
        <p:graphicFrame>
          <p:nvGraphicFramePr>
            <p:cNvPr id="105570" name="Object 98"/>
            <p:cNvGraphicFramePr>
              <a:graphicFrameLocks noChangeAspect="1"/>
            </p:cNvGraphicFramePr>
            <p:nvPr/>
          </p:nvGraphicFramePr>
          <p:xfrm>
            <a:off x="3400" y="1605"/>
            <a:ext cx="125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7" name="Equation" r:id="rId17" imgW="1993680" imgH="444240" progId="Equation.3">
                    <p:embed/>
                  </p:oleObj>
                </mc:Choice>
                <mc:Fallback>
                  <p:oleObj name="Equation" r:id="rId17" imgW="1993680" imgH="444240" progId="Equation.3">
                    <p:embed/>
                    <p:pic>
                      <p:nvPicPr>
                        <p:cNvPr id="10557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1605"/>
                          <a:ext cx="125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601" name="Line 129"/>
            <p:cNvSpPr>
              <a:spLocks noChangeShapeType="1"/>
            </p:cNvSpPr>
            <p:nvPr/>
          </p:nvSpPr>
          <p:spPr bwMode="auto">
            <a:xfrm>
              <a:off x="4089" y="160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02" name="Line 130"/>
            <p:cNvSpPr>
              <a:spLocks noChangeShapeType="1"/>
            </p:cNvSpPr>
            <p:nvPr/>
          </p:nvSpPr>
          <p:spPr bwMode="auto">
            <a:xfrm>
              <a:off x="4368" y="160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5626" name="Group 154"/>
          <p:cNvGrpSpPr>
            <a:grpSpLocks/>
          </p:cNvGrpSpPr>
          <p:nvPr/>
        </p:nvGrpSpPr>
        <p:grpSpPr bwMode="auto">
          <a:xfrm>
            <a:off x="2012950" y="3371850"/>
            <a:ext cx="2006600" cy="514350"/>
            <a:chOff x="1220" y="2064"/>
            <a:chExt cx="1264" cy="324"/>
          </a:xfrm>
        </p:grpSpPr>
        <p:graphicFrame>
          <p:nvGraphicFramePr>
            <p:cNvPr id="105571" name="Object 99"/>
            <p:cNvGraphicFramePr>
              <a:graphicFrameLocks noChangeAspect="1"/>
            </p:cNvGraphicFramePr>
            <p:nvPr/>
          </p:nvGraphicFramePr>
          <p:xfrm>
            <a:off x="1220" y="2076"/>
            <a:ext cx="1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8" name="Equation" r:id="rId19" imgW="2006280" imgH="495000" progId="Equation.3">
                    <p:embed/>
                  </p:oleObj>
                </mc:Choice>
                <mc:Fallback>
                  <p:oleObj name="Equation" r:id="rId19" imgW="2006280" imgH="495000" progId="Equation.3">
                    <p:embed/>
                    <p:pic>
                      <p:nvPicPr>
                        <p:cNvPr id="105571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2076"/>
                          <a:ext cx="1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603" name="Line 131"/>
            <p:cNvSpPr>
              <a:spLocks noChangeShapeType="1"/>
            </p:cNvSpPr>
            <p:nvPr/>
          </p:nvSpPr>
          <p:spPr bwMode="auto">
            <a:xfrm>
              <a:off x="1968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04" name="Line 132"/>
            <p:cNvSpPr>
              <a:spLocks noChangeShapeType="1"/>
            </p:cNvSpPr>
            <p:nvPr/>
          </p:nvSpPr>
          <p:spPr bwMode="auto">
            <a:xfrm>
              <a:off x="2256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5624" name="Group 152"/>
          <p:cNvGrpSpPr>
            <a:grpSpLocks/>
          </p:cNvGrpSpPr>
          <p:nvPr/>
        </p:nvGrpSpPr>
        <p:grpSpPr bwMode="auto">
          <a:xfrm>
            <a:off x="6210300" y="3371850"/>
            <a:ext cx="2095500" cy="496888"/>
            <a:chOff x="3864" y="2064"/>
            <a:chExt cx="1320" cy="313"/>
          </a:xfrm>
        </p:grpSpPr>
        <p:graphicFrame>
          <p:nvGraphicFramePr>
            <p:cNvPr id="105573" name="Object 101"/>
            <p:cNvGraphicFramePr>
              <a:graphicFrameLocks noChangeAspect="1"/>
            </p:cNvGraphicFramePr>
            <p:nvPr/>
          </p:nvGraphicFramePr>
          <p:xfrm>
            <a:off x="3864" y="2065"/>
            <a:ext cx="132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9" name="Equation" r:id="rId21" imgW="2095200" imgH="495000" progId="Equation.3">
                    <p:embed/>
                  </p:oleObj>
                </mc:Choice>
                <mc:Fallback>
                  <p:oleObj name="Equation" r:id="rId21" imgW="2095200" imgH="495000" progId="Equation.3">
                    <p:embed/>
                    <p:pic>
                      <p:nvPicPr>
                        <p:cNvPr id="105573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4" y="2065"/>
                          <a:ext cx="132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605" name="Line 133"/>
            <p:cNvSpPr>
              <a:spLocks noChangeShapeType="1"/>
            </p:cNvSpPr>
            <p:nvPr/>
          </p:nvSpPr>
          <p:spPr bwMode="auto">
            <a:xfrm>
              <a:off x="4631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06" name="Line 134"/>
            <p:cNvSpPr>
              <a:spLocks noChangeShapeType="1"/>
            </p:cNvSpPr>
            <p:nvPr/>
          </p:nvSpPr>
          <p:spPr bwMode="auto">
            <a:xfrm>
              <a:off x="4896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5627" name="Group 155"/>
          <p:cNvGrpSpPr>
            <a:grpSpLocks/>
          </p:cNvGrpSpPr>
          <p:nvPr/>
        </p:nvGrpSpPr>
        <p:grpSpPr bwMode="auto">
          <a:xfrm>
            <a:off x="2044700" y="4133850"/>
            <a:ext cx="1993900" cy="471488"/>
            <a:chOff x="1230" y="2544"/>
            <a:chExt cx="1256" cy="297"/>
          </a:xfrm>
        </p:grpSpPr>
        <p:graphicFrame>
          <p:nvGraphicFramePr>
            <p:cNvPr id="105574" name="Object 102"/>
            <p:cNvGraphicFramePr>
              <a:graphicFrameLocks noChangeAspect="1"/>
            </p:cNvGraphicFramePr>
            <p:nvPr/>
          </p:nvGraphicFramePr>
          <p:xfrm>
            <a:off x="1230" y="2561"/>
            <a:ext cx="125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0" name="Equation" r:id="rId23" imgW="1993680" imgH="444240" progId="Equation.3">
                    <p:embed/>
                  </p:oleObj>
                </mc:Choice>
                <mc:Fallback>
                  <p:oleObj name="Equation" r:id="rId23" imgW="1993680" imgH="444240" progId="Equation.3">
                    <p:embed/>
                    <p:pic>
                      <p:nvPicPr>
                        <p:cNvPr id="105574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0" y="2561"/>
                          <a:ext cx="125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607" name="Line 135"/>
            <p:cNvSpPr>
              <a:spLocks noChangeShapeType="1"/>
            </p:cNvSpPr>
            <p:nvPr/>
          </p:nvSpPr>
          <p:spPr bwMode="auto">
            <a:xfrm>
              <a:off x="1968" y="25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08" name="Line 136"/>
            <p:cNvSpPr>
              <a:spLocks noChangeShapeType="1"/>
            </p:cNvSpPr>
            <p:nvPr/>
          </p:nvSpPr>
          <p:spPr bwMode="auto">
            <a:xfrm>
              <a:off x="2256" y="25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5628" name="Group 156"/>
          <p:cNvGrpSpPr>
            <a:grpSpLocks/>
          </p:cNvGrpSpPr>
          <p:nvPr/>
        </p:nvGrpSpPr>
        <p:grpSpPr bwMode="auto">
          <a:xfrm>
            <a:off x="4095750" y="4133850"/>
            <a:ext cx="2095500" cy="496888"/>
            <a:chOff x="2532" y="2544"/>
            <a:chExt cx="1320" cy="313"/>
          </a:xfrm>
        </p:grpSpPr>
        <p:graphicFrame>
          <p:nvGraphicFramePr>
            <p:cNvPr id="105575" name="Object 103"/>
            <p:cNvGraphicFramePr>
              <a:graphicFrameLocks noChangeAspect="1"/>
            </p:cNvGraphicFramePr>
            <p:nvPr/>
          </p:nvGraphicFramePr>
          <p:xfrm>
            <a:off x="2532" y="2545"/>
            <a:ext cx="132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1" name="Equation" r:id="rId25" imgW="2095200" imgH="495000" progId="Equation.3">
                    <p:embed/>
                  </p:oleObj>
                </mc:Choice>
                <mc:Fallback>
                  <p:oleObj name="Equation" r:id="rId25" imgW="2095200" imgH="495000" progId="Equation.3">
                    <p:embed/>
                    <p:pic>
                      <p:nvPicPr>
                        <p:cNvPr id="105575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2" y="2545"/>
                          <a:ext cx="132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609" name="Line 137"/>
            <p:cNvSpPr>
              <a:spLocks noChangeShapeType="1"/>
            </p:cNvSpPr>
            <p:nvPr/>
          </p:nvSpPr>
          <p:spPr bwMode="auto">
            <a:xfrm>
              <a:off x="3264" y="25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10" name="Line 138"/>
            <p:cNvSpPr>
              <a:spLocks noChangeShapeType="1"/>
            </p:cNvSpPr>
            <p:nvPr/>
          </p:nvSpPr>
          <p:spPr bwMode="auto">
            <a:xfrm>
              <a:off x="3600" y="25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5630" name="Group 158"/>
          <p:cNvGrpSpPr>
            <a:grpSpLocks/>
          </p:cNvGrpSpPr>
          <p:nvPr/>
        </p:nvGrpSpPr>
        <p:grpSpPr bwMode="auto">
          <a:xfrm>
            <a:off x="1524000" y="4895850"/>
            <a:ext cx="2506663" cy="514350"/>
            <a:chOff x="1061" y="3120"/>
            <a:chExt cx="1579" cy="324"/>
          </a:xfrm>
        </p:grpSpPr>
        <p:graphicFrame>
          <p:nvGraphicFramePr>
            <p:cNvPr id="105588" name="Object 116"/>
            <p:cNvGraphicFramePr>
              <a:graphicFrameLocks noChangeAspect="1"/>
            </p:cNvGraphicFramePr>
            <p:nvPr/>
          </p:nvGraphicFramePr>
          <p:xfrm>
            <a:off x="1061" y="3132"/>
            <a:ext cx="15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2" name="Equation" r:id="rId27" imgW="2476440" imgH="495000" progId="Equation.3">
                    <p:embed/>
                  </p:oleObj>
                </mc:Choice>
                <mc:Fallback>
                  <p:oleObj name="Equation" r:id="rId27" imgW="2476440" imgH="495000" progId="Equation.3">
                    <p:embed/>
                    <p:pic>
                      <p:nvPicPr>
                        <p:cNvPr id="105588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1" y="3132"/>
                          <a:ext cx="156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611" name="Line 139"/>
            <p:cNvSpPr>
              <a:spLocks noChangeShapeType="1"/>
            </p:cNvSpPr>
            <p:nvPr/>
          </p:nvSpPr>
          <p:spPr bwMode="auto">
            <a:xfrm>
              <a:off x="2496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5631" name="Group 159"/>
          <p:cNvGrpSpPr>
            <a:grpSpLocks/>
          </p:cNvGrpSpPr>
          <p:nvPr/>
        </p:nvGrpSpPr>
        <p:grpSpPr bwMode="auto">
          <a:xfrm>
            <a:off x="4038600" y="4876800"/>
            <a:ext cx="2533650" cy="482600"/>
            <a:chOff x="2724" y="3120"/>
            <a:chExt cx="1596" cy="304"/>
          </a:xfrm>
        </p:grpSpPr>
        <p:graphicFrame>
          <p:nvGraphicFramePr>
            <p:cNvPr id="105596" name="Object 124"/>
            <p:cNvGraphicFramePr>
              <a:graphicFrameLocks noChangeAspect="1"/>
            </p:cNvGraphicFramePr>
            <p:nvPr/>
          </p:nvGraphicFramePr>
          <p:xfrm>
            <a:off x="2724" y="3144"/>
            <a:ext cx="158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3" name="Equation" r:id="rId29" imgW="2514600" imgH="444240" progId="Equation.3">
                    <p:embed/>
                  </p:oleObj>
                </mc:Choice>
                <mc:Fallback>
                  <p:oleObj name="Equation" r:id="rId29" imgW="2514600" imgH="444240" progId="Equation.3">
                    <p:embed/>
                    <p:pic>
                      <p:nvPicPr>
                        <p:cNvPr id="105596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4" y="3144"/>
                          <a:ext cx="158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612" name="Line 140"/>
            <p:cNvSpPr>
              <a:spLocks noChangeShapeType="1"/>
            </p:cNvSpPr>
            <p:nvPr/>
          </p:nvSpPr>
          <p:spPr bwMode="auto">
            <a:xfrm>
              <a:off x="4176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5632" name="Group 160"/>
          <p:cNvGrpSpPr>
            <a:grpSpLocks/>
          </p:cNvGrpSpPr>
          <p:nvPr/>
        </p:nvGrpSpPr>
        <p:grpSpPr bwMode="auto">
          <a:xfrm>
            <a:off x="2006600" y="5638800"/>
            <a:ext cx="2565400" cy="514350"/>
            <a:chOff x="2752" y="3552"/>
            <a:chExt cx="1616" cy="324"/>
          </a:xfrm>
        </p:grpSpPr>
        <p:graphicFrame>
          <p:nvGraphicFramePr>
            <p:cNvPr id="105589" name="Object 117"/>
            <p:cNvGraphicFramePr>
              <a:graphicFrameLocks noChangeAspect="1"/>
            </p:cNvGraphicFramePr>
            <p:nvPr/>
          </p:nvGraphicFramePr>
          <p:xfrm>
            <a:off x="2752" y="3564"/>
            <a:ext cx="16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4" name="Equation" r:id="rId31" imgW="2565360" imgH="495000" progId="Equation.3">
                    <p:embed/>
                  </p:oleObj>
                </mc:Choice>
                <mc:Fallback>
                  <p:oleObj name="Equation" r:id="rId31" imgW="2565360" imgH="495000" progId="Equation.3">
                    <p:embed/>
                    <p:pic>
                      <p:nvPicPr>
                        <p:cNvPr id="105589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2" y="3564"/>
                          <a:ext cx="161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613" name="Line 141"/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5638" name="Group 166"/>
          <p:cNvGrpSpPr>
            <a:grpSpLocks/>
          </p:cNvGrpSpPr>
          <p:nvPr/>
        </p:nvGrpSpPr>
        <p:grpSpPr bwMode="auto">
          <a:xfrm>
            <a:off x="4038600" y="3371850"/>
            <a:ext cx="2108200" cy="514350"/>
            <a:chOff x="2496" y="2064"/>
            <a:chExt cx="1328" cy="324"/>
          </a:xfrm>
        </p:grpSpPr>
        <p:sp>
          <p:nvSpPr>
            <p:cNvPr id="105615" name="Line 143"/>
            <p:cNvSpPr>
              <a:spLocks noChangeShapeType="1"/>
            </p:cNvSpPr>
            <p:nvPr/>
          </p:nvSpPr>
          <p:spPr bwMode="auto">
            <a:xfrm>
              <a:off x="3264" y="2064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5625" name="Group 153"/>
            <p:cNvGrpSpPr>
              <a:grpSpLocks/>
            </p:cNvGrpSpPr>
            <p:nvPr/>
          </p:nvGrpSpPr>
          <p:grpSpPr bwMode="auto">
            <a:xfrm>
              <a:off x="2496" y="2064"/>
              <a:ext cx="1328" cy="324"/>
              <a:chOff x="2496" y="2064"/>
              <a:chExt cx="1328" cy="324"/>
            </a:xfrm>
          </p:grpSpPr>
          <p:graphicFrame>
            <p:nvGraphicFramePr>
              <p:cNvPr id="105572" name="Object 100"/>
              <p:cNvGraphicFramePr>
                <a:graphicFrameLocks noChangeAspect="1"/>
              </p:cNvGraphicFramePr>
              <p:nvPr/>
            </p:nvGraphicFramePr>
            <p:xfrm>
              <a:off x="2496" y="2076"/>
              <a:ext cx="1328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05" name="Equation" r:id="rId33" imgW="2108160" imgH="495000" progId="Equation.3">
                      <p:embed/>
                    </p:oleObj>
                  </mc:Choice>
                  <mc:Fallback>
                    <p:oleObj name="Equation" r:id="rId33" imgW="2108160" imgH="495000" progId="Equation.3">
                      <p:embed/>
                      <p:pic>
                        <p:nvPicPr>
                          <p:cNvPr id="105572" name="Object 1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6" y="2076"/>
                            <a:ext cx="1328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616" name="Line 144"/>
              <p:cNvSpPr>
                <a:spLocks noChangeShapeType="1"/>
              </p:cNvSpPr>
              <p:nvPr/>
            </p:nvSpPr>
            <p:spPr bwMode="auto">
              <a:xfrm>
                <a:off x="3552" y="206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5629" name="Group 157"/>
          <p:cNvGrpSpPr>
            <a:grpSpLocks/>
          </p:cNvGrpSpPr>
          <p:nvPr/>
        </p:nvGrpSpPr>
        <p:grpSpPr bwMode="auto">
          <a:xfrm>
            <a:off x="6248400" y="4133850"/>
            <a:ext cx="2070100" cy="454025"/>
            <a:chOff x="3888" y="2544"/>
            <a:chExt cx="1304" cy="286"/>
          </a:xfrm>
        </p:grpSpPr>
        <p:graphicFrame>
          <p:nvGraphicFramePr>
            <p:cNvPr id="105576" name="Object 104"/>
            <p:cNvGraphicFramePr>
              <a:graphicFrameLocks noChangeAspect="1"/>
            </p:cNvGraphicFramePr>
            <p:nvPr/>
          </p:nvGraphicFramePr>
          <p:xfrm>
            <a:off x="3888" y="2550"/>
            <a:ext cx="130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6" name="Equation" r:id="rId35" imgW="2070000" imgH="444240" progId="Equation.3">
                    <p:embed/>
                  </p:oleObj>
                </mc:Choice>
                <mc:Fallback>
                  <p:oleObj name="Equation" r:id="rId35" imgW="2070000" imgH="444240" progId="Equation.3">
                    <p:embed/>
                    <p:pic>
                      <p:nvPicPr>
                        <p:cNvPr id="105576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550"/>
                          <a:ext cx="130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617" name="Line 145"/>
            <p:cNvSpPr>
              <a:spLocks noChangeShapeType="1"/>
            </p:cNvSpPr>
            <p:nvPr/>
          </p:nvSpPr>
          <p:spPr bwMode="auto">
            <a:xfrm>
              <a:off x="4608" y="2544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18" name="Line 146"/>
            <p:cNvSpPr>
              <a:spLocks noChangeShapeType="1"/>
            </p:cNvSpPr>
            <p:nvPr/>
          </p:nvSpPr>
          <p:spPr bwMode="auto">
            <a:xfrm>
              <a:off x="4944" y="2544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5637" name="Group 165"/>
          <p:cNvGrpSpPr>
            <a:grpSpLocks/>
          </p:cNvGrpSpPr>
          <p:nvPr/>
        </p:nvGrpSpPr>
        <p:grpSpPr bwMode="auto">
          <a:xfrm>
            <a:off x="7543800" y="4876800"/>
            <a:ext cx="1219200" cy="1295400"/>
            <a:chOff x="4752" y="3072"/>
            <a:chExt cx="768" cy="816"/>
          </a:xfrm>
        </p:grpSpPr>
        <p:grpSp>
          <p:nvGrpSpPr>
            <p:cNvPr id="105578" name="Group 106"/>
            <p:cNvGrpSpPr>
              <a:grpSpLocks/>
            </p:cNvGrpSpPr>
            <p:nvPr/>
          </p:nvGrpSpPr>
          <p:grpSpPr bwMode="auto">
            <a:xfrm>
              <a:off x="4752" y="3072"/>
              <a:ext cx="720" cy="672"/>
              <a:chOff x="4464" y="3024"/>
              <a:chExt cx="720" cy="672"/>
            </a:xfrm>
          </p:grpSpPr>
          <p:sp>
            <p:nvSpPr>
              <p:cNvPr id="105579" name="Line 107"/>
              <p:cNvSpPr>
                <a:spLocks noChangeShapeType="1"/>
              </p:cNvSpPr>
              <p:nvPr/>
            </p:nvSpPr>
            <p:spPr bwMode="auto">
              <a:xfrm flipH="1">
                <a:off x="4464" y="3408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80" name="Line 108"/>
              <p:cNvSpPr>
                <a:spLocks noChangeShapeType="1"/>
              </p:cNvSpPr>
              <p:nvPr/>
            </p:nvSpPr>
            <p:spPr bwMode="auto">
              <a:xfrm>
                <a:off x="4752" y="3408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81" name="Line 109"/>
              <p:cNvSpPr>
                <a:spLocks noChangeShapeType="1"/>
              </p:cNvSpPr>
              <p:nvPr/>
            </p:nvSpPr>
            <p:spPr bwMode="auto">
              <a:xfrm flipV="1">
                <a:off x="4752" y="302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05583" name="Object 111"/>
            <p:cNvGraphicFramePr>
              <a:graphicFrameLocks noChangeAspect="1"/>
            </p:cNvGraphicFramePr>
            <p:nvPr/>
          </p:nvGraphicFramePr>
          <p:xfrm>
            <a:off x="4931" y="3696"/>
            <a:ext cx="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7" name="Equation" r:id="rId37" imgW="139680" imgH="304560" progId="Equation.3">
                    <p:embed/>
                  </p:oleObj>
                </mc:Choice>
                <mc:Fallback>
                  <p:oleObj name="Equation" r:id="rId37" imgW="139680" imgH="304560" progId="Equation.3">
                    <p:embed/>
                    <p:pic>
                      <p:nvPicPr>
                        <p:cNvPr id="105583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1" y="3696"/>
                          <a:ext cx="8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84" name="Object 112"/>
            <p:cNvGraphicFramePr>
              <a:graphicFrameLocks noChangeAspect="1"/>
            </p:cNvGraphicFramePr>
            <p:nvPr/>
          </p:nvGraphicFramePr>
          <p:xfrm>
            <a:off x="5328" y="3600"/>
            <a:ext cx="14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8" name="Equation" r:id="rId39" imgW="228600" imgH="380880" progId="Equation.3">
                    <p:embed/>
                  </p:oleObj>
                </mc:Choice>
                <mc:Fallback>
                  <p:oleObj name="Equation" r:id="rId39" imgW="228600" imgH="380880" progId="Equation.3">
                    <p:embed/>
                    <p:pic>
                      <p:nvPicPr>
                        <p:cNvPr id="105584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3600"/>
                          <a:ext cx="14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633" name="Line 161"/>
            <p:cNvSpPr>
              <a:spLocks noChangeShapeType="1"/>
            </p:cNvSpPr>
            <p:nvPr/>
          </p:nvSpPr>
          <p:spPr bwMode="auto">
            <a:xfrm>
              <a:off x="4896" y="364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34" name="Line 162"/>
            <p:cNvSpPr>
              <a:spLocks noChangeShapeType="1"/>
            </p:cNvSpPr>
            <p:nvPr/>
          </p:nvSpPr>
          <p:spPr bwMode="auto">
            <a:xfrm>
              <a:off x="5376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5636" name="Group 164"/>
            <p:cNvGrpSpPr>
              <a:grpSpLocks/>
            </p:cNvGrpSpPr>
            <p:nvPr/>
          </p:nvGrpSpPr>
          <p:grpSpPr bwMode="auto">
            <a:xfrm>
              <a:off x="4848" y="3072"/>
              <a:ext cx="157" cy="232"/>
              <a:chOff x="4848" y="3072"/>
              <a:chExt cx="157" cy="232"/>
            </a:xfrm>
          </p:grpSpPr>
          <p:graphicFrame>
            <p:nvGraphicFramePr>
              <p:cNvPr id="105582" name="Object 110"/>
              <p:cNvGraphicFramePr>
                <a:graphicFrameLocks noChangeAspect="1"/>
              </p:cNvGraphicFramePr>
              <p:nvPr/>
            </p:nvGraphicFramePr>
            <p:xfrm>
              <a:off x="4861" y="3096"/>
              <a:ext cx="14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09" name="Equation" r:id="rId41" imgW="228600" imgH="330120" progId="Equation.3">
                      <p:embed/>
                    </p:oleObj>
                  </mc:Choice>
                  <mc:Fallback>
                    <p:oleObj name="Equation" r:id="rId41" imgW="228600" imgH="330120" progId="Equation.3">
                      <p:embed/>
                      <p:pic>
                        <p:nvPicPr>
                          <p:cNvPr id="105582" name="Object 1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61" y="3096"/>
                            <a:ext cx="14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635" name="Line 163"/>
              <p:cNvSpPr>
                <a:spLocks noChangeShapeType="1"/>
              </p:cNvSpPr>
              <p:nvPr/>
            </p:nvSpPr>
            <p:spPr bwMode="auto">
              <a:xfrm>
                <a:off x="4848" y="3072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105640" name="Picture 168" descr="F:\My Documents\数学资源库\机动.jpg"/>
          <p:cNvPicPr>
            <a:picLocks noChangeAspect="1" noChangeArrowheads="1"/>
          </p:cNvPicPr>
          <p:nvPr/>
        </p:nvPicPr>
        <p:blipFill>
          <a:blip r:embed="rId4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41" name="Text Box 16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05642" name="Picture 17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43" name="Picture 17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44" name="Picture 17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45" name="Picture 17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46" name="Picture 17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0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0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0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0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utoUpdateAnimBg="0"/>
      <p:bldP spid="105476" grpId="0" build="p" autoUpdateAnimBg="0"/>
      <p:bldP spid="105585" grpId="0" animBg="1"/>
      <p:bldP spid="105586" grpId="0" animBg="1"/>
      <p:bldP spid="105587" grpId="0" animBg="1"/>
      <p:bldP spid="105590" grpId="0" animBg="1"/>
      <p:bldP spid="105591" grpId="0" animBg="1"/>
      <p:bldP spid="105592" grpId="0" animBg="1"/>
      <p:bldP spid="105593" grpId="0" animBg="1"/>
      <p:bldP spid="105594" grpId="0" animBg="1"/>
      <p:bldP spid="1055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97" name="Rectangle 57"/>
          <p:cNvSpPr>
            <a:spLocks noGrp="1" noChangeArrowheads="1"/>
          </p:cNvSpPr>
          <p:nvPr>
            <p:ph type="title"/>
          </p:nvPr>
        </p:nvSpPr>
        <p:spPr>
          <a:xfrm>
            <a:off x="615950" y="449263"/>
            <a:ext cx="38862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向量积的行列式计算法</a:t>
            </a:r>
          </a:p>
        </p:txBody>
      </p:sp>
      <p:grpSp>
        <p:nvGrpSpPr>
          <p:cNvPr id="87102" name="Group 62"/>
          <p:cNvGrpSpPr>
            <a:grpSpLocks/>
          </p:cNvGrpSpPr>
          <p:nvPr/>
        </p:nvGrpSpPr>
        <p:grpSpPr bwMode="auto">
          <a:xfrm>
            <a:off x="1968500" y="2490788"/>
            <a:ext cx="2451100" cy="1589087"/>
            <a:chOff x="528" y="1152"/>
            <a:chExt cx="1544" cy="1001"/>
          </a:xfrm>
        </p:grpSpPr>
        <p:graphicFrame>
          <p:nvGraphicFramePr>
            <p:cNvPr id="87047" name="Object 7"/>
            <p:cNvGraphicFramePr>
              <a:graphicFrameLocks noChangeAspect="1"/>
            </p:cNvGraphicFramePr>
            <p:nvPr/>
          </p:nvGraphicFramePr>
          <p:xfrm>
            <a:off x="528" y="1161"/>
            <a:ext cx="1544" cy="9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" name="Equation" r:id="rId3" imgW="2450880" imgH="1574640" progId="Equation.3">
                    <p:embed/>
                  </p:oleObj>
                </mc:Choice>
                <mc:Fallback>
                  <p:oleObj name="Equation" r:id="rId3" imgW="2450880" imgH="1574640" progId="Equation.3">
                    <p:embed/>
                    <p:pic>
                      <p:nvPicPr>
                        <p:cNvPr id="8704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161"/>
                          <a:ext cx="1544" cy="9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99" name="Line 59"/>
            <p:cNvSpPr>
              <a:spLocks noChangeShapeType="1"/>
            </p:cNvSpPr>
            <p:nvPr/>
          </p:nvSpPr>
          <p:spPr bwMode="auto">
            <a:xfrm>
              <a:off x="864" y="11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00" name="Line 60"/>
            <p:cNvSpPr>
              <a:spLocks noChangeShapeType="1"/>
            </p:cNvSpPr>
            <p:nvPr/>
          </p:nvSpPr>
          <p:spPr bwMode="auto">
            <a:xfrm>
              <a:off x="1802" y="11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01" name="Line 61"/>
            <p:cNvSpPr>
              <a:spLocks noChangeShapeType="1"/>
            </p:cNvSpPr>
            <p:nvPr/>
          </p:nvSpPr>
          <p:spPr bwMode="auto">
            <a:xfrm>
              <a:off x="1344" y="11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7104" name="Group 64"/>
          <p:cNvGrpSpPr>
            <a:grpSpLocks/>
          </p:cNvGrpSpPr>
          <p:nvPr/>
        </p:nvGrpSpPr>
        <p:grpSpPr bwMode="auto">
          <a:xfrm>
            <a:off x="2451100" y="3024188"/>
            <a:ext cx="1778000" cy="495300"/>
            <a:chOff x="1496" y="1848"/>
            <a:chExt cx="1120" cy="312"/>
          </a:xfrm>
        </p:grpSpPr>
        <p:graphicFrame>
          <p:nvGraphicFramePr>
            <p:cNvPr id="87048" name="Object 8"/>
            <p:cNvGraphicFramePr>
              <a:graphicFrameLocks noChangeAspect="1"/>
            </p:cNvGraphicFramePr>
            <p:nvPr/>
          </p:nvGraphicFramePr>
          <p:xfrm>
            <a:off x="1496" y="1856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5" name="Equation" r:id="rId5" imgW="355320" imgH="444240" progId="Equation.3">
                    <p:embed/>
                  </p:oleObj>
                </mc:Choice>
                <mc:Fallback>
                  <p:oleObj name="Equation" r:id="rId5" imgW="355320" imgH="444240" progId="Equation.3">
                    <p:embed/>
                    <p:pic>
                      <p:nvPicPr>
                        <p:cNvPr id="8704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1856"/>
                          <a:ext cx="2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49" name="Object 9"/>
            <p:cNvGraphicFramePr>
              <a:graphicFrameLocks noChangeAspect="1"/>
            </p:cNvGraphicFramePr>
            <p:nvPr/>
          </p:nvGraphicFramePr>
          <p:xfrm>
            <a:off x="1912" y="1848"/>
            <a:ext cx="24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6" name="Equation" r:id="rId7" imgW="380880" imgH="495000" progId="Equation.3">
                    <p:embed/>
                  </p:oleObj>
                </mc:Choice>
                <mc:Fallback>
                  <p:oleObj name="Equation" r:id="rId7" imgW="380880" imgH="495000" progId="Equation.3">
                    <p:embed/>
                    <p:pic>
                      <p:nvPicPr>
                        <p:cNvPr id="8704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2" y="1848"/>
                          <a:ext cx="24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0" name="Object 10"/>
            <p:cNvGraphicFramePr>
              <a:graphicFrameLocks noChangeAspect="1"/>
            </p:cNvGraphicFramePr>
            <p:nvPr/>
          </p:nvGraphicFramePr>
          <p:xfrm>
            <a:off x="2392" y="1856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7" name="Equation" r:id="rId9" imgW="355320" imgH="444240" progId="Equation.3">
                    <p:embed/>
                  </p:oleObj>
                </mc:Choice>
                <mc:Fallback>
                  <p:oleObj name="Equation" r:id="rId9" imgW="355320" imgH="444240" progId="Equation.3">
                    <p:embed/>
                    <p:pic>
                      <p:nvPicPr>
                        <p:cNvPr id="8705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2" y="1856"/>
                          <a:ext cx="2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105" name="Group 65"/>
          <p:cNvGrpSpPr>
            <a:grpSpLocks/>
          </p:cNvGrpSpPr>
          <p:nvPr/>
        </p:nvGrpSpPr>
        <p:grpSpPr bwMode="auto">
          <a:xfrm>
            <a:off x="2455863" y="3633788"/>
            <a:ext cx="1747837" cy="495300"/>
            <a:chOff x="1499" y="2232"/>
            <a:chExt cx="1101" cy="312"/>
          </a:xfrm>
        </p:grpSpPr>
        <p:graphicFrame>
          <p:nvGraphicFramePr>
            <p:cNvPr id="87051" name="Object 11"/>
            <p:cNvGraphicFramePr>
              <a:graphicFrameLocks noChangeAspect="1"/>
            </p:cNvGraphicFramePr>
            <p:nvPr/>
          </p:nvGraphicFramePr>
          <p:xfrm>
            <a:off x="1499" y="2232"/>
            <a:ext cx="2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8" name="Equation" r:id="rId11" imgW="330120" imgH="444240" progId="Equation.3">
                    <p:embed/>
                  </p:oleObj>
                </mc:Choice>
                <mc:Fallback>
                  <p:oleObj name="Equation" r:id="rId11" imgW="330120" imgH="444240" progId="Equation.3">
                    <p:embed/>
                    <p:pic>
                      <p:nvPicPr>
                        <p:cNvPr id="8705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9" y="2232"/>
                          <a:ext cx="2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2" name="Object 12"/>
            <p:cNvGraphicFramePr>
              <a:graphicFrameLocks noChangeAspect="1"/>
            </p:cNvGraphicFramePr>
            <p:nvPr/>
          </p:nvGraphicFramePr>
          <p:xfrm>
            <a:off x="1960" y="2232"/>
            <a:ext cx="2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9" name="Equation" r:id="rId13" imgW="342720" imgH="495000" progId="Equation.3">
                    <p:embed/>
                  </p:oleObj>
                </mc:Choice>
                <mc:Fallback>
                  <p:oleObj name="Equation" r:id="rId13" imgW="342720" imgH="495000" progId="Equation.3">
                    <p:embed/>
                    <p:pic>
                      <p:nvPicPr>
                        <p:cNvPr id="8705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0" y="2232"/>
                          <a:ext cx="21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3" name="Object 13"/>
            <p:cNvGraphicFramePr>
              <a:graphicFrameLocks noChangeAspect="1"/>
            </p:cNvGraphicFramePr>
            <p:nvPr/>
          </p:nvGraphicFramePr>
          <p:xfrm>
            <a:off x="2392" y="2232"/>
            <a:ext cx="2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0" name="Equation" r:id="rId15" imgW="330120" imgH="444240" progId="Equation.3">
                    <p:embed/>
                  </p:oleObj>
                </mc:Choice>
                <mc:Fallback>
                  <p:oleObj name="Equation" r:id="rId15" imgW="330120" imgH="444240" progId="Equation.3">
                    <p:embed/>
                    <p:pic>
                      <p:nvPicPr>
                        <p:cNvPr id="8705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2" y="2232"/>
                          <a:ext cx="2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5257800" y="2365375"/>
            <a:ext cx="3429000" cy="14589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7059" name="Object 19"/>
          <p:cNvGraphicFramePr>
            <a:graphicFrameLocks noChangeAspect="1"/>
          </p:cNvGraphicFramePr>
          <p:nvPr/>
        </p:nvGraphicFramePr>
        <p:xfrm>
          <a:off x="2006600" y="4433888"/>
          <a:ext cx="2032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17" imgW="2031840" imgH="1066680" progId="Equation.3">
                  <p:embed/>
                </p:oleObj>
              </mc:Choice>
              <mc:Fallback>
                <p:oleObj name="Equation" r:id="rId17" imgW="2031840" imgH="1066680" progId="Equation.3">
                  <p:embed/>
                  <p:pic>
                    <p:nvPicPr>
                      <p:cNvPr id="8705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4433888"/>
                        <a:ext cx="2032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1" name="Object 21"/>
          <p:cNvGraphicFramePr>
            <a:graphicFrameLocks noChangeAspect="1"/>
          </p:cNvGraphicFramePr>
          <p:nvPr/>
        </p:nvGraphicFramePr>
        <p:xfrm>
          <a:off x="4114800" y="4433888"/>
          <a:ext cx="1752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19" imgW="1752480" imgH="1015920" progId="Equation.3">
                  <p:embed/>
                </p:oleObj>
              </mc:Choice>
              <mc:Fallback>
                <p:oleObj name="Equation" r:id="rId19" imgW="1752480" imgH="1015920" progId="Equation.3">
                  <p:embed/>
                  <p:pic>
                    <p:nvPicPr>
                      <p:cNvPr id="8706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433888"/>
                        <a:ext cx="1752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2" name="Object 22"/>
          <p:cNvGraphicFramePr>
            <a:graphicFrameLocks noChangeAspect="1"/>
          </p:cNvGraphicFramePr>
          <p:nvPr/>
        </p:nvGraphicFramePr>
        <p:xfrm>
          <a:off x="6032500" y="4433888"/>
          <a:ext cx="1587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21" imgW="1587240" imgH="1066680" progId="Equation.3">
                  <p:embed/>
                </p:oleObj>
              </mc:Choice>
              <mc:Fallback>
                <p:oleObj name="Equation" r:id="rId21" imgW="1587240" imgH="1066680" progId="Equation.3">
                  <p:embed/>
                  <p:pic>
                    <p:nvPicPr>
                      <p:cNvPr id="8706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4433888"/>
                        <a:ext cx="1587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70" name="Group 30"/>
          <p:cNvGrpSpPr>
            <a:grpSpLocks/>
          </p:cNvGrpSpPr>
          <p:nvPr/>
        </p:nvGrpSpPr>
        <p:grpSpPr bwMode="auto">
          <a:xfrm>
            <a:off x="1200150" y="1176338"/>
            <a:ext cx="990600" cy="406400"/>
            <a:chOff x="608" y="1124"/>
            <a:chExt cx="624" cy="256"/>
          </a:xfrm>
        </p:grpSpPr>
        <p:graphicFrame>
          <p:nvGraphicFramePr>
            <p:cNvPr id="87071" name="Object 31"/>
            <p:cNvGraphicFramePr>
              <a:graphicFrameLocks noChangeAspect="1"/>
            </p:cNvGraphicFramePr>
            <p:nvPr/>
          </p:nvGraphicFramePr>
          <p:xfrm>
            <a:off x="608" y="1172"/>
            <a:ext cx="62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4" name="Equation" r:id="rId23" imgW="990360" imgH="330120" progId="Equation.3">
                    <p:embed/>
                  </p:oleObj>
                </mc:Choice>
                <mc:Fallback>
                  <p:oleObj name="Equation" r:id="rId23" imgW="990360" imgH="330120" progId="Equation.3">
                    <p:embed/>
                    <p:pic>
                      <p:nvPicPr>
                        <p:cNvPr id="87071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" y="1172"/>
                          <a:ext cx="62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72" name="Line 32"/>
            <p:cNvSpPr>
              <a:spLocks noChangeShapeType="1"/>
            </p:cNvSpPr>
            <p:nvPr/>
          </p:nvSpPr>
          <p:spPr bwMode="auto">
            <a:xfrm>
              <a:off x="624" y="117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73" name="Line 33"/>
            <p:cNvSpPr>
              <a:spLocks noChangeShapeType="1"/>
            </p:cNvSpPr>
            <p:nvPr/>
          </p:nvSpPr>
          <p:spPr bwMode="auto">
            <a:xfrm>
              <a:off x="911" y="112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7083" name="Group 43"/>
          <p:cNvGrpSpPr>
            <a:grpSpLocks/>
          </p:cNvGrpSpPr>
          <p:nvPr/>
        </p:nvGrpSpPr>
        <p:grpSpPr bwMode="auto">
          <a:xfrm>
            <a:off x="2287588" y="1176338"/>
            <a:ext cx="2208212" cy="514350"/>
            <a:chOff x="1393" y="624"/>
            <a:chExt cx="1391" cy="324"/>
          </a:xfrm>
        </p:grpSpPr>
        <p:graphicFrame>
          <p:nvGraphicFramePr>
            <p:cNvPr id="87075" name="Object 35"/>
            <p:cNvGraphicFramePr>
              <a:graphicFrameLocks noChangeAspect="1"/>
            </p:cNvGraphicFramePr>
            <p:nvPr/>
          </p:nvGraphicFramePr>
          <p:xfrm>
            <a:off x="1393" y="636"/>
            <a:ext cx="137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5" name="Equation" r:id="rId25" imgW="2184120" imgH="495000" progId="Equation.3">
                    <p:embed/>
                  </p:oleObj>
                </mc:Choice>
                <mc:Fallback>
                  <p:oleObj name="Equation" r:id="rId25" imgW="2184120" imgH="495000" progId="Equation.3">
                    <p:embed/>
                    <p:pic>
                      <p:nvPicPr>
                        <p:cNvPr id="87075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3" y="636"/>
                          <a:ext cx="137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76" name="Line 36"/>
            <p:cNvSpPr>
              <a:spLocks noChangeShapeType="1"/>
            </p:cNvSpPr>
            <p:nvPr/>
          </p:nvSpPr>
          <p:spPr bwMode="auto">
            <a:xfrm>
              <a:off x="2640" y="6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7077" name="Group 37"/>
          <p:cNvGrpSpPr>
            <a:grpSpLocks/>
          </p:cNvGrpSpPr>
          <p:nvPr/>
        </p:nvGrpSpPr>
        <p:grpSpPr bwMode="auto">
          <a:xfrm>
            <a:off x="4552950" y="1150938"/>
            <a:ext cx="2533650" cy="482600"/>
            <a:chOff x="2724" y="3120"/>
            <a:chExt cx="1596" cy="304"/>
          </a:xfrm>
        </p:grpSpPr>
        <p:graphicFrame>
          <p:nvGraphicFramePr>
            <p:cNvPr id="87078" name="Object 38"/>
            <p:cNvGraphicFramePr>
              <a:graphicFrameLocks noChangeAspect="1"/>
            </p:cNvGraphicFramePr>
            <p:nvPr/>
          </p:nvGraphicFramePr>
          <p:xfrm>
            <a:off x="2724" y="3144"/>
            <a:ext cx="158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6" name="Equation" r:id="rId27" imgW="2514600" imgH="444240" progId="Equation.3">
                    <p:embed/>
                  </p:oleObj>
                </mc:Choice>
                <mc:Fallback>
                  <p:oleObj name="Equation" r:id="rId27" imgW="2514600" imgH="444240" progId="Equation.3">
                    <p:embed/>
                    <p:pic>
                      <p:nvPicPr>
                        <p:cNvPr id="87078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4" y="3144"/>
                          <a:ext cx="158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79" name="Line 39"/>
            <p:cNvSpPr>
              <a:spLocks noChangeShapeType="1"/>
            </p:cNvSpPr>
            <p:nvPr/>
          </p:nvSpPr>
          <p:spPr bwMode="auto">
            <a:xfrm>
              <a:off x="4176" y="31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7080" name="Group 40"/>
          <p:cNvGrpSpPr>
            <a:grpSpLocks/>
          </p:cNvGrpSpPr>
          <p:nvPr/>
        </p:nvGrpSpPr>
        <p:grpSpPr bwMode="auto">
          <a:xfrm>
            <a:off x="2286000" y="1766888"/>
            <a:ext cx="2565400" cy="514350"/>
            <a:chOff x="2752" y="3552"/>
            <a:chExt cx="1616" cy="324"/>
          </a:xfrm>
        </p:grpSpPr>
        <p:graphicFrame>
          <p:nvGraphicFramePr>
            <p:cNvPr id="87081" name="Object 41"/>
            <p:cNvGraphicFramePr>
              <a:graphicFrameLocks noChangeAspect="1"/>
            </p:cNvGraphicFramePr>
            <p:nvPr/>
          </p:nvGraphicFramePr>
          <p:xfrm>
            <a:off x="2752" y="3564"/>
            <a:ext cx="16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7" name="Equation" r:id="rId29" imgW="2565360" imgH="495000" progId="Equation.3">
                    <p:embed/>
                  </p:oleObj>
                </mc:Choice>
                <mc:Fallback>
                  <p:oleObj name="Equation" r:id="rId29" imgW="2565360" imgH="495000" progId="Equation.3">
                    <p:embed/>
                    <p:pic>
                      <p:nvPicPr>
                        <p:cNvPr id="87081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2" y="3564"/>
                          <a:ext cx="161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82" name="Line 42"/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7112" name="Group 72"/>
          <p:cNvGrpSpPr>
            <a:grpSpLocks/>
          </p:cNvGrpSpPr>
          <p:nvPr/>
        </p:nvGrpSpPr>
        <p:grpSpPr bwMode="auto">
          <a:xfrm>
            <a:off x="5410200" y="2528888"/>
            <a:ext cx="3074988" cy="520700"/>
            <a:chOff x="3408" y="1593"/>
            <a:chExt cx="1937" cy="328"/>
          </a:xfrm>
        </p:grpSpPr>
        <p:graphicFrame>
          <p:nvGraphicFramePr>
            <p:cNvPr id="87086" name="Object 46"/>
            <p:cNvGraphicFramePr>
              <a:graphicFrameLocks noChangeAspect="1"/>
            </p:cNvGraphicFramePr>
            <p:nvPr/>
          </p:nvGraphicFramePr>
          <p:xfrm>
            <a:off x="3408" y="1609"/>
            <a:ext cx="193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8" name="Equation" r:id="rId31" imgW="3073320" imgH="495000" progId="Equation.3">
                    <p:embed/>
                  </p:oleObj>
                </mc:Choice>
                <mc:Fallback>
                  <p:oleObj name="Equation" r:id="rId31" imgW="3073320" imgH="495000" progId="Equation.3">
                    <p:embed/>
                    <p:pic>
                      <p:nvPicPr>
                        <p:cNvPr id="87086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609"/>
                          <a:ext cx="193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87" name="Line 47"/>
            <p:cNvSpPr>
              <a:spLocks noChangeShapeType="1"/>
            </p:cNvSpPr>
            <p:nvPr/>
          </p:nvSpPr>
          <p:spPr bwMode="auto">
            <a:xfrm>
              <a:off x="3408" y="164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8" name="Line 48"/>
            <p:cNvSpPr>
              <a:spLocks noChangeShapeType="1"/>
            </p:cNvSpPr>
            <p:nvPr/>
          </p:nvSpPr>
          <p:spPr bwMode="auto">
            <a:xfrm>
              <a:off x="4008" y="159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89" name="Line 49"/>
            <p:cNvSpPr>
              <a:spLocks noChangeShapeType="1"/>
            </p:cNvSpPr>
            <p:nvPr/>
          </p:nvSpPr>
          <p:spPr bwMode="auto">
            <a:xfrm>
              <a:off x="4656" y="159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90" name="Line 50"/>
            <p:cNvSpPr>
              <a:spLocks noChangeShapeType="1"/>
            </p:cNvSpPr>
            <p:nvPr/>
          </p:nvSpPr>
          <p:spPr bwMode="auto">
            <a:xfrm>
              <a:off x="5200" y="159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7113" name="Group 73"/>
          <p:cNvGrpSpPr>
            <a:grpSpLocks/>
          </p:cNvGrpSpPr>
          <p:nvPr/>
        </p:nvGrpSpPr>
        <p:grpSpPr bwMode="auto">
          <a:xfrm>
            <a:off x="5473700" y="3214688"/>
            <a:ext cx="3048000" cy="519112"/>
            <a:chOff x="3448" y="2025"/>
            <a:chExt cx="1920" cy="327"/>
          </a:xfrm>
        </p:grpSpPr>
        <p:graphicFrame>
          <p:nvGraphicFramePr>
            <p:cNvPr id="87092" name="Object 52"/>
            <p:cNvGraphicFramePr>
              <a:graphicFrameLocks noChangeAspect="1"/>
            </p:cNvGraphicFramePr>
            <p:nvPr/>
          </p:nvGraphicFramePr>
          <p:xfrm>
            <a:off x="3456" y="2040"/>
            <a:ext cx="189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9" name="Equation" r:id="rId33" imgW="3009600" imgH="495000" progId="Equation.3">
                    <p:embed/>
                  </p:oleObj>
                </mc:Choice>
                <mc:Fallback>
                  <p:oleObj name="Equation" r:id="rId33" imgW="3009600" imgH="495000" progId="Equation.3">
                    <p:embed/>
                    <p:pic>
                      <p:nvPicPr>
                        <p:cNvPr id="87092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040"/>
                          <a:ext cx="189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93" name="Line 53"/>
            <p:cNvSpPr>
              <a:spLocks noChangeShapeType="1"/>
            </p:cNvSpPr>
            <p:nvPr/>
          </p:nvSpPr>
          <p:spPr bwMode="auto">
            <a:xfrm>
              <a:off x="4024" y="202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94" name="Line 54"/>
            <p:cNvSpPr>
              <a:spLocks noChangeShapeType="1"/>
            </p:cNvSpPr>
            <p:nvPr/>
          </p:nvSpPr>
          <p:spPr bwMode="auto">
            <a:xfrm>
              <a:off x="3448" y="202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95" name="Line 55"/>
            <p:cNvSpPr>
              <a:spLocks noChangeShapeType="1"/>
            </p:cNvSpPr>
            <p:nvPr/>
          </p:nvSpPr>
          <p:spPr bwMode="auto">
            <a:xfrm>
              <a:off x="4648" y="202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96" name="Line 56"/>
            <p:cNvSpPr>
              <a:spLocks noChangeShapeType="1"/>
            </p:cNvSpPr>
            <p:nvPr/>
          </p:nvSpPr>
          <p:spPr bwMode="auto">
            <a:xfrm>
              <a:off x="5223" y="202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7098" name="Text Box 58"/>
          <p:cNvSpPr txBox="1">
            <a:spLocks noChangeArrowheads="1"/>
          </p:cNvSpPr>
          <p:nvPr/>
        </p:nvSpPr>
        <p:spPr bwMode="auto">
          <a:xfrm>
            <a:off x="1584325" y="5703888"/>
            <a:ext cx="407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</a:rPr>
              <a:t>( </a:t>
            </a:r>
            <a:r>
              <a:rPr lang="zh-CN" altLang="en-US" sz="2400">
                <a:solidFill>
                  <a:schemeClr val="accent2"/>
                </a:solidFill>
              </a:rPr>
              <a:t>行列式计算见 </a:t>
            </a:r>
            <a:r>
              <a:rPr lang="en-US" altLang="zh-CN" sz="2400">
                <a:solidFill>
                  <a:schemeClr val="accent2"/>
                </a:solidFill>
              </a:rPr>
              <a:t>P339</a:t>
            </a:r>
            <a:r>
              <a:rPr lang="zh-CN" altLang="en-US" sz="2400">
                <a:solidFill>
                  <a:schemeClr val="accent2"/>
                </a:solidFill>
              </a:rPr>
              <a:t>～</a:t>
            </a:r>
            <a:r>
              <a:rPr lang="en-US" altLang="zh-CN" sz="2400">
                <a:solidFill>
                  <a:schemeClr val="accent2"/>
                </a:solidFill>
              </a:rPr>
              <a:t>P342 ) </a:t>
            </a:r>
          </a:p>
        </p:txBody>
      </p:sp>
      <p:sp>
        <p:nvSpPr>
          <p:cNvPr id="87106" name="Oval 66"/>
          <p:cNvSpPr>
            <a:spLocks noChangeArrowheads="1"/>
          </p:cNvSpPr>
          <p:nvPr/>
        </p:nvSpPr>
        <p:spPr bwMode="auto">
          <a:xfrm>
            <a:off x="2362200" y="2300288"/>
            <a:ext cx="457200" cy="6096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107" name="Oval 67"/>
          <p:cNvSpPr>
            <a:spLocks noChangeArrowheads="1"/>
          </p:cNvSpPr>
          <p:nvPr/>
        </p:nvSpPr>
        <p:spPr bwMode="auto">
          <a:xfrm>
            <a:off x="2362200" y="2300288"/>
            <a:ext cx="457200" cy="6096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108" name="Oval 68"/>
          <p:cNvSpPr>
            <a:spLocks noChangeArrowheads="1"/>
          </p:cNvSpPr>
          <p:nvPr/>
        </p:nvSpPr>
        <p:spPr bwMode="auto">
          <a:xfrm>
            <a:off x="3124200" y="2376488"/>
            <a:ext cx="457200" cy="6096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109" name="Oval 69"/>
          <p:cNvSpPr>
            <a:spLocks noChangeArrowheads="1"/>
          </p:cNvSpPr>
          <p:nvPr/>
        </p:nvSpPr>
        <p:spPr bwMode="auto">
          <a:xfrm>
            <a:off x="3124200" y="2376488"/>
            <a:ext cx="457200" cy="6096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110" name="Oval 70"/>
          <p:cNvSpPr>
            <a:spLocks noChangeArrowheads="1"/>
          </p:cNvSpPr>
          <p:nvPr/>
        </p:nvSpPr>
        <p:spPr bwMode="auto">
          <a:xfrm>
            <a:off x="3825875" y="2357438"/>
            <a:ext cx="457200" cy="6096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111" name="Oval 71"/>
          <p:cNvSpPr>
            <a:spLocks noChangeArrowheads="1"/>
          </p:cNvSpPr>
          <p:nvPr/>
        </p:nvSpPr>
        <p:spPr bwMode="auto">
          <a:xfrm>
            <a:off x="3825875" y="2357438"/>
            <a:ext cx="457200" cy="60960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7114" name="Picture 74" descr="F:\My Documents\数学资源库\机动.jpg"/>
          <p:cNvPicPr>
            <a:picLocks noChangeAspect="1" noChangeArrowheads="1"/>
          </p:cNvPicPr>
          <p:nvPr/>
        </p:nvPicPr>
        <p:blipFill>
          <a:blip r:embed="rId3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115" name="Text Box 7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87116" name="Picture 7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117" name="Picture 7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118" name="Picture 7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119" name="Picture 7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120" name="Picture 8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7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4" grpId="0" animBg="1"/>
      <p:bldP spid="87098" grpId="0" build="p" autoUpdateAnimBg="0"/>
      <p:bldP spid="87106" grpId="0" animBg="1"/>
      <p:bldP spid="87107" grpId="0" animBg="1"/>
      <p:bldP spid="87108" grpId="0" animBg="1"/>
      <p:bldP spid="87109" grpId="0" animBg="1"/>
      <p:bldP spid="87110" grpId="0" animBg="1"/>
      <p:bldP spid="871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xfrm>
            <a:off x="615950" y="457200"/>
            <a:ext cx="2713038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4.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已知三点</a:t>
            </a:r>
            <a:endParaRPr lang="zh-CN" altLang="en-US" sz="2800" b="1">
              <a:ea typeface="楷体_GB2312" panose="02010609030101010101" pitchFamily="49" charset="-122"/>
            </a:endParaRP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2951163" y="579438"/>
          <a:ext cx="48212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4825800" imgH="406080" progId="Equation.3">
                  <p:embed/>
                </p:oleObj>
              </mc:Choice>
              <mc:Fallback>
                <p:oleObj name="Equation" r:id="rId3" imgW="4825800" imgH="406080" progId="Equation.3">
                  <p:embed/>
                  <p:pic>
                    <p:nvPicPr>
                      <p:cNvPr id="880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579438"/>
                        <a:ext cx="482123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28600" y="1019175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角形</a:t>
            </a:r>
            <a:r>
              <a:rPr lang="zh-CN" altLang="en-US">
                <a:sym typeface="Symbol" panose="05050102010706020507" pitchFamily="18" charset="2"/>
              </a:rPr>
              <a:t> </a:t>
            </a:r>
            <a:r>
              <a:rPr lang="en-US" altLang="zh-CN" i="1">
                <a:sym typeface="Symbol" panose="05050102010706020507" pitchFamily="18" charset="2"/>
              </a:rPr>
              <a:t>ABC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的面积  </a:t>
            </a:r>
            <a:endParaRPr lang="zh-CN" altLang="en-US" sz="240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609600" y="16113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如图所示</a:t>
            </a:r>
            <a:r>
              <a:rPr lang="en-US" altLang="zh-CN"/>
              <a:t>,</a:t>
            </a:r>
          </a:p>
        </p:txBody>
      </p:sp>
      <p:graphicFrame>
        <p:nvGraphicFramePr>
          <p:cNvPr id="88084" name="Object 20"/>
          <p:cNvGraphicFramePr>
            <a:graphicFrameLocks noChangeAspect="1"/>
          </p:cNvGraphicFramePr>
          <p:nvPr/>
        </p:nvGraphicFramePr>
        <p:xfrm>
          <a:off x="1447800" y="2279650"/>
          <a:ext cx="1244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1244520" imgH="495000" progId="Equation.3">
                  <p:embed/>
                </p:oleObj>
              </mc:Choice>
              <mc:Fallback>
                <p:oleObj name="Equation" r:id="rId5" imgW="1244520" imgH="495000" progId="Equation.3">
                  <p:embed/>
                  <p:pic>
                    <p:nvPicPr>
                      <p:cNvPr id="8808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79650"/>
                        <a:ext cx="1244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70" name="Group 6"/>
          <p:cNvGrpSpPr>
            <a:grpSpLocks/>
          </p:cNvGrpSpPr>
          <p:nvPr/>
        </p:nvGrpSpPr>
        <p:grpSpPr bwMode="auto">
          <a:xfrm>
            <a:off x="6910388" y="1241425"/>
            <a:ext cx="1878012" cy="1976438"/>
            <a:chOff x="4128" y="480"/>
            <a:chExt cx="1314" cy="1383"/>
          </a:xfrm>
        </p:grpSpPr>
        <p:sp>
          <p:nvSpPr>
            <p:cNvPr id="88071" name="Line 7"/>
            <p:cNvSpPr>
              <a:spLocks noChangeShapeType="1"/>
            </p:cNvSpPr>
            <p:nvPr/>
          </p:nvSpPr>
          <p:spPr bwMode="auto">
            <a:xfrm flipH="1">
              <a:off x="4128" y="624"/>
              <a:ext cx="62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2" name="Line 8"/>
            <p:cNvSpPr>
              <a:spLocks noChangeShapeType="1"/>
            </p:cNvSpPr>
            <p:nvPr/>
          </p:nvSpPr>
          <p:spPr bwMode="auto">
            <a:xfrm flipV="1">
              <a:off x="4128" y="1536"/>
              <a:ext cx="105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3" name="Line 9"/>
            <p:cNvSpPr>
              <a:spLocks noChangeShapeType="1"/>
            </p:cNvSpPr>
            <p:nvPr/>
          </p:nvSpPr>
          <p:spPr bwMode="auto">
            <a:xfrm>
              <a:off x="4752" y="624"/>
              <a:ext cx="43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8074" name="Object 10"/>
            <p:cNvGraphicFramePr>
              <a:graphicFrameLocks noChangeAspect="1"/>
            </p:cNvGraphicFramePr>
            <p:nvPr/>
          </p:nvGraphicFramePr>
          <p:xfrm>
            <a:off x="4128" y="1584"/>
            <a:ext cx="25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0" name="Equation" r:id="rId7" imgW="152280" imgH="164880" progId="Equation.3">
                    <p:embed/>
                  </p:oleObj>
                </mc:Choice>
                <mc:Fallback>
                  <p:oleObj name="Equation" r:id="rId7" imgW="152280" imgH="164880" progId="Equation.3">
                    <p:embed/>
                    <p:pic>
                      <p:nvPicPr>
                        <p:cNvPr id="8807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584"/>
                          <a:ext cx="25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75" name="Object 11"/>
            <p:cNvGraphicFramePr>
              <a:graphicFrameLocks noChangeAspect="1"/>
            </p:cNvGraphicFramePr>
            <p:nvPr/>
          </p:nvGraphicFramePr>
          <p:xfrm>
            <a:off x="4446" y="480"/>
            <a:ext cx="25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1" name="Equation" r:id="rId9" imgW="152280" imgH="164880" progId="Equation.3">
                    <p:embed/>
                  </p:oleObj>
                </mc:Choice>
                <mc:Fallback>
                  <p:oleObj name="Equation" r:id="rId9" imgW="152280" imgH="164880" progId="Equation.3">
                    <p:embed/>
                    <p:pic>
                      <p:nvPicPr>
                        <p:cNvPr id="8807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6" y="480"/>
                          <a:ext cx="25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76" name="Object 12"/>
            <p:cNvGraphicFramePr>
              <a:graphicFrameLocks noChangeAspect="1"/>
            </p:cNvGraphicFramePr>
            <p:nvPr/>
          </p:nvGraphicFramePr>
          <p:xfrm>
            <a:off x="5184" y="1479"/>
            <a:ext cx="25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2" name="Equation" r:id="rId11" imgW="152280" imgH="177480" progId="Equation.3">
                    <p:embed/>
                  </p:oleObj>
                </mc:Choice>
                <mc:Fallback>
                  <p:oleObj name="Equation" r:id="rId11" imgW="152280" imgH="177480" progId="Equation.3">
                    <p:embed/>
                    <p:pic>
                      <p:nvPicPr>
                        <p:cNvPr id="8807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479"/>
                          <a:ext cx="258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077" name="Group 13"/>
          <p:cNvGrpSpPr>
            <a:grpSpLocks/>
          </p:cNvGrpSpPr>
          <p:nvPr/>
        </p:nvGrpSpPr>
        <p:grpSpPr bwMode="auto">
          <a:xfrm>
            <a:off x="6910388" y="2408238"/>
            <a:ext cx="549275" cy="479425"/>
            <a:chOff x="4128" y="1296"/>
            <a:chExt cx="384" cy="336"/>
          </a:xfrm>
        </p:grpSpPr>
        <p:sp>
          <p:nvSpPr>
            <p:cNvPr id="88078" name="Arc 14"/>
            <p:cNvSpPr>
              <a:spLocks/>
            </p:cNvSpPr>
            <p:nvPr/>
          </p:nvSpPr>
          <p:spPr bwMode="auto">
            <a:xfrm>
              <a:off x="4128" y="1462"/>
              <a:ext cx="202" cy="170"/>
            </a:xfrm>
            <a:custGeom>
              <a:avLst/>
              <a:gdLst>
                <a:gd name="G0" fmla="+- 0 0 0"/>
                <a:gd name="G1" fmla="+- 18305 0 0"/>
                <a:gd name="G2" fmla="+- 21600 0 0"/>
                <a:gd name="T0" fmla="*/ 11466 w 21534"/>
                <a:gd name="T1" fmla="*/ 0 h 18305"/>
                <a:gd name="T2" fmla="*/ 21534 w 21534"/>
                <a:gd name="T3" fmla="*/ 16623 h 18305"/>
                <a:gd name="T4" fmla="*/ 0 w 21534"/>
                <a:gd name="T5" fmla="*/ 18305 h 18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34" h="18305" fill="none" extrusionOk="0">
                  <a:moveTo>
                    <a:pt x="11466" y="-1"/>
                  </a:moveTo>
                  <a:cubicBezTo>
                    <a:pt x="17266" y="3632"/>
                    <a:pt x="21001" y="9799"/>
                    <a:pt x="21534" y="16622"/>
                  </a:cubicBezTo>
                </a:path>
                <a:path w="21534" h="18305" stroke="0" extrusionOk="0">
                  <a:moveTo>
                    <a:pt x="11466" y="-1"/>
                  </a:moveTo>
                  <a:cubicBezTo>
                    <a:pt x="17266" y="3632"/>
                    <a:pt x="21001" y="9799"/>
                    <a:pt x="21534" y="16622"/>
                  </a:cubicBezTo>
                  <a:lnTo>
                    <a:pt x="0" y="1830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8079" name="Object 15"/>
            <p:cNvGraphicFramePr>
              <a:graphicFrameLocks noChangeAspect="1"/>
            </p:cNvGraphicFramePr>
            <p:nvPr/>
          </p:nvGraphicFramePr>
          <p:xfrm>
            <a:off x="4298" y="1296"/>
            <a:ext cx="21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3" name="Equation" r:id="rId13" imgW="126720" imgH="177480" progId="Equation.3">
                    <p:embed/>
                  </p:oleObj>
                </mc:Choice>
                <mc:Fallback>
                  <p:oleObj name="Equation" r:id="rId13" imgW="126720" imgH="177480" progId="Equation.3">
                    <p:embed/>
                    <p:pic>
                      <p:nvPicPr>
                        <p:cNvPr id="8807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8" y="1296"/>
                          <a:ext cx="214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080" name="Line 16"/>
          <p:cNvSpPr>
            <a:spLocks noChangeShapeType="1"/>
          </p:cNvSpPr>
          <p:nvPr/>
        </p:nvSpPr>
        <p:spPr bwMode="auto">
          <a:xfrm flipH="1" flipV="1">
            <a:off x="7391400" y="2133600"/>
            <a:ext cx="1028700" cy="6175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 flipV="1">
            <a:off x="6910388" y="2751138"/>
            <a:ext cx="1509712" cy="1365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2" name="Line 18"/>
          <p:cNvSpPr>
            <a:spLocks noChangeShapeType="1"/>
          </p:cNvSpPr>
          <p:nvPr/>
        </p:nvSpPr>
        <p:spPr bwMode="auto">
          <a:xfrm flipH="1">
            <a:off x="6910388" y="1447800"/>
            <a:ext cx="874712" cy="14398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8113" name="Group 49"/>
          <p:cNvGrpSpPr>
            <a:grpSpLocks/>
          </p:cNvGrpSpPr>
          <p:nvPr/>
        </p:nvGrpSpPr>
        <p:grpSpPr bwMode="auto">
          <a:xfrm>
            <a:off x="7321550" y="2193925"/>
            <a:ext cx="187325" cy="131763"/>
            <a:chOff x="4416" y="1146"/>
            <a:chExt cx="144" cy="102"/>
          </a:xfrm>
        </p:grpSpPr>
        <p:sp>
          <p:nvSpPr>
            <p:cNvPr id="88114" name="Line 50"/>
            <p:cNvSpPr>
              <a:spLocks noChangeShapeType="1"/>
            </p:cNvSpPr>
            <p:nvPr/>
          </p:nvSpPr>
          <p:spPr bwMode="auto">
            <a:xfrm flipH="1">
              <a:off x="4499" y="1146"/>
              <a:ext cx="61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15" name="Line 51"/>
            <p:cNvSpPr>
              <a:spLocks noChangeShapeType="1"/>
            </p:cNvSpPr>
            <p:nvPr/>
          </p:nvSpPr>
          <p:spPr bwMode="auto">
            <a:xfrm flipH="1" flipV="1">
              <a:off x="4416" y="1200"/>
              <a:ext cx="73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8092" name="Object 28"/>
          <p:cNvGraphicFramePr>
            <a:graphicFrameLocks noChangeAspect="1"/>
          </p:cNvGraphicFramePr>
          <p:nvPr/>
        </p:nvGraphicFramePr>
        <p:xfrm>
          <a:off x="2463800" y="4117975"/>
          <a:ext cx="698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15" imgW="698400" imgH="1002960" progId="Equation.3">
                  <p:embed/>
                </p:oleObj>
              </mc:Choice>
              <mc:Fallback>
                <p:oleObj name="Equation" r:id="rId15" imgW="698400" imgH="1002960" progId="Equation.3">
                  <p:embed/>
                  <p:pic>
                    <p:nvPicPr>
                      <p:cNvPr id="8809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4117975"/>
                        <a:ext cx="698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122" name="Group 58"/>
          <p:cNvGrpSpPr>
            <a:grpSpLocks/>
          </p:cNvGrpSpPr>
          <p:nvPr/>
        </p:nvGrpSpPr>
        <p:grpSpPr bwMode="auto">
          <a:xfrm>
            <a:off x="3136900" y="3886200"/>
            <a:ext cx="2120900" cy="1600200"/>
            <a:chOff x="1496" y="2352"/>
            <a:chExt cx="1336" cy="1008"/>
          </a:xfrm>
        </p:grpSpPr>
        <p:graphicFrame>
          <p:nvGraphicFramePr>
            <p:cNvPr id="88066" name="Object 2"/>
            <p:cNvGraphicFramePr>
              <a:graphicFrameLocks noChangeAspect="1"/>
            </p:cNvGraphicFramePr>
            <p:nvPr/>
          </p:nvGraphicFramePr>
          <p:xfrm>
            <a:off x="1496" y="2368"/>
            <a:ext cx="1336" cy="9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5" name="Equation" r:id="rId17" imgW="2120760" imgH="1574640" progId="Equation.3">
                    <p:embed/>
                  </p:oleObj>
                </mc:Choice>
                <mc:Fallback>
                  <p:oleObj name="Equation" r:id="rId17" imgW="2120760" imgH="1574640" progId="Equation.3">
                    <p:embed/>
                    <p:pic>
                      <p:nvPicPr>
                        <p:cNvPr id="8806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2368"/>
                          <a:ext cx="1336" cy="9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119" name="Line 55"/>
            <p:cNvSpPr>
              <a:spLocks noChangeShapeType="1"/>
            </p:cNvSpPr>
            <p:nvPr/>
          </p:nvSpPr>
          <p:spPr bwMode="auto">
            <a:xfrm>
              <a:off x="1632" y="2352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20" name="Line 56"/>
            <p:cNvSpPr>
              <a:spLocks noChangeShapeType="1"/>
            </p:cNvSpPr>
            <p:nvPr/>
          </p:nvSpPr>
          <p:spPr bwMode="auto">
            <a:xfrm>
              <a:off x="2112" y="2352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21" name="Line 57"/>
            <p:cNvSpPr>
              <a:spLocks noChangeShapeType="1"/>
            </p:cNvSpPr>
            <p:nvPr/>
          </p:nvSpPr>
          <p:spPr bwMode="auto">
            <a:xfrm>
              <a:off x="2544" y="2352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8093" name="Object 29"/>
          <p:cNvGraphicFramePr>
            <a:graphicFrameLocks noChangeAspect="1"/>
          </p:cNvGraphicFramePr>
          <p:nvPr/>
        </p:nvGraphicFramePr>
        <p:xfrm>
          <a:off x="3348038" y="4452938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19" imgW="215640" imgH="304560" progId="Equation.3">
                  <p:embed/>
                </p:oleObj>
              </mc:Choice>
              <mc:Fallback>
                <p:oleObj name="Equation" r:id="rId19" imgW="215640" imgH="304560" progId="Equation.3">
                  <p:embed/>
                  <p:pic>
                    <p:nvPicPr>
                      <p:cNvPr id="8809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452938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4" name="Object 30"/>
          <p:cNvGraphicFramePr>
            <a:graphicFrameLocks noChangeAspect="1"/>
          </p:cNvGraphicFramePr>
          <p:nvPr/>
        </p:nvGraphicFramePr>
        <p:xfrm>
          <a:off x="4038600" y="4452938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21" imgW="215640" imgH="304560" progId="Equation.3">
                  <p:embed/>
                </p:oleObj>
              </mc:Choice>
              <mc:Fallback>
                <p:oleObj name="Equation" r:id="rId21" imgW="215640" imgH="304560" progId="Equation.3">
                  <p:embed/>
                  <p:pic>
                    <p:nvPicPr>
                      <p:cNvPr id="8809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452938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5" name="Object 31"/>
          <p:cNvGraphicFramePr>
            <a:graphicFrameLocks noChangeAspect="1"/>
          </p:cNvGraphicFramePr>
          <p:nvPr/>
        </p:nvGraphicFramePr>
        <p:xfrm>
          <a:off x="4800600" y="4452938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23" imgW="215640" imgH="304560" progId="Equation.3">
                  <p:embed/>
                </p:oleObj>
              </mc:Choice>
              <mc:Fallback>
                <p:oleObj name="Equation" r:id="rId23" imgW="215640" imgH="304560" progId="Equation.3">
                  <p:embed/>
                  <p:pic>
                    <p:nvPicPr>
                      <p:cNvPr id="8809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452938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6" name="Object 32"/>
          <p:cNvGraphicFramePr>
            <a:graphicFrameLocks noChangeAspect="1"/>
          </p:cNvGraphicFramePr>
          <p:nvPr/>
        </p:nvGraphicFramePr>
        <p:xfrm>
          <a:off x="3411538" y="495935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25" imgW="152280" imgH="304560" progId="Equation.3">
                  <p:embed/>
                </p:oleObj>
              </mc:Choice>
              <mc:Fallback>
                <p:oleObj name="Equation" r:id="rId25" imgW="152280" imgH="304560" progId="Equation.3">
                  <p:embed/>
                  <p:pic>
                    <p:nvPicPr>
                      <p:cNvPr id="8809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8" y="4959350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7" name="Object 33"/>
          <p:cNvGraphicFramePr>
            <a:graphicFrameLocks noChangeAspect="1"/>
          </p:cNvGraphicFramePr>
          <p:nvPr/>
        </p:nvGraphicFramePr>
        <p:xfrm>
          <a:off x="4038600" y="495300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27" imgW="215640" imgH="304560" progId="Equation.3">
                  <p:embed/>
                </p:oleObj>
              </mc:Choice>
              <mc:Fallback>
                <p:oleObj name="Equation" r:id="rId27" imgW="215640" imgH="304560" progId="Equation.3">
                  <p:embed/>
                  <p:pic>
                    <p:nvPicPr>
                      <p:cNvPr id="8809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5300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8" name="Object 34"/>
          <p:cNvGraphicFramePr>
            <a:graphicFrameLocks noChangeAspect="1"/>
          </p:cNvGraphicFramePr>
          <p:nvPr/>
        </p:nvGraphicFramePr>
        <p:xfrm>
          <a:off x="4800600" y="495300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29" imgW="215640" imgH="304560" progId="Equation.3">
                  <p:embed/>
                </p:oleObj>
              </mc:Choice>
              <mc:Fallback>
                <p:oleObj name="Equation" r:id="rId29" imgW="215640" imgH="304560" progId="Equation.3">
                  <p:embed/>
                  <p:pic>
                    <p:nvPicPr>
                      <p:cNvPr id="8809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95300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9" name="Object 35"/>
          <p:cNvGraphicFramePr>
            <a:graphicFrameLocks noChangeAspect="1"/>
          </p:cNvGraphicFramePr>
          <p:nvPr/>
        </p:nvGraphicFramePr>
        <p:xfrm>
          <a:off x="5257800" y="4038600"/>
          <a:ext cx="37941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31" imgW="139680" imgH="431640" progId="Equation.3">
                  <p:embed/>
                </p:oleObj>
              </mc:Choice>
              <mc:Fallback>
                <p:oleObj name="Equation" r:id="rId31" imgW="139680" imgH="431640" progId="Equation.3">
                  <p:embed/>
                  <p:pic>
                    <p:nvPicPr>
                      <p:cNvPr id="8809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038600"/>
                        <a:ext cx="379413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0" name="Object 36"/>
          <p:cNvGraphicFramePr>
            <a:graphicFrameLocks noChangeAspect="1"/>
          </p:cNvGraphicFramePr>
          <p:nvPr/>
        </p:nvGraphicFramePr>
        <p:xfrm>
          <a:off x="5511800" y="4191000"/>
          <a:ext cx="2489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33" imgW="2489040" imgH="850680" progId="Equation.3">
                  <p:embed/>
                </p:oleObj>
              </mc:Choice>
              <mc:Fallback>
                <p:oleObj name="Equation" r:id="rId33" imgW="2489040" imgH="850680" progId="Equation.3">
                  <p:embed/>
                  <p:pic>
                    <p:nvPicPr>
                      <p:cNvPr id="8810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4191000"/>
                        <a:ext cx="2489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1" name="Object 37"/>
          <p:cNvGraphicFramePr>
            <a:graphicFrameLocks noChangeAspect="1"/>
          </p:cNvGraphicFramePr>
          <p:nvPr/>
        </p:nvGraphicFramePr>
        <p:xfrm>
          <a:off x="6350000" y="4495800"/>
          <a:ext cx="34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35" imgW="342720" imgH="393480" progId="Equation.3">
                  <p:embed/>
                </p:oleObj>
              </mc:Choice>
              <mc:Fallback>
                <p:oleObj name="Equation" r:id="rId35" imgW="342720" imgH="393480" progId="Equation.3">
                  <p:embed/>
                  <p:pic>
                    <p:nvPicPr>
                      <p:cNvPr id="8810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4495800"/>
                        <a:ext cx="342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02" name="Rectangle 38"/>
          <p:cNvSpPr>
            <a:spLocks noChangeArrowheads="1"/>
          </p:cNvSpPr>
          <p:nvPr/>
        </p:nvSpPr>
        <p:spPr bwMode="auto">
          <a:xfrm>
            <a:off x="3200400" y="4419600"/>
            <a:ext cx="457200" cy="990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8103" name="Object 39"/>
          <p:cNvGraphicFramePr>
            <a:graphicFrameLocks noChangeAspect="1"/>
          </p:cNvGraphicFramePr>
          <p:nvPr/>
        </p:nvGraphicFramePr>
        <p:xfrm>
          <a:off x="6731000" y="4495800"/>
          <a:ext cx="60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37" imgW="609480" imgH="393480" progId="Equation.3">
                  <p:embed/>
                </p:oleObj>
              </mc:Choice>
              <mc:Fallback>
                <p:oleObj name="Equation" r:id="rId37" imgW="609480" imgH="393480" progId="Equation.3">
                  <p:embed/>
                  <p:pic>
                    <p:nvPicPr>
                      <p:cNvPr id="88103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4495800"/>
                        <a:ext cx="60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4" name="Object 40"/>
          <p:cNvGraphicFramePr>
            <a:graphicFrameLocks noChangeAspect="1"/>
          </p:cNvGraphicFramePr>
          <p:nvPr/>
        </p:nvGraphicFramePr>
        <p:xfrm>
          <a:off x="7493000" y="449580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39" imgW="215640" imgH="304560" progId="Equation.3">
                  <p:embed/>
                </p:oleObj>
              </mc:Choice>
              <mc:Fallback>
                <p:oleObj name="Equation" r:id="rId39" imgW="215640" imgH="304560" progId="Equation.3">
                  <p:embed/>
                  <p:pic>
                    <p:nvPicPr>
                      <p:cNvPr id="88104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0" y="449580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05" name="Rectangle 41"/>
          <p:cNvSpPr>
            <a:spLocks noChangeArrowheads="1"/>
          </p:cNvSpPr>
          <p:nvPr/>
        </p:nvSpPr>
        <p:spPr bwMode="auto">
          <a:xfrm>
            <a:off x="4648200" y="4419600"/>
            <a:ext cx="457200" cy="990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8106" name="Object 42"/>
          <p:cNvGraphicFramePr>
            <a:graphicFrameLocks noChangeAspect="1"/>
          </p:cNvGraphicFramePr>
          <p:nvPr/>
        </p:nvGraphicFramePr>
        <p:xfrm>
          <a:off x="2463800" y="5473700"/>
          <a:ext cx="3086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41" imgW="3085920" imgH="850680" progId="Equation.3">
                  <p:embed/>
                </p:oleObj>
              </mc:Choice>
              <mc:Fallback>
                <p:oleObj name="Equation" r:id="rId41" imgW="3085920" imgH="850680" progId="Equation.3">
                  <p:embed/>
                  <p:pic>
                    <p:nvPicPr>
                      <p:cNvPr id="8810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5473700"/>
                        <a:ext cx="3086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10" name="Object 46"/>
          <p:cNvGraphicFramePr>
            <a:graphicFrameLocks noChangeAspect="1"/>
          </p:cNvGraphicFramePr>
          <p:nvPr/>
        </p:nvGraphicFramePr>
        <p:xfrm>
          <a:off x="5638800" y="5626100"/>
          <a:ext cx="91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43" imgW="914400" imgH="380880" progId="Equation.3">
                  <p:embed/>
                </p:oleObj>
              </mc:Choice>
              <mc:Fallback>
                <p:oleObj name="Equation" r:id="rId43" imgW="914400" imgH="380880" progId="Equation.3">
                  <p:embed/>
                  <p:pic>
                    <p:nvPicPr>
                      <p:cNvPr id="8811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626100"/>
                        <a:ext cx="914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11" name="Rectangle 47"/>
          <p:cNvSpPr>
            <a:spLocks noChangeArrowheads="1"/>
          </p:cNvSpPr>
          <p:nvPr/>
        </p:nvSpPr>
        <p:spPr bwMode="auto">
          <a:xfrm>
            <a:off x="4648200" y="4419600"/>
            <a:ext cx="457200" cy="9906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112" name="Rectangle 48"/>
          <p:cNvSpPr>
            <a:spLocks noChangeArrowheads="1"/>
          </p:cNvSpPr>
          <p:nvPr/>
        </p:nvSpPr>
        <p:spPr bwMode="auto">
          <a:xfrm>
            <a:off x="3200400" y="4419600"/>
            <a:ext cx="457200" cy="9906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116" name="Oval 52"/>
          <p:cNvSpPr>
            <a:spLocks noChangeArrowheads="1"/>
          </p:cNvSpPr>
          <p:nvPr/>
        </p:nvSpPr>
        <p:spPr bwMode="auto">
          <a:xfrm>
            <a:off x="3200400" y="3771900"/>
            <a:ext cx="457200" cy="5715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117" name="Oval 53"/>
          <p:cNvSpPr>
            <a:spLocks noChangeArrowheads="1"/>
          </p:cNvSpPr>
          <p:nvPr/>
        </p:nvSpPr>
        <p:spPr bwMode="auto">
          <a:xfrm>
            <a:off x="3962400" y="3770313"/>
            <a:ext cx="457200" cy="573087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118" name="Oval 54"/>
          <p:cNvSpPr>
            <a:spLocks noChangeArrowheads="1"/>
          </p:cNvSpPr>
          <p:nvPr/>
        </p:nvSpPr>
        <p:spPr bwMode="auto">
          <a:xfrm>
            <a:off x="4648200" y="3792538"/>
            <a:ext cx="457200" cy="5715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8129" name="Group 65"/>
          <p:cNvGrpSpPr>
            <a:grpSpLocks/>
          </p:cNvGrpSpPr>
          <p:nvPr/>
        </p:nvGrpSpPr>
        <p:grpSpPr bwMode="auto">
          <a:xfrm>
            <a:off x="2768600" y="2057400"/>
            <a:ext cx="2489200" cy="850900"/>
            <a:chOff x="1248" y="1152"/>
            <a:chExt cx="1568" cy="536"/>
          </a:xfrm>
        </p:grpSpPr>
        <p:graphicFrame>
          <p:nvGraphicFramePr>
            <p:cNvPr id="88086" name="Object 22"/>
            <p:cNvGraphicFramePr>
              <a:graphicFrameLocks noChangeAspect="1"/>
            </p:cNvGraphicFramePr>
            <p:nvPr/>
          </p:nvGraphicFramePr>
          <p:xfrm>
            <a:off x="1248" y="1152"/>
            <a:ext cx="1568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9" name="Equation" r:id="rId45" imgW="2489040" imgH="850680" progId="Equation.3">
                    <p:embed/>
                  </p:oleObj>
                </mc:Choice>
                <mc:Fallback>
                  <p:oleObj name="Equation" r:id="rId45" imgW="2489040" imgH="850680" progId="Equation.3">
                    <p:embed/>
                    <p:pic>
                      <p:nvPicPr>
                        <p:cNvPr id="8808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152"/>
                          <a:ext cx="1568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7" name="Object 23"/>
            <p:cNvGraphicFramePr>
              <a:graphicFrameLocks noChangeAspect="1"/>
            </p:cNvGraphicFramePr>
            <p:nvPr/>
          </p:nvGraphicFramePr>
          <p:xfrm>
            <a:off x="1462" y="1344"/>
            <a:ext cx="3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0" name="Equation" r:id="rId47" imgW="520560" imgH="304560" progId="Equation.3">
                    <p:embed/>
                  </p:oleObj>
                </mc:Choice>
                <mc:Fallback>
                  <p:oleObj name="Equation" r:id="rId47" imgW="520560" imgH="304560" progId="Equation.3">
                    <p:embed/>
                    <p:pic>
                      <p:nvPicPr>
                        <p:cNvPr id="8808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2" y="1344"/>
                          <a:ext cx="3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8" name="Object 24"/>
            <p:cNvGraphicFramePr>
              <a:graphicFrameLocks noChangeAspect="1"/>
            </p:cNvGraphicFramePr>
            <p:nvPr/>
          </p:nvGraphicFramePr>
          <p:xfrm>
            <a:off x="1920" y="1344"/>
            <a:ext cx="3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1" name="Equation" r:id="rId49" imgW="558720" imgH="317160" progId="Equation.3">
                    <p:embed/>
                  </p:oleObj>
                </mc:Choice>
                <mc:Fallback>
                  <p:oleObj name="Equation" r:id="rId49" imgW="558720" imgH="317160" progId="Equation.3">
                    <p:embed/>
                    <p:pic>
                      <p:nvPicPr>
                        <p:cNvPr id="8808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344"/>
                          <a:ext cx="3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125" name="Line 61"/>
            <p:cNvSpPr>
              <a:spLocks noChangeShapeType="1"/>
            </p:cNvSpPr>
            <p:nvPr/>
          </p:nvSpPr>
          <p:spPr bwMode="auto">
            <a:xfrm>
              <a:off x="1488" y="129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26" name="Line 62"/>
            <p:cNvSpPr>
              <a:spLocks noChangeShapeType="1"/>
            </p:cNvSpPr>
            <p:nvPr/>
          </p:nvSpPr>
          <p:spPr bwMode="auto">
            <a:xfrm>
              <a:off x="1939" y="129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8130" name="Group 66"/>
          <p:cNvGrpSpPr>
            <a:grpSpLocks/>
          </p:cNvGrpSpPr>
          <p:nvPr/>
        </p:nvGrpSpPr>
        <p:grpSpPr bwMode="auto">
          <a:xfrm>
            <a:off x="2463800" y="2971800"/>
            <a:ext cx="2108200" cy="850900"/>
            <a:chOff x="1056" y="1728"/>
            <a:chExt cx="1328" cy="536"/>
          </a:xfrm>
        </p:grpSpPr>
        <p:graphicFrame>
          <p:nvGraphicFramePr>
            <p:cNvPr id="88090" name="Object 26"/>
            <p:cNvGraphicFramePr>
              <a:graphicFrameLocks noChangeAspect="1"/>
            </p:cNvGraphicFramePr>
            <p:nvPr/>
          </p:nvGraphicFramePr>
          <p:xfrm>
            <a:off x="1056" y="1728"/>
            <a:ext cx="1328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2" name="Equation" r:id="rId51" imgW="2108160" imgH="850680" progId="Equation.3">
                    <p:embed/>
                  </p:oleObj>
                </mc:Choice>
                <mc:Fallback>
                  <p:oleObj name="Equation" r:id="rId51" imgW="2108160" imgH="850680" progId="Equation.3">
                    <p:embed/>
                    <p:pic>
                      <p:nvPicPr>
                        <p:cNvPr id="8809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728"/>
                          <a:ext cx="1328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91" name="Object 27"/>
            <p:cNvGraphicFramePr>
              <a:graphicFrameLocks noChangeAspect="1"/>
            </p:cNvGraphicFramePr>
            <p:nvPr/>
          </p:nvGraphicFramePr>
          <p:xfrm>
            <a:off x="1463" y="1913"/>
            <a:ext cx="84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3" name="Equation" r:id="rId53" imgW="1346040" imgH="317160" progId="Equation.3">
                    <p:embed/>
                  </p:oleObj>
                </mc:Choice>
                <mc:Fallback>
                  <p:oleObj name="Equation" r:id="rId53" imgW="1346040" imgH="317160" progId="Equation.3">
                    <p:embed/>
                    <p:pic>
                      <p:nvPicPr>
                        <p:cNvPr id="88091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3" y="1913"/>
                          <a:ext cx="84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127" name="Line 63"/>
            <p:cNvSpPr>
              <a:spLocks noChangeShapeType="1"/>
            </p:cNvSpPr>
            <p:nvPr/>
          </p:nvSpPr>
          <p:spPr bwMode="auto">
            <a:xfrm>
              <a:off x="1488" y="187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28" name="Line 64"/>
            <p:cNvSpPr>
              <a:spLocks noChangeShapeType="1"/>
            </p:cNvSpPr>
            <p:nvPr/>
          </p:nvSpPr>
          <p:spPr bwMode="auto">
            <a:xfrm>
              <a:off x="1968" y="187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8133" name="Text Box 69"/>
          <p:cNvSpPr txBox="1">
            <a:spLocks noChangeArrowheads="1"/>
          </p:cNvSpPr>
          <p:nvPr/>
        </p:nvSpPr>
        <p:spPr bwMode="auto">
          <a:xfrm>
            <a:off x="7772400" y="4714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求三</a:t>
            </a:r>
          </a:p>
        </p:txBody>
      </p:sp>
      <p:pic>
        <p:nvPicPr>
          <p:cNvPr id="88134" name="Picture 70" descr="F:\My Documents\数学资源库\机动.jpg"/>
          <p:cNvPicPr>
            <a:picLocks noChangeAspect="1" noChangeArrowheads="1"/>
          </p:cNvPicPr>
          <p:nvPr/>
        </p:nvPicPr>
        <p:blipFill>
          <a:blip r:embed="rId5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135" name="Text Box 7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88136" name="Picture 7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137" name="Picture 7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138" name="Picture 7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139" name="Picture 7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140" name="Picture 7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8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8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8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8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8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8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build="p" autoUpdateAnimBg="0"/>
      <p:bldP spid="88083" grpId="0" autoUpdateAnimBg="0"/>
      <p:bldP spid="88080" grpId="0" animBg="1"/>
      <p:bldP spid="88081" grpId="0" animBg="1"/>
      <p:bldP spid="88082" grpId="0" animBg="1"/>
      <p:bldP spid="88102" grpId="0" animBg="1"/>
      <p:bldP spid="88105" grpId="0" animBg="1"/>
      <p:bldP spid="88111" grpId="0" animBg="1"/>
      <p:bldP spid="88112" grpId="0" animBg="1"/>
      <p:bldP spid="88116" grpId="0" animBg="1"/>
      <p:bldP spid="88117" grpId="0" animBg="1"/>
      <p:bldP spid="881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250825" y="102235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一点 </a:t>
            </a:r>
            <a:r>
              <a:rPr lang="en-US" altLang="zh-CN" i="1"/>
              <a:t>M</a:t>
            </a:r>
            <a:r>
              <a:rPr lang="en-US" altLang="zh-CN"/>
              <a:t> </a:t>
            </a:r>
            <a:r>
              <a:rPr lang="zh-CN" altLang="en-US"/>
              <a:t>的线速度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0" y="434975"/>
            <a:ext cx="616585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5. 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设刚体以等角速度 </a:t>
            </a:r>
            <a:r>
              <a:rPr lang="zh-CN" altLang="en-US" sz="2800" i="1">
                <a:solidFill>
                  <a:schemeClr val="tx1"/>
                </a:solidFill>
                <a:ea typeface="楷体_GB2312" panose="02010609030101010101" pitchFamily="49" charset="-122"/>
                <a:sym typeface="Symbol" panose="05050102010706020507" pitchFamily="18" charset="2"/>
              </a:rPr>
              <a:t>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绕 </a:t>
            </a:r>
            <a:r>
              <a:rPr lang="en-US" altLang="zh-CN" sz="2800" i="1">
                <a:solidFill>
                  <a:schemeClr val="tx1"/>
                </a:solidFill>
                <a:ea typeface="楷体_GB2312" panose="02010609030101010101" pitchFamily="49" charset="-122"/>
              </a:rPr>
              <a:t>l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轴旋转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, 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6553200" y="4714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导出刚体上 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3276600" y="10287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的表示式 </a:t>
            </a:r>
            <a:r>
              <a:rPr lang="en-US" altLang="zh-CN"/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89096" name="Arc 8"/>
          <p:cNvSpPr>
            <a:spLocks/>
          </p:cNvSpPr>
          <p:nvPr/>
        </p:nvSpPr>
        <p:spPr bwMode="auto">
          <a:xfrm rot="10800000">
            <a:off x="6326188" y="3902075"/>
            <a:ext cx="1711325" cy="441325"/>
          </a:xfrm>
          <a:custGeom>
            <a:avLst/>
            <a:gdLst>
              <a:gd name="G0" fmla="+- 18831 0 0"/>
              <a:gd name="G1" fmla="+- 21600 0 0"/>
              <a:gd name="G2" fmla="+- 21600 0 0"/>
              <a:gd name="T0" fmla="*/ 0 w 40431"/>
              <a:gd name="T1" fmla="*/ 11020 h 23527"/>
              <a:gd name="T2" fmla="*/ 40345 w 40431"/>
              <a:gd name="T3" fmla="*/ 23527 h 23527"/>
              <a:gd name="T4" fmla="*/ 18831 w 40431"/>
              <a:gd name="T5" fmla="*/ 21600 h 23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431" h="23527" fill="none" extrusionOk="0">
                <a:moveTo>
                  <a:pt x="-1" y="11019"/>
                </a:moveTo>
                <a:cubicBezTo>
                  <a:pt x="3823" y="4213"/>
                  <a:pt x="11023" y="-1"/>
                  <a:pt x="18831" y="0"/>
                </a:cubicBezTo>
                <a:cubicBezTo>
                  <a:pt x="30760" y="0"/>
                  <a:pt x="40431" y="9670"/>
                  <a:pt x="40431" y="21600"/>
                </a:cubicBezTo>
                <a:cubicBezTo>
                  <a:pt x="40431" y="22243"/>
                  <a:pt x="40402" y="22886"/>
                  <a:pt x="40344" y="23526"/>
                </a:cubicBezTo>
              </a:path>
              <a:path w="40431" h="23527" stroke="0" extrusionOk="0">
                <a:moveTo>
                  <a:pt x="-1" y="11019"/>
                </a:moveTo>
                <a:cubicBezTo>
                  <a:pt x="3823" y="4213"/>
                  <a:pt x="11023" y="-1"/>
                  <a:pt x="18831" y="0"/>
                </a:cubicBezTo>
                <a:cubicBezTo>
                  <a:pt x="30760" y="0"/>
                  <a:pt x="40431" y="9670"/>
                  <a:pt x="40431" y="21600"/>
                </a:cubicBezTo>
                <a:cubicBezTo>
                  <a:pt x="40431" y="22243"/>
                  <a:pt x="40402" y="22886"/>
                  <a:pt x="40344" y="23526"/>
                </a:cubicBezTo>
                <a:lnTo>
                  <a:pt x="18831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66FF66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9097" name="Group 9"/>
          <p:cNvGrpSpPr>
            <a:grpSpLocks/>
          </p:cNvGrpSpPr>
          <p:nvPr/>
        </p:nvGrpSpPr>
        <p:grpSpPr bwMode="auto">
          <a:xfrm>
            <a:off x="6324600" y="3508375"/>
            <a:ext cx="1828800" cy="611188"/>
            <a:chOff x="3936" y="1874"/>
            <a:chExt cx="1152" cy="385"/>
          </a:xfrm>
        </p:grpSpPr>
        <p:sp>
          <p:nvSpPr>
            <p:cNvPr id="89098" name="Arc 10"/>
            <p:cNvSpPr>
              <a:spLocks/>
            </p:cNvSpPr>
            <p:nvPr/>
          </p:nvSpPr>
          <p:spPr bwMode="auto">
            <a:xfrm>
              <a:off x="3936" y="1874"/>
              <a:ext cx="1152" cy="38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99 w 43200"/>
                <a:gd name="T1" fmla="*/ 25184 h 32649"/>
                <a:gd name="T2" fmla="*/ 40160 w 43200"/>
                <a:gd name="T3" fmla="*/ 32649 h 32649"/>
                <a:gd name="T4" fmla="*/ 21600 w 43200"/>
                <a:gd name="T5" fmla="*/ 21600 h 3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2649" fill="none" extrusionOk="0">
                  <a:moveTo>
                    <a:pt x="299" y="25183"/>
                  </a:moveTo>
                  <a:cubicBezTo>
                    <a:pt x="100" y="23999"/>
                    <a:pt x="0" y="228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489"/>
                    <a:pt x="42149" y="29306"/>
                    <a:pt x="40160" y="32649"/>
                  </a:cubicBezTo>
                </a:path>
                <a:path w="43200" h="32649" stroke="0" extrusionOk="0">
                  <a:moveTo>
                    <a:pt x="299" y="25183"/>
                  </a:moveTo>
                  <a:cubicBezTo>
                    <a:pt x="100" y="23999"/>
                    <a:pt x="0" y="228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489"/>
                    <a:pt x="42149" y="29306"/>
                    <a:pt x="40160" y="3264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099" name="Arc 11"/>
            <p:cNvSpPr>
              <a:spLocks/>
            </p:cNvSpPr>
            <p:nvPr/>
          </p:nvSpPr>
          <p:spPr bwMode="auto">
            <a:xfrm>
              <a:off x="4223" y="1876"/>
              <a:ext cx="783" cy="255"/>
            </a:xfrm>
            <a:custGeom>
              <a:avLst/>
              <a:gdLst>
                <a:gd name="G0" fmla="+- 11080 0 0"/>
                <a:gd name="G1" fmla="+- 21600 0 0"/>
                <a:gd name="G2" fmla="+- 21600 0 0"/>
                <a:gd name="T0" fmla="*/ 0 w 29365"/>
                <a:gd name="T1" fmla="*/ 3058 h 21600"/>
                <a:gd name="T2" fmla="*/ 29365 w 29365"/>
                <a:gd name="T3" fmla="*/ 10101 h 21600"/>
                <a:gd name="T4" fmla="*/ 11080 w 2936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365" h="21600" fill="none" extrusionOk="0">
                  <a:moveTo>
                    <a:pt x="0" y="3058"/>
                  </a:moveTo>
                  <a:cubicBezTo>
                    <a:pt x="3349" y="1056"/>
                    <a:pt x="7178" y="-1"/>
                    <a:pt x="11080" y="0"/>
                  </a:cubicBezTo>
                  <a:cubicBezTo>
                    <a:pt x="18506" y="0"/>
                    <a:pt x="25411" y="3814"/>
                    <a:pt x="29364" y="10101"/>
                  </a:cubicBezTo>
                </a:path>
                <a:path w="29365" h="21600" stroke="0" extrusionOk="0">
                  <a:moveTo>
                    <a:pt x="0" y="3058"/>
                  </a:moveTo>
                  <a:cubicBezTo>
                    <a:pt x="3349" y="1056"/>
                    <a:pt x="7178" y="-1"/>
                    <a:pt x="11080" y="0"/>
                  </a:cubicBezTo>
                  <a:cubicBezTo>
                    <a:pt x="18506" y="0"/>
                    <a:pt x="25411" y="3814"/>
                    <a:pt x="29364" y="10101"/>
                  </a:cubicBezTo>
                  <a:lnTo>
                    <a:pt x="11080" y="2160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FF66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9100" name="Line 12"/>
          <p:cNvSpPr>
            <a:spLocks noChangeShapeType="1"/>
          </p:cNvSpPr>
          <p:nvPr/>
        </p:nvSpPr>
        <p:spPr bwMode="auto">
          <a:xfrm flipV="1">
            <a:off x="7239000" y="2892425"/>
            <a:ext cx="0" cy="320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1" name="Line 13"/>
          <p:cNvSpPr>
            <a:spLocks noChangeShapeType="1"/>
          </p:cNvSpPr>
          <p:nvPr/>
        </p:nvSpPr>
        <p:spPr bwMode="auto">
          <a:xfrm flipV="1">
            <a:off x="8047038" y="3581400"/>
            <a:ext cx="563562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3" name="Line 15"/>
          <p:cNvSpPr>
            <a:spLocks noChangeShapeType="1"/>
          </p:cNvSpPr>
          <p:nvPr/>
        </p:nvSpPr>
        <p:spPr bwMode="auto">
          <a:xfrm>
            <a:off x="7239000" y="3962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4" name="Line 16"/>
          <p:cNvSpPr>
            <a:spLocks noChangeShapeType="1"/>
          </p:cNvSpPr>
          <p:nvPr/>
        </p:nvSpPr>
        <p:spPr bwMode="auto">
          <a:xfrm flipH="1">
            <a:off x="7239000" y="4191000"/>
            <a:ext cx="76200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9185" name="Group 97"/>
          <p:cNvGrpSpPr>
            <a:grpSpLocks/>
          </p:cNvGrpSpPr>
          <p:nvPr/>
        </p:nvGrpSpPr>
        <p:grpSpPr bwMode="auto">
          <a:xfrm>
            <a:off x="8001000" y="4035425"/>
            <a:ext cx="457200" cy="307975"/>
            <a:chOff x="4992" y="2206"/>
            <a:chExt cx="288" cy="194"/>
          </a:xfrm>
        </p:grpSpPr>
        <p:sp>
          <p:nvSpPr>
            <p:cNvPr id="89106" name="Oval 18"/>
            <p:cNvSpPr>
              <a:spLocks noChangeArrowheads="1"/>
            </p:cNvSpPr>
            <p:nvPr/>
          </p:nvSpPr>
          <p:spPr bwMode="auto">
            <a:xfrm>
              <a:off x="4992" y="2256"/>
              <a:ext cx="41" cy="41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9107" name="Object 19"/>
            <p:cNvGraphicFramePr>
              <a:graphicFrameLocks noChangeAspect="1"/>
            </p:cNvGraphicFramePr>
            <p:nvPr/>
          </p:nvGraphicFramePr>
          <p:xfrm>
            <a:off x="5022" y="2206"/>
            <a:ext cx="258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2" name="Equation" r:id="rId3" imgW="406080" imgH="304560" progId="Equation.3">
                    <p:embed/>
                  </p:oleObj>
                </mc:Choice>
                <mc:Fallback>
                  <p:oleObj name="Equation" r:id="rId3" imgW="406080" imgH="304560" progId="Equation.3">
                    <p:embed/>
                    <p:pic>
                      <p:nvPicPr>
                        <p:cNvPr id="89107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2" y="2206"/>
                          <a:ext cx="258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108" name="Object 20"/>
          <p:cNvGraphicFramePr>
            <a:graphicFrameLocks noChangeAspect="1"/>
          </p:cNvGraphicFramePr>
          <p:nvPr/>
        </p:nvGraphicFramePr>
        <p:xfrm>
          <a:off x="7086600" y="4697413"/>
          <a:ext cx="152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152280" imgH="330120" progId="Equation.3">
                  <p:embed/>
                </p:oleObj>
              </mc:Choice>
              <mc:Fallback>
                <p:oleObj name="Equation" r:id="rId5" imgW="152280" imgH="330120" progId="Equation.3">
                  <p:embed/>
                  <p:pic>
                    <p:nvPicPr>
                      <p:cNvPr id="891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697413"/>
                        <a:ext cx="152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9" name="Text Box 21"/>
          <p:cNvSpPr txBox="1">
            <a:spLocks noChangeArrowheads="1"/>
          </p:cNvSpPr>
          <p:nvPr/>
        </p:nvSpPr>
        <p:spPr bwMode="auto">
          <a:xfrm>
            <a:off x="609600" y="1600200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在轴 </a:t>
            </a:r>
            <a:r>
              <a:rPr lang="en-US" altLang="zh-CN" i="1"/>
              <a:t>l</a:t>
            </a:r>
            <a:r>
              <a:rPr lang="en-US" altLang="zh-CN"/>
              <a:t> </a:t>
            </a:r>
            <a:r>
              <a:rPr lang="zh-CN" altLang="en-US"/>
              <a:t>上引进一个角速度向量</a:t>
            </a:r>
          </a:p>
        </p:txBody>
      </p:sp>
      <p:sp>
        <p:nvSpPr>
          <p:cNvPr id="89111" name="Text Box 23"/>
          <p:cNvSpPr txBox="1">
            <a:spLocks noChangeArrowheads="1"/>
          </p:cNvSpPr>
          <p:nvPr/>
        </p:nvSpPr>
        <p:spPr bwMode="auto">
          <a:xfrm>
            <a:off x="6210300" y="1600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使</a:t>
            </a:r>
          </a:p>
        </p:txBody>
      </p:sp>
      <p:sp>
        <p:nvSpPr>
          <p:cNvPr id="89116" name="Line 28"/>
          <p:cNvSpPr>
            <a:spLocks noChangeShapeType="1"/>
          </p:cNvSpPr>
          <p:nvPr/>
        </p:nvSpPr>
        <p:spPr bwMode="auto">
          <a:xfrm flipV="1">
            <a:off x="7239000" y="2882900"/>
            <a:ext cx="0" cy="10795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9117" name="Object 29"/>
          <p:cNvGraphicFramePr>
            <a:graphicFrameLocks noChangeAspect="1"/>
          </p:cNvGraphicFramePr>
          <p:nvPr/>
        </p:nvGraphicFramePr>
        <p:xfrm>
          <a:off x="7543800" y="37973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228600" imgH="241200" progId="Equation.3">
                  <p:embed/>
                </p:oleObj>
              </mc:Choice>
              <mc:Fallback>
                <p:oleObj name="Equation" r:id="rId7" imgW="228600" imgH="241200" progId="Equation.3">
                  <p:embed/>
                  <p:pic>
                    <p:nvPicPr>
                      <p:cNvPr id="8911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79730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9" name="Text Box 31"/>
          <p:cNvSpPr txBox="1">
            <a:spLocks noChangeArrowheads="1"/>
          </p:cNvSpPr>
          <p:nvPr/>
        </p:nvSpPr>
        <p:spPr bwMode="auto">
          <a:xfrm>
            <a:off x="8001000" y="16002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其</a:t>
            </a:r>
          </a:p>
        </p:txBody>
      </p:sp>
      <p:sp>
        <p:nvSpPr>
          <p:cNvPr id="89120" name="Text Box 32"/>
          <p:cNvSpPr txBox="1">
            <a:spLocks noChangeArrowheads="1"/>
          </p:cNvSpPr>
          <p:nvPr/>
        </p:nvSpPr>
        <p:spPr bwMode="auto">
          <a:xfrm>
            <a:off x="5105400" y="223043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在 </a:t>
            </a:r>
            <a:r>
              <a:rPr lang="en-US" altLang="zh-CN" i="1"/>
              <a:t>l</a:t>
            </a:r>
            <a:r>
              <a:rPr lang="en-US" altLang="zh-CN"/>
              <a:t> </a:t>
            </a:r>
            <a:r>
              <a:rPr lang="zh-CN" altLang="en-US"/>
              <a:t>上任取一点 </a:t>
            </a:r>
            <a:r>
              <a:rPr lang="en-US" altLang="zh-CN" i="1"/>
              <a:t>O</a:t>
            </a:r>
            <a:r>
              <a:rPr lang="en-US" altLang="zh-CN"/>
              <a:t>,</a:t>
            </a:r>
          </a:p>
        </p:txBody>
      </p:sp>
      <p:graphicFrame>
        <p:nvGraphicFramePr>
          <p:cNvPr id="89121" name="Object 33"/>
          <p:cNvGraphicFramePr>
            <a:graphicFrameLocks noChangeAspect="1"/>
          </p:cNvGraphicFramePr>
          <p:nvPr/>
        </p:nvGraphicFramePr>
        <p:xfrm>
          <a:off x="7391400" y="5857875"/>
          <a:ext cx="3016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9" imgW="304560" imgH="317160" progId="Equation.3">
                  <p:embed/>
                </p:oleObj>
              </mc:Choice>
              <mc:Fallback>
                <p:oleObj name="Equation" r:id="rId9" imgW="304560" imgH="317160" progId="Equation.3">
                  <p:embed/>
                  <p:pic>
                    <p:nvPicPr>
                      <p:cNvPr id="8912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857875"/>
                        <a:ext cx="3016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22" name="Text Box 34"/>
          <p:cNvSpPr txBox="1">
            <a:spLocks noChangeArrowheads="1"/>
          </p:cNvSpPr>
          <p:nvPr/>
        </p:nvSpPr>
        <p:spPr bwMode="auto">
          <a:xfrm>
            <a:off x="8001000" y="22098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作</a:t>
            </a:r>
          </a:p>
        </p:txBody>
      </p:sp>
      <p:grpSp>
        <p:nvGrpSpPr>
          <p:cNvPr id="89125" name="Group 37"/>
          <p:cNvGrpSpPr>
            <a:grpSpLocks/>
          </p:cNvGrpSpPr>
          <p:nvPr/>
        </p:nvGrpSpPr>
        <p:grpSpPr bwMode="auto">
          <a:xfrm>
            <a:off x="7239000" y="5078413"/>
            <a:ext cx="346075" cy="1019175"/>
            <a:chOff x="4512" y="2863"/>
            <a:chExt cx="218" cy="642"/>
          </a:xfrm>
        </p:grpSpPr>
        <p:sp>
          <p:nvSpPr>
            <p:cNvPr id="89126" name="Arc 38"/>
            <p:cNvSpPr>
              <a:spLocks/>
            </p:cNvSpPr>
            <p:nvPr/>
          </p:nvSpPr>
          <p:spPr bwMode="auto">
            <a:xfrm>
              <a:off x="4512" y="3160"/>
              <a:ext cx="135" cy="34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8446"/>
                <a:gd name="T1" fmla="*/ 0 h 21600"/>
                <a:gd name="T2" fmla="*/ 8446 w 8446"/>
                <a:gd name="T3" fmla="*/ 1720 h 21600"/>
                <a:gd name="T4" fmla="*/ 0 w 844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46" h="21600" fill="none" extrusionOk="0">
                  <a:moveTo>
                    <a:pt x="0" y="0"/>
                  </a:moveTo>
                  <a:cubicBezTo>
                    <a:pt x="2902" y="0"/>
                    <a:pt x="5774" y="584"/>
                    <a:pt x="8446" y="1719"/>
                  </a:cubicBezTo>
                </a:path>
                <a:path w="8446" h="21600" stroke="0" extrusionOk="0">
                  <a:moveTo>
                    <a:pt x="0" y="0"/>
                  </a:moveTo>
                  <a:cubicBezTo>
                    <a:pt x="2902" y="0"/>
                    <a:pt x="5774" y="584"/>
                    <a:pt x="8446" y="171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9127" name="Object 39"/>
            <p:cNvGraphicFramePr>
              <a:graphicFrameLocks noChangeAspect="1"/>
            </p:cNvGraphicFramePr>
            <p:nvPr/>
          </p:nvGraphicFramePr>
          <p:xfrm>
            <a:off x="4512" y="2863"/>
            <a:ext cx="21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6" name="Equation" r:id="rId11" imgW="126720" imgH="177480" progId="Equation.3">
                    <p:embed/>
                  </p:oleObj>
                </mc:Choice>
                <mc:Fallback>
                  <p:oleObj name="Equation" r:id="rId11" imgW="126720" imgH="177480" progId="Equation.3">
                    <p:embed/>
                    <p:pic>
                      <p:nvPicPr>
                        <p:cNvPr id="89127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863"/>
                          <a:ext cx="21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128" name="Text Box 40"/>
          <p:cNvSpPr txBox="1">
            <a:spLocks noChangeArrowheads="1"/>
          </p:cNvSpPr>
          <p:nvPr/>
        </p:nvSpPr>
        <p:spPr bwMode="auto">
          <a:xfrm>
            <a:off x="2362200" y="28336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它与</a:t>
            </a:r>
          </a:p>
        </p:txBody>
      </p:sp>
      <p:sp>
        <p:nvSpPr>
          <p:cNvPr id="89130" name="Text Box 42"/>
          <p:cNvSpPr txBox="1">
            <a:spLocks noChangeArrowheads="1"/>
          </p:cNvSpPr>
          <p:nvPr/>
        </p:nvSpPr>
        <p:spPr bwMode="auto">
          <a:xfrm>
            <a:off x="5486400" y="2757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sp>
        <p:nvSpPr>
          <p:cNvPr id="89131" name="Text Box 43"/>
          <p:cNvSpPr txBox="1">
            <a:spLocks noChangeArrowheads="1"/>
          </p:cNvSpPr>
          <p:nvPr/>
        </p:nvSpPr>
        <p:spPr bwMode="auto">
          <a:xfrm>
            <a:off x="228600" y="34290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点 </a:t>
            </a:r>
            <a:r>
              <a:rPr lang="en-US" altLang="zh-CN" i="1"/>
              <a:t>M</a:t>
            </a:r>
            <a:r>
              <a:rPr lang="zh-CN" altLang="en-US"/>
              <a:t>离开转轴的距离</a:t>
            </a:r>
          </a:p>
        </p:txBody>
      </p:sp>
      <p:graphicFrame>
        <p:nvGraphicFramePr>
          <p:cNvPr id="89137" name="Object 49"/>
          <p:cNvGraphicFramePr>
            <a:graphicFrameLocks noChangeAspect="1"/>
          </p:cNvGraphicFramePr>
          <p:nvPr/>
        </p:nvGraphicFramePr>
        <p:xfrm>
          <a:off x="2451100" y="4214813"/>
          <a:ext cx="533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3" imgW="533160" imgH="317160" progId="Equation.3">
                  <p:embed/>
                </p:oleObj>
              </mc:Choice>
              <mc:Fallback>
                <p:oleObj name="Equation" r:id="rId13" imgW="533160" imgH="317160" progId="Equation.3">
                  <p:embed/>
                  <p:pic>
                    <p:nvPicPr>
                      <p:cNvPr id="89137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4214813"/>
                        <a:ext cx="533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43" name="Text Box 55"/>
          <p:cNvSpPr txBox="1">
            <a:spLocks noChangeArrowheads="1"/>
          </p:cNvSpPr>
          <p:nvPr/>
        </p:nvSpPr>
        <p:spPr bwMode="auto">
          <a:xfrm>
            <a:off x="1524000" y="47386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且</a:t>
            </a:r>
          </a:p>
        </p:txBody>
      </p:sp>
      <p:sp>
        <p:nvSpPr>
          <p:cNvPr id="89147" name="Text Box 59"/>
          <p:cNvSpPr txBox="1">
            <a:spLocks noChangeArrowheads="1"/>
          </p:cNvSpPr>
          <p:nvPr/>
        </p:nvSpPr>
        <p:spPr bwMode="auto">
          <a:xfrm>
            <a:off x="3733800" y="47244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符合右手法则</a:t>
            </a:r>
          </a:p>
        </p:txBody>
      </p:sp>
      <p:sp>
        <p:nvSpPr>
          <p:cNvPr id="89151" name="Text Box 63"/>
          <p:cNvSpPr txBox="1">
            <a:spLocks noChangeArrowheads="1"/>
          </p:cNvSpPr>
          <p:nvPr/>
        </p:nvSpPr>
        <p:spPr bwMode="auto">
          <a:xfrm>
            <a:off x="3581400" y="2809875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的夹角为</a:t>
            </a:r>
            <a:r>
              <a:rPr lang="zh-CN" altLang="en-US" i="1">
                <a:sym typeface="Symbol" panose="05050102010706020507" pitchFamily="18" charset="2"/>
              </a:rPr>
              <a:t></a:t>
            </a:r>
            <a:r>
              <a:rPr lang="zh-CN" altLang="en-US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/>
              <a:t> </a:t>
            </a:r>
          </a:p>
        </p:txBody>
      </p:sp>
      <p:grpSp>
        <p:nvGrpSpPr>
          <p:cNvPr id="89154" name="Group 66"/>
          <p:cNvGrpSpPr>
            <a:grpSpLocks/>
          </p:cNvGrpSpPr>
          <p:nvPr/>
        </p:nvGrpSpPr>
        <p:grpSpPr bwMode="auto">
          <a:xfrm>
            <a:off x="3276600" y="2971800"/>
            <a:ext cx="295275" cy="304800"/>
            <a:chOff x="678" y="1968"/>
            <a:chExt cx="186" cy="192"/>
          </a:xfrm>
        </p:grpSpPr>
        <p:graphicFrame>
          <p:nvGraphicFramePr>
            <p:cNvPr id="89152" name="Object 64"/>
            <p:cNvGraphicFramePr>
              <a:graphicFrameLocks noChangeAspect="1"/>
            </p:cNvGraphicFramePr>
            <p:nvPr/>
          </p:nvGraphicFramePr>
          <p:xfrm>
            <a:off x="678" y="2008"/>
            <a:ext cx="18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8" name="Equation" r:id="rId15" imgW="291960" imgH="241200" progId="Equation.3">
                    <p:embed/>
                  </p:oleObj>
                </mc:Choice>
                <mc:Fallback>
                  <p:oleObj name="Equation" r:id="rId15" imgW="291960" imgH="241200" progId="Equation.3">
                    <p:embed/>
                    <p:pic>
                      <p:nvPicPr>
                        <p:cNvPr id="89152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" y="2008"/>
                          <a:ext cx="18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53" name="Line 65"/>
            <p:cNvSpPr>
              <a:spLocks noChangeShapeType="1"/>
            </p:cNvSpPr>
            <p:nvPr/>
          </p:nvSpPr>
          <p:spPr bwMode="auto">
            <a:xfrm>
              <a:off x="720" y="196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9190" name="Group 102"/>
          <p:cNvGrpSpPr>
            <a:grpSpLocks/>
          </p:cNvGrpSpPr>
          <p:nvPr/>
        </p:nvGrpSpPr>
        <p:grpSpPr bwMode="auto">
          <a:xfrm>
            <a:off x="3657600" y="3492500"/>
            <a:ext cx="1905000" cy="469900"/>
            <a:chOff x="1296" y="2344"/>
            <a:chExt cx="1200" cy="296"/>
          </a:xfrm>
        </p:grpSpPr>
        <p:graphicFrame>
          <p:nvGraphicFramePr>
            <p:cNvPr id="89132" name="Object 44"/>
            <p:cNvGraphicFramePr>
              <a:graphicFrameLocks noChangeAspect="1"/>
            </p:cNvGraphicFramePr>
            <p:nvPr/>
          </p:nvGraphicFramePr>
          <p:xfrm>
            <a:off x="1296" y="2344"/>
            <a:ext cx="120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9" name="Equation" r:id="rId17" imgW="1904760" imgH="469800" progId="Equation.3">
                    <p:embed/>
                  </p:oleObj>
                </mc:Choice>
                <mc:Fallback>
                  <p:oleObj name="Equation" r:id="rId17" imgW="1904760" imgH="469800" progId="Equation.3">
                    <p:embed/>
                    <p:pic>
                      <p:nvPicPr>
                        <p:cNvPr id="89132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344"/>
                          <a:ext cx="120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33" name="Object 45"/>
            <p:cNvGraphicFramePr>
              <a:graphicFrameLocks noChangeAspect="1"/>
            </p:cNvGraphicFramePr>
            <p:nvPr/>
          </p:nvGraphicFramePr>
          <p:xfrm>
            <a:off x="1728" y="2448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0" name="Equation" r:id="rId19" imgW="203040" imgH="228600" progId="Equation.3">
                    <p:embed/>
                  </p:oleObj>
                </mc:Choice>
                <mc:Fallback>
                  <p:oleObj name="Equation" r:id="rId19" imgW="203040" imgH="228600" progId="Equation.3">
                    <p:embed/>
                    <p:pic>
                      <p:nvPicPr>
                        <p:cNvPr id="89133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448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56" name="Line 68"/>
            <p:cNvSpPr>
              <a:spLocks noChangeShapeType="1"/>
            </p:cNvSpPr>
            <p:nvPr/>
          </p:nvSpPr>
          <p:spPr bwMode="auto">
            <a:xfrm>
              <a:off x="1728" y="24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9189" name="Group 101"/>
          <p:cNvGrpSpPr>
            <a:grpSpLocks/>
          </p:cNvGrpSpPr>
          <p:nvPr/>
        </p:nvGrpSpPr>
        <p:grpSpPr bwMode="auto">
          <a:xfrm>
            <a:off x="1143000" y="2940050"/>
            <a:ext cx="1282700" cy="412750"/>
            <a:chOff x="2984" y="1564"/>
            <a:chExt cx="808" cy="260"/>
          </a:xfrm>
        </p:grpSpPr>
        <p:graphicFrame>
          <p:nvGraphicFramePr>
            <p:cNvPr id="89123" name="Object 35"/>
            <p:cNvGraphicFramePr>
              <a:graphicFrameLocks noChangeAspect="1"/>
            </p:cNvGraphicFramePr>
            <p:nvPr/>
          </p:nvGraphicFramePr>
          <p:xfrm>
            <a:off x="2984" y="1592"/>
            <a:ext cx="8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1" name="Equation" r:id="rId21" imgW="1282680" imgH="368280" progId="Equation.3">
                    <p:embed/>
                  </p:oleObj>
                </mc:Choice>
                <mc:Fallback>
                  <p:oleObj name="Equation" r:id="rId21" imgW="1282680" imgH="368280" progId="Equation.3">
                    <p:embed/>
                    <p:pic>
                      <p:nvPicPr>
                        <p:cNvPr id="89123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4" y="1592"/>
                          <a:ext cx="8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55" name="Line 67"/>
            <p:cNvSpPr>
              <a:spLocks noChangeShapeType="1"/>
            </p:cNvSpPr>
            <p:nvPr/>
          </p:nvSpPr>
          <p:spPr bwMode="auto">
            <a:xfrm>
              <a:off x="3600" y="15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57" name="Line 69"/>
            <p:cNvSpPr>
              <a:spLocks noChangeShapeType="1"/>
            </p:cNvSpPr>
            <p:nvPr/>
          </p:nvSpPr>
          <p:spPr bwMode="auto">
            <a:xfrm>
              <a:off x="3024" y="156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9171" name="Group 83"/>
          <p:cNvGrpSpPr>
            <a:grpSpLocks/>
          </p:cNvGrpSpPr>
          <p:nvPr/>
        </p:nvGrpSpPr>
        <p:grpSpPr bwMode="auto">
          <a:xfrm>
            <a:off x="1066800" y="4114800"/>
            <a:ext cx="1308100" cy="469900"/>
            <a:chOff x="232" y="2769"/>
            <a:chExt cx="824" cy="296"/>
          </a:xfrm>
        </p:grpSpPr>
        <p:graphicFrame>
          <p:nvGraphicFramePr>
            <p:cNvPr id="89135" name="Object 47"/>
            <p:cNvGraphicFramePr>
              <a:graphicFrameLocks noChangeAspect="1"/>
            </p:cNvGraphicFramePr>
            <p:nvPr/>
          </p:nvGraphicFramePr>
          <p:xfrm>
            <a:off x="232" y="2769"/>
            <a:ext cx="82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2" name="Equation" r:id="rId23" imgW="1307880" imgH="469800" progId="Equation.3">
                    <p:embed/>
                  </p:oleObj>
                </mc:Choice>
                <mc:Fallback>
                  <p:oleObj name="Equation" r:id="rId23" imgW="1307880" imgH="469800" progId="Equation.3">
                    <p:embed/>
                    <p:pic>
                      <p:nvPicPr>
                        <p:cNvPr id="89135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" y="2769"/>
                          <a:ext cx="82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36" name="Object 48"/>
            <p:cNvGraphicFramePr>
              <a:graphicFrameLocks noChangeAspect="1"/>
            </p:cNvGraphicFramePr>
            <p:nvPr/>
          </p:nvGraphicFramePr>
          <p:xfrm>
            <a:off x="689" y="2872"/>
            <a:ext cx="127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3" name="Equation" r:id="rId25" imgW="203040" imgH="241200" progId="Equation.3">
                    <p:embed/>
                  </p:oleObj>
                </mc:Choice>
                <mc:Fallback>
                  <p:oleObj name="Equation" r:id="rId25" imgW="203040" imgH="241200" progId="Equation.3">
                    <p:embed/>
                    <p:pic>
                      <p:nvPicPr>
                        <p:cNvPr id="89136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" y="2872"/>
                          <a:ext cx="127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59" name="Line 71"/>
            <p:cNvSpPr>
              <a:spLocks noChangeShapeType="1"/>
            </p:cNvSpPr>
            <p:nvPr/>
          </p:nvSpPr>
          <p:spPr bwMode="auto">
            <a:xfrm>
              <a:off x="672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9169" name="Group 81"/>
          <p:cNvGrpSpPr>
            <a:grpSpLocks/>
          </p:cNvGrpSpPr>
          <p:nvPr/>
        </p:nvGrpSpPr>
        <p:grpSpPr bwMode="auto">
          <a:xfrm>
            <a:off x="7327900" y="2979738"/>
            <a:ext cx="292100" cy="296862"/>
            <a:chOff x="4568" y="1248"/>
            <a:chExt cx="184" cy="187"/>
          </a:xfrm>
        </p:grpSpPr>
        <p:graphicFrame>
          <p:nvGraphicFramePr>
            <p:cNvPr id="89118" name="Object 30"/>
            <p:cNvGraphicFramePr>
              <a:graphicFrameLocks noChangeAspect="1"/>
            </p:cNvGraphicFramePr>
            <p:nvPr/>
          </p:nvGraphicFramePr>
          <p:xfrm>
            <a:off x="4568" y="1283"/>
            <a:ext cx="18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4" name="Equation" r:id="rId27" imgW="291960" imgH="241200" progId="Equation.3">
                    <p:embed/>
                  </p:oleObj>
                </mc:Choice>
                <mc:Fallback>
                  <p:oleObj name="Equation" r:id="rId27" imgW="291960" imgH="241200" progId="Equation.3">
                    <p:embed/>
                    <p:pic>
                      <p:nvPicPr>
                        <p:cNvPr id="89118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" y="1283"/>
                          <a:ext cx="18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60" name="Line 72"/>
            <p:cNvSpPr>
              <a:spLocks noChangeShapeType="1"/>
            </p:cNvSpPr>
            <p:nvPr/>
          </p:nvSpPr>
          <p:spPr bwMode="auto">
            <a:xfrm>
              <a:off x="4608" y="124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9172" name="Group 84"/>
          <p:cNvGrpSpPr>
            <a:grpSpLocks/>
          </p:cNvGrpSpPr>
          <p:nvPr/>
        </p:nvGrpSpPr>
        <p:grpSpPr bwMode="auto">
          <a:xfrm>
            <a:off x="3014663" y="4114800"/>
            <a:ext cx="2027237" cy="471488"/>
            <a:chOff x="1459" y="2775"/>
            <a:chExt cx="1277" cy="297"/>
          </a:xfrm>
        </p:grpSpPr>
        <p:graphicFrame>
          <p:nvGraphicFramePr>
            <p:cNvPr id="89138" name="Object 50"/>
            <p:cNvGraphicFramePr>
              <a:graphicFrameLocks noChangeAspect="1"/>
            </p:cNvGraphicFramePr>
            <p:nvPr/>
          </p:nvGraphicFramePr>
          <p:xfrm>
            <a:off x="1459" y="2775"/>
            <a:ext cx="1277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5" name="Equation" r:id="rId29" imgW="2006280" imgH="469800" progId="Equation.3">
                    <p:embed/>
                  </p:oleObj>
                </mc:Choice>
                <mc:Fallback>
                  <p:oleObj name="Equation" r:id="rId29" imgW="2006280" imgH="469800" progId="Equation.3">
                    <p:embed/>
                    <p:pic>
                      <p:nvPicPr>
                        <p:cNvPr id="89138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9" y="2775"/>
                          <a:ext cx="1277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39" name="Object 51"/>
            <p:cNvGraphicFramePr>
              <a:graphicFrameLocks noChangeAspect="1"/>
            </p:cNvGraphicFramePr>
            <p:nvPr/>
          </p:nvGraphicFramePr>
          <p:xfrm>
            <a:off x="1680" y="2872"/>
            <a:ext cx="18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6" name="Equation" r:id="rId31" imgW="291960" imgH="241200" progId="Equation.3">
                    <p:embed/>
                  </p:oleObj>
                </mc:Choice>
                <mc:Fallback>
                  <p:oleObj name="Equation" r:id="rId31" imgW="291960" imgH="241200" progId="Equation.3">
                    <p:embed/>
                    <p:pic>
                      <p:nvPicPr>
                        <p:cNvPr id="89139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72"/>
                          <a:ext cx="18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41" name="Object 53"/>
            <p:cNvGraphicFramePr>
              <a:graphicFrameLocks noChangeAspect="1"/>
            </p:cNvGraphicFramePr>
            <p:nvPr/>
          </p:nvGraphicFramePr>
          <p:xfrm>
            <a:off x="2064" y="2880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7" name="Equation" r:id="rId33" imgW="203040" imgH="228600" progId="Equation.3">
                    <p:embed/>
                  </p:oleObj>
                </mc:Choice>
                <mc:Fallback>
                  <p:oleObj name="Equation" r:id="rId33" imgW="203040" imgH="228600" progId="Equation.3">
                    <p:embed/>
                    <p:pic>
                      <p:nvPicPr>
                        <p:cNvPr id="89141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880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58" name="Line 70"/>
            <p:cNvSpPr>
              <a:spLocks noChangeShapeType="1"/>
            </p:cNvSpPr>
            <p:nvPr/>
          </p:nvSpPr>
          <p:spPr bwMode="auto">
            <a:xfrm>
              <a:off x="1728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61" name="Line 73"/>
            <p:cNvSpPr>
              <a:spLocks noChangeShapeType="1"/>
            </p:cNvSpPr>
            <p:nvPr/>
          </p:nvSpPr>
          <p:spPr bwMode="auto">
            <a:xfrm>
              <a:off x="2064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9170" name="Group 82"/>
          <p:cNvGrpSpPr>
            <a:grpSpLocks/>
          </p:cNvGrpSpPr>
          <p:nvPr/>
        </p:nvGrpSpPr>
        <p:grpSpPr bwMode="auto">
          <a:xfrm>
            <a:off x="6743700" y="1663700"/>
            <a:ext cx="1257300" cy="469900"/>
            <a:chOff x="4656" y="816"/>
            <a:chExt cx="792" cy="296"/>
          </a:xfrm>
        </p:grpSpPr>
        <p:graphicFrame>
          <p:nvGraphicFramePr>
            <p:cNvPr id="89114" name="Object 26"/>
            <p:cNvGraphicFramePr>
              <a:graphicFrameLocks noChangeAspect="1"/>
            </p:cNvGraphicFramePr>
            <p:nvPr/>
          </p:nvGraphicFramePr>
          <p:xfrm>
            <a:off x="4656" y="816"/>
            <a:ext cx="79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8" name="Equation" r:id="rId35" imgW="1257120" imgH="469800" progId="Equation.3">
                    <p:embed/>
                  </p:oleObj>
                </mc:Choice>
                <mc:Fallback>
                  <p:oleObj name="Equation" r:id="rId35" imgW="1257120" imgH="469800" progId="Equation.3">
                    <p:embed/>
                    <p:pic>
                      <p:nvPicPr>
                        <p:cNvPr id="89114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816"/>
                          <a:ext cx="79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66" name="Line 78"/>
            <p:cNvSpPr>
              <a:spLocks noChangeShapeType="1"/>
            </p:cNvSpPr>
            <p:nvPr/>
          </p:nvSpPr>
          <p:spPr bwMode="auto">
            <a:xfrm>
              <a:off x="4752" y="864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9201" name="Group 113"/>
          <p:cNvGrpSpPr>
            <a:grpSpLocks/>
          </p:cNvGrpSpPr>
          <p:nvPr/>
        </p:nvGrpSpPr>
        <p:grpSpPr bwMode="auto">
          <a:xfrm>
            <a:off x="5829300" y="1747838"/>
            <a:ext cx="419100" cy="376237"/>
            <a:chOff x="3672" y="1101"/>
            <a:chExt cx="264" cy="237"/>
          </a:xfrm>
        </p:grpSpPr>
        <p:graphicFrame>
          <p:nvGraphicFramePr>
            <p:cNvPr id="89110" name="Object 22"/>
            <p:cNvGraphicFramePr>
              <a:graphicFrameLocks noChangeAspect="1"/>
            </p:cNvGraphicFramePr>
            <p:nvPr/>
          </p:nvGraphicFramePr>
          <p:xfrm>
            <a:off x="3672" y="1138"/>
            <a:ext cx="26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9" name="Equation" r:id="rId37" imgW="419040" imgH="317160" progId="Equation.3">
                    <p:embed/>
                  </p:oleObj>
                </mc:Choice>
                <mc:Fallback>
                  <p:oleObj name="Equation" r:id="rId37" imgW="419040" imgH="317160" progId="Equation.3">
                    <p:embed/>
                    <p:pic>
                      <p:nvPicPr>
                        <p:cNvPr id="8911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2" y="1138"/>
                          <a:ext cx="26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67" name="Line 79"/>
            <p:cNvSpPr>
              <a:spLocks noChangeShapeType="1"/>
            </p:cNvSpPr>
            <p:nvPr/>
          </p:nvSpPr>
          <p:spPr bwMode="auto">
            <a:xfrm>
              <a:off x="3713" y="1101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9177" name="Group 89"/>
          <p:cNvGrpSpPr>
            <a:grpSpLocks/>
          </p:cNvGrpSpPr>
          <p:nvPr/>
        </p:nvGrpSpPr>
        <p:grpSpPr bwMode="auto">
          <a:xfrm>
            <a:off x="2070100" y="4876800"/>
            <a:ext cx="1663700" cy="406400"/>
            <a:chOff x="824" y="3216"/>
            <a:chExt cx="1048" cy="256"/>
          </a:xfrm>
        </p:grpSpPr>
        <p:graphicFrame>
          <p:nvGraphicFramePr>
            <p:cNvPr id="89144" name="Object 56"/>
            <p:cNvGraphicFramePr>
              <a:graphicFrameLocks noChangeAspect="1"/>
            </p:cNvGraphicFramePr>
            <p:nvPr/>
          </p:nvGraphicFramePr>
          <p:xfrm>
            <a:off x="824" y="3264"/>
            <a:ext cx="104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0" name="Equation" r:id="rId39" imgW="1663560" imgH="330120" progId="Equation.3">
                    <p:embed/>
                  </p:oleObj>
                </mc:Choice>
                <mc:Fallback>
                  <p:oleObj name="Equation" r:id="rId39" imgW="1663560" imgH="330120" progId="Equation.3">
                    <p:embed/>
                    <p:pic>
                      <p:nvPicPr>
                        <p:cNvPr id="89144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" y="3264"/>
                          <a:ext cx="104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62" name="Line 74"/>
            <p:cNvSpPr>
              <a:spLocks noChangeShapeType="1"/>
            </p:cNvSpPr>
            <p:nvPr/>
          </p:nvSpPr>
          <p:spPr bwMode="auto">
            <a:xfrm>
              <a:off x="864" y="32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65" name="Line 77"/>
            <p:cNvSpPr>
              <a:spLocks noChangeShapeType="1"/>
            </p:cNvSpPr>
            <p:nvPr/>
          </p:nvSpPr>
          <p:spPr bwMode="auto">
            <a:xfrm>
              <a:off x="1296" y="32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76" name="Line 88"/>
            <p:cNvSpPr>
              <a:spLocks noChangeShapeType="1"/>
            </p:cNvSpPr>
            <p:nvPr/>
          </p:nvSpPr>
          <p:spPr bwMode="auto">
            <a:xfrm>
              <a:off x="1728" y="32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9181" name="Group 93"/>
          <p:cNvGrpSpPr>
            <a:grpSpLocks/>
          </p:cNvGrpSpPr>
          <p:nvPr/>
        </p:nvGrpSpPr>
        <p:grpSpPr bwMode="auto">
          <a:xfrm>
            <a:off x="1143000" y="5562600"/>
            <a:ext cx="1865313" cy="406400"/>
            <a:chOff x="288" y="3552"/>
            <a:chExt cx="1175" cy="256"/>
          </a:xfrm>
        </p:grpSpPr>
        <p:graphicFrame>
          <p:nvGraphicFramePr>
            <p:cNvPr id="89148" name="Object 60"/>
            <p:cNvGraphicFramePr>
              <a:graphicFrameLocks noChangeAspect="1"/>
            </p:cNvGraphicFramePr>
            <p:nvPr/>
          </p:nvGraphicFramePr>
          <p:xfrm>
            <a:off x="288" y="3600"/>
            <a:ext cx="11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1" name="Equation" r:id="rId41" imgW="1854000" imgH="330120" progId="Equation.3">
                    <p:embed/>
                  </p:oleObj>
                </mc:Choice>
                <mc:Fallback>
                  <p:oleObj name="Equation" r:id="rId41" imgW="1854000" imgH="330120" progId="Equation.3">
                    <p:embed/>
                    <p:pic>
                      <p:nvPicPr>
                        <p:cNvPr id="89148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3600"/>
                          <a:ext cx="116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78" name="Line 90"/>
            <p:cNvSpPr>
              <a:spLocks noChangeShapeType="1"/>
            </p:cNvSpPr>
            <p:nvPr/>
          </p:nvSpPr>
          <p:spPr bwMode="auto">
            <a:xfrm>
              <a:off x="624" y="3552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79" name="Line 91"/>
            <p:cNvSpPr>
              <a:spLocks noChangeShapeType="1"/>
            </p:cNvSpPr>
            <p:nvPr/>
          </p:nvSpPr>
          <p:spPr bwMode="auto">
            <a:xfrm>
              <a:off x="974" y="3552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80" name="Line 92"/>
            <p:cNvSpPr>
              <a:spLocks noChangeShapeType="1"/>
            </p:cNvSpPr>
            <p:nvPr/>
          </p:nvSpPr>
          <p:spPr bwMode="auto">
            <a:xfrm>
              <a:off x="1319" y="3552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9184" name="Group 96"/>
          <p:cNvGrpSpPr>
            <a:grpSpLocks/>
          </p:cNvGrpSpPr>
          <p:nvPr/>
        </p:nvGrpSpPr>
        <p:grpSpPr bwMode="auto">
          <a:xfrm>
            <a:off x="3048000" y="1162050"/>
            <a:ext cx="228600" cy="317500"/>
            <a:chOff x="1592" y="528"/>
            <a:chExt cx="144" cy="200"/>
          </a:xfrm>
        </p:grpSpPr>
        <p:graphicFrame>
          <p:nvGraphicFramePr>
            <p:cNvPr id="89094" name="Object 6"/>
            <p:cNvGraphicFramePr>
              <a:graphicFrameLocks noChangeAspect="1"/>
            </p:cNvGraphicFramePr>
            <p:nvPr/>
          </p:nvGraphicFramePr>
          <p:xfrm>
            <a:off x="1600" y="576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2" name="Equation" r:id="rId43" imgW="203040" imgH="241200" progId="Equation.3">
                    <p:embed/>
                  </p:oleObj>
                </mc:Choice>
                <mc:Fallback>
                  <p:oleObj name="Equation" r:id="rId43" imgW="203040" imgH="241200" progId="Equation.3">
                    <p:embed/>
                    <p:pic>
                      <p:nvPicPr>
                        <p:cNvPr id="8909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" y="576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82" name="Line 94"/>
            <p:cNvSpPr>
              <a:spLocks noChangeShapeType="1"/>
            </p:cNvSpPr>
            <p:nvPr/>
          </p:nvSpPr>
          <p:spPr bwMode="auto">
            <a:xfrm>
              <a:off x="1592" y="5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9187" name="Group 99"/>
          <p:cNvGrpSpPr>
            <a:grpSpLocks/>
          </p:cNvGrpSpPr>
          <p:nvPr/>
        </p:nvGrpSpPr>
        <p:grpSpPr bwMode="auto">
          <a:xfrm>
            <a:off x="8229600" y="3352800"/>
            <a:ext cx="228600" cy="317500"/>
            <a:chOff x="5136" y="1776"/>
            <a:chExt cx="144" cy="200"/>
          </a:xfrm>
        </p:grpSpPr>
        <p:graphicFrame>
          <p:nvGraphicFramePr>
            <p:cNvPr id="89102" name="Object 14"/>
            <p:cNvGraphicFramePr>
              <a:graphicFrameLocks noChangeAspect="1"/>
            </p:cNvGraphicFramePr>
            <p:nvPr/>
          </p:nvGraphicFramePr>
          <p:xfrm>
            <a:off x="5152" y="1824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3" name="Equation" r:id="rId45" imgW="203040" imgH="241200" progId="Equation.3">
                    <p:embed/>
                  </p:oleObj>
                </mc:Choice>
                <mc:Fallback>
                  <p:oleObj name="Equation" r:id="rId45" imgW="203040" imgH="241200" progId="Equation.3">
                    <p:embed/>
                    <p:pic>
                      <p:nvPicPr>
                        <p:cNvPr id="8910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2" y="1824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86" name="Line 98"/>
            <p:cNvSpPr>
              <a:spLocks noChangeShapeType="1"/>
            </p:cNvSpPr>
            <p:nvPr/>
          </p:nvSpPr>
          <p:spPr bwMode="auto">
            <a:xfrm>
              <a:off x="5136" y="17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9188" name="Text Box 100"/>
          <p:cNvSpPr txBox="1">
            <a:spLocks noChangeArrowheads="1"/>
          </p:cNvSpPr>
          <p:nvPr/>
        </p:nvSpPr>
        <p:spPr bwMode="auto">
          <a:xfrm>
            <a:off x="228600" y="2224088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方向与旋转方向符合右手法则 </a:t>
            </a:r>
            <a:r>
              <a:rPr lang="en-US" altLang="zh-CN"/>
              <a:t>,</a:t>
            </a:r>
          </a:p>
        </p:txBody>
      </p:sp>
      <p:grpSp>
        <p:nvGrpSpPr>
          <p:cNvPr id="89192" name="Group 104"/>
          <p:cNvGrpSpPr>
            <a:grpSpLocks/>
          </p:cNvGrpSpPr>
          <p:nvPr/>
        </p:nvGrpSpPr>
        <p:grpSpPr bwMode="auto">
          <a:xfrm>
            <a:off x="7772400" y="4800600"/>
            <a:ext cx="228600" cy="304800"/>
            <a:chOff x="4848" y="2976"/>
            <a:chExt cx="144" cy="192"/>
          </a:xfrm>
        </p:grpSpPr>
        <p:graphicFrame>
          <p:nvGraphicFramePr>
            <p:cNvPr id="89124" name="Object 36"/>
            <p:cNvGraphicFramePr>
              <a:graphicFrameLocks noChangeAspect="1"/>
            </p:cNvGraphicFramePr>
            <p:nvPr/>
          </p:nvGraphicFramePr>
          <p:xfrm>
            <a:off x="4848" y="3024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4" name="Equation" r:id="rId47" imgW="203040" imgH="228600" progId="Equation.3">
                    <p:embed/>
                  </p:oleObj>
                </mc:Choice>
                <mc:Fallback>
                  <p:oleObj name="Equation" r:id="rId47" imgW="203040" imgH="228600" progId="Equation.3">
                    <p:embed/>
                    <p:pic>
                      <p:nvPicPr>
                        <p:cNvPr id="89124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024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91" name="Line 103"/>
            <p:cNvSpPr>
              <a:spLocks noChangeShapeType="1"/>
            </p:cNvSpPr>
            <p:nvPr/>
          </p:nvSpPr>
          <p:spPr bwMode="auto">
            <a:xfrm>
              <a:off x="4848" y="29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9193" name="Text Box 105"/>
          <p:cNvSpPr txBox="1">
            <a:spLocks noChangeArrowheads="1"/>
          </p:cNvSpPr>
          <p:nvPr/>
        </p:nvSpPr>
        <p:spPr bwMode="auto">
          <a:xfrm>
            <a:off x="228600" y="28336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向径</a:t>
            </a:r>
          </a:p>
        </p:txBody>
      </p:sp>
      <p:pic>
        <p:nvPicPr>
          <p:cNvPr id="89194" name="Picture 106" descr="F:\My Documents\数学资源库\机动.jpg"/>
          <p:cNvPicPr>
            <a:picLocks noChangeAspect="1" noChangeArrowheads="1"/>
          </p:cNvPicPr>
          <p:nvPr/>
        </p:nvPicPr>
        <p:blipFill>
          <a:blip r:embed="rId4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195" name="Text Box 10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89196" name="Picture 10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197" name="Picture 10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198" name="Picture 11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199" name="Picture 11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200" name="Picture 11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9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9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9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8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8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8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8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8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6" grpId="0" animBg="1"/>
      <p:bldP spid="89100" grpId="0" animBg="1"/>
      <p:bldP spid="89101" grpId="0" animBg="1"/>
      <p:bldP spid="89103" grpId="0" animBg="1"/>
      <p:bldP spid="89104" grpId="0" animBg="1"/>
      <p:bldP spid="89109" grpId="0" autoUpdateAnimBg="0"/>
      <p:bldP spid="89111" grpId="0" autoUpdateAnimBg="0"/>
      <p:bldP spid="89116" grpId="0" animBg="1"/>
      <p:bldP spid="89119" grpId="0" autoUpdateAnimBg="0"/>
      <p:bldP spid="89120" grpId="0" autoUpdateAnimBg="0"/>
      <p:bldP spid="89122" grpId="0" autoUpdateAnimBg="0"/>
      <p:bldP spid="89128" grpId="0" autoUpdateAnimBg="0"/>
      <p:bldP spid="89130" grpId="0" autoUpdateAnimBg="0"/>
      <p:bldP spid="89131" grpId="0" autoUpdateAnimBg="0"/>
      <p:bldP spid="89143" grpId="0" autoUpdateAnimBg="0"/>
      <p:bldP spid="89147" grpId="0" autoUpdateAnimBg="0"/>
      <p:bldP spid="89151" grpId="0" autoUpdateAnimBg="0"/>
      <p:bldP spid="89188" grpId="0" autoUpdateAnimBg="0"/>
      <p:bldP spid="89193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42" name="Line 22"/>
          <p:cNvSpPr>
            <a:spLocks noChangeShapeType="1"/>
          </p:cNvSpPr>
          <p:nvPr/>
        </p:nvSpPr>
        <p:spPr bwMode="auto">
          <a:xfrm flipV="1">
            <a:off x="6430963" y="1697038"/>
            <a:ext cx="0" cy="1709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7543" name="Group 23"/>
          <p:cNvGrpSpPr>
            <a:grpSpLocks/>
          </p:cNvGrpSpPr>
          <p:nvPr/>
        </p:nvGrpSpPr>
        <p:grpSpPr bwMode="auto">
          <a:xfrm>
            <a:off x="6430963" y="2417763"/>
            <a:ext cx="2408237" cy="1544637"/>
            <a:chOff x="3829" y="1680"/>
            <a:chExt cx="1872" cy="1200"/>
          </a:xfrm>
        </p:grpSpPr>
        <p:sp>
          <p:nvSpPr>
            <p:cNvPr id="107544" name="Line 24"/>
            <p:cNvSpPr>
              <a:spLocks noChangeShapeType="1"/>
            </p:cNvSpPr>
            <p:nvPr/>
          </p:nvSpPr>
          <p:spPr bwMode="auto">
            <a:xfrm>
              <a:off x="4261" y="1680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5" name="Line 25"/>
            <p:cNvSpPr>
              <a:spLocks noChangeShapeType="1"/>
            </p:cNvSpPr>
            <p:nvPr/>
          </p:nvSpPr>
          <p:spPr bwMode="auto">
            <a:xfrm>
              <a:off x="4981" y="2448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7546" name="Group 26"/>
            <p:cNvGrpSpPr>
              <a:grpSpLocks/>
            </p:cNvGrpSpPr>
            <p:nvPr/>
          </p:nvGrpSpPr>
          <p:grpSpPr bwMode="auto">
            <a:xfrm>
              <a:off x="3829" y="1680"/>
              <a:ext cx="1872" cy="1200"/>
              <a:chOff x="3829" y="1680"/>
              <a:chExt cx="1872" cy="1200"/>
            </a:xfrm>
          </p:grpSpPr>
          <p:grpSp>
            <p:nvGrpSpPr>
              <p:cNvPr id="107547" name="Group 27"/>
              <p:cNvGrpSpPr>
                <a:grpSpLocks/>
              </p:cNvGrpSpPr>
              <p:nvPr/>
            </p:nvGrpSpPr>
            <p:grpSpPr bwMode="auto">
              <a:xfrm>
                <a:off x="3829" y="1680"/>
                <a:ext cx="1872" cy="1200"/>
                <a:chOff x="3829" y="1680"/>
                <a:chExt cx="1872" cy="1200"/>
              </a:xfrm>
            </p:grpSpPr>
            <p:sp>
              <p:nvSpPr>
                <p:cNvPr id="10754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829" y="1680"/>
                  <a:ext cx="432" cy="768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49" name="Line 29"/>
                <p:cNvSpPr>
                  <a:spLocks noChangeShapeType="1"/>
                </p:cNvSpPr>
                <p:nvPr/>
              </p:nvSpPr>
              <p:spPr bwMode="auto">
                <a:xfrm>
                  <a:off x="3829" y="2448"/>
                  <a:ext cx="1152" cy="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50" name="Line 30"/>
                <p:cNvSpPr>
                  <a:spLocks noChangeShapeType="1"/>
                </p:cNvSpPr>
                <p:nvPr/>
              </p:nvSpPr>
              <p:spPr bwMode="auto">
                <a:xfrm>
                  <a:off x="4261" y="168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51" name="Line 31"/>
                <p:cNvSpPr>
                  <a:spLocks noChangeShapeType="1"/>
                </p:cNvSpPr>
                <p:nvPr/>
              </p:nvSpPr>
              <p:spPr bwMode="auto">
                <a:xfrm>
                  <a:off x="4117" y="288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52" name="Line 32"/>
                <p:cNvSpPr>
                  <a:spLocks noChangeShapeType="1"/>
                </p:cNvSpPr>
                <p:nvPr/>
              </p:nvSpPr>
              <p:spPr bwMode="auto">
                <a:xfrm>
                  <a:off x="4549" y="2112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53" name="Line 33"/>
                <p:cNvSpPr>
                  <a:spLocks noChangeShapeType="1"/>
                </p:cNvSpPr>
                <p:nvPr/>
              </p:nvSpPr>
              <p:spPr bwMode="auto">
                <a:xfrm>
                  <a:off x="3829" y="2448"/>
                  <a:ext cx="288" cy="432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54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117" y="2112"/>
                  <a:ext cx="432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55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5269" y="2112"/>
                  <a:ext cx="432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56" name="Line 36"/>
                <p:cNvSpPr>
                  <a:spLocks noChangeShapeType="1"/>
                </p:cNvSpPr>
                <p:nvPr/>
              </p:nvSpPr>
              <p:spPr bwMode="auto">
                <a:xfrm>
                  <a:off x="5413" y="1680"/>
                  <a:ext cx="288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7557" name="Line 37"/>
              <p:cNvSpPr>
                <a:spLocks noChangeShapeType="1"/>
              </p:cNvSpPr>
              <p:nvPr/>
            </p:nvSpPr>
            <p:spPr bwMode="auto">
              <a:xfrm flipV="1">
                <a:off x="4981" y="1680"/>
                <a:ext cx="432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752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31800"/>
            <a:ext cx="3810000" cy="609600"/>
          </a:xfrm>
        </p:spPr>
        <p:txBody>
          <a:bodyPr/>
          <a:lstStyle/>
          <a:p>
            <a:pPr algn="l"/>
            <a:r>
              <a:rPr lang="zh-CN" altLang="en-US" sz="3200" dirty="0">
                <a:ea typeface="楷体_GB2312" panose="02010609030101010101" pitchFamily="49" charset="-122"/>
              </a:rPr>
              <a:t>三、</a:t>
            </a:r>
            <a:r>
              <a:rPr lang="zh-CN" altLang="en-US" sz="3200" b="1" dirty="0">
                <a:ea typeface="楷体_GB2312" panose="02010609030101010101" pitchFamily="49" charset="-122"/>
              </a:rPr>
              <a:t>向量的混合积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685800" y="106045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1.  </a:t>
            </a:r>
            <a:r>
              <a:rPr lang="zh-CN" altLang="en-US" b="1">
                <a:solidFill>
                  <a:schemeClr val="tx2"/>
                </a:solidFill>
              </a:rPr>
              <a:t>定义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2057400" y="106045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已知三向量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5181600" y="106045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称数量</a:t>
            </a:r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2133600" y="227965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混合积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  <p:grpSp>
        <p:nvGrpSpPr>
          <p:cNvPr id="107597" name="Group 77"/>
          <p:cNvGrpSpPr>
            <a:grpSpLocks/>
          </p:cNvGrpSpPr>
          <p:nvPr/>
        </p:nvGrpSpPr>
        <p:grpSpPr bwMode="auto">
          <a:xfrm>
            <a:off x="3251200" y="1579563"/>
            <a:ext cx="939800" cy="492125"/>
            <a:chOff x="2048" y="864"/>
            <a:chExt cx="592" cy="310"/>
          </a:xfrm>
        </p:grpSpPr>
        <p:sp>
          <p:nvSpPr>
            <p:cNvPr id="107533" name="Text Box 13"/>
            <p:cNvSpPr txBox="1">
              <a:spLocks noChangeArrowheads="1"/>
            </p:cNvSpPr>
            <p:nvPr/>
          </p:nvSpPr>
          <p:spPr bwMode="auto">
            <a:xfrm>
              <a:off x="2048" y="864"/>
              <a:ext cx="5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accent2"/>
                  </a:solidFill>
                </a:rPr>
                <a:t>记作</a:t>
              </a:r>
            </a:p>
          </p:txBody>
        </p:sp>
        <p:grpSp>
          <p:nvGrpSpPr>
            <p:cNvPr id="107534" name="Group 14"/>
            <p:cNvGrpSpPr>
              <a:grpSpLocks/>
            </p:cNvGrpSpPr>
            <p:nvPr/>
          </p:nvGrpSpPr>
          <p:grpSpPr bwMode="auto">
            <a:xfrm>
              <a:off x="2091" y="1129"/>
              <a:ext cx="453" cy="45"/>
              <a:chOff x="2612" y="994"/>
              <a:chExt cx="624" cy="71"/>
            </a:xfrm>
          </p:grpSpPr>
          <p:sp>
            <p:nvSpPr>
              <p:cNvPr id="107535" name="Line 15"/>
              <p:cNvSpPr>
                <a:spLocks noChangeShapeType="1"/>
              </p:cNvSpPr>
              <p:nvPr/>
            </p:nvSpPr>
            <p:spPr bwMode="auto">
              <a:xfrm>
                <a:off x="2612" y="99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36" name="Line 16"/>
              <p:cNvSpPr>
                <a:spLocks noChangeShapeType="1"/>
              </p:cNvSpPr>
              <p:nvPr/>
            </p:nvSpPr>
            <p:spPr bwMode="auto">
              <a:xfrm>
                <a:off x="2612" y="106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7538" name="Text Box 18"/>
          <p:cNvSpPr txBox="1">
            <a:spLocks noChangeArrowheads="1"/>
          </p:cNvSpPr>
          <p:nvPr/>
        </p:nvSpPr>
        <p:spPr bwMode="auto">
          <a:xfrm>
            <a:off x="609600" y="281305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/>
              <a:t>几何意义 </a:t>
            </a:r>
          </a:p>
        </p:txBody>
      </p:sp>
      <p:sp>
        <p:nvSpPr>
          <p:cNvPr id="107541" name="Text Box 21"/>
          <p:cNvSpPr txBox="1">
            <a:spLocks noChangeArrowheads="1"/>
          </p:cNvSpPr>
          <p:nvPr/>
        </p:nvSpPr>
        <p:spPr bwMode="auto">
          <a:xfrm>
            <a:off x="1828800" y="342265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为棱作平行六面体</a:t>
            </a:r>
            <a:r>
              <a:rPr lang="en-US" altLang="zh-CN"/>
              <a:t>,</a:t>
            </a:r>
          </a:p>
        </p:txBody>
      </p:sp>
      <p:sp>
        <p:nvSpPr>
          <p:cNvPr id="107561" name="Text Box 41"/>
          <p:cNvSpPr txBox="1">
            <a:spLocks noChangeArrowheads="1"/>
          </p:cNvSpPr>
          <p:nvPr/>
        </p:nvSpPr>
        <p:spPr bwMode="auto">
          <a:xfrm>
            <a:off x="1016000" y="403701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底面积</a:t>
            </a:r>
          </a:p>
        </p:txBody>
      </p:sp>
      <p:sp>
        <p:nvSpPr>
          <p:cNvPr id="107564" name="Text Box 44"/>
          <p:cNvSpPr txBox="1">
            <a:spLocks noChangeArrowheads="1"/>
          </p:cNvSpPr>
          <p:nvPr/>
        </p:nvSpPr>
        <p:spPr bwMode="auto">
          <a:xfrm>
            <a:off x="3962400" y="3976688"/>
            <a:ext cx="654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高</a:t>
            </a:r>
          </a:p>
        </p:txBody>
      </p:sp>
      <p:graphicFrame>
        <p:nvGraphicFramePr>
          <p:cNvPr id="107567" name="Object 47"/>
          <p:cNvGraphicFramePr>
            <a:graphicFrameLocks noChangeAspect="1"/>
          </p:cNvGraphicFramePr>
          <p:nvPr/>
        </p:nvGraphicFramePr>
        <p:xfrm>
          <a:off x="6438900" y="2743200"/>
          <a:ext cx="2667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266400" imgH="241200" progId="Equation.3">
                  <p:embed/>
                </p:oleObj>
              </mc:Choice>
              <mc:Fallback>
                <p:oleObj name="Equation" r:id="rId3" imgW="266400" imgH="241200" progId="Equation.3">
                  <p:embed/>
                  <p:pic>
                    <p:nvPicPr>
                      <p:cNvPr id="10756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0" y="2743200"/>
                        <a:ext cx="266700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3" name="Freeform 3"/>
          <p:cNvSpPr>
            <a:spLocks/>
          </p:cNvSpPr>
          <p:nvPr/>
        </p:nvSpPr>
        <p:spPr bwMode="auto">
          <a:xfrm>
            <a:off x="6430963" y="3406775"/>
            <a:ext cx="1852612" cy="555625"/>
          </a:xfrm>
          <a:custGeom>
            <a:avLst/>
            <a:gdLst>
              <a:gd name="T0" fmla="*/ 0 w 1440"/>
              <a:gd name="T1" fmla="*/ 0 h 432"/>
              <a:gd name="T2" fmla="*/ 1152 w 1440"/>
              <a:gd name="T3" fmla="*/ 0 h 432"/>
              <a:gd name="T4" fmla="*/ 1440 w 1440"/>
              <a:gd name="T5" fmla="*/ 432 h 432"/>
              <a:gd name="T6" fmla="*/ 288 w 1440"/>
              <a:gd name="T7" fmla="*/ 432 h 432"/>
              <a:gd name="T8" fmla="*/ 0 w 1440"/>
              <a:gd name="T9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0" h="432">
                <a:moveTo>
                  <a:pt x="0" y="0"/>
                </a:moveTo>
                <a:lnTo>
                  <a:pt x="1152" y="0"/>
                </a:lnTo>
                <a:lnTo>
                  <a:pt x="1440" y="432"/>
                </a:lnTo>
                <a:lnTo>
                  <a:pt x="288" y="432"/>
                </a:lnTo>
                <a:lnTo>
                  <a:pt x="0" y="0"/>
                </a:lnTo>
                <a:close/>
              </a:path>
            </a:pathLst>
          </a:custGeom>
          <a:solidFill>
            <a:srgbClr val="99CCFF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65" name="Line 45"/>
          <p:cNvSpPr>
            <a:spLocks noChangeShapeType="1"/>
          </p:cNvSpPr>
          <p:nvPr/>
        </p:nvSpPr>
        <p:spPr bwMode="auto">
          <a:xfrm flipH="1" flipV="1">
            <a:off x="6477000" y="2154238"/>
            <a:ext cx="509588" cy="263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66" name="Line 46"/>
          <p:cNvSpPr>
            <a:spLocks noChangeShapeType="1"/>
          </p:cNvSpPr>
          <p:nvPr/>
        </p:nvSpPr>
        <p:spPr bwMode="auto">
          <a:xfrm flipV="1">
            <a:off x="6430963" y="2154238"/>
            <a:ext cx="0" cy="1252537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68" name="Arc 48"/>
          <p:cNvSpPr>
            <a:spLocks/>
          </p:cNvSpPr>
          <p:nvPr/>
        </p:nvSpPr>
        <p:spPr bwMode="auto">
          <a:xfrm>
            <a:off x="6430963" y="3108325"/>
            <a:ext cx="142875" cy="2984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0468"/>
              <a:gd name="T1" fmla="*/ 0 h 21600"/>
              <a:gd name="T2" fmla="*/ 10468 w 10468"/>
              <a:gd name="T3" fmla="*/ 2706 h 21600"/>
              <a:gd name="T4" fmla="*/ 0 w 1046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68" h="21600" fill="none" extrusionOk="0">
                <a:moveTo>
                  <a:pt x="0" y="0"/>
                </a:moveTo>
                <a:cubicBezTo>
                  <a:pt x="3662" y="0"/>
                  <a:pt x="7264" y="931"/>
                  <a:pt x="10467" y="2706"/>
                </a:cubicBezTo>
              </a:path>
              <a:path w="10468" h="21600" stroke="0" extrusionOk="0">
                <a:moveTo>
                  <a:pt x="0" y="0"/>
                </a:moveTo>
                <a:cubicBezTo>
                  <a:pt x="3662" y="0"/>
                  <a:pt x="7264" y="931"/>
                  <a:pt x="10467" y="2706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7569" name="Object 49"/>
          <p:cNvGraphicFramePr>
            <a:graphicFrameLocks noChangeAspect="1"/>
          </p:cNvGraphicFramePr>
          <p:nvPr/>
        </p:nvGraphicFramePr>
        <p:xfrm>
          <a:off x="4464050" y="4102100"/>
          <a:ext cx="1016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1015920" imgH="469800" progId="Equation.3">
                  <p:embed/>
                </p:oleObj>
              </mc:Choice>
              <mc:Fallback>
                <p:oleObj name="Equation" r:id="rId5" imgW="1015920" imgH="469800" progId="Equation.3">
                  <p:embed/>
                  <p:pic>
                    <p:nvPicPr>
                      <p:cNvPr id="10756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4102100"/>
                        <a:ext cx="1016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71" name="Text Box 51"/>
          <p:cNvSpPr txBox="1">
            <a:spLocks noChangeArrowheads="1"/>
          </p:cNvSpPr>
          <p:nvPr/>
        </p:nvSpPr>
        <p:spPr bwMode="auto">
          <a:xfrm>
            <a:off x="228600" y="4627563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故平行六面体体积为</a:t>
            </a:r>
          </a:p>
        </p:txBody>
      </p:sp>
      <p:graphicFrame>
        <p:nvGraphicFramePr>
          <p:cNvPr id="107572" name="Object 52"/>
          <p:cNvGraphicFramePr>
            <a:graphicFrameLocks noChangeAspect="1"/>
          </p:cNvGraphicFramePr>
          <p:nvPr/>
        </p:nvGraphicFramePr>
        <p:xfrm>
          <a:off x="1651000" y="5287963"/>
          <a:ext cx="1143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1143000" imgH="406080" progId="Equation.3">
                  <p:embed/>
                </p:oleObj>
              </mc:Choice>
              <mc:Fallback>
                <p:oleObj name="Equation" r:id="rId7" imgW="1143000" imgH="406080" progId="Equation.3">
                  <p:embed/>
                  <p:pic>
                    <p:nvPicPr>
                      <p:cNvPr id="107572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287963"/>
                        <a:ext cx="1143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76" name="Object 56"/>
          <p:cNvGraphicFramePr>
            <a:graphicFrameLocks noChangeAspect="1"/>
          </p:cNvGraphicFramePr>
          <p:nvPr/>
        </p:nvGraphicFramePr>
        <p:xfrm>
          <a:off x="5727700" y="5237163"/>
          <a:ext cx="2120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9" imgW="2120760" imgH="469800" progId="Equation.3">
                  <p:embed/>
                </p:oleObj>
              </mc:Choice>
              <mc:Fallback>
                <p:oleObj name="Equation" r:id="rId9" imgW="2120760" imgH="469800" progId="Equation.3">
                  <p:embed/>
                  <p:pic>
                    <p:nvPicPr>
                      <p:cNvPr id="107576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5237163"/>
                        <a:ext cx="2120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78" name="Object 58"/>
          <p:cNvGraphicFramePr>
            <a:graphicFrameLocks noChangeAspect="1"/>
          </p:cNvGraphicFramePr>
          <p:nvPr/>
        </p:nvGraphicFramePr>
        <p:xfrm>
          <a:off x="1955800" y="5846763"/>
          <a:ext cx="1638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1" imgW="1638000" imgH="469800" progId="Equation.3">
                  <p:embed/>
                </p:oleObj>
              </mc:Choice>
              <mc:Fallback>
                <p:oleObj name="Equation" r:id="rId11" imgW="1638000" imgH="469800" progId="Equation.3">
                  <p:embed/>
                  <p:pic>
                    <p:nvPicPr>
                      <p:cNvPr id="107578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5846763"/>
                        <a:ext cx="1638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82" name="Object 62"/>
          <p:cNvGraphicFramePr>
            <a:graphicFrameLocks noChangeAspect="1"/>
          </p:cNvGraphicFramePr>
          <p:nvPr/>
        </p:nvGraphicFramePr>
        <p:xfrm>
          <a:off x="5535613" y="4102100"/>
          <a:ext cx="1016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13" imgW="1015920" imgH="469800" progId="Equation.3">
                  <p:embed/>
                </p:oleObj>
              </mc:Choice>
              <mc:Fallback>
                <p:oleObj name="Equation" r:id="rId13" imgW="1015920" imgH="469800" progId="Equation.3">
                  <p:embed/>
                  <p:pic>
                    <p:nvPicPr>
                      <p:cNvPr id="107582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613" y="4102100"/>
                        <a:ext cx="1016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595" name="Group 75"/>
          <p:cNvGrpSpPr>
            <a:grpSpLocks/>
          </p:cNvGrpSpPr>
          <p:nvPr/>
        </p:nvGrpSpPr>
        <p:grpSpPr bwMode="auto">
          <a:xfrm>
            <a:off x="1676400" y="1808163"/>
            <a:ext cx="1524000" cy="442912"/>
            <a:chOff x="1104" y="1008"/>
            <a:chExt cx="960" cy="279"/>
          </a:xfrm>
        </p:grpSpPr>
        <p:graphicFrame>
          <p:nvGraphicFramePr>
            <p:cNvPr id="107529" name="Object 9"/>
            <p:cNvGraphicFramePr>
              <a:graphicFrameLocks noChangeAspect="1"/>
            </p:cNvGraphicFramePr>
            <p:nvPr/>
          </p:nvGraphicFramePr>
          <p:xfrm>
            <a:off x="1104" y="1031"/>
            <a:ext cx="9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2" name="Equation" r:id="rId15" imgW="1498320" imgH="406080" progId="Equation.3">
                    <p:embed/>
                  </p:oleObj>
                </mc:Choice>
                <mc:Fallback>
                  <p:oleObj name="Equation" r:id="rId15" imgW="1498320" imgH="406080" progId="Equation.3">
                    <p:embed/>
                    <p:pic>
                      <p:nvPicPr>
                        <p:cNvPr id="10752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031"/>
                          <a:ext cx="9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85" name="Line 65"/>
            <p:cNvSpPr>
              <a:spLocks noChangeShapeType="1"/>
            </p:cNvSpPr>
            <p:nvPr/>
          </p:nvSpPr>
          <p:spPr bwMode="auto">
            <a:xfrm>
              <a:off x="1248" y="10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88" name="Line 68"/>
            <p:cNvSpPr>
              <a:spLocks noChangeShapeType="1"/>
            </p:cNvSpPr>
            <p:nvPr/>
          </p:nvSpPr>
          <p:spPr bwMode="auto">
            <a:xfrm>
              <a:off x="1536" y="10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89" name="Line 69"/>
            <p:cNvSpPr>
              <a:spLocks noChangeShapeType="1"/>
            </p:cNvSpPr>
            <p:nvPr/>
          </p:nvSpPr>
          <p:spPr bwMode="auto">
            <a:xfrm>
              <a:off x="1920" y="10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7596" name="Group 76"/>
          <p:cNvGrpSpPr>
            <a:grpSpLocks/>
          </p:cNvGrpSpPr>
          <p:nvPr/>
        </p:nvGrpSpPr>
        <p:grpSpPr bwMode="auto">
          <a:xfrm>
            <a:off x="4176713" y="1808163"/>
            <a:ext cx="1143000" cy="477837"/>
            <a:chOff x="2631" y="1008"/>
            <a:chExt cx="720" cy="301"/>
          </a:xfrm>
        </p:grpSpPr>
        <p:graphicFrame>
          <p:nvGraphicFramePr>
            <p:cNvPr id="107537" name="Object 17"/>
            <p:cNvGraphicFramePr>
              <a:graphicFrameLocks noChangeAspect="1"/>
            </p:cNvGraphicFramePr>
            <p:nvPr/>
          </p:nvGraphicFramePr>
          <p:xfrm>
            <a:off x="2631" y="1037"/>
            <a:ext cx="7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3" name="Equation" r:id="rId17" imgW="1143000" imgH="431640" progId="Equation.3">
                    <p:embed/>
                  </p:oleObj>
                </mc:Choice>
                <mc:Fallback>
                  <p:oleObj name="Equation" r:id="rId17" imgW="1143000" imgH="431640" progId="Equation.3">
                    <p:embed/>
                    <p:pic>
                      <p:nvPicPr>
                        <p:cNvPr id="10753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1" y="1037"/>
                          <a:ext cx="7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90" name="Line 70"/>
            <p:cNvSpPr>
              <a:spLocks noChangeShapeType="1"/>
            </p:cNvSpPr>
            <p:nvPr/>
          </p:nvSpPr>
          <p:spPr bwMode="auto">
            <a:xfrm>
              <a:off x="2736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91" name="Line 71"/>
            <p:cNvSpPr>
              <a:spLocks noChangeShapeType="1"/>
            </p:cNvSpPr>
            <p:nvPr/>
          </p:nvSpPr>
          <p:spPr bwMode="auto">
            <a:xfrm>
              <a:off x="2928" y="100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92" name="Line 72"/>
            <p:cNvSpPr>
              <a:spLocks noChangeShapeType="1"/>
            </p:cNvSpPr>
            <p:nvPr/>
          </p:nvSpPr>
          <p:spPr bwMode="auto">
            <a:xfrm>
              <a:off x="3120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7601" name="Group 81"/>
          <p:cNvGrpSpPr>
            <a:grpSpLocks/>
          </p:cNvGrpSpPr>
          <p:nvPr/>
        </p:nvGrpSpPr>
        <p:grpSpPr bwMode="auto">
          <a:xfrm>
            <a:off x="4000500" y="1122363"/>
            <a:ext cx="1181100" cy="457200"/>
            <a:chOff x="2520" y="672"/>
            <a:chExt cx="744" cy="288"/>
          </a:xfrm>
        </p:grpSpPr>
        <p:graphicFrame>
          <p:nvGraphicFramePr>
            <p:cNvPr id="107527" name="Object 7"/>
            <p:cNvGraphicFramePr>
              <a:graphicFrameLocks noChangeAspect="1"/>
            </p:cNvGraphicFramePr>
            <p:nvPr/>
          </p:nvGraphicFramePr>
          <p:xfrm>
            <a:off x="2520" y="704"/>
            <a:ext cx="7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4" name="Equation" r:id="rId19" imgW="1180800" imgH="406080" progId="Equation.3">
                    <p:embed/>
                  </p:oleObj>
                </mc:Choice>
                <mc:Fallback>
                  <p:oleObj name="Equation" r:id="rId19" imgW="1180800" imgH="406080" progId="Equation.3">
                    <p:embed/>
                    <p:pic>
                      <p:nvPicPr>
                        <p:cNvPr id="10752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0" y="704"/>
                          <a:ext cx="7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93" name="Line 73"/>
            <p:cNvSpPr>
              <a:spLocks noChangeShapeType="1"/>
            </p:cNvSpPr>
            <p:nvPr/>
          </p:nvSpPr>
          <p:spPr bwMode="auto">
            <a:xfrm>
              <a:off x="2784" y="67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94" name="Line 74"/>
            <p:cNvSpPr>
              <a:spLocks noChangeShapeType="1"/>
            </p:cNvSpPr>
            <p:nvPr/>
          </p:nvSpPr>
          <p:spPr bwMode="auto">
            <a:xfrm>
              <a:off x="3060" y="7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98" name="Line 78"/>
            <p:cNvSpPr>
              <a:spLocks noChangeShapeType="1"/>
            </p:cNvSpPr>
            <p:nvPr/>
          </p:nvSpPr>
          <p:spPr bwMode="auto">
            <a:xfrm>
              <a:off x="2520" y="72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7607" name="Group 87"/>
          <p:cNvGrpSpPr>
            <a:grpSpLocks/>
          </p:cNvGrpSpPr>
          <p:nvPr/>
        </p:nvGrpSpPr>
        <p:grpSpPr bwMode="auto">
          <a:xfrm>
            <a:off x="368300" y="2341563"/>
            <a:ext cx="1841500" cy="457200"/>
            <a:chOff x="232" y="1344"/>
            <a:chExt cx="1160" cy="288"/>
          </a:xfrm>
        </p:grpSpPr>
        <p:graphicFrame>
          <p:nvGraphicFramePr>
            <p:cNvPr id="107530" name="Object 10"/>
            <p:cNvGraphicFramePr>
              <a:graphicFrameLocks noChangeAspect="1"/>
            </p:cNvGraphicFramePr>
            <p:nvPr/>
          </p:nvGraphicFramePr>
          <p:xfrm>
            <a:off x="232" y="1352"/>
            <a:ext cx="116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5" name="Equation" r:id="rId21" imgW="1841400" imgH="444240" progId="Equation.3">
                    <p:embed/>
                  </p:oleObj>
                </mc:Choice>
                <mc:Fallback>
                  <p:oleObj name="Equation" r:id="rId21" imgW="1841400" imgH="444240" progId="Equation.3">
                    <p:embed/>
                    <p:pic>
                      <p:nvPicPr>
                        <p:cNvPr id="10753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" y="1352"/>
                          <a:ext cx="116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99" name="Line 79"/>
            <p:cNvSpPr>
              <a:spLocks noChangeShapeType="1"/>
            </p:cNvSpPr>
            <p:nvPr/>
          </p:nvSpPr>
          <p:spPr bwMode="auto">
            <a:xfrm>
              <a:off x="462" y="139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00" name="Line 80"/>
            <p:cNvSpPr>
              <a:spLocks noChangeShapeType="1"/>
            </p:cNvSpPr>
            <p:nvPr/>
          </p:nvSpPr>
          <p:spPr bwMode="auto">
            <a:xfrm>
              <a:off x="748" y="13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02" name="Line 82"/>
            <p:cNvSpPr>
              <a:spLocks noChangeShapeType="1"/>
            </p:cNvSpPr>
            <p:nvPr/>
          </p:nvSpPr>
          <p:spPr bwMode="auto">
            <a:xfrm>
              <a:off x="1008" y="139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7620" name="Group 100"/>
          <p:cNvGrpSpPr>
            <a:grpSpLocks/>
          </p:cNvGrpSpPr>
          <p:nvPr/>
        </p:nvGrpSpPr>
        <p:grpSpPr bwMode="auto">
          <a:xfrm>
            <a:off x="2209800" y="4100513"/>
            <a:ext cx="1625600" cy="469900"/>
            <a:chOff x="1360" y="2392"/>
            <a:chExt cx="1024" cy="296"/>
          </a:xfrm>
        </p:grpSpPr>
        <p:graphicFrame>
          <p:nvGraphicFramePr>
            <p:cNvPr id="107562" name="Object 42"/>
            <p:cNvGraphicFramePr>
              <a:graphicFrameLocks noChangeAspect="1"/>
            </p:cNvGraphicFramePr>
            <p:nvPr/>
          </p:nvGraphicFramePr>
          <p:xfrm>
            <a:off x="1360" y="2392"/>
            <a:ext cx="102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6" name="Equation" r:id="rId23" imgW="1625400" imgH="469800" progId="Equation.3">
                    <p:embed/>
                  </p:oleObj>
                </mc:Choice>
                <mc:Fallback>
                  <p:oleObj name="Equation" r:id="rId23" imgW="1625400" imgH="469800" progId="Equation.3">
                    <p:embed/>
                    <p:pic>
                      <p:nvPicPr>
                        <p:cNvPr id="107562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0" y="2392"/>
                          <a:ext cx="102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7615" name="Group 95"/>
            <p:cNvGrpSpPr>
              <a:grpSpLocks/>
            </p:cNvGrpSpPr>
            <p:nvPr/>
          </p:nvGrpSpPr>
          <p:grpSpPr bwMode="auto">
            <a:xfrm>
              <a:off x="1824" y="2400"/>
              <a:ext cx="448" cy="233"/>
              <a:chOff x="1824" y="2400"/>
              <a:chExt cx="448" cy="233"/>
            </a:xfrm>
          </p:grpSpPr>
          <p:graphicFrame>
            <p:nvGraphicFramePr>
              <p:cNvPr id="107563" name="Object 43"/>
              <p:cNvGraphicFramePr>
                <a:graphicFrameLocks noChangeAspect="1"/>
              </p:cNvGraphicFramePr>
              <p:nvPr/>
            </p:nvGraphicFramePr>
            <p:xfrm>
              <a:off x="1824" y="2425"/>
              <a:ext cx="44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97" name="Equation" r:id="rId25" imgW="711000" imgH="330120" progId="Equation.3">
                      <p:embed/>
                    </p:oleObj>
                  </mc:Choice>
                  <mc:Fallback>
                    <p:oleObj name="Equation" r:id="rId25" imgW="711000" imgH="330120" progId="Equation.3">
                      <p:embed/>
                      <p:pic>
                        <p:nvPicPr>
                          <p:cNvPr id="107563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2425"/>
                            <a:ext cx="448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603" name="Line 83"/>
              <p:cNvSpPr>
                <a:spLocks noChangeShapeType="1"/>
              </p:cNvSpPr>
              <p:nvPr/>
            </p:nvSpPr>
            <p:spPr bwMode="auto">
              <a:xfrm>
                <a:off x="1824" y="244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604" name="Line 84"/>
              <p:cNvSpPr>
                <a:spLocks noChangeShapeType="1"/>
              </p:cNvSpPr>
              <p:nvPr/>
            </p:nvSpPr>
            <p:spPr bwMode="auto">
              <a:xfrm>
                <a:off x="2112" y="240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7621" name="Group 101"/>
          <p:cNvGrpSpPr>
            <a:grpSpLocks/>
          </p:cNvGrpSpPr>
          <p:nvPr/>
        </p:nvGrpSpPr>
        <p:grpSpPr bwMode="auto">
          <a:xfrm>
            <a:off x="5181600" y="4170363"/>
            <a:ext cx="228600" cy="304800"/>
            <a:chOff x="3456" y="2496"/>
            <a:chExt cx="144" cy="192"/>
          </a:xfrm>
        </p:grpSpPr>
        <p:graphicFrame>
          <p:nvGraphicFramePr>
            <p:cNvPr id="107570" name="Object 50"/>
            <p:cNvGraphicFramePr>
              <a:graphicFrameLocks noChangeAspect="1"/>
            </p:cNvGraphicFramePr>
            <p:nvPr/>
          </p:nvGraphicFramePr>
          <p:xfrm>
            <a:off x="3456" y="2536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8" name="Equation" r:id="rId27" imgW="203040" imgH="241200" progId="Equation.3">
                    <p:embed/>
                  </p:oleObj>
                </mc:Choice>
                <mc:Fallback>
                  <p:oleObj name="Equation" r:id="rId27" imgW="203040" imgH="241200" progId="Equation.3">
                    <p:embed/>
                    <p:pic>
                      <p:nvPicPr>
                        <p:cNvPr id="10757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536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605" name="Line 85"/>
            <p:cNvSpPr>
              <a:spLocks noChangeShapeType="1"/>
            </p:cNvSpPr>
            <p:nvPr/>
          </p:nvSpPr>
          <p:spPr bwMode="auto">
            <a:xfrm>
              <a:off x="3456" y="249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7613" name="Group 93"/>
          <p:cNvGrpSpPr>
            <a:grpSpLocks/>
          </p:cNvGrpSpPr>
          <p:nvPr/>
        </p:nvGrpSpPr>
        <p:grpSpPr bwMode="auto">
          <a:xfrm>
            <a:off x="360363" y="3484563"/>
            <a:ext cx="1468437" cy="457200"/>
            <a:chOff x="215" y="2016"/>
            <a:chExt cx="925" cy="288"/>
          </a:xfrm>
        </p:grpSpPr>
        <p:graphicFrame>
          <p:nvGraphicFramePr>
            <p:cNvPr id="107609" name="Object 89"/>
            <p:cNvGraphicFramePr>
              <a:graphicFrameLocks noChangeAspect="1"/>
            </p:cNvGraphicFramePr>
            <p:nvPr/>
          </p:nvGraphicFramePr>
          <p:xfrm>
            <a:off x="215" y="2048"/>
            <a:ext cx="91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9" name="Equation" r:id="rId29" imgW="1447560" imgH="406080" progId="Equation.3">
                    <p:embed/>
                  </p:oleObj>
                </mc:Choice>
                <mc:Fallback>
                  <p:oleObj name="Equation" r:id="rId29" imgW="1447560" imgH="406080" progId="Equation.3">
                    <p:embed/>
                    <p:pic>
                      <p:nvPicPr>
                        <p:cNvPr id="107609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" y="2048"/>
                          <a:ext cx="91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610" name="Line 90"/>
            <p:cNvSpPr>
              <a:spLocks noChangeShapeType="1"/>
            </p:cNvSpPr>
            <p:nvPr/>
          </p:nvSpPr>
          <p:spPr bwMode="auto">
            <a:xfrm>
              <a:off x="72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11" name="Line 91"/>
            <p:cNvSpPr>
              <a:spLocks noChangeShapeType="1"/>
            </p:cNvSpPr>
            <p:nvPr/>
          </p:nvSpPr>
          <p:spPr bwMode="auto">
            <a:xfrm>
              <a:off x="996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12" name="Line 92"/>
            <p:cNvSpPr>
              <a:spLocks noChangeShapeType="1"/>
            </p:cNvSpPr>
            <p:nvPr/>
          </p:nvSpPr>
          <p:spPr bwMode="auto">
            <a:xfrm>
              <a:off x="456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7614" name="Text Box 94"/>
          <p:cNvSpPr txBox="1">
            <a:spLocks noChangeArrowheads="1"/>
          </p:cNvSpPr>
          <p:nvPr/>
        </p:nvSpPr>
        <p:spPr bwMode="auto">
          <a:xfrm>
            <a:off x="4937125" y="34226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则其</a:t>
            </a:r>
          </a:p>
        </p:txBody>
      </p:sp>
      <p:grpSp>
        <p:nvGrpSpPr>
          <p:cNvPr id="107625" name="Group 105"/>
          <p:cNvGrpSpPr>
            <a:grpSpLocks/>
          </p:cNvGrpSpPr>
          <p:nvPr/>
        </p:nvGrpSpPr>
        <p:grpSpPr bwMode="auto">
          <a:xfrm>
            <a:off x="2844800" y="5237163"/>
            <a:ext cx="2806700" cy="469900"/>
            <a:chOff x="1320" y="3168"/>
            <a:chExt cx="1768" cy="296"/>
          </a:xfrm>
        </p:grpSpPr>
        <p:graphicFrame>
          <p:nvGraphicFramePr>
            <p:cNvPr id="107573" name="Object 53"/>
            <p:cNvGraphicFramePr>
              <a:graphicFrameLocks noChangeAspect="1"/>
            </p:cNvGraphicFramePr>
            <p:nvPr/>
          </p:nvGraphicFramePr>
          <p:xfrm>
            <a:off x="1320" y="3168"/>
            <a:ext cx="112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0" name="Equation" r:id="rId31" imgW="1790640" imgH="469800" progId="Equation.3">
                    <p:embed/>
                  </p:oleObj>
                </mc:Choice>
                <mc:Fallback>
                  <p:oleObj name="Equation" r:id="rId31" imgW="1790640" imgH="469800" progId="Equation.3">
                    <p:embed/>
                    <p:pic>
                      <p:nvPicPr>
                        <p:cNvPr id="107573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0" y="3168"/>
                          <a:ext cx="112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83" name="Object 63"/>
            <p:cNvGraphicFramePr>
              <a:graphicFrameLocks noChangeAspect="1"/>
            </p:cNvGraphicFramePr>
            <p:nvPr/>
          </p:nvGraphicFramePr>
          <p:xfrm>
            <a:off x="2448" y="3168"/>
            <a:ext cx="6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1" name="Equation" r:id="rId33" imgW="1015920" imgH="469800" progId="Equation.3">
                    <p:embed/>
                  </p:oleObj>
                </mc:Choice>
                <mc:Fallback>
                  <p:oleObj name="Equation" r:id="rId33" imgW="1015920" imgH="469800" progId="Equation.3">
                    <p:embed/>
                    <p:pic>
                      <p:nvPicPr>
                        <p:cNvPr id="107583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168"/>
                          <a:ext cx="64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7616" name="Group 96"/>
            <p:cNvGrpSpPr>
              <a:grpSpLocks/>
            </p:cNvGrpSpPr>
            <p:nvPr/>
          </p:nvGrpSpPr>
          <p:grpSpPr bwMode="auto">
            <a:xfrm>
              <a:off x="1609" y="3175"/>
              <a:ext cx="448" cy="233"/>
              <a:chOff x="1824" y="2400"/>
              <a:chExt cx="448" cy="233"/>
            </a:xfrm>
          </p:grpSpPr>
          <p:graphicFrame>
            <p:nvGraphicFramePr>
              <p:cNvPr id="107617" name="Object 97"/>
              <p:cNvGraphicFramePr>
                <a:graphicFrameLocks noChangeAspect="1"/>
              </p:cNvGraphicFramePr>
              <p:nvPr/>
            </p:nvGraphicFramePr>
            <p:xfrm>
              <a:off x="1824" y="2425"/>
              <a:ext cx="44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02" name="Equation" r:id="rId35" imgW="711000" imgH="330120" progId="Equation.3">
                      <p:embed/>
                    </p:oleObj>
                  </mc:Choice>
                  <mc:Fallback>
                    <p:oleObj name="Equation" r:id="rId35" imgW="711000" imgH="330120" progId="Equation.3">
                      <p:embed/>
                      <p:pic>
                        <p:nvPicPr>
                          <p:cNvPr id="107617" name="Object 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2425"/>
                            <a:ext cx="448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618" name="Line 98"/>
              <p:cNvSpPr>
                <a:spLocks noChangeShapeType="1"/>
              </p:cNvSpPr>
              <p:nvPr/>
            </p:nvSpPr>
            <p:spPr bwMode="auto">
              <a:xfrm>
                <a:off x="1824" y="244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619" name="Line 99"/>
              <p:cNvSpPr>
                <a:spLocks noChangeShapeType="1"/>
              </p:cNvSpPr>
              <p:nvPr/>
            </p:nvSpPr>
            <p:spPr bwMode="auto">
              <a:xfrm>
                <a:off x="2112" y="240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7622" name="Group 102"/>
            <p:cNvGrpSpPr>
              <a:grpSpLocks/>
            </p:cNvGrpSpPr>
            <p:nvPr/>
          </p:nvGrpSpPr>
          <p:grpSpPr bwMode="auto">
            <a:xfrm>
              <a:off x="2230" y="3216"/>
              <a:ext cx="144" cy="192"/>
              <a:chOff x="3456" y="2496"/>
              <a:chExt cx="144" cy="192"/>
            </a:xfrm>
          </p:grpSpPr>
          <p:graphicFrame>
            <p:nvGraphicFramePr>
              <p:cNvPr id="107623" name="Object 103"/>
              <p:cNvGraphicFramePr>
                <a:graphicFrameLocks noChangeAspect="1"/>
              </p:cNvGraphicFramePr>
              <p:nvPr/>
            </p:nvGraphicFramePr>
            <p:xfrm>
              <a:off x="3456" y="2536"/>
              <a:ext cx="12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03" name="Equation" r:id="rId37" imgW="203040" imgH="241200" progId="Equation.3">
                      <p:embed/>
                    </p:oleObj>
                  </mc:Choice>
                  <mc:Fallback>
                    <p:oleObj name="Equation" r:id="rId37" imgW="203040" imgH="241200" progId="Equation.3">
                      <p:embed/>
                      <p:pic>
                        <p:nvPicPr>
                          <p:cNvPr id="107623" name="Object 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536"/>
                            <a:ext cx="128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624" name="Line 104"/>
              <p:cNvSpPr>
                <a:spLocks noChangeShapeType="1"/>
              </p:cNvSpPr>
              <p:nvPr/>
            </p:nvSpPr>
            <p:spPr bwMode="auto">
              <a:xfrm>
                <a:off x="3456" y="249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7626" name="Group 106"/>
          <p:cNvGrpSpPr>
            <a:grpSpLocks/>
          </p:cNvGrpSpPr>
          <p:nvPr/>
        </p:nvGrpSpPr>
        <p:grpSpPr bwMode="auto">
          <a:xfrm>
            <a:off x="6172200" y="5237163"/>
            <a:ext cx="1524000" cy="442912"/>
            <a:chOff x="1104" y="1008"/>
            <a:chExt cx="960" cy="279"/>
          </a:xfrm>
        </p:grpSpPr>
        <p:graphicFrame>
          <p:nvGraphicFramePr>
            <p:cNvPr id="107627" name="Object 107"/>
            <p:cNvGraphicFramePr>
              <a:graphicFrameLocks noChangeAspect="1"/>
            </p:cNvGraphicFramePr>
            <p:nvPr/>
          </p:nvGraphicFramePr>
          <p:xfrm>
            <a:off x="1104" y="1031"/>
            <a:ext cx="9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4" name="Equation" r:id="rId39" imgW="1498320" imgH="406080" progId="Equation.3">
                    <p:embed/>
                  </p:oleObj>
                </mc:Choice>
                <mc:Fallback>
                  <p:oleObj name="Equation" r:id="rId39" imgW="1498320" imgH="406080" progId="Equation.3">
                    <p:embed/>
                    <p:pic>
                      <p:nvPicPr>
                        <p:cNvPr id="107627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031"/>
                          <a:ext cx="9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628" name="Line 108"/>
            <p:cNvSpPr>
              <a:spLocks noChangeShapeType="1"/>
            </p:cNvSpPr>
            <p:nvPr/>
          </p:nvSpPr>
          <p:spPr bwMode="auto">
            <a:xfrm>
              <a:off x="1248" y="10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29" name="Line 109"/>
            <p:cNvSpPr>
              <a:spLocks noChangeShapeType="1"/>
            </p:cNvSpPr>
            <p:nvPr/>
          </p:nvSpPr>
          <p:spPr bwMode="auto">
            <a:xfrm>
              <a:off x="1536" y="10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30" name="Line 110"/>
            <p:cNvSpPr>
              <a:spLocks noChangeShapeType="1"/>
            </p:cNvSpPr>
            <p:nvPr/>
          </p:nvSpPr>
          <p:spPr bwMode="auto">
            <a:xfrm>
              <a:off x="1920" y="10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7631" name="Group 111"/>
          <p:cNvGrpSpPr>
            <a:grpSpLocks/>
          </p:cNvGrpSpPr>
          <p:nvPr/>
        </p:nvGrpSpPr>
        <p:grpSpPr bwMode="auto">
          <a:xfrm>
            <a:off x="2352675" y="5846763"/>
            <a:ext cx="1143000" cy="477837"/>
            <a:chOff x="2631" y="1008"/>
            <a:chExt cx="720" cy="301"/>
          </a:xfrm>
        </p:grpSpPr>
        <p:graphicFrame>
          <p:nvGraphicFramePr>
            <p:cNvPr id="107632" name="Object 112"/>
            <p:cNvGraphicFramePr>
              <a:graphicFrameLocks noChangeAspect="1"/>
            </p:cNvGraphicFramePr>
            <p:nvPr/>
          </p:nvGraphicFramePr>
          <p:xfrm>
            <a:off x="2631" y="1037"/>
            <a:ext cx="7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5" name="Equation" r:id="rId41" imgW="1143000" imgH="431640" progId="Equation.3">
                    <p:embed/>
                  </p:oleObj>
                </mc:Choice>
                <mc:Fallback>
                  <p:oleObj name="Equation" r:id="rId41" imgW="1143000" imgH="431640" progId="Equation.3">
                    <p:embed/>
                    <p:pic>
                      <p:nvPicPr>
                        <p:cNvPr id="107632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1" y="1037"/>
                          <a:ext cx="7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633" name="Line 113"/>
            <p:cNvSpPr>
              <a:spLocks noChangeShapeType="1"/>
            </p:cNvSpPr>
            <p:nvPr/>
          </p:nvSpPr>
          <p:spPr bwMode="auto">
            <a:xfrm>
              <a:off x="2736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34" name="Line 114"/>
            <p:cNvSpPr>
              <a:spLocks noChangeShapeType="1"/>
            </p:cNvSpPr>
            <p:nvPr/>
          </p:nvSpPr>
          <p:spPr bwMode="auto">
            <a:xfrm>
              <a:off x="2928" y="100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35" name="Line 115"/>
            <p:cNvSpPr>
              <a:spLocks noChangeShapeType="1"/>
            </p:cNvSpPr>
            <p:nvPr/>
          </p:nvSpPr>
          <p:spPr bwMode="auto">
            <a:xfrm>
              <a:off x="3120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7644" name="Group 124"/>
          <p:cNvGrpSpPr>
            <a:grpSpLocks/>
          </p:cNvGrpSpPr>
          <p:nvPr/>
        </p:nvGrpSpPr>
        <p:grpSpPr bwMode="auto">
          <a:xfrm>
            <a:off x="6553200" y="1620838"/>
            <a:ext cx="711200" cy="360362"/>
            <a:chOff x="4125" y="1008"/>
            <a:chExt cx="448" cy="227"/>
          </a:xfrm>
        </p:grpSpPr>
        <p:graphicFrame>
          <p:nvGraphicFramePr>
            <p:cNvPr id="107581" name="Object 61"/>
            <p:cNvGraphicFramePr>
              <a:graphicFrameLocks noChangeAspect="1"/>
            </p:cNvGraphicFramePr>
            <p:nvPr/>
          </p:nvGraphicFramePr>
          <p:xfrm>
            <a:off x="4125" y="1027"/>
            <a:ext cx="44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6" name="Equation" r:id="rId43" imgW="711000" imgH="330120" progId="Equation.3">
                    <p:embed/>
                  </p:oleObj>
                </mc:Choice>
                <mc:Fallback>
                  <p:oleObj name="Equation" r:id="rId43" imgW="711000" imgH="330120" progId="Equation.3">
                    <p:embed/>
                    <p:pic>
                      <p:nvPicPr>
                        <p:cNvPr id="107581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5" y="1027"/>
                          <a:ext cx="44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636" name="Line 116"/>
            <p:cNvSpPr>
              <a:spLocks noChangeShapeType="1"/>
            </p:cNvSpPr>
            <p:nvPr/>
          </p:nvSpPr>
          <p:spPr bwMode="auto">
            <a:xfrm>
              <a:off x="4128" y="10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37" name="Line 117"/>
            <p:cNvSpPr>
              <a:spLocks noChangeShapeType="1"/>
            </p:cNvSpPr>
            <p:nvPr/>
          </p:nvSpPr>
          <p:spPr bwMode="auto">
            <a:xfrm>
              <a:off x="4416" y="10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7643" name="Group 123"/>
          <p:cNvGrpSpPr>
            <a:grpSpLocks/>
          </p:cNvGrpSpPr>
          <p:nvPr/>
        </p:nvGrpSpPr>
        <p:grpSpPr bwMode="auto">
          <a:xfrm>
            <a:off x="6781800" y="2862263"/>
            <a:ext cx="238125" cy="282575"/>
            <a:chOff x="4314" y="1536"/>
            <a:chExt cx="150" cy="178"/>
          </a:xfrm>
        </p:grpSpPr>
        <p:graphicFrame>
          <p:nvGraphicFramePr>
            <p:cNvPr id="107560" name="Object 40"/>
            <p:cNvGraphicFramePr>
              <a:graphicFrameLocks noChangeAspect="1"/>
            </p:cNvGraphicFramePr>
            <p:nvPr/>
          </p:nvGraphicFramePr>
          <p:xfrm>
            <a:off x="4314" y="1562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7" name="Equation" r:id="rId45" imgW="203040" imgH="241200" progId="Equation.3">
                    <p:embed/>
                  </p:oleObj>
                </mc:Choice>
                <mc:Fallback>
                  <p:oleObj name="Equation" r:id="rId45" imgW="203040" imgH="241200" progId="Equation.3">
                    <p:embed/>
                    <p:pic>
                      <p:nvPicPr>
                        <p:cNvPr id="10756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4" y="1562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638" name="Line 118"/>
            <p:cNvSpPr>
              <a:spLocks noChangeShapeType="1"/>
            </p:cNvSpPr>
            <p:nvPr/>
          </p:nvSpPr>
          <p:spPr bwMode="auto">
            <a:xfrm>
              <a:off x="4320" y="153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7642" name="Group 122"/>
          <p:cNvGrpSpPr>
            <a:grpSpLocks/>
          </p:cNvGrpSpPr>
          <p:nvPr/>
        </p:nvGrpSpPr>
        <p:grpSpPr bwMode="auto">
          <a:xfrm>
            <a:off x="7391400" y="3068638"/>
            <a:ext cx="228600" cy="360362"/>
            <a:chOff x="4752" y="1728"/>
            <a:chExt cx="144" cy="227"/>
          </a:xfrm>
        </p:grpSpPr>
        <p:graphicFrame>
          <p:nvGraphicFramePr>
            <p:cNvPr id="107559" name="Object 39"/>
            <p:cNvGraphicFramePr>
              <a:graphicFrameLocks noChangeAspect="1"/>
            </p:cNvGraphicFramePr>
            <p:nvPr/>
          </p:nvGraphicFramePr>
          <p:xfrm>
            <a:off x="4760" y="1747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8" name="Equation" r:id="rId47" imgW="215640" imgH="330120" progId="Equation.3">
                    <p:embed/>
                  </p:oleObj>
                </mc:Choice>
                <mc:Fallback>
                  <p:oleObj name="Equation" r:id="rId47" imgW="215640" imgH="330120" progId="Equation.3">
                    <p:embed/>
                    <p:pic>
                      <p:nvPicPr>
                        <p:cNvPr id="107559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0" y="1747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639" name="Line 119"/>
            <p:cNvSpPr>
              <a:spLocks noChangeShapeType="1"/>
            </p:cNvSpPr>
            <p:nvPr/>
          </p:nvSpPr>
          <p:spPr bwMode="auto">
            <a:xfrm>
              <a:off x="4752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7641" name="Group 121"/>
          <p:cNvGrpSpPr>
            <a:grpSpLocks/>
          </p:cNvGrpSpPr>
          <p:nvPr/>
        </p:nvGrpSpPr>
        <p:grpSpPr bwMode="auto">
          <a:xfrm>
            <a:off x="6324600" y="3602038"/>
            <a:ext cx="228600" cy="284162"/>
            <a:chOff x="3984" y="2064"/>
            <a:chExt cx="144" cy="179"/>
          </a:xfrm>
        </p:grpSpPr>
        <p:graphicFrame>
          <p:nvGraphicFramePr>
            <p:cNvPr id="107558" name="Object 38"/>
            <p:cNvGraphicFramePr>
              <a:graphicFrameLocks noChangeAspect="1"/>
            </p:cNvGraphicFramePr>
            <p:nvPr/>
          </p:nvGraphicFramePr>
          <p:xfrm>
            <a:off x="3984" y="2091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9" name="Equation" r:id="rId49" imgW="228600" imgH="241200" progId="Equation.3">
                    <p:embed/>
                  </p:oleObj>
                </mc:Choice>
                <mc:Fallback>
                  <p:oleObj name="Equation" r:id="rId49" imgW="228600" imgH="241200" progId="Equation.3">
                    <p:embed/>
                    <p:pic>
                      <p:nvPicPr>
                        <p:cNvPr id="107558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091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640" name="Line 120"/>
            <p:cNvSpPr>
              <a:spLocks noChangeShapeType="1"/>
            </p:cNvSpPr>
            <p:nvPr/>
          </p:nvSpPr>
          <p:spPr bwMode="auto">
            <a:xfrm>
              <a:off x="3984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07645" name="Picture 125" descr="F:\My Documents\数学资源库\机动.jpg"/>
          <p:cNvPicPr>
            <a:picLocks noChangeAspect="1" noChangeArrowheads="1"/>
          </p:cNvPicPr>
          <p:nvPr/>
        </p:nvPicPr>
        <p:blipFill>
          <a:blip r:embed="rId5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646" name="Text Box 12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07647" name="Picture 12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48" name="Picture 12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49" name="Picture 12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50" name="Picture 13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51" name="Picture 13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7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0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7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0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0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0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0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0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0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0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0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0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07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2" grpId="0" animBg="1"/>
      <p:bldP spid="107525" grpId="0" autoUpdateAnimBg="0"/>
      <p:bldP spid="107526" grpId="0" autoUpdateAnimBg="0"/>
      <p:bldP spid="107528" grpId="0" autoUpdateAnimBg="0"/>
      <p:bldP spid="107531" grpId="0" autoUpdateAnimBg="0"/>
      <p:bldP spid="107538" grpId="0" autoUpdateAnimBg="0"/>
      <p:bldP spid="107541" grpId="0" autoUpdateAnimBg="0"/>
      <p:bldP spid="107561" grpId="0" autoUpdateAnimBg="0"/>
      <p:bldP spid="107564" grpId="0" autoUpdateAnimBg="0"/>
      <p:bldP spid="107523" grpId="0" animBg="1"/>
      <p:bldP spid="107565" grpId="0" animBg="1"/>
      <p:bldP spid="107566" grpId="0" animBg="1"/>
      <p:bldP spid="107568" grpId="0" animBg="1"/>
      <p:bldP spid="107571" grpId="0" autoUpdateAnimBg="0"/>
      <p:bldP spid="107614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33" name="Object 73"/>
          <p:cNvGraphicFramePr>
            <a:graphicFrameLocks noChangeAspect="1"/>
          </p:cNvGraphicFramePr>
          <p:nvPr/>
        </p:nvGraphicFramePr>
        <p:xfrm>
          <a:off x="1524000" y="4648200"/>
          <a:ext cx="21844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2184120" imgH="1447560" progId="Equation.3">
                  <p:embed/>
                </p:oleObj>
              </mc:Choice>
              <mc:Fallback>
                <p:oleObj name="Equation" r:id="rId3" imgW="2184120" imgH="1447560" progId="Equation.3">
                  <p:embed/>
                  <p:pic>
                    <p:nvPicPr>
                      <p:cNvPr id="92233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648200"/>
                        <a:ext cx="21844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3" name="Object 43"/>
          <p:cNvGraphicFramePr>
            <a:graphicFrameLocks noChangeAspect="1"/>
          </p:cNvGraphicFramePr>
          <p:nvPr/>
        </p:nvGraphicFramePr>
        <p:xfrm>
          <a:off x="4851400" y="37338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330120" imgH="444240" progId="Equation.3">
                  <p:embed/>
                </p:oleObj>
              </mc:Choice>
              <mc:Fallback>
                <p:oleObj name="Equation" r:id="rId5" imgW="330120" imgH="444240" progId="Equation.3">
                  <p:embed/>
                  <p:pic>
                    <p:nvPicPr>
                      <p:cNvPr id="9220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373380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0" name="Object 50"/>
          <p:cNvGraphicFramePr>
            <a:graphicFrameLocks noChangeAspect="1"/>
          </p:cNvGraphicFramePr>
          <p:nvPr/>
        </p:nvGraphicFramePr>
        <p:xfrm>
          <a:off x="6604000" y="3657600"/>
          <a:ext cx="342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342720" imgH="495000" progId="Equation.3">
                  <p:embed/>
                </p:oleObj>
              </mc:Choice>
              <mc:Fallback>
                <p:oleObj name="Equation" r:id="rId7" imgW="342720" imgH="495000" progId="Equation.3">
                  <p:embed/>
                  <p:pic>
                    <p:nvPicPr>
                      <p:cNvPr id="9221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3657600"/>
                        <a:ext cx="342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7" name="Object 57"/>
          <p:cNvGraphicFramePr>
            <a:graphicFrameLocks noChangeAspect="1"/>
          </p:cNvGraphicFramePr>
          <p:nvPr/>
        </p:nvGraphicFramePr>
        <p:xfrm>
          <a:off x="8432800" y="36703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330120" imgH="444240" progId="Equation.3">
                  <p:embed/>
                </p:oleObj>
              </mc:Choice>
              <mc:Fallback>
                <p:oleObj name="Equation" r:id="rId9" imgW="330120" imgH="444240" progId="Equation.3">
                  <p:embed/>
                  <p:pic>
                    <p:nvPicPr>
                      <p:cNvPr id="92217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2800" y="367030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91" name="Group 131"/>
          <p:cNvGrpSpPr>
            <a:grpSpLocks/>
          </p:cNvGrpSpPr>
          <p:nvPr/>
        </p:nvGrpSpPr>
        <p:grpSpPr bwMode="auto">
          <a:xfrm>
            <a:off x="1828800" y="1790700"/>
            <a:ext cx="1638300" cy="1524000"/>
            <a:chOff x="1176" y="1128"/>
            <a:chExt cx="1032" cy="960"/>
          </a:xfrm>
        </p:grpSpPr>
        <p:graphicFrame>
          <p:nvGraphicFramePr>
            <p:cNvPr id="92168" name="Object 8"/>
            <p:cNvGraphicFramePr>
              <a:graphicFrameLocks noChangeAspect="1"/>
            </p:cNvGraphicFramePr>
            <p:nvPr/>
          </p:nvGraphicFramePr>
          <p:xfrm>
            <a:off x="1176" y="1144"/>
            <a:ext cx="1032" cy="9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4" name="Equation" r:id="rId11" imgW="1638000" imgH="1498320" progId="Equation.3">
                    <p:embed/>
                  </p:oleObj>
                </mc:Choice>
                <mc:Fallback>
                  <p:oleObj name="Equation" r:id="rId11" imgW="1638000" imgH="1498320" progId="Equation.3">
                    <p:embed/>
                    <p:pic>
                      <p:nvPicPr>
                        <p:cNvPr id="9216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6" y="1144"/>
                          <a:ext cx="1032" cy="9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82" name="Line 122"/>
            <p:cNvSpPr>
              <a:spLocks noChangeShapeType="1"/>
            </p:cNvSpPr>
            <p:nvPr/>
          </p:nvSpPr>
          <p:spPr bwMode="auto">
            <a:xfrm>
              <a:off x="1269" y="11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83" name="Line 123"/>
            <p:cNvSpPr>
              <a:spLocks noChangeShapeType="1"/>
            </p:cNvSpPr>
            <p:nvPr/>
          </p:nvSpPr>
          <p:spPr bwMode="auto">
            <a:xfrm>
              <a:off x="1623" y="11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84" name="Line 124"/>
            <p:cNvSpPr>
              <a:spLocks noChangeShapeType="1"/>
            </p:cNvSpPr>
            <p:nvPr/>
          </p:nvSpPr>
          <p:spPr bwMode="auto">
            <a:xfrm>
              <a:off x="1931" y="11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92286" name="Object 126"/>
          <p:cNvGraphicFramePr>
            <a:graphicFrameLocks noChangeAspect="1"/>
          </p:cNvGraphicFramePr>
          <p:nvPr/>
        </p:nvGraphicFramePr>
        <p:xfrm>
          <a:off x="8305800" y="2070100"/>
          <a:ext cx="317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13" imgW="317160" imgH="977760" progId="Equation.3">
                  <p:embed/>
                </p:oleObj>
              </mc:Choice>
              <mc:Fallback>
                <p:oleObj name="Equation" r:id="rId13" imgW="317160" imgH="977760" progId="Equation.3">
                  <p:embed/>
                  <p:pic>
                    <p:nvPicPr>
                      <p:cNvPr id="92286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070100"/>
                        <a:ext cx="317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4038600" cy="685800"/>
          </a:xfrm>
        </p:spPr>
        <p:txBody>
          <a:bodyPr/>
          <a:lstStyle/>
          <a:p>
            <a:r>
              <a:rPr lang="en-US" altLang="zh-CN" sz="3200" b="1">
                <a:ea typeface="楷体_GB2312" panose="02010609030101010101" pitchFamily="49" charset="-122"/>
              </a:rPr>
              <a:t>2. </a:t>
            </a:r>
            <a:r>
              <a:rPr lang="zh-CN" altLang="en-US" sz="3200" b="1">
                <a:ea typeface="楷体_GB2312" panose="02010609030101010101" pitchFamily="49" charset="-122"/>
              </a:rPr>
              <a:t>混合积的坐标表示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609600" y="1020763"/>
            <a:ext cx="990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/>
              <a:t>设</a:t>
            </a:r>
          </a:p>
        </p:txBody>
      </p:sp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1987550" y="2298700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15" imgW="355320" imgH="444240" progId="Equation.3">
                  <p:embed/>
                </p:oleObj>
              </mc:Choice>
              <mc:Fallback>
                <p:oleObj name="Equation" r:id="rId15" imgW="355320" imgH="444240" progId="Equation.3">
                  <p:embed/>
                  <p:pic>
                    <p:nvPicPr>
                      <p:cNvPr id="921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2298700"/>
                        <a:ext cx="35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2495550" y="2286000"/>
          <a:ext cx="381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17" imgW="380880" imgH="495000" progId="Equation.3">
                  <p:embed/>
                </p:oleObj>
              </mc:Choice>
              <mc:Fallback>
                <p:oleObj name="Equation" r:id="rId17" imgW="380880" imgH="495000" progId="Equation.3">
                  <p:embed/>
                  <p:pic>
                    <p:nvPicPr>
                      <p:cNvPr id="921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286000"/>
                        <a:ext cx="381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1" name="Object 11"/>
          <p:cNvGraphicFramePr>
            <a:graphicFrameLocks noChangeAspect="1"/>
          </p:cNvGraphicFramePr>
          <p:nvPr/>
        </p:nvGraphicFramePr>
        <p:xfrm>
          <a:off x="2978150" y="2298700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19" imgW="355320" imgH="444240" progId="Equation.3">
                  <p:embed/>
                </p:oleObj>
              </mc:Choice>
              <mc:Fallback>
                <p:oleObj name="Equation" r:id="rId19" imgW="355320" imgH="444240" progId="Equation.3">
                  <p:embed/>
                  <p:pic>
                    <p:nvPicPr>
                      <p:cNvPr id="921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2298700"/>
                        <a:ext cx="35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2" name="Object 12"/>
          <p:cNvGraphicFramePr>
            <a:graphicFrameLocks noChangeAspect="1"/>
          </p:cNvGraphicFramePr>
          <p:nvPr/>
        </p:nvGraphicFramePr>
        <p:xfrm>
          <a:off x="2038350" y="29083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21" imgW="330120" imgH="444240" progId="Equation.3">
                  <p:embed/>
                </p:oleObj>
              </mc:Choice>
              <mc:Fallback>
                <p:oleObj name="Equation" r:id="rId21" imgW="330120" imgH="444240" progId="Equation.3">
                  <p:embed/>
                  <p:pic>
                    <p:nvPicPr>
                      <p:cNvPr id="921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290830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3" name="Object 13"/>
          <p:cNvGraphicFramePr>
            <a:graphicFrameLocks noChangeAspect="1"/>
          </p:cNvGraphicFramePr>
          <p:nvPr/>
        </p:nvGraphicFramePr>
        <p:xfrm>
          <a:off x="2495550" y="2895600"/>
          <a:ext cx="342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23" imgW="342720" imgH="495000" progId="Equation.3">
                  <p:embed/>
                </p:oleObj>
              </mc:Choice>
              <mc:Fallback>
                <p:oleObj name="Equation" r:id="rId23" imgW="342720" imgH="495000" progId="Equation.3">
                  <p:embed/>
                  <p:pic>
                    <p:nvPicPr>
                      <p:cNvPr id="921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895600"/>
                        <a:ext cx="342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4" name="Object 14"/>
          <p:cNvGraphicFramePr>
            <a:graphicFrameLocks noChangeAspect="1"/>
          </p:cNvGraphicFramePr>
          <p:nvPr/>
        </p:nvGraphicFramePr>
        <p:xfrm>
          <a:off x="3003550" y="29083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25" imgW="330120" imgH="444240" progId="Equation.3">
                  <p:embed/>
                </p:oleObj>
              </mc:Choice>
              <mc:Fallback>
                <p:oleObj name="Equation" r:id="rId25" imgW="330120" imgH="444240" progId="Equation.3">
                  <p:embed/>
                  <p:pic>
                    <p:nvPicPr>
                      <p:cNvPr id="9217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290830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5" name="Object 15"/>
          <p:cNvGraphicFramePr>
            <a:graphicFrameLocks noChangeAspect="1"/>
          </p:cNvGraphicFramePr>
          <p:nvPr/>
        </p:nvGraphicFramePr>
        <p:xfrm>
          <a:off x="3479800" y="2038350"/>
          <a:ext cx="558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27" imgW="558720" imgH="977760" progId="Equation.3">
                  <p:embed/>
                </p:oleObj>
              </mc:Choice>
              <mc:Fallback>
                <p:oleObj name="Equation" r:id="rId27" imgW="558720" imgH="977760" progId="Equation.3">
                  <p:embed/>
                  <p:pic>
                    <p:nvPicPr>
                      <p:cNvPr id="9217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2038350"/>
                        <a:ext cx="558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5" name="Object 45"/>
          <p:cNvGraphicFramePr>
            <a:graphicFrameLocks noChangeAspect="1"/>
          </p:cNvGraphicFramePr>
          <p:nvPr/>
        </p:nvGraphicFramePr>
        <p:xfrm>
          <a:off x="5156200" y="3441700"/>
          <a:ext cx="1397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29" imgW="1396800" imgH="977760" progId="Equation.3">
                  <p:embed/>
                </p:oleObj>
              </mc:Choice>
              <mc:Fallback>
                <p:oleObj name="Equation" r:id="rId29" imgW="1396800" imgH="977760" progId="Equation.3">
                  <p:embed/>
                  <p:pic>
                    <p:nvPicPr>
                      <p:cNvPr id="9220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3441700"/>
                        <a:ext cx="1397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2" name="Object 52"/>
          <p:cNvGraphicFramePr>
            <a:graphicFrameLocks noChangeAspect="1"/>
          </p:cNvGraphicFramePr>
          <p:nvPr/>
        </p:nvGraphicFramePr>
        <p:xfrm>
          <a:off x="6985000" y="3390900"/>
          <a:ext cx="1435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31" imgW="1434960" imgH="1028520" progId="Equation.3">
                  <p:embed/>
                </p:oleObj>
              </mc:Choice>
              <mc:Fallback>
                <p:oleObj name="Equation" r:id="rId31" imgW="1434960" imgH="1028520" progId="Equation.3">
                  <p:embed/>
                  <p:pic>
                    <p:nvPicPr>
                      <p:cNvPr id="92212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3390900"/>
                        <a:ext cx="1435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87" name="Group 127"/>
          <p:cNvGrpSpPr>
            <a:grpSpLocks/>
          </p:cNvGrpSpPr>
          <p:nvPr/>
        </p:nvGrpSpPr>
        <p:grpSpPr bwMode="auto">
          <a:xfrm>
            <a:off x="1524000" y="3733800"/>
            <a:ext cx="1752600" cy="457200"/>
            <a:chOff x="960" y="2352"/>
            <a:chExt cx="1104" cy="288"/>
          </a:xfrm>
        </p:grpSpPr>
        <p:graphicFrame>
          <p:nvGraphicFramePr>
            <p:cNvPr id="92195" name="Object 35"/>
            <p:cNvGraphicFramePr>
              <a:graphicFrameLocks noChangeAspect="1"/>
            </p:cNvGraphicFramePr>
            <p:nvPr/>
          </p:nvGraphicFramePr>
          <p:xfrm>
            <a:off x="960" y="2384"/>
            <a:ext cx="110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5" name="Equation" r:id="rId33" imgW="1752480" imgH="406080" progId="Equation.3">
                    <p:embed/>
                  </p:oleObj>
                </mc:Choice>
                <mc:Fallback>
                  <p:oleObj name="Equation" r:id="rId33" imgW="1752480" imgH="406080" progId="Equation.3">
                    <p:embed/>
                    <p:pic>
                      <p:nvPicPr>
                        <p:cNvPr id="92195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384"/>
                          <a:ext cx="110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59" name="Line 99"/>
            <p:cNvSpPr>
              <a:spLocks noChangeShapeType="1"/>
            </p:cNvSpPr>
            <p:nvPr/>
          </p:nvSpPr>
          <p:spPr bwMode="auto">
            <a:xfrm>
              <a:off x="1260" y="24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>
              <a:off x="1568" y="23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>
              <a:off x="1920" y="24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280" name="Group 120"/>
          <p:cNvGrpSpPr>
            <a:grpSpLocks/>
          </p:cNvGrpSpPr>
          <p:nvPr/>
        </p:nvGrpSpPr>
        <p:grpSpPr bwMode="auto">
          <a:xfrm>
            <a:off x="749300" y="2286000"/>
            <a:ext cx="990600" cy="393700"/>
            <a:chOff x="472" y="1440"/>
            <a:chExt cx="624" cy="248"/>
          </a:xfrm>
        </p:grpSpPr>
        <p:graphicFrame>
          <p:nvGraphicFramePr>
            <p:cNvPr id="92167" name="Object 7"/>
            <p:cNvGraphicFramePr>
              <a:graphicFrameLocks noChangeAspect="1"/>
            </p:cNvGraphicFramePr>
            <p:nvPr/>
          </p:nvGraphicFramePr>
          <p:xfrm>
            <a:off x="472" y="1480"/>
            <a:ext cx="62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6" name="Equation" r:id="rId35" imgW="990360" imgH="330120" progId="Equation.3">
                    <p:embed/>
                  </p:oleObj>
                </mc:Choice>
                <mc:Fallback>
                  <p:oleObj name="Equation" r:id="rId35" imgW="990360" imgH="330120" progId="Equation.3">
                    <p:embed/>
                    <p:pic>
                      <p:nvPicPr>
                        <p:cNvPr id="9216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" y="1480"/>
                          <a:ext cx="62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>
              <a:off x="480" y="148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>
              <a:off x="768" y="144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277" name="Group 117"/>
          <p:cNvGrpSpPr>
            <a:grpSpLocks/>
          </p:cNvGrpSpPr>
          <p:nvPr/>
        </p:nvGrpSpPr>
        <p:grpSpPr bwMode="auto">
          <a:xfrm>
            <a:off x="1230313" y="1135063"/>
            <a:ext cx="2427287" cy="498475"/>
            <a:chOff x="775" y="715"/>
            <a:chExt cx="1529" cy="314"/>
          </a:xfrm>
        </p:grpSpPr>
        <p:graphicFrame>
          <p:nvGraphicFramePr>
            <p:cNvPr id="92164" name="Object 4"/>
            <p:cNvGraphicFramePr>
              <a:graphicFrameLocks noChangeAspect="1"/>
            </p:cNvGraphicFramePr>
            <p:nvPr/>
          </p:nvGraphicFramePr>
          <p:xfrm>
            <a:off x="776" y="715"/>
            <a:ext cx="152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7" name="Equation" r:id="rId37" imgW="2425680" imgH="495000" progId="Equation.3">
                    <p:embed/>
                  </p:oleObj>
                </mc:Choice>
                <mc:Fallback>
                  <p:oleObj name="Equation" r:id="rId37" imgW="2425680" imgH="495000" progId="Equation.3">
                    <p:embed/>
                    <p:pic>
                      <p:nvPicPr>
                        <p:cNvPr id="9216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" y="715"/>
                          <a:ext cx="1528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>
              <a:off x="775" y="761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265" name="Group 105"/>
          <p:cNvGrpSpPr>
            <a:grpSpLocks/>
          </p:cNvGrpSpPr>
          <p:nvPr/>
        </p:nvGrpSpPr>
        <p:grpSpPr bwMode="auto">
          <a:xfrm>
            <a:off x="381000" y="3713163"/>
            <a:ext cx="1143000" cy="477837"/>
            <a:chOff x="2631" y="1008"/>
            <a:chExt cx="720" cy="301"/>
          </a:xfrm>
        </p:grpSpPr>
        <p:graphicFrame>
          <p:nvGraphicFramePr>
            <p:cNvPr id="92266" name="Object 106"/>
            <p:cNvGraphicFramePr>
              <a:graphicFrameLocks noChangeAspect="1"/>
            </p:cNvGraphicFramePr>
            <p:nvPr/>
          </p:nvGraphicFramePr>
          <p:xfrm>
            <a:off x="2631" y="1037"/>
            <a:ext cx="7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8" name="Equation" r:id="rId39" imgW="1143000" imgH="431640" progId="Equation.3">
                    <p:embed/>
                  </p:oleObj>
                </mc:Choice>
                <mc:Fallback>
                  <p:oleObj name="Equation" r:id="rId39" imgW="1143000" imgH="431640" progId="Equation.3">
                    <p:embed/>
                    <p:pic>
                      <p:nvPicPr>
                        <p:cNvPr id="92266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1" y="1037"/>
                          <a:ext cx="7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>
              <a:off x="2736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8" name="Line 108"/>
            <p:cNvSpPr>
              <a:spLocks noChangeShapeType="1"/>
            </p:cNvSpPr>
            <p:nvPr/>
          </p:nvSpPr>
          <p:spPr bwMode="auto">
            <a:xfrm>
              <a:off x="2928" y="100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9" name="Line 109"/>
            <p:cNvSpPr>
              <a:spLocks noChangeShapeType="1"/>
            </p:cNvSpPr>
            <p:nvPr/>
          </p:nvSpPr>
          <p:spPr bwMode="auto">
            <a:xfrm>
              <a:off x="3120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92270" name="Object 110"/>
          <p:cNvGraphicFramePr>
            <a:graphicFrameLocks noChangeAspect="1"/>
          </p:cNvGraphicFramePr>
          <p:nvPr/>
        </p:nvGraphicFramePr>
        <p:xfrm>
          <a:off x="3327400" y="3467100"/>
          <a:ext cx="1435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41" imgW="1434960" imgH="1028520" progId="Equation.3">
                  <p:embed/>
                </p:oleObj>
              </mc:Choice>
              <mc:Fallback>
                <p:oleObj name="Equation" r:id="rId41" imgW="1434960" imgH="1028520" progId="Equation.3">
                  <p:embed/>
                  <p:pic>
                    <p:nvPicPr>
                      <p:cNvPr id="9227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3467100"/>
                        <a:ext cx="1435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78" name="Group 118"/>
          <p:cNvGrpSpPr>
            <a:grpSpLocks/>
          </p:cNvGrpSpPr>
          <p:nvPr/>
        </p:nvGrpSpPr>
        <p:grpSpPr bwMode="auto">
          <a:xfrm>
            <a:off x="3795713" y="1179513"/>
            <a:ext cx="2325687" cy="504825"/>
            <a:chOff x="2391" y="743"/>
            <a:chExt cx="1465" cy="318"/>
          </a:xfrm>
        </p:grpSpPr>
        <p:graphicFrame>
          <p:nvGraphicFramePr>
            <p:cNvPr id="92165" name="Object 5"/>
            <p:cNvGraphicFramePr>
              <a:graphicFrameLocks noChangeAspect="1"/>
            </p:cNvGraphicFramePr>
            <p:nvPr/>
          </p:nvGraphicFramePr>
          <p:xfrm>
            <a:off x="2400" y="748"/>
            <a:ext cx="145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0" name="Equation" r:id="rId43" imgW="2311200" imgH="495000" progId="Equation.3">
                    <p:embed/>
                  </p:oleObj>
                </mc:Choice>
                <mc:Fallback>
                  <p:oleObj name="Equation" r:id="rId43" imgW="2311200" imgH="495000" progId="Equation.3">
                    <p:embed/>
                    <p:pic>
                      <p:nvPicPr>
                        <p:cNvPr id="9216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748"/>
                          <a:ext cx="1456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75" name="Line 115"/>
            <p:cNvSpPr>
              <a:spLocks noChangeShapeType="1"/>
            </p:cNvSpPr>
            <p:nvPr/>
          </p:nvSpPr>
          <p:spPr bwMode="auto">
            <a:xfrm>
              <a:off x="2391" y="743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279" name="Group 119"/>
          <p:cNvGrpSpPr>
            <a:grpSpLocks/>
          </p:cNvGrpSpPr>
          <p:nvPr/>
        </p:nvGrpSpPr>
        <p:grpSpPr bwMode="auto">
          <a:xfrm>
            <a:off x="6172200" y="1177925"/>
            <a:ext cx="2209800" cy="498475"/>
            <a:chOff x="3888" y="742"/>
            <a:chExt cx="1392" cy="314"/>
          </a:xfrm>
        </p:grpSpPr>
        <p:graphicFrame>
          <p:nvGraphicFramePr>
            <p:cNvPr id="92166" name="Object 6"/>
            <p:cNvGraphicFramePr>
              <a:graphicFrameLocks noChangeAspect="1"/>
            </p:cNvGraphicFramePr>
            <p:nvPr/>
          </p:nvGraphicFramePr>
          <p:xfrm>
            <a:off x="3904" y="742"/>
            <a:ext cx="1376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1" name="Equation" r:id="rId45" imgW="2184120" imgH="495000" progId="Equation.3">
                    <p:embed/>
                  </p:oleObj>
                </mc:Choice>
                <mc:Fallback>
                  <p:oleObj name="Equation" r:id="rId45" imgW="2184120" imgH="495000" progId="Equation.3">
                    <p:embed/>
                    <p:pic>
                      <p:nvPicPr>
                        <p:cNvPr id="9216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4" y="742"/>
                          <a:ext cx="1376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76" name="Line 116"/>
            <p:cNvSpPr>
              <a:spLocks noChangeShapeType="1"/>
            </p:cNvSpPr>
            <p:nvPr/>
          </p:nvSpPr>
          <p:spPr bwMode="auto">
            <a:xfrm>
              <a:off x="3888" y="7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92288" name="Object 128"/>
          <p:cNvGraphicFramePr>
            <a:graphicFrameLocks noChangeAspect="1"/>
          </p:cNvGraphicFramePr>
          <p:nvPr/>
        </p:nvGraphicFramePr>
        <p:xfrm>
          <a:off x="4064000" y="2057400"/>
          <a:ext cx="1270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47" imgW="1269720" imgH="1028520" progId="Equation.3">
                  <p:embed/>
                </p:oleObj>
              </mc:Choice>
              <mc:Fallback>
                <p:oleObj name="Equation" r:id="rId47" imgW="1269720" imgH="1028520" progId="Equation.3">
                  <p:embed/>
                  <p:pic>
                    <p:nvPicPr>
                      <p:cNvPr id="92288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2057400"/>
                        <a:ext cx="1270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9" name="Object 129"/>
          <p:cNvGraphicFramePr>
            <a:graphicFrameLocks noChangeAspect="1"/>
          </p:cNvGraphicFramePr>
          <p:nvPr/>
        </p:nvGraphicFramePr>
        <p:xfrm>
          <a:off x="5486400" y="2057400"/>
          <a:ext cx="1524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49" imgW="1523880" imgH="977760" progId="Equation.3">
                  <p:embed/>
                </p:oleObj>
              </mc:Choice>
              <mc:Fallback>
                <p:oleObj name="Equation" r:id="rId49" imgW="1523880" imgH="977760" progId="Equation.3">
                  <p:embed/>
                  <p:pic>
                    <p:nvPicPr>
                      <p:cNvPr id="92289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057400"/>
                        <a:ext cx="1524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0" name="Object 130"/>
          <p:cNvGraphicFramePr>
            <a:graphicFrameLocks noChangeAspect="1"/>
          </p:cNvGraphicFramePr>
          <p:nvPr/>
        </p:nvGraphicFramePr>
        <p:xfrm>
          <a:off x="7150100" y="2057400"/>
          <a:ext cx="1155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51" imgW="1155600" imgH="1028520" progId="Equation.3">
                  <p:embed/>
                </p:oleObj>
              </mc:Choice>
              <mc:Fallback>
                <p:oleObj name="Equation" r:id="rId51" imgW="1155600" imgH="1028520" progId="Equation.3">
                  <p:embed/>
                  <p:pic>
                    <p:nvPicPr>
                      <p:cNvPr id="92290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2057400"/>
                        <a:ext cx="11557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2" name="Object 132"/>
          <p:cNvGraphicFramePr>
            <a:graphicFrameLocks noChangeAspect="1"/>
          </p:cNvGraphicFramePr>
          <p:nvPr/>
        </p:nvGraphicFramePr>
        <p:xfrm>
          <a:off x="1955800" y="56388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53" imgW="330120" imgH="444240" progId="Equation.3">
                  <p:embed/>
                </p:oleObj>
              </mc:Choice>
              <mc:Fallback>
                <p:oleObj name="Equation" r:id="rId53" imgW="330120" imgH="444240" progId="Equation.3">
                  <p:embed/>
                  <p:pic>
                    <p:nvPicPr>
                      <p:cNvPr id="92292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563880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3" name="Object 133"/>
          <p:cNvGraphicFramePr>
            <a:graphicFrameLocks noChangeAspect="1"/>
          </p:cNvGraphicFramePr>
          <p:nvPr/>
        </p:nvGraphicFramePr>
        <p:xfrm>
          <a:off x="2590800" y="5600700"/>
          <a:ext cx="342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55" imgW="342720" imgH="495000" progId="Equation.3">
                  <p:embed/>
                </p:oleObj>
              </mc:Choice>
              <mc:Fallback>
                <p:oleObj name="Equation" r:id="rId55" imgW="342720" imgH="495000" progId="Equation.3">
                  <p:embed/>
                  <p:pic>
                    <p:nvPicPr>
                      <p:cNvPr id="92293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600700"/>
                        <a:ext cx="342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4" name="Object 134"/>
          <p:cNvGraphicFramePr>
            <a:graphicFrameLocks noChangeAspect="1"/>
          </p:cNvGraphicFramePr>
          <p:nvPr/>
        </p:nvGraphicFramePr>
        <p:xfrm>
          <a:off x="3200400" y="56515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57" imgW="330120" imgH="444240" progId="Equation.3">
                  <p:embed/>
                </p:oleObj>
              </mc:Choice>
              <mc:Fallback>
                <p:oleObj name="Equation" r:id="rId57" imgW="330120" imgH="444240" progId="Equation.3">
                  <p:embed/>
                  <p:pic>
                    <p:nvPicPr>
                      <p:cNvPr id="92294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65150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95" name="Picture 135" descr="F:\My Documents\数学资源库\机动.jpg"/>
          <p:cNvPicPr>
            <a:picLocks noChangeAspect="1" noChangeArrowheads="1"/>
          </p:cNvPicPr>
          <p:nvPr/>
        </p:nvPicPr>
        <p:blipFill>
          <a:blip r:embed="rId5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96" name="Text Box 13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92297" name="Picture 13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98" name="Picture 13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99" name="Picture 13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0" name="Picture 14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1" name="Picture 14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9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1600200" cy="609600"/>
          </a:xfrm>
        </p:spPr>
        <p:txBody>
          <a:bodyPr/>
          <a:lstStyle/>
          <a:p>
            <a:pPr algn="l"/>
            <a:r>
              <a:rPr lang="en-US" altLang="zh-CN" sz="2800" b="1">
                <a:ea typeface="楷体_GB2312" panose="02010609030101010101" pitchFamily="49" charset="-122"/>
              </a:rPr>
              <a:t>3. </a:t>
            </a:r>
            <a:r>
              <a:rPr lang="zh-CN" altLang="en-US" sz="2800" b="1">
                <a:ea typeface="楷体_GB2312" panose="02010609030101010101" pitchFamily="49" charset="-122"/>
              </a:rPr>
              <a:t>性质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633413" y="11430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/>
              <a:t>三个非零向量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4495800" y="11430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共面的充要条件是</a:t>
            </a:r>
          </a:p>
        </p:txBody>
      </p:sp>
      <p:graphicFrame>
        <p:nvGraphicFramePr>
          <p:cNvPr id="93191" name="Object 7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3810000" y="19050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4" imgW="495000" imgH="317160" progId="Equation.3">
                  <p:embed/>
                </p:oleObj>
              </mc:Choice>
              <mc:Fallback>
                <p:oleObj name="Equation" r:id="rId4" imgW="495000" imgH="317160" progId="Equation.3">
                  <p:embed/>
                  <p:pic>
                    <p:nvPicPr>
                      <p:cNvPr id="93191" name="Object 7">
                        <a:hlinkClick r:id="rId3" action="ppaction://hlinksldjump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050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609600" y="24526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轮换对称性 </a:t>
            </a:r>
            <a:r>
              <a:rPr lang="en-US" altLang="zh-CN"/>
              <a:t>:</a:t>
            </a:r>
          </a:p>
        </p:txBody>
      </p:sp>
      <p:graphicFrame>
        <p:nvGraphicFramePr>
          <p:cNvPr id="93193" name="Object 9"/>
          <p:cNvGraphicFramePr>
            <a:graphicFrameLocks noChangeAspect="1"/>
          </p:cNvGraphicFramePr>
          <p:nvPr/>
        </p:nvGraphicFramePr>
        <p:xfrm>
          <a:off x="1727200" y="3122613"/>
          <a:ext cx="1371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6" imgW="1371600" imgH="393480" progId="Equation.3">
                  <p:embed/>
                </p:oleObj>
              </mc:Choice>
              <mc:Fallback>
                <p:oleObj name="Equation" r:id="rId6" imgW="1371600" imgH="393480" progId="Equation.3">
                  <p:embed/>
                  <p:pic>
                    <p:nvPicPr>
                      <p:cNvPr id="931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3122613"/>
                        <a:ext cx="1371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0" name="Text Box 26"/>
          <p:cNvSpPr txBox="1">
            <a:spLocks noChangeArrowheads="1"/>
          </p:cNvSpPr>
          <p:nvPr/>
        </p:nvSpPr>
        <p:spPr bwMode="auto">
          <a:xfrm>
            <a:off x="1752600" y="37338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可用三阶行列式推出</a:t>
            </a:r>
            <a:r>
              <a:rPr lang="en-US" altLang="zh-CN"/>
              <a:t>)</a:t>
            </a:r>
          </a:p>
        </p:txBody>
      </p:sp>
      <p:grpSp>
        <p:nvGrpSpPr>
          <p:cNvPr id="93212" name="Group 28"/>
          <p:cNvGrpSpPr>
            <a:grpSpLocks/>
          </p:cNvGrpSpPr>
          <p:nvPr/>
        </p:nvGrpSpPr>
        <p:grpSpPr bwMode="auto">
          <a:xfrm>
            <a:off x="2667000" y="1828800"/>
            <a:ext cx="1143000" cy="477838"/>
            <a:chOff x="2631" y="1008"/>
            <a:chExt cx="720" cy="301"/>
          </a:xfrm>
        </p:grpSpPr>
        <p:graphicFrame>
          <p:nvGraphicFramePr>
            <p:cNvPr id="93213" name="Object 29"/>
            <p:cNvGraphicFramePr>
              <a:graphicFrameLocks noChangeAspect="1"/>
            </p:cNvGraphicFramePr>
            <p:nvPr/>
          </p:nvGraphicFramePr>
          <p:xfrm>
            <a:off x="2631" y="1037"/>
            <a:ext cx="7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" name="Equation" r:id="rId8" imgW="1143000" imgH="431640" progId="Equation.3">
                    <p:embed/>
                  </p:oleObj>
                </mc:Choice>
                <mc:Fallback>
                  <p:oleObj name="Equation" r:id="rId8" imgW="1143000" imgH="431640" progId="Equation.3">
                    <p:embed/>
                    <p:pic>
                      <p:nvPicPr>
                        <p:cNvPr id="93213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1" y="1037"/>
                          <a:ext cx="7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14" name="Line 30"/>
            <p:cNvSpPr>
              <a:spLocks noChangeShapeType="1"/>
            </p:cNvSpPr>
            <p:nvPr/>
          </p:nvSpPr>
          <p:spPr bwMode="auto">
            <a:xfrm>
              <a:off x="2736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5" name="Line 31"/>
            <p:cNvSpPr>
              <a:spLocks noChangeShapeType="1"/>
            </p:cNvSpPr>
            <p:nvPr/>
          </p:nvSpPr>
          <p:spPr bwMode="auto">
            <a:xfrm>
              <a:off x="2928" y="100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6" name="Line 32"/>
            <p:cNvSpPr>
              <a:spLocks noChangeShapeType="1"/>
            </p:cNvSpPr>
            <p:nvPr/>
          </p:nvSpPr>
          <p:spPr bwMode="auto">
            <a:xfrm>
              <a:off x="3120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3222" name="Group 38"/>
          <p:cNvGrpSpPr>
            <a:grpSpLocks/>
          </p:cNvGrpSpPr>
          <p:nvPr/>
        </p:nvGrpSpPr>
        <p:grpSpPr bwMode="auto">
          <a:xfrm>
            <a:off x="3429000" y="1219200"/>
            <a:ext cx="1095375" cy="457200"/>
            <a:chOff x="2582" y="816"/>
            <a:chExt cx="690" cy="288"/>
          </a:xfrm>
        </p:grpSpPr>
        <p:graphicFrame>
          <p:nvGraphicFramePr>
            <p:cNvPr id="93218" name="Object 34"/>
            <p:cNvGraphicFramePr>
              <a:graphicFrameLocks noChangeAspect="1"/>
            </p:cNvGraphicFramePr>
            <p:nvPr/>
          </p:nvGraphicFramePr>
          <p:xfrm>
            <a:off x="2596" y="848"/>
            <a:ext cx="6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7" name="Equation" r:id="rId10" imgW="1066680" imgH="406080" progId="Equation.3">
                    <p:embed/>
                  </p:oleObj>
                </mc:Choice>
                <mc:Fallback>
                  <p:oleObj name="Equation" r:id="rId10" imgW="1066680" imgH="406080" progId="Equation.3">
                    <p:embed/>
                    <p:pic>
                      <p:nvPicPr>
                        <p:cNvPr id="93218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6" y="848"/>
                          <a:ext cx="67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19" name="Line 35"/>
            <p:cNvSpPr>
              <a:spLocks noChangeShapeType="1"/>
            </p:cNvSpPr>
            <p:nvPr/>
          </p:nvSpPr>
          <p:spPr bwMode="auto">
            <a:xfrm>
              <a:off x="2582" y="8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0" name="Line 36"/>
            <p:cNvSpPr>
              <a:spLocks noChangeShapeType="1"/>
            </p:cNvSpPr>
            <p:nvPr/>
          </p:nvSpPr>
          <p:spPr bwMode="auto">
            <a:xfrm>
              <a:off x="2868" y="8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1" name="Line 37"/>
            <p:cNvSpPr>
              <a:spLocks noChangeShapeType="1"/>
            </p:cNvSpPr>
            <p:nvPr/>
          </p:nvSpPr>
          <p:spPr bwMode="auto">
            <a:xfrm>
              <a:off x="3128" y="8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3226" name="Group 42"/>
          <p:cNvGrpSpPr>
            <a:grpSpLocks/>
          </p:cNvGrpSpPr>
          <p:nvPr/>
        </p:nvGrpSpPr>
        <p:grpSpPr bwMode="auto">
          <a:xfrm>
            <a:off x="1981200" y="3201988"/>
            <a:ext cx="228600" cy="304800"/>
            <a:chOff x="1248" y="2016"/>
            <a:chExt cx="144" cy="192"/>
          </a:xfrm>
        </p:grpSpPr>
        <p:graphicFrame>
          <p:nvGraphicFramePr>
            <p:cNvPr id="93194" name="Object 10"/>
            <p:cNvGraphicFramePr>
              <a:graphicFrameLocks noChangeAspect="1"/>
            </p:cNvGraphicFramePr>
            <p:nvPr/>
          </p:nvGraphicFramePr>
          <p:xfrm>
            <a:off x="1248" y="205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8" name="Equation" r:id="rId12" imgW="228600" imgH="241200" progId="Equation.3">
                    <p:embed/>
                  </p:oleObj>
                </mc:Choice>
                <mc:Fallback>
                  <p:oleObj name="Equation" r:id="rId12" imgW="228600" imgH="241200" progId="Equation.3">
                    <p:embed/>
                    <p:pic>
                      <p:nvPicPr>
                        <p:cNvPr id="9319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05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23" name="Line 39"/>
            <p:cNvSpPr>
              <a:spLocks noChangeShapeType="1"/>
            </p:cNvSpPr>
            <p:nvPr/>
          </p:nvSpPr>
          <p:spPr bwMode="auto">
            <a:xfrm>
              <a:off x="1248" y="201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3227" name="Group 43"/>
          <p:cNvGrpSpPr>
            <a:grpSpLocks/>
          </p:cNvGrpSpPr>
          <p:nvPr/>
        </p:nvGrpSpPr>
        <p:grpSpPr bwMode="auto">
          <a:xfrm>
            <a:off x="2338388" y="3122613"/>
            <a:ext cx="234950" cy="400050"/>
            <a:chOff x="1473" y="1972"/>
            <a:chExt cx="148" cy="252"/>
          </a:xfrm>
        </p:grpSpPr>
        <p:graphicFrame>
          <p:nvGraphicFramePr>
            <p:cNvPr id="93195" name="Object 11"/>
            <p:cNvGraphicFramePr>
              <a:graphicFrameLocks noChangeAspect="1"/>
            </p:cNvGraphicFramePr>
            <p:nvPr/>
          </p:nvGraphicFramePr>
          <p:xfrm>
            <a:off x="1485" y="2016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9" name="Equation" r:id="rId14" imgW="215640" imgH="330120" progId="Equation.3">
                    <p:embed/>
                  </p:oleObj>
                </mc:Choice>
                <mc:Fallback>
                  <p:oleObj name="Equation" r:id="rId14" imgW="215640" imgH="330120" progId="Equation.3">
                    <p:embed/>
                    <p:pic>
                      <p:nvPicPr>
                        <p:cNvPr id="9319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5" y="2016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24" name="Line 40"/>
            <p:cNvSpPr>
              <a:spLocks noChangeShapeType="1"/>
            </p:cNvSpPr>
            <p:nvPr/>
          </p:nvSpPr>
          <p:spPr bwMode="auto">
            <a:xfrm>
              <a:off x="1473" y="1972"/>
              <a:ext cx="144" cy="0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3228" name="Group 44"/>
          <p:cNvGrpSpPr>
            <a:grpSpLocks/>
          </p:cNvGrpSpPr>
          <p:nvPr/>
        </p:nvGrpSpPr>
        <p:grpSpPr bwMode="auto">
          <a:xfrm>
            <a:off x="2667000" y="3201988"/>
            <a:ext cx="228600" cy="298450"/>
            <a:chOff x="1680" y="2016"/>
            <a:chExt cx="144" cy="188"/>
          </a:xfrm>
        </p:grpSpPr>
        <p:graphicFrame>
          <p:nvGraphicFramePr>
            <p:cNvPr id="93196" name="Object 12"/>
            <p:cNvGraphicFramePr>
              <a:graphicFrameLocks noChangeAspect="1"/>
            </p:cNvGraphicFramePr>
            <p:nvPr/>
          </p:nvGraphicFramePr>
          <p:xfrm>
            <a:off x="1680" y="2052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0" name="Equation" r:id="rId16" imgW="203040" imgH="241200" progId="Equation.3">
                    <p:embed/>
                  </p:oleObj>
                </mc:Choice>
                <mc:Fallback>
                  <p:oleObj name="Equation" r:id="rId16" imgW="203040" imgH="241200" progId="Equation.3">
                    <p:embed/>
                    <p:pic>
                      <p:nvPicPr>
                        <p:cNvPr id="9319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052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25" name="Line 41"/>
            <p:cNvSpPr>
              <a:spLocks noChangeShapeType="1"/>
            </p:cNvSpPr>
            <p:nvPr/>
          </p:nvSpPr>
          <p:spPr bwMode="auto">
            <a:xfrm>
              <a:off x="1680" y="20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3249" name="Group 65"/>
          <p:cNvGrpSpPr>
            <a:grpSpLocks/>
          </p:cNvGrpSpPr>
          <p:nvPr/>
        </p:nvGrpSpPr>
        <p:grpSpPr bwMode="auto">
          <a:xfrm>
            <a:off x="3213100" y="3124200"/>
            <a:ext cx="1663700" cy="400050"/>
            <a:chOff x="2264" y="1968"/>
            <a:chExt cx="1048" cy="252"/>
          </a:xfrm>
        </p:grpSpPr>
        <p:graphicFrame>
          <p:nvGraphicFramePr>
            <p:cNvPr id="93229" name="Object 45"/>
            <p:cNvGraphicFramePr>
              <a:graphicFrameLocks noChangeAspect="1"/>
            </p:cNvGraphicFramePr>
            <p:nvPr/>
          </p:nvGraphicFramePr>
          <p:xfrm>
            <a:off x="2264" y="1968"/>
            <a:ext cx="104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1" name="Equation" r:id="rId18" imgW="1663560" imgH="393480" progId="Equation.3">
                    <p:embed/>
                  </p:oleObj>
                </mc:Choice>
                <mc:Fallback>
                  <p:oleObj name="Equation" r:id="rId18" imgW="1663560" imgH="393480" progId="Equation.3">
                    <p:embed/>
                    <p:pic>
                      <p:nvPicPr>
                        <p:cNvPr id="93229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4" y="1968"/>
                          <a:ext cx="104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3230" name="Group 46"/>
            <p:cNvGrpSpPr>
              <a:grpSpLocks/>
            </p:cNvGrpSpPr>
            <p:nvPr/>
          </p:nvGrpSpPr>
          <p:grpSpPr bwMode="auto">
            <a:xfrm>
              <a:off x="3024" y="2017"/>
              <a:ext cx="144" cy="192"/>
              <a:chOff x="1248" y="2016"/>
              <a:chExt cx="144" cy="192"/>
            </a:xfrm>
          </p:grpSpPr>
          <p:graphicFrame>
            <p:nvGraphicFramePr>
              <p:cNvPr id="93231" name="Object 47"/>
              <p:cNvGraphicFramePr>
                <a:graphicFrameLocks noChangeAspect="1"/>
              </p:cNvGraphicFramePr>
              <p:nvPr/>
            </p:nvGraphicFramePr>
            <p:xfrm>
              <a:off x="1248" y="205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42" name="Equation" r:id="rId20" imgW="228600" imgH="241200" progId="Equation.3">
                      <p:embed/>
                    </p:oleObj>
                  </mc:Choice>
                  <mc:Fallback>
                    <p:oleObj name="Equation" r:id="rId20" imgW="228600" imgH="241200" progId="Equation.3">
                      <p:embed/>
                      <p:pic>
                        <p:nvPicPr>
                          <p:cNvPr id="93231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205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232" name="Line 48"/>
              <p:cNvSpPr>
                <a:spLocks noChangeShapeType="1"/>
              </p:cNvSpPr>
              <p:nvPr/>
            </p:nvSpPr>
            <p:spPr bwMode="auto">
              <a:xfrm>
                <a:off x="1248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3233" name="Group 49"/>
            <p:cNvGrpSpPr>
              <a:grpSpLocks/>
            </p:cNvGrpSpPr>
            <p:nvPr/>
          </p:nvGrpSpPr>
          <p:grpSpPr bwMode="auto">
            <a:xfrm>
              <a:off x="2566" y="1968"/>
              <a:ext cx="148" cy="252"/>
              <a:chOff x="1473" y="1972"/>
              <a:chExt cx="148" cy="252"/>
            </a:xfrm>
          </p:grpSpPr>
          <p:graphicFrame>
            <p:nvGraphicFramePr>
              <p:cNvPr id="93234" name="Object 50"/>
              <p:cNvGraphicFramePr>
                <a:graphicFrameLocks noChangeAspect="1"/>
              </p:cNvGraphicFramePr>
              <p:nvPr/>
            </p:nvGraphicFramePr>
            <p:xfrm>
              <a:off x="1485" y="2016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43" name="Equation" r:id="rId22" imgW="215640" imgH="330120" progId="Equation.3">
                      <p:embed/>
                    </p:oleObj>
                  </mc:Choice>
                  <mc:Fallback>
                    <p:oleObj name="Equation" r:id="rId22" imgW="215640" imgH="330120" progId="Equation.3">
                      <p:embed/>
                      <p:pic>
                        <p:nvPicPr>
                          <p:cNvPr id="93234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5" y="2016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235" name="Line 51"/>
              <p:cNvSpPr>
                <a:spLocks noChangeShapeType="1"/>
              </p:cNvSpPr>
              <p:nvPr/>
            </p:nvSpPr>
            <p:spPr bwMode="auto">
              <a:xfrm>
                <a:off x="1473" y="1972"/>
                <a:ext cx="144" cy="0"/>
              </a:xfrm>
              <a:prstGeom prst="line">
                <a:avLst/>
              </a:prstGeom>
              <a:noFill/>
              <a:ln w="12700">
                <a:solidFill>
                  <a:srgbClr val="00FF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3236" name="Group 52"/>
            <p:cNvGrpSpPr>
              <a:grpSpLocks/>
            </p:cNvGrpSpPr>
            <p:nvPr/>
          </p:nvGrpSpPr>
          <p:grpSpPr bwMode="auto">
            <a:xfrm>
              <a:off x="2800" y="2017"/>
              <a:ext cx="144" cy="188"/>
              <a:chOff x="1680" y="2016"/>
              <a:chExt cx="144" cy="188"/>
            </a:xfrm>
          </p:grpSpPr>
          <p:graphicFrame>
            <p:nvGraphicFramePr>
              <p:cNvPr id="93237" name="Object 53"/>
              <p:cNvGraphicFramePr>
                <a:graphicFrameLocks noChangeAspect="1"/>
              </p:cNvGraphicFramePr>
              <p:nvPr/>
            </p:nvGraphicFramePr>
            <p:xfrm>
              <a:off x="1680" y="2052"/>
              <a:ext cx="12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44" name="Equation" r:id="rId24" imgW="203040" imgH="241200" progId="Equation.3">
                      <p:embed/>
                    </p:oleObj>
                  </mc:Choice>
                  <mc:Fallback>
                    <p:oleObj name="Equation" r:id="rId24" imgW="203040" imgH="241200" progId="Equation.3">
                      <p:embed/>
                      <p:pic>
                        <p:nvPicPr>
                          <p:cNvPr id="93237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2052"/>
                            <a:ext cx="128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238" name="Line 54"/>
              <p:cNvSpPr>
                <a:spLocks noChangeShapeType="1"/>
              </p:cNvSpPr>
              <p:nvPr/>
            </p:nvSpPr>
            <p:spPr bwMode="auto">
              <a:xfrm>
                <a:off x="1680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3250" name="Group 66"/>
          <p:cNvGrpSpPr>
            <a:grpSpLocks/>
          </p:cNvGrpSpPr>
          <p:nvPr/>
        </p:nvGrpSpPr>
        <p:grpSpPr bwMode="auto">
          <a:xfrm>
            <a:off x="4953000" y="3122613"/>
            <a:ext cx="1663700" cy="400050"/>
            <a:chOff x="3600" y="1967"/>
            <a:chExt cx="1048" cy="252"/>
          </a:xfrm>
        </p:grpSpPr>
        <p:graphicFrame>
          <p:nvGraphicFramePr>
            <p:cNvPr id="93239" name="Object 55"/>
            <p:cNvGraphicFramePr>
              <a:graphicFrameLocks noChangeAspect="1"/>
            </p:cNvGraphicFramePr>
            <p:nvPr/>
          </p:nvGraphicFramePr>
          <p:xfrm>
            <a:off x="3600" y="1967"/>
            <a:ext cx="104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5" name="Equation" r:id="rId26" imgW="1663560" imgH="393480" progId="Equation.3">
                    <p:embed/>
                  </p:oleObj>
                </mc:Choice>
                <mc:Fallback>
                  <p:oleObj name="Equation" r:id="rId26" imgW="1663560" imgH="393480" progId="Equation.3">
                    <p:embed/>
                    <p:pic>
                      <p:nvPicPr>
                        <p:cNvPr id="93239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967"/>
                          <a:ext cx="104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3240" name="Group 56"/>
            <p:cNvGrpSpPr>
              <a:grpSpLocks/>
            </p:cNvGrpSpPr>
            <p:nvPr/>
          </p:nvGrpSpPr>
          <p:grpSpPr bwMode="auto">
            <a:xfrm>
              <a:off x="4153" y="2017"/>
              <a:ext cx="144" cy="192"/>
              <a:chOff x="1248" y="2016"/>
              <a:chExt cx="144" cy="192"/>
            </a:xfrm>
          </p:grpSpPr>
          <p:graphicFrame>
            <p:nvGraphicFramePr>
              <p:cNvPr id="93241" name="Object 57"/>
              <p:cNvGraphicFramePr>
                <a:graphicFrameLocks noChangeAspect="1"/>
              </p:cNvGraphicFramePr>
              <p:nvPr/>
            </p:nvGraphicFramePr>
            <p:xfrm>
              <a:off x="1248" y="205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46" name="Equation" r:id="rId28" imgW="228600" imgH="241200" progId="Equation.3">
                      <p:embed/>
                    </p:oleObj>
                  </mc:Choice>
                  <mc:Fallback>
                    <p:oleObj name="Equation" r:id="rId28" imgW="228600" imgH="241200" progId="Equation.3">
                      <p:embed/>
                      <p:pic>
                        <p:nvPicPr>
                          <p:cNvPr id="93241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205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242" name="Line 58"/>
              <p:cNvSpPr>
                <a:spLocks noChangeShapeType="1"/>
              </p:cNvSpPr>
              <p:nvPr/>
            </p:nvSpPr>
            <p:spPr bwMode="auto">
              <a:xfrm>
                <a:off x="1248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3243" name="Group 59"/>
            <p:cNvGrpSpPr>
              <a:grpSpLocks/>
            </p:cNvGrpSpPr>
            <p:nvPr/>
          </p:nvGrpSpPr>
          <p:grpSpPr bwMode="auto">
            <a:xfrm>
              <a:off x="4393" y="1967"/>
              <a:ext cx="148" cy="252"/>
              <a:chOff x="1473" y="1972"/>
              <a:chExt cx="148" cy="252"/>
            </a:xfrm>
          </p:grpSpPr>
          <p:graphicFrame>
            <p:nvGraphicFramePr>
              <p:cNvPr id="93244" name="Object 60"/>
              <p:cNvGraphicFramePr>
                <a:graphicFrameLocks noChangeAspect="1"/>
              </p:cNvGraphicFramePr>
              <p:nvPr/>
            </p:nvGraphicFramePr>
            <p:xfrm>
              <a:off x="1485" y="2016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47" name="Equation" r:id="rId30" imgW="215640" imgH="330120" progId="Equation.3">
                      <p:embed/>
                    </p:oleObj>
                  </mc:Choice>
                  <mc:Fallback>
                    <p:oleObj name="Equation" r:id="rId30" imgW="215640" imgH="330120" progId="Equation.3">
                      <p:embed/>
                      <p:pic>
                        <p:nvPicPr>
                          <p:cNvPr id="93244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5" y="2016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245" name="Line 61"/>
              <p:cNvSpPr>
                <a:spLocks noChangeShapeType="1"/>
              </p:cNvSpPr>
              <p:nvPr/>
            </p:nvSpPr>
            <p:spPr bwMode="auto">
              <a:xfrm>
                <a:off x="1473" y="1972"/>
                <a:ext cx="144" cy="0"/>
              </a:xfrm>
              <a:prstGeom prst="line">
                <a:avLst/>
              </a:prstGeom>
              <a:noFill/>
              <a:ln w="12700">
                <a:solidFill>
                  <a:srgbClr val="00FF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3246" name="Group 62"/>
            <p:cNvGrpSpPr>
              <a:grpSpLocks/>
            </p:cNvGrpSpPr>
            <p:nvPr/>
          </p:nvGrpSpPr>
          <p:grpSpPr bwMode="auto">
            <a:xfrm>
              <a:off x="3903" y="2017"/>
              <a:ext cx="144" cy="188"/>
              <a:chOff x="1680" y="2016"/>
              <a:chExt cx="144" cy="188"/>
            </a:xfrm>
          </p:grpSpPr>
          <p:graphicFrame>
            <p:nvGraphicFramePr>
              <p:cNvPr id="93247" name="Object 63"/>
              <p:cNvGraphicFramePr>
                <a:graphicFrameLocks noChangeAspect="1"/>
              </p:cNvGraphicFramePr>
              <p:nvPr/>
            </p:nvGraphicFramePr>
            <p:xfrm>
              <a:off x="1680" y="2052"/>
              <a:ext cx="12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48" name="Equation" r:id="rId32" imgW="203040" imgH="241200" progId="Equation.3">
                      <p:embed/>
                    </p:oleObj>
                  </mc:Choice>
                  <mc:Fallback>
                    <p:oleObj name="Equation" r:id="rId32" imgW="203040" imgH="241200" progId="Equation.3">
                      <p:embed/>
                      <p:pic>
                        <p:nvPicPr>
                          <p:cNvPr id="93247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2052"/>
                            <a:ext cx="128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248" name="Line 64"/>
              <p:cNvSpPr>
                <a:spLocks noChangeShapeType="1"/>
              </p:cNvSpPr>
              <p:nvPr/>
            </p:nvSpPr>
            <p:spPr bwMode="auto">
              <a:xfrm>
                <a:off x="1680" y="201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3255" name="Group 71"/>
          <p:cNvGrpSpPr>
            <a:grpSpLocks/>
          </p:cNvGrpSpPr>
          <p:nvPr/>
        </p:nvGrpSpPr>
        <p:grpSpPr bwMode="auto">
          <a:xfrm>
            <a:off x="6629400" y="3810000"/>
            <a:ext cx="242888" cy="282575"/>
            <a:chOff x="4812" y="2400"/>
            <a:chExt cx="153" cy="178"/>
          </a:xfrm>
        </p:grpSpPr>
        <p:graphicFrame>
          <p:nvGraphicFramePr>
            <p:cNvPr id="93204" name="Object 20"/>
            <p:cNvGraphicFramePr>
              <a:graphicFrameLocks noChangeAspect="1"/>
            </p:cNvGraphicFramePr>
            <p:nvPr/>
          </p:nvGraphicFramePr>
          <p:xfrm>
            <a:off x="4812" y="242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9" name="Equation" r:id="rId34" imgW="228600" imgH="241200" progId="Equation.3">
                    <p:embed/>
                  </p:oleObj>
                </mc:Choice>
                <mc:Fallback>
                  <p:oleObj name="Equation" r:id="rId34" imgW="228600" imgH="241200" progId="Equation.3">
                    <p:embed/>
                    <p:pic>
                      <p:nvPicPr>
                        <p:cNvPr id="93204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2" y="242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51" name="Line 67"/>
            <p:cNvSpPr>
              <a:spLocks noChangeShapeType="1"/>
            </p:cNvSpPr>
            <p:nvPr/>
          </p:nvSpPr>
          <p:spPr bwMode="auto">
            <a:xfrm>
              <a:off x="4821" y="2400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3256" name="Group 72"/>
          <p:cNvGrpSpPr>
            <a:grpSpLocks/>
          </p:cNvGrpSpPr>
          <p:nvPr/>
        </p:nvGrpSpPr>
        <p:grpSpPr bwMode="auto">
          <a:xfrm>
            <a:off x="5943600" y="4724400"/>
            <a:ext cx="228600" cy="406400"/>
            <a:chOff x="4368" y="2976"/>
            <a:chExt cx="144" cy="256"/>
          </a:xfrm>
        </p:grpSpPr>
        <p:graphicFrame>
          <p:nvGraphicFramePr>
            <p:cNvPr id="93205" name="Object 21"/>
            <p:cNvGraphicFramePr>
              <a:graphicFrameLocks noChangeAspect="1"/>
            </p:cNvGraphicFramePr>
            <p:nvPr/>
          </p:nvGraphicFramePr>
          <p:xfrm>
            <a:off x="4368" y="3024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0" name="Equation" r:id="rId36" imgW="215640" imgH="330120" progId="Equation.3">
                    <p:embed/>
                  </p:oleObj>
                </mc:Choice>
                <mc:Fallback>
                  <p:oleObj name="Equation" r:id="rId36" imgW="215640" imgH="330120" progId="Equation.3">
                    <p:embed/>
                    <p:pic>
                      <p:nvPicPr>
                        <p:cNvPr id="93205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024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52" name="Line 68"/>
            <p:cNvSpPr>
              <a:spLocks noChangeShapeType="1"/>
            </p:cNvSpPr>
            <p:nvPr/>
          </p:nvSpPr>
          <p:spPr bwMode="auto">
            <a:xfrm>
              <a:off x="4368" y="2976"/>
              <a:ext cx="144" cy="0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3257" name="Group 73"/>
          <p:cNvGrpSpPr>
            <a:grpSpLocks/>
          </p:cNvGrpSpPr>
          <p:nvPr/>
        </p:nvGrpSpPr>
        <p:grpSpPr bwMode="auto">
          <a:xfrm>
            <a:off x="7315200" y="4953000"/>
            <a:ext cx="228600" cy="304800"/>
            <a:chOff x="5184" y="3072"/>
            <a:chExt cx="144" cy="192"/>
          </a:xfrm>
        </p:grpSpPr>
        <p:graphicFrame>
          <p:nvGraphicFramePr>
            <p:cNvPr id="93206" name="Object 22"/>
            <p:cNvGraphicFramePr>
              <a:graphicFrameLocks noChangeAspect="1"/>
            </p:cNvGraphicFramePr>
            <p:nvPr/>
          </p:nvGraphicFramePr>
          <p:xfrm>
            <a:off x="5200" y="3112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1" name="Equation" r:id="rId38" imgW="203040" imgH="241200" progId="Equation.3">
                    <p:embed/>
                  </p:oleObj>
                </mc:Choice>
                <mc:Fallback>
                  <p:oleObj name="Equation" r:id="rId38" imgW="203040" imgH="241200" progId="Equation.3">
                    <p:embed/>
                    <p:pic>
                      <p:nvPicPr>
                        <p:cNvPr id="9320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0" y="3112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53" name="Line 69"/>
            <p:cNvSpPr>
              <a:spLocks noChangeShapeType="1"/>
            </p:cNvSpPr>
            <p:nvPr/>
          </p:nvSpPr>
          <p:spPr bwMode="auto">
            <a:xfrm>
              <a:off x="5184" y="307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260" name="Arc 76"/>
          <p:cNvSpPr>
            <a:spLocks/>
          </p:cNvSpPr>
          <p:nvPr/>
        </p:nvSpPr>
        <p:spPr bwMode="auto">
          <a:xfrm>
            <a:off x="6765925" y="3960813"/>
            <a:ext cx="777875" cy="812800"/>
          </a:xfrm>
          <a:custGeom>
            <a:avLst/>
            <a:gdLst>
              <a:gd name="G0" fmla="+- 0 0 0"/>
              <a:gd name="G1" fmla="+- 20875 0 0"/>
              <a:gd name="G2" fmla="+- 21600 0 0"/>
              <a:gd name="T0" fmla="*/ 5551 w 21600"/>
              <a:gd name="T1" fmla="*/ 0 h 22591"/>
              <a:gd name="T2" fmla="*/ 21532 w 21600"/>
              <a:gd name="T3" fmla="*/ 22591 h 22591"/>
              <a:gd name="T4" fmla="*/ 0 w 21600"/>
              <a:gd name="T5" fmla="*/ 20875 h 22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591" fill="none" extrusionOk="0">
                <a:moveTo>
                  <a:pt x="5550" y="0"/>
                </a:moveTo>
                <a:cubicBezTo>
                  <a:pt x="15013" y="2516"/>
                  <a:pt x="21600" y="11083"/>
                  <a:pt x="21600" y="20875"/>
                </a:cubicBezTo>
                <a:cubicBezTo>
                  <a:pt x="21600" y="21447"/>
                  <a:pt x="21577" y="22020"/>
                  <a:pt x="21531" y="22590"/>
                </a:cubicBezTo>
              </a:path>
              <a:path w="21600" h="22591" stroke="0" extrusionOk="0">
                <a:moveTo>
                  <a:pt x="5550" y="0"/>
                </a:moveTo>
                <a:cubicBezTo>
                  <a:pt x="15013" y="2516"/>
                  <a:pt x="21600" y="11083"/>
                  <a:pt x="21600" y="20875"/>
                </a:cubicBezTo>
                <a:cubicBezTo>
                  <a:pt x="21600" y="21447"/>
                  <a:pt x="21577" y="22020"/>
                  <a:pt x="21531" y="22590"/>
                </a:cubicBezTo>
                <a:lnTo>
                  <a:pt x="0" y="20875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58" name="Arc 74"/>
          <p:cNvSpPr>
            <a:spLocks/>
          </p:cNvSpPr>
          <p:nvPr/>
        </p:nvSpPr>
        <p:spPr bwMode="auto">
          <a:xfrm>
            <a:off x="6015038" y="3962400"/>
            <a:ext cx="760412" cy="752475"/>
          </a:xfrm>
          <a:custGeom>
            <a:avLst/>
            <a:gdLst>
              <a:gd name="G0" fmla="+- 21118 0 0"/>
              <a:gd name="G1" fmla="+- 20906 0 0"/>
              <a:gd name="G2" fmla="+- 21600 0 0"/>
              <a:gd name="T0" fmla="*/ 0 w 21118"/>
              <a:gd name="T1" fmla="*/ 16369 h 20906"/>
              <a:gd name="T2" fmla="*/ 15686 w 21118"/>
              <a:gd name="T3" fmla="*/ 0 h 20906"/>
              <a:gd name="T4" fmla="*/ 21118 w 21118"/>
              <a:gd name="T5" fmla="*/ 20906 h 20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18" h="20906" fill="none" extrusionOk="0">
                <a:moveTo>
                  <a:pt x="-1" y="16368"/>
                </a:moveTo>
                <a:cubicBezTo>
                  <a:pt x="1714" y="8386"/>
                  <a:pt x="7783" y="2053"/>
                  <a:pt x="15686" y="0"/>
                </a:cubicBezTo>
              </a:path>
              <a:path w="21118" h="20906" stroke="0" extrusionOk="0">
                <a:moveTo>
                  <a:pt x="-1" y="16368"/>
                </a:moveTo>
                <a:cubicBezTo>
                  <a:pt x="1714" y="8386"/>
                  <a:pt x="7783" y="2053"/>
                  <a:pt x="15686" y="0"/>
                </a:cubicBezTo>
                <a:lnTo>
                  <a:pt x="21118" y="20906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59" name="Arc 75"/>
          <p:cNvSpPr>
            <a:spLocks/>
          </p:cNvSpPr>
          <p:nvPr/>
        </p:nvSpPr>
        <p:spPr bwMode="auto">
          <a:xfrm>
            <a:off x="6154738" y="4710113"/>
            <a:ext cx="1149350" cy="776287"/>
          </a:xfrm>
          <a:custGeom>
            <a:avLst/>
            <a:gdLst>
              <a:gd name="G0" fmla="+- 17312 0 0"/>
              <a:gd name="G1" fmla="+- 0 0 0"/>
              <a:gd name="G2" fmla="+- 21600 0 0"/>
              <a:gd name="T0" fmla="*/ 31951 w 31951"/>
              <a:gd name="T1" fmla="*/ 15882 h 21600"/>
              <a:gd name="T2" fmla="*/ 0 w 31951"/>
              <a:gd name="T3" fmla="*/ 12917 h 21600"/>
              <a:gd name="T4" fmla="*/ 17312 w 31951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951" h="21600" fill="none" extrusionOk="0">
                <a:moveTo>
                  <a:pt x="31951" y="15882"/>
                </a:moveTo>
                <a:cubicBezTo>
                  <a:pt x="27962" y="19558"/>
                  <a:pt x="22736" y="21599"/>
                  <a:pt x="17312" y="21600"/>
                </a:cubicBezTo>
                <a:cubicBezTo>
                  <a:pt x="10494" y="21600"/>
                  <a:pt x="4076" y="18381"/>
                  <a:pt x="-1" y="12917"/>
                </a:cubicBezTo>
              </a:path>
              <a:path w="31951" h="21600" stroke="0" extrusionOk="0">
                <a:moveTo>
                  <a:pt x="31951" y="15882"/>
                </a:moveTo>
                <a:cubicBezTo>
                  <a:pt x="27962" y="19558"/>
                  <a:pt x="22736" y="21599"/>
                  <a:pt x="17312" y="21600"/>
                </a:cubicBezTo>
                <a:cubicBezTo>
                  <a:pt x="10494" y="21600"/>
                  <a:pt x="4076" y="18381"/>
                  <a:pt x="-1" y="12917"/>
                </a:cubicBezTo>
                <a:lnTo>
                  <a:pt x="17312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3262" name="Picture 78" descr="F:\My Documents\数学资源库\机动.jpg"/>
          <p:cNvPicPr>
            <a:picLocks noChangeAspect="1" noChangeArrowheads="1"/>
          </p:cNvPicPr>
          <p:nvPr/>
        </p:nvPicPr>
        <p:blipFill>
          <a:blip r:embed="rId4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263" name="Text Box 7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93264" name="Picture 8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265" name="Picture 8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266" name="Picture 8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267" name="Picture 8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268" name="Picture 8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3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utoUpdateAnimBg="0"/>
      <p:bldP spid="93190" grpId="0" autoUpdateAnimBg="0"/>
      <p:bldP spid="93192" grpId="0" autoUpdateAnimBg="0"/>
      <p:bldP spid="93210" grpId="0" build="p" autoUpdateAnimBg="0"/>
      <p:bldP spid="93260" grpId="0" animBg="1"/>
      <p:bldP spid="93258" grpId="0" animBg="1"/>
      <p:bldP spid="932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41910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6.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已知一四面体的顶点</a:t>
            </a:r>
          </a:p>
        </p:txBody>
      </p:sp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4737100" y="609600"/>
          <a:ext cx="214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2145960" imgH="444240" progId="Equation.3">
                  <p:embed/>
                </p:oleObj>
              </mc:Choice>
              <mc:Fallback>
                <p:oleObj name="Equation" r:id="rId3" imgW="2145960" imgH="444240" progId="Equation.3">
                  <p:embed/>
                  <p:pic>
                    <p:nvPicPr>
                      <p:cNvPr id="942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609600"/>
                        <a:ext cx="2146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6959600" y="660400"/>
          <a:ext cx="165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1650960" imgH="406080" progId="Equation.3">
                  <p:embed/>
                </p:oleObj>
              </mc:Choice>
              <mc:Fallback>
                <p:oleObj name="Equation" r:id="rId5" imgW="1650960" imgH="406080" progId="Equation.3">
                  <p:embed/>
                  <p:pic>
                    <p:nvPicPr>
                      <p:cNvPr id="942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660400"/>
                        <a:ext cx="1651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304800" y="1157288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4 ) , </a:t>
            </a:r>
            <a:r>
              <a:rPr lang="zh-CN" altLang="en-US"/>
              <a:t>求该四面体体积 </a:t>
            </a:r>
            <a:r>
              <a:rPr lang="en-US" altLang="zh-CN"/>
              <a:t>.    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6197600" y="4051300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7" imgW="355320" imgH="444240" progId="Equation.3">
                  <p:embed/>
                </p:oleObj>
              </mc:Choice>
              <mc:Fallback>
                <p:oleObj name="Equation" r:id="rId7" imgW="355320" imgH="444240" progId="Equation.3">
                  <p:embed/>
                  <p:pic>
                    <p:nvPicPr>
                      <p:cNvPr id="942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4051300"/>
                        <a:ext cx="35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7162800" y="4413250"/>
          <a:ext cx="39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9" imgW="393480" imgH="444240" progId="Equation.3">
                  <p:embed/>
                </p:oleObj>
              </mc:Choice>
              <mc:Fallback>
                <p:oleObj name="Equation" r:id="rId9" imgW="393480" imgH="444240" progId="Equation.3">
                  <p:embed/>
                  <p:pic>
                    <p:nvPicPr>
                      <p:cNvPr id="942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413250"/>
                        <a:ext cx="39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9"/>
          <p:cNvGraphicFramePr>
            <a:graphicFrameLocks noChangeAspect="1"/>
          </p:cNvGraphicFramePr>
          <p:nvPr/>
        </p:nvGraphicFramePr>
        <p:xfrm>
          <a:off x="7772400" y="351790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1" imgW="380880" imgH="444240" progId="Equation.3">
                  <p:embed/>
                </p:oleObj>
              </mc:Choice>
              <mc:Fallback>
                <p:oleObj name="Equation" r:id="rId11" imgW="380880" imgH="444240" progId="Equation.3">
                  <p:embed/>
                  <p:pic>
                    <p:nvPicPr>
                      <p:cNvPr id="942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51790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8" name="Object 10"/>
          <p:cNvGraphicFramePr>
            <a:graphicFrameLocks noChangeAspect="1"/>
          </p:cNvGraphicFramePr>
          <p:nvPr/>
        </p:nvGraphicFramePr>
        <p:xfrm>
          <a:off x="6311900" y="2667000"/>
          <a:ext cx="39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13" imgW="393480" imgH="444240" progId="Equation.3">
                  <p:embed/>
                </p:oleObj>
              </mc:Choice>
              <mc:Fallback>
                <p:oleObj name="Equation" r:id="rId13" imgW="393480" imgH="444240" progId="Equation.3">
                  <p:embed/>
                  <p:pic>
                    <p:nvPicPr>
                      <p:cNvPr id="942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2667000"/>
                        <a:ext cx="39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685800" y="1828800"/>
            <a:ext cx="5527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  <a:r>
              <a:rPr lang="en-US" altLang="zh-CN"/>
              <a:t> </a:t>
            </a:r>
            <a:r>
              <a:rPr lang="zh-CN" altLang="en-US"/>
              <a:t>已知四面体的体积等于以向量</a:t>
            </a:r>
          </a:p>
        </p:txBody>
      </p:sp>
      <p:sp>
        <p:nvSpPr>
          <p:cNvPr id="94242" name="Text Box 34"/>
          <p:cNvSpPr txBox="1">
            <a:spLocks noChangeArrowheads="1"/>
          </p:cNvSpPr>
          <p:nvPr/>
        </p:nvSpPr>
        <p:spPr bwMode="auto">
          <a:xfrm>
            <a:off x="228600" y="25146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为棱的平行六面体体积的</a:t>
            </a:r>
          </a:p>
        </p:txBody>
      </p:sp>
      <p:graphicFrame>
        <p:nvGraphicFramePr>
          <p:cNvPr id="94243" name="Object 35"/>
          <p:cNvGraphicFramePr>
            <a:graphicFrameLocks noChangeAspect="1"/>
          </p:cNvGraphicFramePr>
          <p:nvPr/>
        </p:nvGraphicFramePr>
        <p:xfrm>
          <a:off x="4292600" y="2362200"/>
          <a:ext cx="355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15" imgW="355320" imgH="850680" progId="Equation.3">
                  <p:embed/>
                </p:oleObj>
              </mc:Choice>
              <mc:Fallback>
                <p:oleObj name="Equation" r:id="rId15" imgW="355320" imgH="850680" progId="Equation.3">
                  <p:embed/>
                  <p:pic>
                    <p:nvPicPr>
                      <p:cNvPr id="9424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2362200"/>
                        <a:ext cx="355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44" name="Text Box 36"/>
          <p:cNvSpPr txBox="1">
            <a:spLocks noChangeArrowheads="1"/>
          </p:cNvSpPr>
          <p:nvPr/>
        </p:nvSpPr>
        <p:spPr bwMode="auto">
          <a:xfrm>
            <a:off x="4648200" y="25146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故</a:t>
            </a:r>
          </a:p>
        </p:txBody>
      </p:sp>
      <p:graphicFrame>
        <p:nvGraphicFramePr>
          <p:cNvPr id="94245" name="Object 37"/>
          <p:cNvGraphicFramePr>
            <a:graphicFrameLocks noChangeAspect="1"/>
          </p:cNvGraphicFramePr>
          <p:nvPr/>
        </p:nvGraphicFramePr>
        <p:xfrm>
          <a:off x="914400" y="3200400"/>
          <a:ext cx="3962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17" imgW="3962160" imgH="977760" progId="Equation.3">
                  <p:embed/>
                </p:oleObj>
              </mc:Choice>
              <mc:Fallback>
                <p:oleObj name="Equation" r:id="rId17" imgW="3962160" imgH="977760" progId="Equation.3">
                  <p:embed/>
                  <p:pic>
                    <p:nvPicPr>
                      <p:cNvPr id="9424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3962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220" name="Group 12"/>
          <p:cNvGrpSpPr>
            <a:grpSpLocks/>
          </p:cNvGrpSpPr>
          <p:nvPr/>
        </p:nvGrpSpPr>
        <p:grpSpPr bwMode="auto">
          <a:xfrm>
            <a:off x="6402388" y="3033713"/>
            <a:ext cx="1244600" cy="1419225"/>
            <a:chOff x="3648" y="1831"/>
            <a:chExt cx="1152" cy="1315"/>
          </a:xfrm>
        </p:grpSpPr>
        <p:sp>
          <p:nvSpPr>
            <p:cNvPr id="94221" name="Freeform 13"/>
            <p:cNvSpPr>
              <a:spLocks/>
            </p:cNvSpPr>
            <p:nvPr/>
          </p:nvSpPr>
          <p:spPr bwMode="auto">
            <a:xfrm>
              <a:off x="3648" y="1831"/>
              <a:ext cx="850" cy="1315"/>
            </a:xfrm>
            <a:custGeom>
              <a:avLst/>
              <a:gdLst>
                <a:gd name="T0" fmla="*/ 288 w 864"/>
                <a:gd name="T1" fmla="*/ 0 h 1344"/>
                <a:gd name="T2" fmla="*/ 0 w 864"/>
                <a:gd name="T3" fmla="*/ 912 h 1344"/>
                <a:gd name="T4" fmla="*/ 864 w 864"/>
                <a:gd name="T5" fmla="*/ 1344 h 1344"/>
                <a:gd name="T6" fmla="*/ 288 w 864"/>
                <a:gd name="T7" fmla="*/ 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1344">
                  <a:moveTo>
                    <a:pt x="288" y="0"/>
                  </a:moveTo>
                  <a:lnTo>
                    <a:pt x="0" y="912"/>
                  </a:lnTo>
                  <a:lnTo>
                    <a:pt x="864" y="1344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0099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2" name="Freeform 14"/>
            <p:cNvSpPr>
              <a:spLocks/>
            </p:cNvSpPr>
            <p:nvPr/>
          </p:nvSpPr>
          <p:spPr bwMode="auto">
            <a:xfrm>
              <a:off x="3936" y="1831"/>
              <a:ext cx="864" cy="1296"/>
            </a:xfrm>
            <a:custGeom>
              <a:avLst/>
              <a:gdLst>
                <a:gd name="T0" fmla="*/ 0 w 864"/>
                <a:gd name="T1" fmla="*/ 0 h 1296"/>
                <a:gd name="T2" fmla="*/ 864 w 864"/>
                <a:gd name="T3" fmla="*/ 720 h 1296"/>
                <a:gd name="T4" fmla="*/ 528 w 864"/>
                <a:gd name="T5" fmla="*/ 1296 h 1296"/>
                <a:gd name="T6" fmla="*/ 0 w 864"/>
                <a:gd name="T7" fmla="*/ 0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1296">
                  <a:moveTo>
                    <a:pt x="0" y="0"/>
                  </a:moveTo>
                  <a:lnTo>
                    <a:pt x="864" y="720"/>
                  </a:lnTo>
                  <a:lnTo>
                    <a:pt x="528" y="1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FF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flipH="1">
              <a:off x="3648" y="1831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>
              <a:off x="3936" y="1831"/>
              <a:ext cx="528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>
              <a:off x="3936" y="1831"/>
              <a:ext cx="86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flipV="1">
              <a:off x="3648" y="2551"/>
              <a:ext cx="115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>
              <a:off x="3648" y="2743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 flipV="1">
              <a:off x="4464" y="2551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4229" name="Group 21"/>
          <p:cNvGrpSpPr>
            <a:grpSpLocks/>
          </p:cNvGrpSpPr>
          <p:nvPr/>
        </p:nvGrpSpPr>
        <p:grpSpPr bwMode="auto">
          <a:xfrm>
            <a:off x="6713538" y="2819400"/>
            <a:ext cx="2125662" cy="1604963"/>
            <a:chOff x="3936" y="1632"/>
            <a:chExt cx="1968" cy="1488"/>
          </a:xfrm>
        </p:grpSpPr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flipV="1">
              <a:off x="4464" y="2928"/>
              <a:ext cx="115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>
              <a:off x="3936" y="1824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>
              <a:off x="4800" y="2544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H="1">
              <a:off x="4464" y="2208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flipH="1">
              <a:off x="5616" y="2016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flipV="1">
              <a:off x="3936" y="1632"/>
              <a:ext cx="115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V="1">
              <a:off x="4752" y="2016"/>
              <a:ext cx="115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>
              <a:off x="5088" y="1632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flipH="1">
              <a:off x="4800" y="1632"/>
              <a:ext cx="28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4246" name="Group 38"/>
          <p:cNvGrpSpPr>
            <a:grpSpLocks/>
          </p:cNvGrpSpPr>
          <p:nvPr/>
        </p:nvGrpSpPr>
        <p:grpSpPr bwMode="auto">
          <a:xfrm>
            <a:off x="6402388" y="3027363"/>
            <a:ext cx="1244600" cy="1397000"/>
            <a:chOff x="3648" y="1824"/>
            <a:chExt cx="1152" cy="1296"/>
          </a:xfrm>
        </p:grpSpPr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 flipV="1">
              <a:off x="3648" y="2544"/>
              <a:ext cx="1152" cy="19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>
              <a:off x="3648" y="2736"/>
              <a:ext cx="816" cy="38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9" name="Line 41"/>
            <p:cNvSpPr>
              <a:spLocks noChangeShapeType="1"/>
            </p:cNvSpPr>
            <p:nvPr/>
          </p:nvSpPr>
          <p:spPr bwMode="auto">
            <a:xfrm flipH="1">
              <a:off x="3648" y="1824"/>
              <a:ext cx="288" cy="91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94251" name="Object 43"/>
          <p:cNvGraphicFramePr>
            <a:graphicFrameLocks noChangeAspect="1"/>
          </p:cNvGraphicFramePr>
          <p:nvPr/>
        </p:nvGraphicFramePr>
        <p:xfrm>
          <a:off x="1244600" y="4406900"/>
          <a:ext cx="46228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19" imgW="4622760" imgH="1498320" progId="Equation.3">
                  <p:embed/>
                </p:oleObj>
              </mc:Choice>
              <mc:Fallback>
                <p:oleObj name="Equation" r:id="rId19" imgW="4622760" imgH="1498320" progId="Equation.3">
                  <p:embed/>
                  <p:pic>
                    <p:nvPicPr>
                      <p:cNvPr id="9425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4406900"/>
                        <a:ext cx="46228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2" name="Object 44"/>
          <p:cNvGraphicFramePr>
            <a:graphicFrameLocks noChangeAspect="1"/>
          </p:cNvGraphicFramePr>
          <p:nvPr/>
        </p:nvGraphicFramePr>
        <p:xfrm>
          <a:off x="2235200" y="4343400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21" imgW="990360" imgH="444240" progId="Equation.3">
                  <p:embed/>
                </p:oleObj>
              </mc:Choice>
              <mc:Fallback>
                <p:oleObj name="Equation" r:id="rId21" imgW="990360" imgH="444240" progId="Equation.3">
                  <p:embed/>
                  <p:pic>
                    <p:nvPicPr>
                      <p:cNvPr id="9425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4343400"/>
                        <a:ext cx="99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3" name="Object 45"/>
          <p:cNvGraphicFramePr>
            <a:graphicFrameLocks noChangeAspect="1"/>
          </p:cNvGraphicFramePr>
          <p:nvPr/>
        </p:nvGraphicFramePr>
        <p:xfrm>
          <a:off x="3378200" y="4343400"/>
          <a:ext cx="104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23" imgW="1041120" imgH="444240" progId="Equation.3">
                  <p:embed/>
                </p:oleObj>
              </mc:Choice>
              <mc:Fallback>
                <p:oleObj name="Equation" r:id="rId23" imgW="1041120" imgH="444240" progId="Equation.3">
                  <p:embed/>
                  <p:pic>
                    <p:nvPicPr>
                      <p:cNvPr id="9425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4343400"/>
                        <a:ext cx="1041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4" name="Object 46"/>
          <p:cNvGraphicFramePr>
            <a:graphicFrameLocks noChangeAspect="1"/>
          </p:cNvGraphicFramePr>
          <p:nvPr/>
        </p:nvGraphicFramePr>
        <p:xfrm>
          <a:off x="4546600" y="4343400"/>
          <a:ext cx="96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25" imgW="965160" imgH="444240" progId="Equation.3">
                  <p:embed/>
                </p:oleObj>
              </mc:Choice>
              <mc:Fallback>
                <p:oleObj name="Equation" r:id="rId25" imgW="965160" imgH="444240" progId="Equation.3">
                  <p:embed/>
                  <p:pic>
                    <p:nvPicPr>
                      <p:cNvPr id="94254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4343400"/>
                        <a:ext cx="965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5" name="Object 47"/>
          <p:cNvGraphicFramePr>
            <a:graphicFrameLocks noChangeAspect="1"/>
          </p:cNvGraphicFramePr>
          <p:nvPr/>
        </p:nvGraphicFramePr>
        <p:xfrm>
          <a:off x="2235200" y="4940300"/>
          <a:ext cx="97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27" imgW="977760" imgH="444240" progId="Equation.3">
                  <p:embed/>
                </p:oleObj>
              </mc:Choice>
              <mc:Fallback>
                <p:oleObj name="Equation" r:id="rId27" imgW="977760" imgH="444240" progId="Equation.3">
                  <p:embed/>
                  <p:pic>
                    <p:nvPicPr>
                      <p:cNvPr id="94255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4940300"/>
                        <a:ext cx="97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6" name="Object 48"/>
          <p:cNvGraphicFramePr>
            <a:graphicFrameLocks noChangeAspect="1"/>
          </p:cNvGraphicFramePr>
          <p:nvPr/>
        </p:nvGraphicFramePr>
        <p:xfrm>
          <a:off x="3368675" y="4953000"/>
          <a:ext cx="102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29" imgW="1028520" imgH="444240" progId="Equation.3">
                  <p:embed/>
                </p:oleObj>
              </mc:Choice>
              <mc:Fallback>
                <p:oleObj name="Equation" r:id="rId29" imgW="1028520" imgH="444240" progId="Equation.3">
                  <p:embed/>
                  <p:pic>
                    <p:nvPicPr>
                      <p:cNvPr id="9425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4953000"/>
                        <a:ext cx="102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7" name="Object 49"/>
          <p:cNvGraphicFramePr>
            <a:graphicFrameLocks noChangeAspect="1"/>
          </p:cNvGraphicFramePr>
          <p:nvPr/>
        </p:nvGraphicFramePr>
        <p:xfrm>
          <a:off x="4597400" y="4953000"/>
          <a:ext cx="952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31" imgW="952200" imgH="444240" progId="Equation.3">
                  <p:embed/>
                </p:oleObj>
              </mc:Choice>
              <mc:Fallback>
                <p:oleObj name="Equation" r:id="rId31" imgW="952200" imgH="444240" progId="Equation.3">
                  <p:embed/>
                  <p:pic>
                    <p:nvPicPr>
                      <p:cNvPr id="94257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4953000"/>
                        <a:ext cx="952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8" name="Object 50"/>
          <p:cNvGraphicFramePr>
            <a:graphicFrameLocks noChangeAspect="1"/>
          </p:cNvGraphicFramePr>
          <p:nvPr/>
        </p:nvGraphicFramePr>
        <p:xfrm>
          <a:off x="2235200" y="5486400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33" imgW="990360" imgH="444240" progId="Equation.3">
                  <p:embed/>
                </p:oleObj>
              </mc:Choice>
              <mc:Fallback>
                <p:oleObj name="Equation" r:id="rId33" imgW="990360" imgH="444240" progId="Equation.3">
                  <p:embed/>
                  <p:pic>
                    <p:nvPicPr>
                      <p:cNvPr id="94258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5486400"/>
                        <a:ext cx="99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9" name="Object 51"/>
          <p:cNvGraphicFramePr>
            <a:graphicFrameLocks noChangeAspect="1"/>
          </p:cNvGraphicFramePr>
          <p:nvPr/>
        </p:nvGraphicFramePr>
        <p:xfrm>
          <a:off x="3378200" y="5486400"/>
          <a:ext cx="104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35" imgW="1041120" imgH="444240" progId="Equation.3">
                  <p:embed/>
                </p:oleObj>
              </mc:Choice>
              <mc:Fallback>
                <p:oleObj name="Equation" r:id="rId35" imgW="1041120" imgH="444240" progId="Equation.3">
                  <p:embed/>
                  <p:pic>
                    <p:nvPicPr>
                      <p:cNvPr id="94259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5486400"/>
                        <a:ext cx="1041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60" name="Object 52"/>
          <p:cNvGraphicFramePr>
            <a:graphicFrameLocks noChangeAspect="1"/>
          </p:cNvGraphicFramePr>
          <p:nvPr/>
        </p:nvGraphicFramePr>
        <p:xfrm>
          <a:off x="4622800" y="5473700"/>
          <a:ext cx="96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37" imgW="965160" imgH="444240" progId="Equation.3">
                  <p:embed/>
                </p:oleObj>
              </mc:Choice>
              <mc:Fallback>
                <p:oleObj name="Equation" r:id="rId37" imgW="965160" imgH="444240" progId="Equation.3">
                  <p:embed/>
                  <p:pic>
                    <p:nvPicPr>
                      <p:cNvPr id="9426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5473700"/>
                        <a:ext cx="965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274" name="Group 66"/>
          <p:cNvGrpSpPr>
            <a:grpSpLocks/>
          </p:cNvGrpSpPr>
          <p:nvPr/>
        </p:nvGrpSpPr>
        <p:grpSpPr bwMode="auto">
          <a:xfrm>
            <a:off x="6096000" y="1905000"/>
            <a:ext cx="889000" cy="444500"/>
            <a:chOff x="3840" y="1200"/>
            <a:chExt cx="560" cy="280"/>
          </a:xfrm>
        </p:grpSpPr>
        <p:graphicFrame>
          <p:nvGraphicFramePr>
            <p:cNvPr id="94239" name="Object 31"/>
            <p:cNvGraphicFramePr>
              <a:graphicFrameLocks noChangeAspect="1"/>
            </p:cNvGraphicFramePr>
            <p:nvPr/>
          </p:nvGraphicFramePr>
          <p:xfrm>
            <a:off x="3840" y="1200"/>
            <a:ext cx="56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6" name="Equation" r:id="rId39" imgW="888840" imgH="444240" progId="Equation.3">
                    <p:embed/>
                  </p:oleObj>
                </mc:Choice>
                <mc:Fallback>
                  <p:oleObj name="Equation" r:id="rId39" imgW="888840" imgH="444240" progId="Equation.3">
                    <p:embed/>
                    <p:pic>
                      <p:nvPicPr>
                        <p:cNvPr id="94239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200"/>
                          <a:ext cx="56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>
              <a:off x="3910" y="1200"/>
              <a:ext cx="31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4275" name="Group 67"/>
          <p:cNvGrpSpPr>
            <a:grpSpLocks/>
          </p:cNvGrpSpPr>
          <p:nvPr/>
        </p:nvGrpSpPr>
        <p:grpSpPr bwMode="auto">
          <a:xfrm>
            <a:off x="7086600" y="1905000"/>
            <a:ext cx="876300" cy="444500"/>
            <a:chOff x="4464" y="1200"/>
            <a:chExt cx="552" cy="280"/>
          </a:xfrm>
        </p:grpSpPr>
        <p:graphicFrame>
          <p:nvGraphicFramePr>
            <p:cNvPr id="94240" name="Object 32"/>
            <p:cNvGraphicFramePr>
              <a:graphicFrameLocks noChangeAspect="1"/>
            </p:cNvGraphicFramePr>
            <p:nvPr/>
          </p:nvGraphicFramePr>
          <p:xfrm>
            <a:off x="4464" y="1200"/>
            <a:ext cx="5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7" name="Equation" r:id="rId41" imgW="876240" imgH="444240" progId="Equation.3">
                    <p:embed/>
                  </p:oleObj>
                </mc:Choice>
                <mc:Fallback>
                  <p:oleObj name="Equation" r:id="rId41" imgW="876240" imgH="444240" progId="Equation.3">
                    <p:embed/>
                    <p:pic>
                      <p:nvPicPr>
                        <p:cNvPr id="9424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200"/>
                          <a:ext cx="55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>
              <a:off x="4534" y="1200"/>
              <a:ext cx="31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4276" name="Group 68"/>
          <p:cNvGrpSpPr>
            <a:grpSpLocks/>
          </p:cNvGrpSpPr>
          <p:nvPr/>
        </p:nvGrpSpPr>
        <p:grpSpPr bwMode="auto">
          <a:xfrm>
            <a:off x="8001000" y="1905000"/>
            <a:ext cx="723900" cy="444500"/>
            <a:chOff x="5040" y="1200"/>
            <a:chExt cx="456" cy="280"/>
          </a:xfrm>
        </p:grpSpPr>
        <p:graphicFrame>
          <p:nvGraphicFramePr>
            <p:cNvPr id="94241" name="Object 33"/>
            <p:cNvGraphicFramePr>
              <a:graphicFrameLocks noChangeAspect="1"/>
            </p:cNvGraphicFramePr>
            <p:nvPr/>
          </p:nvGraphicFramePr>
          <p:xfrm>
            <a:off x="5040" y="1200"/>
            <a:ext cx="45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8" name="Equation" r:id="rId43" imgW="723600" imgH="444240" progId="Equation.3">
                    <p:embed/>
                  </p:oleObj>
                </mc:Choice>
                <mc:Fallback>
                  <p:oleObj name="Equation" r:id="rId43" imgW="723600" imgH="444240" progId="Equation.3">
                    <p:embed/>
                    <p:pic>
                      <p:nvPicPr>
                        <p:cNvPr id="94241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200"/>
                          <a:ext cx="45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70" name="Line 62"/>
            <p:cNvSpPr>
              <a:spLocks noChangeShapeType="1"/>
            </p:cNvSpPr>
            <p:nvPr/>
          </p:nvSpPr>
          <p:spPr bwMode="auto">
            <a:xfrm>
              <a:off x="5109" y="1200"/>
              <a:ext cx="31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4277" name="Group 69"/>
          <p:cNvGrpSpPr>
            <a:grpSpLocks/>
          </p:cNvGrpSpPr>
          <p:nvPr/>
        </p:nvGrpSpPr>
        <p:grpSpPr bwMode="auto">
          <a:xfrm>
            <a:off x="1981200" y="3468688"/>
            <a:ext cx="2717800" cy="468312"/>
            <a:chOff x="1248" y="2185"/>
            <a:chExt cx="1712" cy="295"/>
          </a:xfrm>
        </p:grpSpPr>
        <p:graphicFrame>
          <p:nvGraphicFramePr>
            <p:cNvPr id="94250" name="Object 42"/>
            <p:cNvGraphicFramePr>
              <a:graphicFrameLocks noChangeAspect="1"/>
            </p:cNvGraphicFramePr>
            <p:nvPr/>
          </p:nvGraphicFramePr>
          <p:xfrm>
            <a:off x="1248" y="2200"/>
            <a:ext cx="171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9" name="Equation" r:id="rId45" imgW="2717640" imgH="444240" progId="Equation.3">
                    <p:embed/>
                  </p:oleObj>
                </mc:Choice>
                <mc:Fallback>
                  <p:oleObj name="Equation" r:id="rId45" imgW="2717640" imgH="444240" progId="Equation.3">
                    <p:embed/>
                    <p:pic>
                      <p:nvPicPr>
                        <p:cNvPr id="9425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200"/>
                          <a:ext cx="171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71" name="Line 63"/>
            <p:cNvSpPr>
              <a:spLocks noChangeShapeType="1"/>
            </p:cNvSpPr>
            <p:nvPr/>
          </p:nvSpPr>
          <p:spPr bwMode="auto">
            <a:xfrm>
              <a:off x="1405" y="2185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72" name="Line 64"/>
            <p:cNvSpPr>
              <a:spLocks noChangeShapeType="1"/>
            </p:cNvSpPr>
            <p:nvPr/>
          </p:nvSpPr>
          <p:spPr bwMode="auto">
            <a:xfrm>
              <a:off x="1968" y="2185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73" name="Line 65"/>
            <p:cNvSpPr>
              <a:spLocks noChangeShapeType="1"/>
            </p:cNvSpPr>
            <p:nvPr/>
          </p:nvSpPr>
          <p:spPr bwMode="auto">
            <a:xfrm>
              <a:off x="2496" y="2185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94278" name="Picture 70" descr="F:\My Documents\数学资源库\机动.jpg"/>
          <p:cNvPicPr>
            <a:picLocks noChangeAspect="1" noChangeArrowheads="1"/>
          </p:cNvPicPr>
          <p:nvPr/>
        </p:nvPicPr>
        <p:blipFill>
          <a:blip r:embed="rId4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279" name="Text Box 7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94280" name="Picture 7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81" name="Picture 7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82" name="Picture 7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83" name="Picture 7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84" name="Picture 7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4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9" grpId="0" autoUpdateAnimBg="0"/>
      <p:bldP spid="94242" grpId="0" autoUpdateAnimBg="0"/>
      <p:bldP spid="9424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2"/>
          <p:cNvGrpSpPr>
            <a:grpSpLocks/>
          </p:cNvGrpSpPr>
          <p:nvPr/>
        </p:nvGrpSpPr>
        <p:grpSpPr bwMode="auto">
          <a:xfrm>
            <a:off x="5732463" y="3124200"/>
            <a:ext cx="609600" cy="914400"/>
            <a:chOff x="3600" y="2448"/>
            <a:chExt cx="384" cy="576"/>
          </a:xfrm>
        </p:grpSpPr>
        <p:sp>
          <p:nvSpPr>
            <p:cNvPr id="72707" name="Rectangle 3"/>
            <p:cNvSpPr>
              <a:spLocks noChangeArrowheads="1"/>
            </p:cNvSpPr>
            <p:nvPr/>
          </p:nvSpPr>
          <p:spPr bwMode="auto">
            <a:xfrm>
              <a:off x="3600" y="2448"/>
              <a:ext cx="384" cy="288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08" name="Line 4"/>
            <p:cNvSpPr>
              <a:spLocks noChangeShapeType="1"/>
            </p:cNvSpPr>
            <p:nvPr/>
          </p:nvSpPr>
          <p:spPr bwMode="auto">
            <a:xfrm>
              <a:off x="3792" y="268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709" name="Object 5"/>
            <p:cNvGraphicFramePr>
              <a:graphicFrameLocks noChangeAspect="1"/>
            </p:cNvGraphicFramePr>
            <p:nvPr/>
          </p:nvGraphicFramePr>
          <p:xfrm>
            <a:off x="3678" y="2744"/>
            <a:ext cx="30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3" imgW="482400" imgH="444240" progId="Equation.3">
                    <p:embed/>
                  </p:oleObj>
                </mc:Choice>
                <mc:Fallback>
                  <p:oleObj name="Equation" r:id="rId3" imgW="482400" imgH="444240" progId="Equation.3">
                    <p:embed/>
                    <p:pic>
                      <p:nvPicPr>
                        <p:cNvPr id="7270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8" y="2744"/>
                          <a:ext cx="30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10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395288"/>
            <a:ext cx="41148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3200" b="1">
                <a:ea typeface="楷体_GB2312" panose="02010609030101010101" pitchFamily="49" charset="-122"/>
              </a:rPr>
              <a:t>一、两向量的数量积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562600" y="12192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沿与力夹角为</a:t>
            </a:r>
          </a:p>
        </p:txBody>
      </p:sp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7772400" y="13589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241200" imgH="317160" progId="Equation.3">
                  <p:embed/>
                </p:oleObj>
              </mc:Choice>
              <mc:Fallback>
                <p:oleObj name="Equation" r:id="rId5" imgW="241200" imgH="317160" progId="Equation.3">
                  <p:embed/>
                  <p:pic>
                    <p:nvPicPr>
                      <p:cNvPr id="727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3589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228600" y="1843088"/>
            <a:ext cx="2224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的直线移动</a:t>
            </a:r>
            <a:r>
              <a:rPr lang="en-US" altLang="zh-CN"/>
              <a:t>,</a:t>
            </a:r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 flipV="1">
            <a:off x="6037263" y="2743200"/>
            <a:ext cx="990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>
            <a:off x="6037263" y="35814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6" name="Arc 12"/>
          <p:cNvSpPr>
            <a:spLocks/>
          </p:cNvSpPr>
          <p:nvPr/>
        </p:nvSpPr>
        <p:spPr bwMode="auto">
          <a:xfrm>
            <a:off x="5808663" y="3127375"/>
            <a:ext cx="730250" cy="454025"/>
          </a:xfrm>
          <a:custGeom>
            <a:avLst/>
            <a:gdLst>
              <a:gd name="G0" fmla="+- 0 0 0"/>
              <a:gd name="G1" fmla="+- 13462 0 0"/>
              <a:gd name="G2" fmla="+- 21600 0 0"/>
              <a:gd name="T0" fmla="*/ 16892 w 21600"/>
              <a:gd name="T1" fmla="*/ 0 h 13462"/>
              <a:gd name="T2" fmla="*/ 21600 w 21600"/>
              <a:gd name="T3" fmla="*/ 13462 h 13462"/>
              <a:gd name="T4" fmla="*/ 0 w 21600"/>
              <a:gd name="T5" fmla="*/ 13462 h 13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3462" fill="none" extrusionOk="0">
                <a:moveTo>
                  <a:pt x="16891" y="0"/>
                </a:moveTo>
                <a:cubicBezTo>
                  <a:pt x="19940" y="3824"/>
                  <a:pt x="21600" y="8571"/>
                  <a:pt x="21600" y="13462"/>
                </a:cubicBezTo>
              </a:path>
              <a:path w="21600" h="13462" stroke="0" extrusionOk="0">
                <a:moveTo>
                  <a:pt x="16891" y="0"/>
                </a:moveTo>
                <a:cubicBezTo>
                  <a:pt x="19940" y="3824"/>
                  <a:pt x="21600" y="8571"/>
                  <a:pt x="21600" y="13462"/>
                </a:cubicBezTo>
                <a:lnTo>
                  <a:pt x="0" y="13462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2717" name="Object 13"/>
          <p:cNvGraphicFramePr>
            <a:graphicFrameLocks noChangeAspect="1"/>
          </p:cNvGraphicFramePr>
          <p:nvPr/>
        </p:nvGraphicFramePr>
        <p:xfrm>
          <a:off x="6616700" y="31877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241200" imgH="317160" progId="Equation.3">
                  <p:embed/>
                </p:oleObj>
              </mc:Choice>
              <mc:Fallback>
                <p:oleObj name="Equation" r:id="rId7" imgW="241200" imgH="317160" progId="Equation.3">
                  <p:embed/>
                  <p:pic>
                    <p:nvPicPr>
                      <p:cNvPr id="727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31877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8" name="Object 14"/>
          <p:cNvGraphicFramePr>
            <a:graphicFrameLocks noChangeAspect="1"/>
          </p:cNvGraphicFramePr>
          <p:nvPr/>
        </p:nvGraphicFramePr>
        <p:xfrm>
          <a:off x="1752600" y="2590800"/>
          <a:ext cx="647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647640" imgH="317160" progId="Equation.3">
                  <p:embed/>
                </p:oleObj>
              </mc:Choice>
              <mc:Fallback>
                <p:oleObj name="Equation" r:id="rId9" imgW="647640" imgH="317160" progId="Equation.3">
                  <p:embed/>
                  <p:pic>
                    <p:nvPicPr>
                      <p:cNvPr id="727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90800"/>
                        <a:ext cx="647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685800" y="30480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1. </a:t>
            </a:r>
            <a:r>
              <a:rPr lang="zh-CN" altLang="en-US" b="1">
                <a:solidFill>
                  <a:schemeClr val="tx2"/>
                </a:solidFill>
              </a:rPr>
              <a:t>定义</a:t>
            </a:r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1066800" y="35814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设向量</a:t>
            </a:r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2895600" y="35814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的夹角为</a:t>
            </a:r>
            <a:r>
              <a:rPr lang="zh-CN" altLang="en-US" i="1">
                <a:sym typeface="Symbol" panose="05050102010706020507" pitchFamily="18" charset="2"/>
              </a:rPr>
              <a:t> </a:t>
            </a:r>
            <a:r>
              <a:rPr lang="en-US" altLang="zh-CN" i="1">
                <a:sym typeface="Symbol" panose="05050102010706020507" pitchFamily="18" charset="2"/>
              </a:rPr>
              <a:t>,</a:t>
            </a:r>
            <a:endParaRPr lang="en-US" altLang="zh-CN" i="1"/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4724400" y="35814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称</a:t>
            </a:r>
          </a:p>
        </p:txBody>
      </p:sp>
      <p:grpSp>
        <p:nvGrpSpPr>
          <p:cNvPr id="72723" name="Group 19"/>
          <p:cNvGrpSpPr>
            <a:grpSpLocks/>
          </p:cNvGrpSpPr>
          <p:nvPr/>
        </p:nvGrpSpPr>
        <p:grpSpPr bwMode="auto">
          <a:xfrm>
            <a:off x="3505200" y="4089400"/>
            <a:ext cx="1295400" cy="609600"/>
            <a:chOff x="2496" y="576"/>
            <a:chExt cx="816" cy="384"/>
          </a:xfrm>
        </p:grpSpPr>
        <p:sp>
          <p:nvSpPr>
            <p:cNvPr id="72724" name="Text Box 20"/>
            <p:cNvSpPr txBox="1">
              <a:spLocks noChangeArrowheads="1"/>
            </p:cNvSpPr>
            <p:nvPr/>
          </p:nvSpPr>
          <p:spPr bwMode="auto">
            <a:xfrm>
              <a:off x="2496" y="576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 </a:t>
              </a:r>
              <a:r>
                <a:rPr lang="zh-CN" altLang="en-US" sz="2400">
                  <a:solidFill>
                    <a:schemeClr val="accent2"/>
                  </a:solidFill>
                </a:rPr>
                <a:t>记作</a:t>
              </a:r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>
              <a:off x="2496" y="9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2496" y="96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1752600" y="5029200"/>
            <a:ext cx="139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数量积</a:t>
            </a:r>
            <a:endParaRPr lang="zh-CN" altLang="en-US"/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2895600" y="50292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点积</a:t>
            </a:r>
            <a:r>
              <a:rPr lang="en-US" altLang="zh-CN"/>
              <a:t>) .</a:t>
            </a:r>
          </a:p>
        </p:txBody>
      </p:sp>
      <p:sp>
        <p:nvSpPr>
          <p:cNvPr id="72729" name="Rectangle 25"/>
          <p:cNvSpPr>
            <a:spLocks noChangeArrowheads="1"/>
          </p:cNvSpPr>
          <p:nvPr/>
        </p:nvSpPr>
        <p:spPr bwMode="auto">
          <a:xfrm>
            <a:off x="6494463" y="4343400"/>
            <a:ext cx="1600200" cy="609600"/>
          </a:xfrm>
          <a:prstGeom prst="rect">
            <a:avLst/>
          </a:prstGeom>
          <a:solidFill>
            <a:srgbClr val="003399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2730" name="Group 26"/>
          <p:cNvGrpSpPr>
            <a:grpSpLocks/>
          </p:cNvGrpSpPr>
          <p:nvPr/>
        </p:nvGrpSpPr>
        <p:grpSpPr bwMode="auto">
          <a:xfrm>
            <a:off x="539750" y="1219200"/>
            <a:ext cx="5251450" cy="519113"/>
            <a:chOff x="340" y="768"/>
            <a:chExt cx="3308" cy="327"/>
          </a:xfrm>
        </p:grpSpPr>
        <p:sp>
          <p:nvSpPr>
            <p:cNvPr id="72731" name="Text Box 27"/>
            <p:cNvSpPr txBox="1">
              <a:spLocks noChangeArrowheads="1"/>
            </p:cNvSpPr>
            <p:nvPr/>
          </p:nvSpPr>
          <p:spPr bwMode="auto">
            <a:xfrm>
              <a:off x="340" y="768"/>
              <a:ext cx="3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引例</a:t>
              </a:r>
              <a:r>
                <a:rPr lang="en-US" altLang="zh-CN" b="1">
                  <a:solidFill>
                    <a:schemeClr val="tx2"/>
                  </a:solidFill>
                </a:rPr>
                <a:t>.</a:t>
              </a:r>
              <a:r>
                <a:rPr lang="en-US" altLang="zh-CN"/>
                <a:t> </a:t>
              </a:r>
              <a:r>
                <a:rPr lang="zh-CN" altLang="en-US"/>
                <a:t>设一物体在常力 </a:t>
              </a:r>
              <a:r>
                <a:rPr lang="en-US" altLang="zh-CN" i="1"/>
                <a:t>F </a:t>
              </a:r>
              <a:r>
                <a:rPr lang="zh-CN" altLang="en-US"/>
                <a:t>作用下</a:t>
              </a:r>
              <a:r>
                <a:rPr lang="en-US" altLang="zh-CN"/>
                <a:t>, </a:t>
              </a:r>
            </a:p>
          </p:txBody>
        </p:sp>
        <p:sp>
          <p:nvSpPr>
            <p:cNvPr id="72732" name="Line 28"/>
            <p:cNvSpPr>
              <a:spLocks noChangeShapeType="1"/>
            </p:cNvSpPr>
            <p:nvPr/>
          </p:nvSpPr>
          <p:spPr bwMode="auto">
            <a:xfrm>
              <a:off x="2607" y="8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733" name="Group 29"/>
          <p:cNvGrpSpPr>
            <a:grpSpLocks/>
          </p:cNvGrpSpPr>
          <p:nvPr/>
        </p:nvGrpSpPr>
        <p:grpSpPr bwMode="auto">
          <a:xfrm>
            <a:off x="7027863" y="2555875"/>
            <a:ext cx="306387" cy="339725"/>
            <a:chOff x="4416" y="2090"/>
            <a:chExt cx="193" cy="214"/>
          </a:xfrm>
        </p:grpSpPr>
        <p:graphicFrame>
          <p:nvGraphicFramePr>
            <p:cNvPr id="72734" name="Object 30"/>
            <p:cNvGraphicFramePr>
              <a:graphicFrameLocks noChangeAspect="1"/>
            </p:cNvGraphicFramePr>
            <p:nvPr/>
          </p:nvGraphicFramePr>
          <p:xfrm>
            <a:off x="4416" y="2112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Equation" r:id="rId11" imgW="304560" imgH="304560" progId="Equation.3">
                    <p:embed/>
                  </p:oleObj>
                </mc:Choice>
                <mc:Fallback>
                  <p:oleObj name="Equation" r:id="rId11" imgW="304560" imgH="304560" progId="Equation.3">
                    <p:embed/>
                    <p:pic>
                      <p:nvPicPr>
                        <p:cNvPr id="72734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112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35" name="Line 31"/>
            <p:cNvSpPr>
              <a:spLocks noChangeShapeType="1"/>
            </p:cNvSpPr>
            <p:nvPr/>
          </p:nvSpPr>
          <p:spPr bwMode="auto">
            <a:xfrm>
              <a:off x="4464" y="209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736" name="Group 32"/>
          <p:cNvGrpSpPr>
            <a:grpSpLocks/>
          </p:cNvGrpSpPr>
          <p:nvPr/>
        </p:nvGrpSpPr>
        <p:grpSpPr bwMode="auto">
          <a:xfrm>
            <a:off x="2286000" y="1843088"/>
            <a:ext cx="1752600" cy="519112"/>
            <a:chOff x="1440" y="1161"/>
            <a:chExt cx="1104" cy="327"/>
          </a:xfrm>
        </p:grpSpPr>
        <p:sp>
          <p:nvSpPr>
            <p:cNvPr id="72737" name="Text Box 33"/>
            <p:cNvSpPr txBox="1">
              <a:spLocks noChangeArrowheads="1"/>
            </p:cNvSpPr>
            <p:nvPr/>
          </p:nvSpPr>
          <p:spPr bwMode="auto">
            <a:xfrm>
              <a:off x="1440" y="1161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位移为 </a:t>
              </a:r>
              <a:r>
                <a:rPr lang="en-US" altLang="zh-CN" i="1"/>
                <a:t>s</a:t>
              </a:r>
              <a:r>
                <a:rPr lang="en-US" altLang="zh-CN"/>
                <a:t> ,</a:t>
              </a:r>
            </a:p>
          </p:txBody>
        </p:sp>
        <p:sp>
          <p:nvSpPr>
            <p:cNvPr id="72738" name="Line 34"/>
            <p:cNvSpPr>
              <a:spLocks noChangeShapeType="1"/>
            </p:cNvSpPr>
            <p:nvPr/>
          </p:nvSpPr>
          <p:spPr bwMode="auto">
            <a:xfrm>
              <a:off x="2208" y="124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739" name="Group 35"/>
          <p:cNvGrpSpPr>
            <a:grpSpLocks/>
          </p:cNvGrpSpPr>
          <p:nvPr/>
        </p:nvGrpSpPr>
        <p:grpSpPr bwMode="auto">
          <a:xfrm>
            <a:off x="3962400" y="1828800"/>
            <a:ext cx="3048000" cy="519113"/>
            <a:chOff x="2496" y="1152"/>
            <a:chExt cx="1920" cy="327"/>
          </a:xfrm>
        </p:grpSpPr>
        <p:sp>
          <p:nvSpPr>
            <p:cNvPr id="72740" name="Text Box 36"/>
            <p:cNvSpPr txBox="1">
              <a:spLocks noChangeArrowheads="1"/>
            </p:cNvSpPr>
            <p:nvPr/>
          </p:nvSpPr>
          <p:spPr bwMode="auto">
            <a:xfrm>
              <a:off x="2496" y="1152"/>
              <a:ext cx="19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则力</a:t>
              </a:r>
              <a:r>
                <a:rPr lang="en-US" altLang="zh-CN" i="1"/>
                <a:t>F</a:t>
              </a:r>
              <a:r>
                <a:rPr lang="en-US" altLang="zh-CN"/>
                <a:t> </a:t>
              </a:r>
              <a:r>
                <a:rPr lang="zh-CN" altLang="en-US"/>
                <a:t>所做的功为</a:t>
              </a:r>
            </a:p>
          </p:txBody>
        </p:sp>
        <p:sp>
          <p:nvSpPr>
            <p:cNvPr id="72741" name="Line 37"/>
            <p:cNvSpPr>
              <a:spLocks noChangeShapeType="1"/>
            </p:cNvSpPr>
            <p:nvPr/>
          </p:nvSpPr>
          <p:spPr bwMode="auto">
            <a:xfrm>
              <a:off x="3033" y="120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742" name="Group 38"/>
          <p:cNvGrpSpPr>
            <a:grpSpLocks/>
          </p:cNvGrpSpPr>
          <p:nvPr/>
        </p:nvGrpSpPr>
        <p:grpSpPr bwMode="auto">
          <a:xfrm>
            <a:off x="2454275" y="2514600"/>
            <a:ext cx="1714500" cy="469900"/>
            <a:chOff x="1546" y="1584"/>
            <a:chExt cx="1080" cy="296"/>
          </a:xfrm>
        </p:grpSpPr>
        <p:graphicFrame>
          <p:nvGraphicFramePr>
            <p:cNvPr id="72743" name="Object 39"/>
            <p:cNvGraphicFramePr>
              <a:graphicFrameLocks noChangeAspect="1"/>
            </p:cNvGraphicFramePr>
            <p:nvPr/>
          </p:nvGraphicFramePr>
          <p:xfrm>
            <a:off x="1546" y="1584"/>
            <a:ext cx="108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Equation" r:id="rId13" imgW="1714320" imgH="469800" progId="Equation.3">
                    <p:embed/>
                  </p:oleObj>
                </mc:Choice>
                <mc:Fallback>
                  <p:oleObj name="Equation" r:id="rId13" imgW="1714320" imgH="469800" progId="Equation.3">
                    <p:embed/>
                    <p:pic>
                      <p:nvPicPr>
                        <p:cNvPr id="72743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6" y="1584"/>
                          <a:ext cx="108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44" name="Line 40"/>
            <p:cNvSpPr>
              <a:spLocks noChangeShapeType="1"/>
            </p:cNvSpPr>
            <p:nvPr/>
          </p:nvSpPr>
          <p:spPr bwMode="auto">
            <a:xfrm>
              <a:off x="1632" y="1584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745" name="Group 41"/>
          <p:cNvGrpSpPr>
            <a:grpSpLocks/>
          </p:cNvGrpSpPr>
          <p:nvPr/>
        </p:nvGrpSpPr>
        <p:grpSpPr bwMode="auto">
          <a:xfrm>
            <a:off x="6629400" y="4495800"/>
            <a:ext cx="1389063" cy="457200"/>
            <a:chOff x="4165" y="3312"/>
            <a:chExt cx="875" cy="288"/>
          </a:xfrm>
        </p:grpSpPr>
        <p:graphicFrame>
          <p:nvGraphicFramePr>
            <p:cNvPr id="72746" name="Object 42"/>
            <p:cNvGraphicFramePr>
              <a:graphicFrameLocks noChangeAspect="1"/>
            </p:cNvGraphicFramePr>
            <p:nvPr/>
          </p:nvGraphicFramePr>
          <p:xfrm>
            <a:off x="4165" y="3351"/>
            <a:ext cx="875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Equation" r:id="rId15" imgW="1384200" imgH="393480" progId="Equation.3">
                    <p:embed/>
                  </p:oleObj>
                </mc:Choice>
                <mc:Fallback>
                  <p:oleObj name="Equation" r:id="rId15" imgW="1384200" imgH="393480" progId="Equation.3">
                    <p:embed/>
                    <p:pic>
                      <p:nvPicPr>
                        <p:cNvPr id="72746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5" y="3351"/>
                          <a:ext cx="875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47" name="Line 43"/>
            <p:cNvSpPr>
              <a:spLocks noChangeShapeType="1"/>
            </p:cNvSpPr>
            <p:nvPr/>
          </p:nvSpPr>
          <p:spPr bwMode="auto">
            <a:xfrm>
              <a:off x="4655" y="331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748" name="Group 44"/>
          <p:cNvGrpSpPr>
            <a:grpSpLocks/>
          </p:cNvGrpSpPr>
          <p:nvPr/>
        </p:nvGrpSpPr>
        <p:grpSpPr bwMode="auto">
          <a:xfrm>
            <a:off x="8018463" y="3124200"/>
            <a:ext cx="685800" cy="914400"/>
            <a:chOff x="5040" y="2448"/>
            <a:chExt cx="432" cy="576"/>
          </a:xfrm>
        </p:grpSpPr>
        <p:sp>
          <p:nvSpPr>
            <p:cNvPr id="72749" name="Rectangle 45"/>
            <p:cNvSpPr>
              <a:spLocks noChangeArrowheads="1"/>
            </p:cNvSpPr>
            <p:nvPr/>
          </p:nvSpPr>
          <p:spPr bwMode="auto">
            <a:xfrm>
              <a:off x="5040" y="2448"/>
              <a:ext cx="384" cy="288"/>
            </a:xfrm>
            <a:prstGeom prst="rect">
              <a:avLst/>
            </a:prstGeom>
            <a:solidFill>
              <a:srgbClr val="666699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2750" name="Group 46"/>
            <p:cNvGrpSpPr>
              <a:grpSpLocks/>
            </p:cNvGrpSpPr>
            <p:nvPr/>
          </p:nvGrpSpPr>
          <p:grpSpPr bwMode="auto">
            <a:xfrm>
              <a:off x="5146" y="2688"/>
              <a:ext cx="326" cy="336"/>
              <a:chOff x="5146" y="2688"/>
              <a:chExt cx="326" cy="336"/>
            </a:xfrm>
          </p:grpSpPr>
          <p:sp>
            <p:nvSpPr>
              <p:cNvPr id="72751" name="Line 47"/>
              <p:cNvSpPr>
                <a:spLocks noChangeShapeType="1"/>
              </p:cNvSpPr>
              <p:nvPr/>
            </p:nvSpPr>
            <p:spPr bwMode="auto">
              <a:xfrm>
                <a:off x="5243" y="2688"/>
                <a:ext cx="0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2752" name="Object 48"/>
              <p:cNvGraphicFramePr>
                <a:graphicFrameLocks noChangeAspect="1"/>
              </p:cNvGraphicFramePr>
              <p:nvPr/>
            </p:nvGraphicFramePr>
            <p:xfrm>
              <a:off x="5146" y="2746"/>
              <a:ext cx="326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7" name="Equation" r:id="rId17" imgW="520560" imgH="444240" progId="Equation.3">
                      <p:embed/>
                    </p:oleObj>
                  </mc:Choice>
                  <mc:Fallback>
                    <p:oleObj name="Equation" r:id="rId17" imgW="520560" imgH="444240" progId="Equation.3">
                      <p:embed/>
                      <p:pic>
                        <p:nvPicPr>
                          <p:cNvPr id="72752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6" y="2746"/>
                            <a:ext cx="326" cy="2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2753" name="Group 49"/>
          <p:cNvGrpSpPr>
            <a:grpSpLocks/>
          </p:cNvGrpSpPr>
          <p:nvPr/>
        </p:nvGrpSpPr>
        <p:grpSpPr bwMode="auto">
          <a:xfrm>
            <a:off x="4648200" y="4433888"/>
            <a:ext cx="615950" cy="442912"/>
            <a:chOff x="2928" y="2765"/>
            <a:chExt cx="388" cy="279"/>
          </a:xfrm>
        </p:grpSpPr>
        <p:graphicFrame>
          <p:nvGraphicFramePr>
            <p:cNvPr id="72754" name="Object 50"/>
            <p:cNvGraphicFramePr>
              <a:graphicFrameLocks noChangeAspect="1"/>
            </p:cNvGraphicFramePr>
            <p:nvPr/>
          </p:nvGraphicFramePr>
          <p:xfrm>
            <a:off x="2940" y="2788"/>
            <a:ext cx="37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Equation" r:id="rId19" imgW="596880" imgH="406080" progId="Equation.3">
                    <p:embed/>
                  </p:oleObj>
                </mc:Choice>
                <mc:Fallback>
                  <p:oleObj name="Equation" r:id="rId19" imgW="596880" imgH="406080" progId="Equation.3">
                    <p:embed/>
                    <p:pic>
                      <p:nvPicPr>
                        <p:cNvPr id="72754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0" y="2788"/>
                          <a:ext cx="37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55" name="Line 51"/>
            <p:cNvSpPr>
              <a:spLocks noChangeShapeType="1"/>
            </p:cNvSpPr>
            <p:nvPr/>
          </p:nvSpPr>
          <p:spPr bwMode="auto">
            <a:xfrm>
              <a:off x="2928" y="2784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56" name="Line 52"/>
            <p:cNvSpPr>
              <a:spLocks noChangeShapeType="1"/>
            </p:cNvSpPr>
            <p:nvPr/>
          </p:nvSpPr>
          <p:spPr bwMode="auto">
            <a:xfrm>
              <a:off x="3168" y="2765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757" name="Group 53"/>
          <p:cNvGrpSpPr>
            <a:grpSpLocks/>
          </p:cNvGrpSpPr>
          <p:nvPr/>
        </p:nvGrpSpPr>
        <p:grpSpPr bwMode="auto">
          <a:xfrm>
            <a:off x="1778000" y="4438650"/>
            <a:ext cx="1651000" cy="469900"/>
            <a:chOff x="1120" y="2796"/>
            <a:chExt cx="1040" cy="296"/>
          </a:xfrm>
        </p:grpSpPr>
        <p:graphicFrame>
          <p:nvGraphicFramePr>
            <p:cNvPr id="72758" name="Object 54"/>
            <p:cNvGraphicFramePr>
              <a:graphicFrameLocks noChangeAspect="1"/>
            </p:cNvGraphicFramePr>
            <p:nvPr/>
          </p:nvGraphicFramePr>
          <p:xfrm>
            <a:off x="1120" y="2796"/>
            <a:ext cx="10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Equation" r:id="rId21" imgW="1650960" imgH="469800" progId="Equation.3">
                    <p:embed/>
                  </p:oleObj>
                </mc:Choice>
                <mc:Fallback>
                  <p:oleObj name="Equation" r:id="rId21" imgW="1650960" imgH="469800" progId="Equation.3">
                    <p:embed/>
                    <p:pic>
                      <p:nvPicPr>
                        <p:cNvPr id="72758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0" y="2796"/>
                          <a:ext cx="104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59" name="Line 55"/>
            <p:cNvSpPr>
              <a:spLocks noChangeShapeType="1"/>
            </p:cNvSpPr>
            <p:nvPr/>
          </p:nvSpPr>
          <p:spPr bwMode="auto">
            <a:xfrm>
              <a:off x="1185" y="283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60" name="Line 56"/>
            <p:cNvSpPr>
              <a:spLocks noChangeShapeType="1"/>
            </p:cNvSpPr>
            <p:nvPr/>
          </p:nvSpPr>
          <p:spPr bwMode="auto">
            <a:xfrm>
              <a:off x="1464" y="279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761" name="Group 57"/>
          <p:cNvGrpSpPr>
            <a:grpSpLocks/>
          </p:cNvGrpSpPr>
          <p:nvPr/>
        </p:nvGrpSpPr>
        <p:grpSpPr bwMode="auto">
          <a:xfrm>
            <a:off x="330200" y="5118100"/>
            <a:ext cx="1498600" cy="444500"/>
            <a:chOff x="208" y="3224"/>
            <a:chExt cx="944" cy="280"/>
          </a:xfrm>
        </p:grpSpPr>
        <p:graphicFrame>
          <p:nvGraphicFramePr>
            <p:cNvPr id="72762" name="Object 58"/>
            <p:cNvGraphicFramePr>
              <a:graphicFrameLocks noChangeAspect="1"/>
            </p:cNvGraphicFramePr>
            <p:nvPr/>
          </p:nvGraphicFramePr>
          <p:xfrm>
            <a:off x="208" y="3224"/>
            <a:ext cx="94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Equation" r:id="rId23" imgW="1498320" imgH="444240" progId="Equation.3">
                    <p:embed/>
                  </p:oleObj>
                </mc:Choice>
                <mc:Fallback>
                  <p:oleObj name="Equation" r:id="rId23" imgW="1498320" imgH="444240" progId="Equation.3">
                    <p:embed/>
                    <p:pic>
                      <p:nvPicPr>
                        <p:cNvPr id="72762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" y="3224"/>
                          <a:ext cx="94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63" name="Line 59"/>
            <p:cNvSpPr>
              <a:spLocks noChangeShapeType="1"/>
            </p:cNvSpPr>
            <p:nvPr/>
          </p:nvSpPr>
          <p:spPr bwMode="auto">
            <a:xfrm>
              <a:off x="421" y="326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64" name="Line 60"/>
            <p:cNvSpPr>
              <a:spLocks noChangeShapeType="1"/>
            </p:cNvSpPr>
            <p:nvPr/>
          </p:nvSpPr>
          <p:spPr bwMode="auto">
            <a:xfrm>
              <a:off x="793" y="3241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765" name="Group 61"/>
          <p:cNvGrpSpPr>
            <a:grpSpLocks/>
          </p:cNvGrpSpPr>
          <p:nvPr/>
        </p:nvGrpSpPr>
        <p:grpSpPr bwMode="auto">
          <a:xfrm>
            <a:off x="2286000" y="3657600"/>
            <a:ext cx="685800" cy="431800"/>
            <a:chOff x="1440" y="2304"/>
            <a:chExt cx="432" cy="272"/>
          </a:xfrm>
        </p:grpSpPr>
        <p:graphicFrame>
          <p:nvGraphicFramePr>
            <p:cNvPr id="72766" name="Object 62"/>
            <p:cNvGraphicFramePr>
              <a:graphicFrameLocks noChangeAspect="1"/>
            </p:cNvGraphicFramePr>
            <p:nvPr/>
          </p:nvGraphicFramePr>
          <p:xfrm>
            <a:off x="1452" y="2320"/>
            <a:ext cx="3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Equation" r:id="rId25" imgW="609480" imgH="406080" progId="Equation.3">
                    <p:embed/>
                  </p:oleObj>
                </mc:Choice>
                <mc:Fallback>
                  <p:oleObj name="Equation" r:id="rId25" imgW="609480" imgH="406080" progId="Equation.3">
                    <p:embed/>
                    <p:pic>
                      <p:nvPicPr>
                        <p:cNvPr id="72766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" y="2320"/>
                          <a:ext cx="3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67" name="Line 63"/>
            <p:cNvSpPr>
              <a:spLocks noChangeShapeType="1"/>
            </p:cNvSpPr>
            <p:nvPr/>
          </p:nvSpPr>
          <p:spPr bwMode="auto">
            <a:xfrm>
              <a:off x="1440" y="23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68" name="Line 64"/>
            <p:cNvSpPr>
              <a:spLocks noChangeShapeType="1"/>
            </p:cNvSpPr>
            <p:nvPr/>
          </p:nvSpPr>
          <p:spPr bwMode="auto">
            <a:xfrm>
              <a:off x="1727" y="230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769" name="Group 65"/>
          <p:cNvGrpSpPr>
            <a:grpSpLocks/>
          </p:cNvGrpSpPr>
          <p:nvPr/>
        </p:nvGrpSpPr>
        <p:grpSpPr bwMode="auto">
          <a:xfrm>
            <a:off x="7086600" y="3657600"/>
            <a:ext cx="230188" cy="304800"/>
            <a:chOff x="4464" y="2304"/>
            <a:chExt cx="145" cy="192"/>
          </a:xfrm>
        </p:grpSpPr>
        <p:graphicFrame>
          <p:nvGraphicFramePr>
            <p:cNvPr id="72770" name="Object 66"/>
            <p:cNvGraphicFramePr>
              <a:graphicFrameLocks noChangeAspect="1"/>
            </p:cNvGraphicFramePr>
            <p:nvPr/>
          </p:nvGraphicFramePr>
          <p:xfrm>
            <a:off x="4483" y="2344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Equation" r:id="rId27" imgW="190440" imgH="241200" progId="Equation.3">
                    <p:embed/>
                  </p:oleObj>
                </mc:Choice>
                <mc:Fallback>
                  <p:oleObj name="Equation" r:id="rId27" imgW="190440" imgH="241200" progId="Equation.3">
                    <p:embed/>
                    <p:pic>
                      <p:nvPicPr>
                        <p:cNvPr id="7277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3" y="2344"/>
                          <a:ext cx="12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71" name="Line 67"/>
            <p:cNvSpPr>
              <a:spLocks noChangeShapeType="1"/>
            </p:cNvSpPr>
            <p:nvPr/>
          </p:nvSpPr>
          <p:spPr bwMode="auto">
            <a:xfrm>
              <a:off x="4464" y="2304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72772" name="Picture 68" descr="F:\My Documents\数学资源库\机动.jpg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73" name="Text Box 6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72774" name="Picture 7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75" name="Picture 7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76" name="Picture 7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77" name="Picture 7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78" name="Picture 7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2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2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2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 autoUpdateAnimBg="0"/>
      <p:bldP spid="72713" grpId="0" autoUpdateAnimBg="0"/>
      <p:bldP spid="72714" grpId="0" animBg="1"/>
      <p:bldP spid="72715" grpId="0" animBg="1"/>
      <p:bldP spid="72716" grpId="0" animBg="1"/>
      <p:bldP spid="72719" grpId="0" autoUpdateAnimBg="0"/>
      <p:bldP spid="72720" grpId="0" autoUpdateAnimBg="0"/>
      <p:bldP spid="72721" grpId="0" autoUpdateAnimBg="0"/>
      <p:bldP spid="72722" grpId="0" autoUpdateAnimBg="0"/>
      <p:bldP spid="72727" grpId="0" build="p" autoUpdateAnimBg="0" advAuto="0"/>
      <p:bldP spid="72728" grpId="0" build="p" autoUpdateAnimBg="0"/>
      <p:bldP spid="727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50" name="Object 18"/>
          <p:cNvGraphicFramePr>
            <a:graphicFrameLocks noChangeAspect="1"/>
          </p:cNvGraphicFramePr>
          <p:nvPr/>
        </p:nvGraphicFramePr>
        <p:xfrm>
          <a:off x="1866900" y="2895600"/>
          <a:ext cx="24892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2489040" imgH="1498320" progId="Equation.3">
                  <p:embed/>
                </p:oleObj>
              </mc:Choice>
              <mc:Fallback>
                <p:oleObj name="Equation" r:id="rId3" imgW="2489040" imgH="1498320" progId="Equation.3">
                  <p:embed/>
                  <p:pic>
                    <p:nvPicPr>
                      <p:cNvPr id="9525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2895600"/>
                        <a:ext cx="24892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31242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7.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证明四点</a:t>
            </a:r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2895600" y="692150"/>
          <a:ext cx="46704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4673520" imgH="406080" progId="Equation.3">
                  <p:embed/>
                </p:oleObj>
              </mc:Choice>
              <mc:Fallback>
                <p:oleObj name="Equation" r:id="rId5" imgW="4673520" imgH="406080" progId="Equation.3">
                  <p:embed/>
                  <p:pic>
                    <p:nvPicPr>
                      <p:cNvPr id="952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692150"/>
                        <a:ext cx="46704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2286000" y="12192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共面 </a:t>
            </a:r>
            <a:r>
              <a:rPr lang="en-US" altLang="zh-CN"/>
              <a:t>.</a:t>
            </a:r>
            <a:endParaRPr lang="en-US" altLang="zh-CN" b="1">
              <a:solidFill>
                <a:schemeClr val="accent2"/>
              </a:solidFill>
              <a:ea typeface="仿宋_GB2312" panose="0201060903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685800" y="18288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>
                <a:solidFill>
                  <a:schemeClr val="tx2"/>
                </a:solidFill>
              </a:rPr>
              <a:t>  </a:t>
            </a:r>
            <a:r>
              <a:rPr lang="zh-CN" altLang="en-US"/>
              <a:t>因</a:t>
            </a:r>
          </a:p>
        </p:txBody>
      </p:sp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4457700" y="34925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7" imgW="495000" imgH="317160" progId="Equation.3">
                  <p:embed/>
                </p:oleObj>
              </mc:Choice>
              <mc:Fallback>
                <p:oleObj name="Equation" r:id="rId7" imgW="495000" imgH="317160" progId="Equation.3">
                  <p:embed/>
                  <p:pic>
                    <p:nvPicPr>
                      <p:cNvPr id="952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4925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381000" y="1331913"/>
          <a:ext cx="198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9" imgW="1981080" imgH="406080" progId="Equation.3">
                  <p:embed/>
                </p:oleObj>
              </mc:Choice>
              <mc:Fallback>
                <p:oleObj name="Equation" r:id="rId9" imgW="1981080" imgH="406080" progId="Equation.3">
                  <p:embed/>
                  <p:pic>
                    <p:nvPicPr>
                      <p:cNvPr id="952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31913"/>
                        <a:ext cx="198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66" name="Group 34"/>
          <p:cNvGrpSpPr>
            <a:grpSpLocks/>
          </p:cNvGrpSpPr>
          <p:nvPr/>
        </p:nvGrpSpPr>
        <p:grpSpPr bwMode="auto">
          <a:xfrm>
            <a:off x="6172200" y="1371600"/>
            <a:ext cx="2438400" cy="1981200"/>
            <a:chOff x="3888" y="864"/>
            <a:chExt cx="1536" cy="1248"/>
          </a:xfrm>
        </p:grpSpPr>
        <p:sp>
          <p:nvSpPr>
            <p:cNvPr id="95242" name="Line 10"/>
            <p:cNvSpPr>
              <a:spLocks noChangeShapeType="1"/>
            </p:cNvSpPr>
            <p:nvPr/>
          </p:nvSpPr>
          <p:spPr bwMode="auto">
            <a:xfrm flipV="1">
              <a:off x="4109" y="1805"/>
              <a:ext cx="979" cy="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4" name="Line 12"/>
            <p:cNvSpPr>
              <a:spLocks noChangeShapeType="1"/>
            </p:cNvSpPr>
            <p:nvPr/>
          </p:nvSpPr>
          <p:spPr bwMode="auto">
            <a:xfrm flipH="1">
              <a:off x="4080" y="979"/>
              <a:ext cx="62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5245" name="Object 13"/>
            <p:cNvGraphicFramePr>
              <a:graphicFrameLocks noChangeAspect="1"/>
            </p:cNvGraphicFramePr>
            <p:nvPr/>
          </p:nvGraphicFramePr>
          <p:xfrm>
            <a:off x="3888" y="1920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6" name="Equation" r:id="rId11" imgW="279360" imgH="304560" progId="Equation.3">
                    <p:embed/>
                  </p:oleObj>
                </mc:Choice>
                <mc:Fallback>
                  <p:oleObj name="Equation" r:id="rId11" imgW="279360" imgH="304560" progId="Equation.3">
                    <p:embed/>
                    <p:pic>
                      <p:nvPicPr>
                        <p:cNvPr id="9524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920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46" name="Object 14"/>
            <p:cNvGraphicFramePr>
              <a:graphicFrameLocks noChangeAspect="1"/>
            </p:cNvGraphicFramePr>
            <p:nvPr/>
          </p:nvGraphicFramePr>
          <p:xfrm>
            <a:off x="4704" y="864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7" name="Equation" r:id="rId13" imgW="279360" imgH="304560" progId="Equation.3">
                    <p:embed/>
                  </p:oleObj>
                </mc:Choice>
                <mc:Fallback>
                  <p:oleObj name="Equation" r:id="rId13" imgW="279360" imgH="304560" progId="Equation.3">
                    <p:embed/>
                    <p:pic>
                      <p:nvPicPr>
                        <p:cNvPr id="95246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864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47" name="Object 15"/>
            <p:cNvGraphicFramePr>
              <a:graphicFrameLocks noChangeAspect="1"/>
            </p:cNvGraphicFramePr>
            <p:nvPr/>
          </p:nvGraphicFramePr>
          <p:xfrm>
            <a:off x="5240" y="119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8" name="Equation" r:id="rId15" imgW="291960" imgH="317160" progId="Equation.3">
                    <p:embed/>
                  </p:oleObj>
                </mc:Choice>
                <mc:Fallback>
                  <p:oleObj name="Equation" r:id="rId15" imgW="291960" imgH="317160" progId="Equation.3">
                    <p:embed/>
                    <p:pic>
                      <p:nvPicPr>
                        <p:cNvPr id="9524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0" y="119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 flipV="1">
              <a:off x="4080" y="1306"/>
              <a:ext cx="1152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5249" name="Object 17"/>
            <p:cNvGraphicFramePr>
              <a:graphicFrameLocks noChangeAspect="1"/>
            </p:cNvGraphicFramePr>
            <p:nvPr/>
          </p:nvGraphicFramePr>
          <p:xfrm>
            <a:off x="5088" y="1728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9" name="Equation" r:id="rId17" imgW="317160" imgH="304560" progId="Equation.3">
                    <p:embed/>
                  </p:oleObj>
                </mc:Choice>
                <mc:Fallback>
                  <p:oleObj name="Equation" r:id="rId17" imgW="317160" imgH="304560" progId="Equation.3">
                    <p:embed/>
                    <p:pic>
                      <p:nvPicPr>
                        <p:cNvPr id="95249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728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5251" name="Object 19"/>
          <p:cNvGraphicFramePr>
            <a:graphicFrameLocks noChangeAspect="1"/>
          </p:cNvGraphicFramePr>
          <p:nvPr/>
        </p:nvGraphicFramePr>
        <p:xfrm>
          <a:off x="2355850" y="2971800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19" imgW="190440" imgH="317160" progId="Equation.3">
                  <p:embed/>
                </p:oleObj>
              </mc:Choice>
              <mc:Fallback>
                <p:oleObj name="Equation" r:id="rId19" imgW="190440" imgH="317160" progId="Equation.3">
                  <p:embed/>
                  <p:pic>
                    <p:nvPicPr>
                      <p:cNvPr id="9525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2971800"/>
                        <a:ext cx="190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2" name="Object 20"/>
          <p:cNvGraphicFramePr>
            <a:graphicFrameLocks noChangeAspect="1"/>
          </p:cNvGraphicFramePr>
          <p:nvPr/>
        </p:nvGraphicFramePr>
        <p:xfrm>
          <a:off x="3143250" y="297180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21" imgW="215640" imgH="304560" progId="Equation.3">
                  <p:embed/>
                </p:oleObj>
              </mc:Choice>
              <mc:Fallback>
                <p:oleObj name="Equation" r:id="rId21" imgW="215640" imgH="304560" progId="Equation.3">
                  <p:embed/>
                  <p:pic>
                    <p:nvPicPr>
                      <p:cNvPr id="9525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97180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3" name="Object 21"/>
          <p:cNvGraphicFramePr>
            <a:graphicFrameLocks noChangeAspect="1"/>
          </p:cNvGraphicFramePr>
          <p:nvPr/>
        </p:nvGraphicFramePr>
        <p:xfrm>
          <a:off x="3924300" y="2971800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23" imgW="203040" imgH="317160" progId="Equation.3">
                  <p:embed/>
                </p:oleObj>
              </mc:Choice>
              <mc:Fallback>
                <p:oleObj name="Equation" r:id="rId23" imgW="203040" imgH="317160" progId="Equation.3">
                  <p:embed/>
                  <p:pic>
                    <p:nvPicPr>
                      <p:cNvPr id="9525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971800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4" name="Object 22"/>
          <p:cNvGraphicFramePr>
            <a:graphicFrameLocks noChangeAspect="1"/>
          </p:cNvGraphicFramePr>
          <p:nvPr/>
        </p:nvGraphicFramePr>
        <p:xfrm>
          <a:off x="2397125" y="342900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25" imgW="152280" imgH="304560" progId="Equation.3">
                  <p:embed/>
                </p:oleObj>
              </mc:Choice>
              <mc:Fallback>
                <p:oleObj name="Equation" r:id="rId25" imgW="152280" imgH="304560" progId="Equation.3">
                  <p:embed/>
                  <p:pic>
                    <p:nvPicPr>
                      <p:cNvPr id="9525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3429000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5" name="Object 23"/>
          <p:cNvGraphicFramePr>
            <a:graphicFrameLocks noChangeAspect="1"/>
          </p:cNvGraphicFramePr>
          <p:nvPr/>
        </p:nvGraphicFramePr>
        <p:xfrm>
          <a:off x="3143250" y="342900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27" imgW="215640" imgH="304560" progId="Equation.3">
                  <p:embed/>
                </p:oleObj>
              </mc:Choice>
              <mc:Fallback>
                <p:oleObj name="Equation" r:id="rId27" imgW="215640" imgH="304560" progId="Equation.3">
                  <p:embed/>
                  <p:pic>
                    <p:nvPicPr>
                      <p:cNvPr id="9525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42900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6" name="Object 24"/>
          <p:cNvGraphicFramePr>
            <a:graphicFrameLocks noChangeAspect="1"/>
          </p:cNvGraphicFramePr>
          <p:nvPr/>
        </p:nvGraphicFramePr>
        <p:xfrm>
          <a:off x="3924300" y="342900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29" imgW="215640" imgH="304560" progId="Equation.3">
                  <p:embed/>
                </p:oleObj>
              </mc:Choice>
              <mc:Fallback>
                <p:oleObj name="Equation" r:id="rId29" imgW="215640" imgH="304560" progId="Equation.3">
                  <p:embed/>
                  <p:pic>
                    <p:nvPicPr>
                      <p:cNvPr id="9525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42900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7" name="Object 25"/>
          <p:cNvGraphicFramePr>
            <a:graphicFrameLocks noChangeAspect="1"/>
          </p:cNvGraphicFramePr>
          <p:nvPr/>
        </p:nvGraphicFramePr>
        <p:xfrm>
          <a:off x="2349500" y="3949700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31" imgW="203040" imgH="317160" progId="Equation.3">
                  <p:embed/>
                </p:oleObj>
              </mc:Choice>
              <mc:Fallback>
                <p:oleObj name="Equation" r:id="rId31" imgW="203040" imgH="317160" progId="Equation.3">
                  <p:embed/>
                  <p:pic>
                    <p:nvPicPr>
                      <p:cNvPr id="9525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3949700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8" name="Object 26"/>
          <p:cNvGraphicFramePr>
            <a:graphicFrameLocks noChangeAspect="1"/>
          </p:cNvGraphicFramePr>
          <p:nvPr/>
        </p:nvGraphicFramePr>
        <p:xfrm>
          <a:off x="3027363" y="3949700"/>
          <a:ext cx="355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33" imgW="355320" imgH="304560" progId="Equation.3">
                  <p:embed/>
                </p:oleObj>
              </mc:Choice>
              <mc:Fallback>
                <p:oleObj name="Equation" r:id="rId33" imgW="355320" imgH="304560" progId="Equation.3">
                  <p:embed/>
                  <p:pic>
                    <p:nvPicPr>
                      <p:cNvPr id="9525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3949700"/>
                        <a:ext cx="355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9" name="Object 27"/>
          <p:cNvGraphicFramePr>
            <a:graphicFrameLocks noChangeAspect="1"/>
          </p:cNvGraphicFramePr>
          <p:nvPr/>
        </p:nvGraphicFramePr>
        <p:xfrm>
          <a:off x="3771900" y="3949700"/>
          <a:ext cx="355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35" imgW="355320" imgH="317160" progId="Equation.3">
                  <p:embed/>
                </p:oleObj>
              </mc:Choice>
              <mc:Fallback>
                <p:oleObj name="Equation" r:id="rId35" imgW="355320" imgH="317160" progId="Equation.3">
                  <p:embed/>
                  <p:pic>
                    <p:nvPicPr>
                      <p:cNvPr id="9525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3949700"/>
                        <a:ext cx="355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60" name="Text Box 28"/>
          <p:cNvSpPr txBox="1">
            <a:spLocks noChangeArrowheads="1"/>
          </p:cNvSpPr>
          <p:nvPr/>
        </p:nvSpPr>
        <p:spPr bwMode="auto">
          <a:xfrm>
            <a:off x="1295400" y="44196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故 </a:t>
            </a:r>
            <a:r>
              <a:rPr lang="en-US" altLang="zh-CN" i="1"/>
              <a:t>A </a:t>
            </a:r>
            <a:r>
              <a:rPr lang="en-US" altLang="zh-CN"/>
              <a:t>, </a:t>
            </a:r>
            <a:r>
              <a:rPr lang="en-US" altLang="zh-CN" i="1"/>
              <a:t>B </a:t>
            </a:r>
            <a:r>
              <a:rPr lang="en-US" altLang="zh-CN"/>
              <a:t>, </a:t>
            </a:r>
            <a:r>
              <a:rPr lang="en-US" altLang="zh-CN" i="1"/>
              <a:t>C </a:t>
            </a:r>
            <a:r>
              <a:rPr lang="en-US" altLang="zh-CN"/>
              <a:t>,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/>
              <a:t>四点共面 </a:t>
            </a:r>
            <a:r>
              <a:rPr lang="en-US" altLang="zh-CN"/>
              <a:t>.</a:t>
            </a:r>
          </a:p>
        </p:txBody>
      </p:sp>
      <p:grpSp>
        <p:nvGrpSpPr>
          <p:cNvPr id="95265" name="Group 33"/>
          <p:cNvGrpSpPr>
            <a:grpSpLocks/>
          </p:cNvGrpSpPr>
          <p:nvPr/>
        </p:nvGrpSpPr>
        <p:grpSpPr bwMode="auto">
          <a:xfrm>
            <a:off x="2133600" y="2286000"/>
            <a:ext cx="2247900" cy="469900"/>
            <a:chOff x="1344" y="1440"/>
            <a:chExt cx="1416" cy="296"/>
          </a:xfrm>
        </p:grpSpPr>
        <p:graphicFrame>
          <p:nvGraphicFramePr>
            <p:cNvPr id="95240" name="Object 8"/>
            <p:cNvGraphicFramePr>
              <a:graphicFrameLocks noChangeAspect="1"/>
            </p:cNvGraphicFramePr>
            <p:nvPr/>
          </p:nvGraphicFramePr>
          <p:xfrm>
            <a:off x="1344" y="1488"/>
            <a:ext cx="141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9" name="Equation" r:id="rId37" imgW="2247840" imgH="393480" progId="Equation.3">
                    <p:embed/>
                  </p:oleObj>
                </mc:Choice>
                <mc:Fallback>
                  <p:oleObj name="Equation" r:id="rId37" imgW="2247840" imgH="393480" progId="Equation.3">
                    <p:embed/>
                    <p:pic>
                      <p:nvPicPr>
                        <p:cNvPr id="9524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488"/>
                          <a:ext cx="141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62" name="Line 30"/>
            <p:cNvSpPr>
              <a:spLocks noChangeShapeType="1"/>
            </p:cNvSpPr>
            <p:nvPr/>
          </p:nvSpPr>
          <p:spPr bwMode="auto">
            <a:xfrm>
              <a:off x="1536" y="1440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3" name="Line 31"/>
            <p:cNvSpPr>
              <a:spLocks noChangeShapeType="1"/>
            </p:cNvSpPr>
            <p:nvPr/>
          </p:nvSpPr>
          <p:spPr bwMode="auto">
            <a:xfrm>
              <a:off x="1968" y="1440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4" name="Line 32"/>
            <p:cNvSpPr>
              <a:spLocks noChangeShapeType="1"/>
            </p:cNvSpPr>
            <p:nvPr/>
          </p:nvSpPr>
          <p:spPr bwMode="auto">
            <a:xfrm>
              <a:off x="2352" y="1440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95267" name="Picture 35" descr="F:\My Documents\数学资源库\机动.jpg"/>
          <p:cNvPicPr>
            <a:picLocks noChangeAspect="1" noChangeArrowheads="1"/>
          </p:cNvPicPr>
          <p:nvPr/>
        </p:nvPicPr>
        <p:blipFill>
          <a:blip r:embed="rId3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268" name="Text Box 3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95269" name="Picture 3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270" name="Picture 3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271" name="Picture 3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272" name="Picture 4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273" name="Picture 4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utoUpdateAnimBg="0"/>
      <p:bldP spid="9526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1981200" cy="685800"/>
          </a:xfrm>
          <a:noFill/>
          <a:ln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3200" b="1">
                <a:ea typeface="楷体_GB2312" panose="02010609030101010101" pitchFamily="49" charset="-122"/>
              </a:rPr>
              <a:t>内容小结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762000" y="13716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</a:t>
            </a: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457200" y="19812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向量运算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1247775" y="25288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加减</a:t>
            </a:r>
            <a:r>
              <a:rPr lang="en-US" altLang="zh-CN"/>
              <a:t>:</a:t>
            </a:r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1247775" y="310038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数乘</a:t>
            </a:r>
            <a:r>
              <a:rPr lang="en-US" altLang="zh-CN"/>
              <a:t>:</a:t>
            </a:r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1247775" y="36576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点积</a:t>
            </a:r>
            <a:r>
              <a:rPr lang="en-US" altLang="zh-CN"/>
              <a:t>:</a:t>
            </a:r>
          </a:p>
        </p:txBody>
      </p:sp>
      <p:grpSp>
        <p:nvGrpSpPr>
          <p:cNvPr id="96289" name="Group 33"/>
          <p:cNvGrpSpPr>
            <a:grpSpLocks/>
          </p:cNvGrpSpPr>
          <p:nvPr/>
        </p:nvGrpSpPr>
        <p:grpSpPr bwMode="auto">
          <a:xfrm>
            <a:off x="2619375" y="2590800"/>
            <a:ext cx="4848225" cy="495300"/>
            <a:chOff x="1344" y="2928"/>
            <a:chExt cx="3054" cy="312"/>
          </a:xfrm>
        </p:grpSpPr>
        <p:graphicFrame>
          <p:nvGraphicFramePr>
            <p:cNvPr id="96268" name="Object 12"/>
            <p:cNvGraphicFramePr>
              <a:graphicFrameLocks noChangeAspect="1"/>
            </p:cNvGraphicFramePr>
            <p:nvPr/>
          </p:nvGraphicFramePr>
          <p:xfrm>
            <a:off x="1344" y="2928"/>
            <a:ext cx="305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6" name="Equation" r:id="rId4" imgW="4851360" imgH="495000" progId="Equation.3">
                    <p:embed/>
                  </p:oleObj>
                </mc:Choice>
                <mc:Fallback>
                  <p:oleObj name="Equation" r:id="rId4" imgW="4851360" imgH="495000" progId="Equation.3">
                    <p:embed/>
                    <p:pic>
                      <p:nvPicPr>
                        <p:cNvPr id="9626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928"/>
                          <a:ext cx="305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75" name="Line 19"/>
            <p:cNvSpPr>
              <a:spLocks noChangeShapeType="1"/>
            </p:cNvSpPr>
            <p:nvPr/>
          </p:nvSpPr>
          <p:spPr bwMode="auto">
            <a:xfrm>
              <a:off x="1344" y="29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6" name="Line 20"/>
            <p:cNvSpPr>
              <a:spLocks noChangeShapeType="1"/>
            </p:cNvSpPr>
            <p:nvPr/>
          </p:nvSpPr>
          <p:spPr bwMode="auto">
            <a:xfrm>
              <a:off x="1680" y="29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290" name="Group 34"/>
          <p:cNvGrpSpPr>
            <a:grpSpLocks/>
          </p:cNvGrpSpPr>
          <p:nvPr/>
        </p:nvGrpSpPr>
        <p:grpSpPr bwMode="auto">
          <a:xfrm>
            <a:off x="2873375" y="3162300"/>
            <a:ext cx="3251200" cy="495300"/>
            <a:chOff x="1504" y="3303"/>
            <a:chExt cx="2048" cy="312"/>
          </a:xfrm>
        </p:grpSpPr>
        <p:graphicFrame>
          <p:nvGraphicFramePr>
            <p:cNvPr id="96270" name="Object 14"/>
            <p:cNvGraphicFramePr>
              <a:graphicFrameLocks noChangeAspect="1"/>
            </p:cNvGraphicFramePr>
            <p:nvPr/>
          </p:nvGraphicFramePr>
          <p:xfrm>
            <a:off x="1504" y="3303"/>
            <a:ext cx="204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7" name="Equation" r:id="rId6" imgW="3251160" imgH="495000" progId="Equation.3">
                    <p:embed/>
                  </p:oleObj>
                </mc:Choice>
                <mc:Fallback>
                  <p:oleObj name="Equation" r:id="rId6" imgW="3251160" imgH="495000" progId="Equation.3">
                    <p:embed/>
                    <p:pic>
                      <p:nvPicPr>
                        <p:cNvPr id="9627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4" y="3303"/>
                          <a:ext cx="204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77" name="Line 21"/>
            <p:cNvSpPr>
              <a:spLocks noChangeShapeType="1"/>
            </p:cNvSpPr>
            <p:nvPr/>
          </p:nvSpPr>
          <p:spPr bwMode="auto">
            <a:xfrm>
              <a:off x="1680" y="3337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291" name="Group 35"/>
          <p:cNvGrpSpPr>
            <a:grpSpLocks/>
          </p:cNvGrpSpPr>
          <p:nvPr/>
        </p:nvGrpSpPr>
        <p:grpSpPr bwMode="auto">
          <a:xfrm>
            <a:off x="2771775" y="3733800"/>
            <a:ext cx="3657600" cy="508000"/>
            <a:chOff x="1440" y="3696"/>
            <a:chExt cx="2304" cy="320"/>
          </a:xfrm>
        </p:grpSpPr>
        <p:graphicFrame>
          <p:nvGraphicFramePr>
            <p:cNvPr id="96272" name="Object 16"/>
            <p:cNvGraphicFramePr>
              <a:graphicFrameLocks noChangeAspect="1"/>
            </p:cNvGraphicFramePr>
            <p:nvPr/>
          </p:nvGraphicFramePr>
          <p:xfrm>
            <a:off x="1440" y="3704"/>
            <a:ext cx="230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8" name="Equation" r:id="rId8" imgW="3657600" imgH="495000" progId="Equation.3">
                    <p:embed/>
                  </p:oleObj>
                </mc:Choice>
                <mc:Fallback>
                  <p:oleObj name="Equation" r:id="rId8" imgW="3657600" imgH="495000" progId="Equation.3">
                    <p:embed/>
                    <p:pic>
                      <p:nvPicPr>
                        <p:cNvPr id="9627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704"/>
                          <a:ext cx="230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78" name="Line 22"/>
            <p:cNvSpPr>
              <a:spLocks noChangeShapeType="1"/>
            </p:cNvSpPr>
            <p:nvPr/>
          </p:nvSpPr>
          <p:spPr bwMode="auto">
            <a:xfrm>
              <a:off x="1440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0" name="Line 24"/>
            <p:cNvSpPr>
              <a:spLocks noChangeShapeType="1"/>
            </p:cNvSpPr>
            <p:nvPr/>
          </p:nvSpPr>
          <p:spPr bwMode="auto">
            <a:xfrm>
              <a:off x="1680" y="369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293" name="Group 37"/>
          <p:cNvGrpSpPr>
            <a:grpSpLocks/>
          </p:cNvGrpSpPr>
          <p:nvPr/>
        </p:nvGrpSpPr>
        <p:grpSpPr bwMode="auto">
          <a:xfrm>
            <a:off x="1262063" y="1447800"/>
            <a:ext cx="7043737" cy="498475"/>
            <a:chOff x="795" y="912"/>
            <a:chExt cx="4437" cy="314"/>
          </a:xfrm>
        </p:grpSpPr>
        <p:graphicFrame>
          <p:nvGraphicFramePr>
            <p:cNvPr id="96260" name="Object 4"/>
            <p:cNvGraphicFramePr>
              <a:graphicFrameLocks noChangeAspect="1"/>
            </p:cNvGraphicFramePr>
            <p:nvPr/>
          </p:nvGraphicFramePr>
          <p:xfrm>
            <a:off x="795" y="914"/>
            <a:ext cx="4437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9" name="Equation" r:id="rId10" imgW="7048440" imgH="495000" progId="Equation.3">
                    <p:embed/>
                  </p:oleObj>
                </mc:Choice>
                <mc:Fallback>
                  <p:oleObj name="Equation" r:id="rId10" imgW="7048440" imgH="495000" progId="Equation.3">
                    <p:embed/>
                    <p:pic>
                      <p:nvPicPr>
                        <p:cNvPr id="9626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" y="914"/>
                          <a:ext cx="4437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>
              <a:off x="802" y="93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3" name="Line 27"/>
            <p:cNvSpPr>
              <a:spLocks noChangeShapeType="1"/>
            </p:cNvSpPr>
            <p:nvPr/>
          </p:nvSpPr>
          <p:spPr bwMode="auto">
            <a:xfrm>
              <a:off x="2386" y="9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92" name="Line 36"/>
            <p:cNvSpPr>
              <a:spLocks noChangeShapeType="1"/>
            </p:cNvSpPr>
            <p:nvPr/>
          </p:nvSpPr>
          <p:spPr bwMode="auto">
            <a:xfrm>
              <a:off x="3840" y="96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294" name="Rectangle 38"/>
          <p:cNvSpPr>
            <a:spLocks noChangeArrowheads="1"/>
          </p:cNvSpPr>
          <p:nvPr/>
        </p:nvSpPr>
        <p:spPr bwMode="auto">
          <a:xfrm>
            <a:off x="1143000" y="4800600"/>
            <a:ext cx="1295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ea typeface="楷体_GB2312" panose="02010609030101010101" pitchFamily="49" charset="-122"/>
              </a:rPr>
              <a:t>叉积</a:t>
            </a:r>
            <a:r>
              <a:rPr lang="en-US" altLang="zh-CN" sz="2800">
                <a:ea typeface="楷体_GB2312" panose="02010609030101010101" pitchFamily="49" charset="-122"/>
              </a:rPr>
              <a:t>:</a:t>
            </a:r>
          </a:p>
        </p:txBody>
      </p:sp>
      <p:grpSp>
        <p:nvGrpSpPr>
          <p:cNvPr id="96295" name="Group 39"/>
          <p:cNvGrpSpPr>
            <a:grpSpLocks/>
          </p:cNvGrpSpPr>
          <p:nvPr/>
        </p:nvGrpSpPr>
        <p:grpSpPr bwMode="auto">
          <a:xfrm>
            <a:off x="2590800" y="4419600"/>
            <a:ext cx="2717800" cy="1600200"/>
            <a:chOff x="472" y="1128"/>
            <a:chExt cx="1712" cy="1008"/>
          </a:xfrm>
        </p:grpSpPr>
        <p:grpSp>
          <p:nvGrpSpPr>
            <p:cNvPr id="96296" name="Group 40"/>
            <p:cNvGrpSpPr>
              <a:grpSpLocks/>
            </p:cNvGrpSpPr>
            <p:nvPr/>
          </p:nvGrpSpPr>
          <p:grpSpPr bwMode="auto">
            <a:xfrm>
              <a:off x="1152" y="1128"/>
              <a:ext cx="1032" cy="960"/>
              <a:chOff x="1176" y="1128"/>
              <a:chExt cx="1032" cy="960"/>
            </a:xfrm>
          </p:grpSpPr>
          <p:graphicFrame>
            <p:nvGraphicFramePr>
              <p:cNvPr id="96297" name="Object 41"/>
              <p:cNvGraphicFramePr>
                <a:graphicFrameLocks noChangeAspect="1"/>
              </p:cNvGraphicFramePr>
              <p:nvPr/>
            </p:nvGraphicFramePr>
            <p:xfrm>
              <a:off x="1176" y="1144"/>
              <a:ext cx="1032" cy="9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10" name="Equation" r:id="rId12" imgW="1638000" imgH="1498320" progId="Equation.3">
                      <p:embed/>
                    </p:oleObj>
                  </mc:Choice>
                  <mc:Fallback>
                    <p:oleObj name="Equation" r:id="rId12" imgW="1638000" imgH="1498320" progId="Equation.3">
                      <p:embed/>
                      <p:pic>
                        <p:nvPicPr>
                          <p:cNvPr id="96297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76" y="1144"/>
                            <a:ext cx="1032" cy="9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6298" name="Line 42"/>
              <p:cNvSpPr>
                <a:spLocks noChangeShapeType="1"/>
              </p:cNvSpPr>
              <p:nvPr/>
            </p:nvSpPr>
            <p:spPr bwMode="auto">
              <a:xfrm>
                <a:off x="1269" y="11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299" name="Line 43"/>
              <p:cNvSpPr>
                <a:spLocks noChangeShapeType="1"/>
              </p:cNvSpPr>
              <p:nvPr/>
            </p:nvSpPr>
            <p:spPr bwMode="auto">
              <a:xfrm>
                <a:off x="1623" y="11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300" name="Line 44"/>
              <p:cNvSpPr>
                <a:spLocks noChangeShapeType="1"/>
              </p:cNvSpPr>
              <p:nvPr/>
            </p:nvSpPr>
            <p:spPr bwMode="auto">
              <a:xfrm>
                <a:off x="1931" y="11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96301" name="Object 45"/>
            <p:cNvGraphicFramePr>
              <a:graphicFrameLocks noChangeAspect="1"/>
            </p:cNvGraphicFramePr>
            <p:nvPr/>
          </p:nvGraphicFramePr>
          <p:xfrm>
            <a:off x="1252" y="1448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1" name="Equation" r:id="rId14" imgW="355320" imgH="444240" progId="Equation.3">
                    <p:embed/>
                  </p:oleObj>
                </mc:Choice>
                <mc:Fallback>
                  <p:oleObj name="Equation" r:id="rId14" imgW="355320" imgH="444240" progId="Equation.3">
                    <p:embed/>
                    <p:pic>
                      <p:nvPicPr>
                        <p:cNvPr id="96301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2" y="1448"/>
                          <a:ext cx="2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302" name="Object 46"/>
            <p:cNvGraphicFramePr>
              <a:graphicFrameLocks noChangeAspect="1"/>
            </p:cNvGraphicFramePr>
            <p:nvPr/>
          </p:nvGraphicFramePr>
          <p:xfrm>
            <a:off x="1572" y="1440"/>
            <a:ext cx="24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2" name="Equation" r:id="rId16" imgW="380880" imgH="495000" progId="Equation.3">
                    <p:embed/>
                  </p:oleObj>
                </mc:Choice>
                <mc:Fallback>
                  <p:oleObj name="Equation" r:id="rId16" imgW="380880" imgH="495000" progId="Equation.3">
                    <p:embed/>
                    <p:pic>
                      <p:nvPicPr>
                        <p:cNvPr id="96302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2" y="1440"/>
                          <a:ext cx="24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303" name="Object 47"/>
            <p:cNvGraphicFramePr>
              <a:graphicFrameLocks noChangeAspect="1"/>
            </p:cNvGraphicFramePr>
            <p:nvPr/>
          </p:nvGraphicFramePr>
          <p:xfrm>
            <a:off x="1876" y="1448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3" name="Equation" r:id="rId18" imgW="355320" imgH="444240" progId="Equation.3">
                    <p:embed/>
                  </p:oleObj>
                </mc:Choice>
                <mc:Fallback>
                  <p:oleObj name="Equation" r:id="rId18" imgW="355320" imgH="444240" progId="Equation.3">
                    <p:embed/>
                    <p:pic>
                      <p:nvPicPr>
                        <p:cNvPr id="96303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6" y="1448"/>
                          <a:ext cx="2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304" name="Object 48"/>
            <p:cNvGraphicFramePr>
              <a:graphicFrameLocks noChangeAspect="1"/>
            </p:cNvGraphicFramePr>
            <p:nvPr/>
          </p:nvGraphicFramePr>
          <p:xfrm>
            <a:off x="1284" y="1832"/>
            <a:ext cx="2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4" name="Equation" r:id="rId20" imgW="330120" imgH="444240" progId="Equation.3">
                    <p:embed/>
                  </p:oleObj>
                </mc:Choice>
                <mc:Fallback>
                  <p:oleObj name="Equation" r:id="rId20" imgW="330120" imgH="444240" progId="Equation.3">
                    <p:embed/>
                    <p:pic>
                      <p:nvPicPr>
                        <p:cNvPr id="96304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" y="1832"/>
                          <a:ext cx="2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305" name="Object 49"/>
            <p:cNvGraphicFramePr>
              <a:graphicFrameLocks noChangeAspect="1"/>
            </p:cNvGraphicFramePr>
            <p:nvPr/>
          </p:nvGraphicFramePr>
          <p:xfrm>
            <a:off x="1572" y="1824"/>
            <a:ext cx="2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5" name="Equation" r:id="rId22" imgW="342720" imgH="495000" progId="Equation.3">
                    <p:embed/>
                  </p:oleObj>
                </mc:Choice>
                <mc:Fallback>
                  <p:oleObj name="Equation" r:id="rId22" imgW="342720" imgH="495000" progId="Equation.3">
                    <p:embed/>
                    <p:pic>
                      <p:nvPicPr>
                        <p:cNvPr id="96305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2" y="1824"/>
                          <a:ext cx="21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306" name="Object 50"/>
            <p:cNvGraphicFramePr>
              <a:graphicFrameLocks noChangeAspect="1"/>
            </p:cNvGraphicFramePr>
            <p:nvPr/>
          </p:nvGraphicFramePr>
          <p:xfrm>
            <a:off x="1892" y="1832"/>
            <a:ext cx="2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6" name="Equation" r:id="rId24" imgW="330120" imgH="444240" progId="Equation.3">
                    <p:embed/>
                  </p:oleObj>
                </mc:Choice>
                <mc:Fallback>
                  <p:oleObj name="Equation" r:id="rId24" imgW="330120" imgH="444240" progId="Equation.3">
                    <p:embed/>
                    <p:pic>
                      <p:nvPicPr>
                        <p:cNvPr id="96306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2" y="1832"/>
                          <a:ext cx="2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6307" name="Group 51"/>
            <p:cNvGrpSpPr>
              <a:grpSpLocks/>
            </p:cNvGrpSpPr>
            <p:nvPr/>
          </p:nvGrpSpPr>
          <p:grpSpPr bwMode="auto">
            <a:xfrm>
              <a:off x="472" y="1440"/>
              <a:ext cx="624" cy="248"/>
              <a:chOff x="472" y="1440"/>
              <a:chExt cx="624" cy="248"/>
            </a:xfrm>
          </p:grpSpPr>
          <p:graphicFrame>
            <p:nvGraphicFramePr>
              <p:cNvPr id="96308" name="Object 52"/>
              <p:cNvGraphicFramePr>
                <a:graphicFrameLocks noChangeAspect="1"/>
              </p:cNvGraphicFramePr>
              <p:nvPr/>
            </p:nvGraphicFramePr>
            <p:xfrm>
              <a:off x="472" y="1480"/>
              <a:ext cx="62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17" name="Equation" r:id="rId26" imgW="990360" imgH="330120" progId="Equation.3">
                      <p:embed/>
                    </p:oleObj>
                  </mc:Choice>
                  <mc:Fallback>
                    <p:oleObj name="Equation" r:id="rId26" imgW="990360" imgH="330120" progId="Equation.3">
                      <p:embed/>
                      <p:pic>
                        <p:nvPicPr>
                          <p:cNvPr id="96308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2" y="1480"/>
                            <a:ext cx="62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6309" name="Line 53"/>
              <p:cNvSpPr>
                <a:spLocks noChangeShapeType="1"/>
              </p:cNvSpPr>
              <p:nvPr/>
            </p:nvSpPr>
            <p:spPr bwMode="auto">
              <a:xfrm>
                <a:off x="480" y="148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310" name="Line 54"/>
              <p:cNvSpPr>
                <a:spLocks noChangeShapeType="1"/>
              </p:cNvSpPr>
              <p:nvPr/>
            </p:nvSpPr>
            <p:spPr bwMode="auto">
              <a:xfrm>
                <a:off x="768" y="144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96311" name="Picture 55" descr="F:\My Documents\数学资源库\机动.jpg"/>
          <p:cNvPicPr>
            <a:picLocks noChangeAspect="1" noChangeArrowheads="1"/>
          </p:cNvPicPr>
          <p:nvPr/>
        </p:nvPicPr>
        <p:blipFill>
          <a:blip r:embed="rId2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312" name="Text Box 5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96313" name="Picture 5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314" name="Picture 5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315" name="Picture 5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316" name="Picture 6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317" name="Picture 6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6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utoUpdateAnimBg="0"/>
      <p:bldP spid="96266" grpId="0" autoUpdateAnimBg="0"/>
      <p:bldP spid="96267" grpId="0" autoUpdateAnimBg="0"/>
      <p:bldP spid="96269" grpId="0" autoUpdateAnimBg="0"/>
      <p:bldP spid="96271" grpId="0" autoUpdateAnimBg="0"/>
      <p:bldP spid="96294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1524000" cy="609600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混合积</a:t>
            </a:r>
            <a:r>
              <a:rPr lang="en-US" altLang="zh-CN" sz="2800">
                <a:solidFill>
                  <a:schemeClr val="tx1"/>
                </a:solidFill>
                <a:ea typeface="楷体_GB2312" panose="02010609030101010101" pitchFamily="49" charset="-122"/>
              </a:rPr>
              <a:t>: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381000" y="19050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2. </a:t>
            </a:r>
            <a:r>
              <a:rPr lang="zh-CN" altLang="en-US"/>
              <a:t>向量关系</a:t>
            </a:r>
            <a:r>
              <a:rPr lang="en-US" altLang="zh-CN"/>
              <a:t>:</a:t>
            </a:r>
          </a:p>
        </p:txBody>
      </p:sp>
      <p:grpSp>
        <p:nvGrpSpPr>
          <p:cNvPr id="114692" name="Group 4"/>
          <p:cNvGrpSpPr>
            <a:grpSpLocks/>
          </p:cNvGrpSpPr>
          <p:nvPr/>
        </p:nvGrpSpPr>
        <p:grpSpPr bwMode="auto">
          <a:xfrm>
            <a:off x="2159000" y="2787650"/>
            <a:ext cx="838200" cy="130175"/>
            <a:chOff x="1392" y="1756"/>
            <a:chExt cx="528" cy="96"/>
          </a:xfrm>
        </p:grpSpPr>
        <p:sp>
          <p:nvSpPr>
            <p:cNvPr id="114693" name="Line 5"/>
            <p:cNvSpPr>
              <a:spLocks noChangeShapeType="1"/>
            </p:cNvSpPr>
            <p:nvPr/>
          </p:nvSpPr>
          <p:spPr bwMode="auto">
            <a:xfrm>
              <a:off x="1392" y="175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694" name="Line 6"/>
            <p:cNvSpPr>
              <a:spLocks noChangeShapeType="1"/>
            </p:cNvSpPr>
            <p:nvPr/>
          </p:nvSpPr>
          <p:spPr bwMode="auto">
            <a:xfrm flipH="1">
              <a:off x="1392" y="185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4695" name="Group 7"/>
          <p:cNvGrpSpPr>
            <a:grpSpLocks/>
          </p:cNvGrpSpPr>
          <p:nvPr/>
        </p:nvGrpSpPr>
        <p:grpSpPr bwMode="auto">
          <a:xfrm>
            <a:off x="4495800" y="2808288"/>
            <a:ext cx="838200" cy="130175"/>
            <a:chOff x="3024" y="1769"/>
            <a:chExt cx="528" cy="96"/>
          </a:xfrm>
        </p:grpSpPr>
        <p:sp>
          <p:nvSpPr>
            <p:cNvPr id="114696" name="Line 8"/>
            <p:cNvSpPr>
              <a:spLocks noChangeShapeType="1"/>
            </p:cNvSpPr>
            <p:nvPr/>
          </p:nvSpPr>
          <p:spPr bwMode="auto">
            <a:xfrm>
              <a:off x="3024" y="1769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697" name="Line 9"/>
            <p:cNvSpPr>
              <a:spLocks noChangeShapeType="1"/>
            </p:cNvSpPr>
            <p:nvPr/>
          </p:nvSpPr>
          <p:spPr bwMode="auto">
            <a:xfrm flipH="1">
              <a:off x="3024" y="1865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4698" name="Object 10"/>
          <p:cNvGraphicFramePr>
            <a:graphicFrameLocks noChangeAspect="1"/>
          </p:cNvGraphicFramePr>
          <p:nvPr/>
        </p:nvGraphicFramePr>
        <p:xfrm>
          <a:off x="5486400" y="2393950"/>
          <a:ext cx="711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711000" imgH="952200" progId="Equation.3">
                  <p:embed/>
                </p:oleObj>
              </mc:Choice>
              <mc:Fallback>
                <p:oleObj name="Equation" r:id="rId3" imgW="711000" imgH="952200" progId="Equation.3">
                  <p:embed/>
                  <p:pic>
                    <p:nvPicPr>
                      <p:cNvPr id="1146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393950"/>
                        <a:ext cx="711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9" name="Object 11"/>
          <p:cNvGraphicFramePr>
            <a:graphicFrameLocks noChangeAspect="1"/>
          </p:cNvGraphicFramePr>
          <p:nvPr/>
        </p:nvGraphicFramePr>
        <p:xfrm>
          <a:off x="6248400" y="2362200"/>
          <a:ext cx="723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5" imgW="723600" imgH="1054080" progId="Equation.3">
                  <p:embed/>
                </p:oleObj>
              </mc:Choice>
              <mc:Fallback>
                <p:oleObj name="Equation" r:id="rId5" imgW="723600" imgH="1054080" progId="Equation.3">
                  <p:embed/>
                  <p:pic>
                    <p:nvPicPr>
                      <p:cNvPr id="1146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362200"/>
                        <a:ext cx="7239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0" name="Object 12"/>
          <p:cNvGraphicFramePr>
            <a:graphicFrameLocks noChangeAspect="1"/>
          </p:cNvGraphicFramePr>
          <p:nvPr/>
        </p:nvGraphicFramePr>
        <p:xfrm>
          <a:off x="7048500" y="2400300"/>
          <a:ext cx="419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7" imgW="419040" imgH="952200" progId="Equation.3">
                  <p:embed/>
                </p:oleObj>
              </mc:Choice>
              <mc:Fallback>
                <p:oleObj name="Equation" r:id="rId7" imgW="419040" imgH="952200" progId="Equation.3">
                  <p:embed/>
                  <p:pic>
                    <p:nvPicPr>
                      <p:cNvPr id="1147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2400300"/>
                        <a:ext cx="419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701" name="Group 13"/>
          <p:cNvGrpSpPr>
            <a:grpSpLocks/>
          </p:cNvGrpSpPr>
          <p:nvPr/>
        </p:nvGrpSpPr>
        <p:grpSpPr bwMode="auto">
          <a:xfrm>
            <a:off x="2173288" y="3581400"/>
            <a:ext cx="838200" cy="130175"/>
            <a:chOff x="1177" y="2447"/>
            <a:chExt cx="528" cy="96"/>
          </a:xfrm>
        </p:grpSpPr>
        <p:sp>
          <p:nvSpPr>
            <p:cNvPr id="114702" name="Line 14"/>
            <p:cNvSpPr>
              <a:spLocks noChangeShapeType="1"/>
            </p:cNvSpPr>
            <p:nvPr/>
          </p:nvSpPr>
          <p:spPr bwMode="auto">
            <a:xfrm>
              <a:off x="1177" y="2447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03" name="Line 15"/>
            <p:cNvSpPr>
              <a:spLocks noChangeShapeType="1"/>
            </p:cNvSpPr>
            <p:nvPr/>
          </p:nvSpPr>
          <p:spPr bwMode="auto">
            <a:xfrm flipH="1">
              <a:off x="1177" y="2543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4704" name="Group 16"/>
          <p:cNvGrpSpPr>
            <a:grpSpLocks/>
          </p:cNvGrpSpPr>
          <p:nvPr/>
        </p:nvGrpSpPr>
        <p:grpSpPr bwMode="auto">
          <a:xfrm>
            <a:off x="4495800" y="3581400"/>
            <a:ext cx="838200" cy="130175"/>
            <a:chOff x="2704" y="2448"/>
            <a:chExt cx="528" cy="96"/>
          </a:xfrm>
        </p:grpSpPr>
        <p:sp>
          <p:nvSpPr>
            <p:cNvPr id="114705" name="Line 17"/>
            <p:cNvSpPr>
              <a:spLocks noChangeShapeType="1"/>
            </p:cNvSpPr>
            <p:nvPr/>
          </p:nvSpPr>
          <p:spPr bwMode="auto">
            <a:xfrm>
              <a:off x="2704" y="244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06" name="Line 18"/>
            <p:cNvSpPr>
              <a:spLocks noChangeShapeType="1"/>
            </p:cNvSpPr>
            <p:nvPr/>
          </p:nvSpPr>
          <p:spPr bwMode="auto">
            <a:xfrm flipH="1">
              <a:off x="2704" y="254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4707" name="Object 19"/>
          <p:cNvGraphicFramePr>
            <a:graphicFrameLocks noChangeAspect="1"/>
          </p:cNvGraphicFramePr>
          <p:nvPr/>
        </p:nvGraphicFramePr>
        <p:xfrm>
          <a:off x="5448300" y="3390900"/>
          <a:ext cx="331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9" imgW="3314520" imgH="495000" progId="Equation.3">
                  <p:embed/>
                </p:oleObj>
              </mc:Choice>
              <mc:Fallback>
                <p:oleObj name="Equation" r:id="rId9" imgW="3314520" imgH="495000" progId="Equation.3">
                  <p:embed/>
                  <p:pic>
                    <p:nvPicPr>
                      <p:cNvPr id="11470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3390900"/>
                        <a:ext cx="3314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708" name="Group 20"/>
          <p:cNvGrpSpPr>
            <a:grpSpLocks/>
          </p:cNvGrpSpPr>
          <p:nvPr/>
        </p:nvGrpSpPr>
        <p:grpSpPr bwMode="auto">
          <a:xfrm>
            <a:off x="1238250" y="2667000"/>
            <a:ext cx="725488" cy="406400"/>
            <a:chOff x="503" y="1680"/>
            <a:chExt cx="457" cy="256"/>
          </a:xfrm>
        </p:grpSpPr>
        <p:graphicFrame>
          <p:nvGraphicFramePr>
            <p:cNvPr id="114709" name="Object 21"/>
            <p:cNvGraphicFramePr>
              <a:graphicFrameLocks noChangeAspect="1"/>
            </p:cNvGraphicFramePr>
            <p:nvPr/>
          </p:nvGraphicFramePr>
          <p:xfrm>
            <a:off x="503" y="1728"/>
            <a:ext cx="45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4" name="Equation" r:id="rId11" imgW="723600" imgH="330120" progId="Equation.3">
                    <p:embed/>
                  </p:oleObj>
                </mc:Choice>
                <mc:Fallback>
                  <p:oleObj name="Equation" r:id="rId11" imgW="723600" imgH="330120" progId="Equation.3">
                    <p:embed/>
                    <p:pic>
                      <p:nvPicPr>
                        <p:cNvPr id="114709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" y="1728"/>
                          <a:ext cx="45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10" name="Line 22"/>
            <p:cNvSpPr>
              <a:spLocks noChangeShapeType="1"/>
            </p:cNvSpPr>
            <p:nvPr/>
          </p:nvSpPr>
          <p:spPr bwMode="auto">
            <a:xfrm>
              <a:off x="507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11" name="Line 23"/>
            <p:cNvSpPr>
              <a:spLocks noChangeShapeType="1"/>
            </p:cNvSpPr>
            <p:nvPr/>
          </p:nvSpPr>
          <p:spPr bwMode="auto">
            <a:xfrm>
              <a:off x="816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4712" name="Group 24"/>
          <p:cNvGrpSpPr>
            <a:grpSpLocks/>
          </p:cNvGrpSpPr>
          <p:nvPr/>
        </p:nvGrpSpPr>
        <p:grpSpPr bwMode="auto">
          <a:xfrm>
            <a:off x="1231900" y="3505200"/>
            <a:ext cx="825500" cy="458788"/>
            <a:chOff x="499" y="2256"/>
            <a:chExt cx="520" cy="289"/>
          </a:xfrm>
        </p:grpSpPr>
        <p:graphicFrame>
          <p:nvGraphicFramePr>
            <p:cNvPr id="114713" name="Object 25"/>
            <p:cNvGraphicFramePr>
              <a:graphicFrameLocks noChangeAspect="1"/>
            </p:cNvGraphicFramePr>
            <p:nvPr/>
          </p:nvGraphicFramePr>
          <p:xfrm>
            <a:off x="499" y="2289"/>
            <a:ext cx="52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5" name="Equation" r:id="rId13" imgW="825480" imgH="406080" progId="Equation.3">
                    <p:embed/>
                  </p:oleObj>
                </mc:Choice>
                <mc:Fallback>
                  <p:oleObj name="Equation" r:id="rId13" imgW="825480" imgH="406080" progId="Equation.3">
                    <p:embed/>
                    <p:pic>
                      <p:nvPicPr>
                        <p:cNvPr id="114713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2289"/>
                          <a:ext cx="52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14" name="Line 26"/>
            <p:cNvSpPr>
              <a:spLocks noChangeShapeType="1"/>
            </p:cNvSpPr>
            <p:nvPr/>
          </p:nvSpPr>
          <p:spPr bwMode="auto">
            <a:xfrm>
              <a:off x="507" y="23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15" name="Line 27"/>
            <p:cNvSpPr>
              <a:spLocks noChangeShapeType="1"/>
            </p:cNvSpPr>
            <p:nvPr/>
          </p:nvSpPr>
          <p:spPr bwMode="auto">
            <a:xfrm>
              <a:off x="864" y="22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4716" name="Group 28"/>
          <p:cNvGrpSpPr>
            <a:grpSpLocks/>
          </p:cNvGrpSpPr>
          <p:nvPr/>
        </p:nvGrpSpPr>
        <p:grpSpPr bwMode="auto">
          <a:xfrm>
            <a:off x="3243263" y="3433763"/>
            <a:ext cx="1130300" cy="452437"/>
            <a:chOff x="1851" y="2256"/>
            <a:chExt cx="712" cy="285"/>
          </a:xfrm>
        </p:grpSpPr>
        <p:graphicFrame>
          <p:nvGraphicFramePr>
            <p:cNvPr id="114717" name="Object 29"/>
            <p:cNvGraphicFramePr>
              <a:graphicFrameLocks noChangeAspect="1"/>
            </p:cNvGraphicFramePr>
            <p:nvPr/>
          </p:nvGraphicFramePr>
          <p:xfrm>
            <a:off x="1851" y="2285"/>
            <a:ext cx="71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6" name="Equation" r:id="rId15" imgW="1130040" imgH="406080" progId="Equation.3">
                    <p:embed/>
                  </p:oleObj>
                </mc:Choice>
                <mc:Fallback>
                  <p:oleObj name="Equation" r:id="rId15" imgW="1130040" imgH="406080" progId="Equation.3">
                    <p:embed/>
                    <p:pic>
                      <p:nvPicPr>
                        <p:cNvPr id="114717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1" y="2285"/>
                          <a:ext cx="71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18" name="Line 30"/>
            <p:cNvSpPr>
              <a:spLocks noChangeShapeType="1"/>
            </p:cNvSpPr>
            <p:nvPr/>
          </p:nvSpPr>
          <p:spPr bwMode="auto">
            <a:xfrm>
              <a:off x="1851" y="23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19" name="Line 31"/>
            <p:cNvSpPr>
              <a:spLocks noChangeShapeType="1"/>
            </p:cNvSpPr>
            <p:nvPr/>
          </p:nvSpPr>
          <p:spPr bwMode="auto">
            <a:xfrm>
              <a:off x="2085" y="22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4720" name="Object 32"/>
          <p:cNvGraphicFramePr>
            <a:graphicFrameLocks noChangeAspect="1"/>
          </p:cNvGraphicFramePr>
          <p:nvPr/>
        </p:nvGraphicFramePr>
        <p:xfrm>
          <a:off x="5130800" y="533400"/>
          <a:ext cx="19558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17" imgW="1955520" imgH="1600200" progId="Equation.3">
                  <p:embed/>
                </p:oleObj>
              </mc:Choice>
              <mc:Fallback>
                <p:oleObj name="Equation" r:id="rId17" imgW="1955520" imgH="1600200" progId="Equation.3">
                  <p:embed/>
                  <p:pic>
                    <p:nvPicPr>
                      <p:cNvPr id="11472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533400"/>
                        <a:ext cx="19558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721" name="Group 33"/>
          <p:cNvGrpSpPr>
            <a:grpSpLocks/>
          </p:cNvGrpSpPr>
          <p:nvPr/>
        </p:nvGrpSpPr>
        <p:grpSpPr bwMode="auto">
          <a:xfrm>
            <a:off x="3276600" y="1087438"/>
            <a:ext cx="1752600" cy="457200"/>
            <a:chOff x="960" y="2352"/>
            <a:chExt cx="1104" cy="288"/>
          </a:xfrm>
        </p:grpSpPr>
        <p:graphicFrame>
          <p:nvGraphicFramePr>
            <p:cNvPr id="114722" name="Object 34"/>
            <p:cNvGraphicFramePr>
              <a:graphicFrameLocks noChangeAspect="1"/>
            </p:cNvGraphicFramePr>
            <p:nvPr/>
          </p:nvGraphicFramePr>
          <p:xfrm>
            <a:off x="960" y="2384"/>
            <a:ext cx="110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8" name="Equation" r:id="rId19" imgW="1752480" imgH="406080" progId="Equation.3">
                    <p:embed/>
                  </p:oleObj>
                </mc:Choice>
                <mc:Fallback>
                  <p:oleObj name="Equation" r:id="rId19" imgW="1752480" imgH="406080" progId="Equation.3">
                    <p:embed/>
                    <p:pic>
                      <p:nvPicPr>
                        <p:cNvPr id="114722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384"/>
                          <a:ext cx="110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23" name="Line 35"/>
            <p:cNvSpPr>
              <a:spLocks noChangeShapeType="1"/>
            </p:cNvSpPr>
            <p:nvPr/>
          </p:nvSpPr>
          <p:spPr bwMode="auto">
            <a:xfrm>
              <a:off x="1260" y="24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24" name="Line 36"/>
            <p:cNvSpPr>
              <a:spLocks noChangeShapeType="1"/>
            </p:cNvSpPr>
            <p:nvPr/>
          </p:nvSpPr>
          <p:spPr bwMode="auto">
            <a:xfrm>
              <a:off x="1568" y="23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25" name="Line 37"/>
            <p:cNvSpPr>
              <a:spLocks noChangeShapeType="1"/>
            </p:cNvSpPr>
            <p:nvPr/>
          </p:nvSpPr>
          <p:spPr bwMode="auto">
            <a:xfrm>
              <a:off x="1920" y="240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4726" name="Group 38"/>
          <p:cNvGrpSpPr>
            <a:grpSpLocks/>
          </p:cNvGrpSpPr>
          <p:nvPr/>
        </p:nvGrpSpPr>
        <p:grpSpPr bwMode="auto">
          <a:xfrm>
            <a:off x="2133600" y="1066800"/>
            <a:ext cx="1143000" cy="477838"/>
            <a:chOff x="2631" y="1008"/>
            <a:chExt cx="720" cy="301"/>
          </a:xfrm>
        </p:grpSpPr>
        <p:graphicFrame>
          <p:nvGraphicFramePr>
            <p:cNvPr id="114727" name="Object 39"/>
            <p:cNvGraphicFramePr>
              <a:graphicFrameLocks noChangeAspect="1"/>
            </p:cNvGraphicFramePr>
            <p:nvPr/>
          </p:nvGraphicFramePr>
          <p:xfrm>
            <a:off x="2631" y="1037"/>
            <a:ext cx="7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9" name="Equation" r:id="rId21" imgW="1143000" imgH="431640" progId="Equation.3">
                    <p:embed/>
                  </p:oleObj>
                </mc:Choice>
                <mc:Fallback>
                  <p:oleObj name="Equation" r:id="rId21" imgW="1143000" imgH="431640" progId="Equation.3">
                    <p:embed/>
                    <p:pic>
                      <p:nvPicPr>
                        <p:cNvPr id="114727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1" y="1037"/>
                          <a:ext cx="7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28" name="Line 40"/>
            <p:cNvSpPr>
              <a:spLocks noChangeShapeType="1"/>
            </p:cNvSpPr>
            <p:nvPr/>
          </p:nvSpPr>
          <p:spPr bwMode="auto">
            <a:xfrm>
              <a:off x="2736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29" name="Line 41"/>
            <p:cNvSpPr>
              <a:spLocks noChangeShapeType="1"/>
            </p:cNvSpPr>
            <p:nvPr/>
          </p:nvSpPr>
          <p:spPr bwMode="auto">
            <a:xfrm>
              <a:off x="2928" y="100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30" name="Line 42"/>
            <p:cNvSpPr>
              <a:spLocks noChangeShapeType="1"/>
            </p:cNvSpPr>
            <p:nvPr/>
          </p:nvSpPr>
          <p:spPr bwMode="auto">
            <a:xfrm>
              <a:off x="3120" y="105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4731" name="Group 43"/>
          <p:cNvGrpSpPr>
            <a:grpSpLocks/>
          </p:cNvGrpSpPr>
          <p:nvPr/>
        </p:nvGrpSpPr>
        <p:grpSpPr bwMode="auto">
          <a:xfrm>
            <a:off x="1206500" y="4191000"/>
            <a:ext cx="1727200" cy="457200"/>
            <a:chOff x="736" y="2640"/>
            <a:chExt cx="1088" cy="288"/>
          </a:xfrm>
        </p:grpSpPr>
        <p:graphicFrame>
          <p:nvGraphicFramePr>
            <p:cNvPr id="114732" name="Object 44"/>
            <p:cNvGraphicFramePr>
              <a:graphicFrameLocks noChangeAspect="1"/>
            </p:cNvGraphicFramePr>
            <p:nvPr/>
          </p:nvGraphicFramePr>
          <p:xfrm>
            <a:off x="736" y="2648"/>
            <a:ext cx="10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0" name="Equation" r:id="rId23" imgW="1726920" imgH="444240" progId="Equation.3">
                    <p:embed/>
                  </p:oleObj>
                </mc:Choice>
                <mc:Fallback>
                  <p:oleObj name="Equation" r:id="rId23" imgW="1726920" imgH="444240" progId="Equation.3">
                    <p:embed/>
                    <p:pic>
                      <p:nvPicPr>
                        <p:cNvPr id="114732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6" y="2648"/>
                          <a:ext cx="108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33" name="Line 45"/>
            <p:cNvSpPr>
              <a:spLocks noChangeShapeType="1"/>
            </p:cNvSpPr>
            <p:nvPr/>
          </p:nvSpPr>
          <p:spPr bwMode="auto">
            <a:xfrm>
              <a:off x="768" y="268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34" name="Line 46"/>
            <p:cNvSpPr>
              <a:spLocks noChangeShapeType="1"/>
            </p:cNvSpPr>
            <p:nvPr/>
          </p:nvSpPr>
          <p:spPr bwMode="auto">
            <a:xfrm>
              <a:off x="1008" y="264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35" name="Line 47"/>
            <p:cNvSpPr>
              <a:spLocks noChangeShapeType="1"/>
            </p:cNvSpPr>
            <p:nvPr/>
          </p:nvSpPr>
          <p:spPr bwMode="auto">
            <a:xfrm>
              <a:off x="1200" y="268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4736" name="Group 48"/>
          <p:cNvGrpSpPr>
            <a:grpSpLocks/>
          </p:cNvGrpSpPr>
          <p:nvPr/>
        </p:nvGrpSpPr>
        <p:grpSpPr bwMode="auto">
          <a:xfrm>
            <a:off x="3086100" y="4343400"/>
            <a:ext cx="838200" cy="130175"/>
            <a:chOff x="2704" y="2448"/>
            <a:chExt cx="528" cy="96"/>
          </a:xfrm>
        </p:grpSpPr>
        <p:sp>
          <p:nvSpPr>
            <p:cNvPr id="114737" name="Line 49"/>
            <p:cNvSpPr>
              <a:spLocks noChangeShapeType="1"/>
            </p:cNvSpPr>
            <p:nvPr/>
          </p:nvSpPr>
          <p:spPr bwMode="auto">
            <a:xfrm>
              <a:off x="2704" y="244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38" name="Line 50"/>
            <p:cNvSpPr>
              <a:spLocks noChangeShapeType="1"/>
            </p:cNvSpPr>
            <p:nvPr/>
          </p:nvSpPr>
          <p:spPr bwMode="auto">
            <a:xfrm flipH="1">
              <a:off x="2704" y="254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4739" name="Object 51"/>
          <p:cNvGraphicFramePr>
            <a:graphicFrameLocks noChangeAspect="1"/>
          </p:cNvGraphicFramePr>
          <p:nvPr/>
        </p:nvGraphicFramePr>
        <p:xfrm>
          <a:off x="4114800" y="4699000"/>
          <a:ext cx="24384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25" imgW="2438280" imgH="1549080" progId="Equation.3">
                  <p:embed/>
                </p:oleObj>
              </mc:Choice>
              <mc:Fallback>
                <p:oleObj name="Equation" r:id="rId25" imgW="2438280" imgH="1549080" progId="Equation.3">
                  <p:embed/>
                  <p:pic>
                    <p:nvPicPr>
                      <p:cNvPr id="114739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699000"/>
                        <a:ext cx="24384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740" name="Group 52"/>
          <p:cNvGrpSpPr>
            <a:grpSpLocks/>
          </p:cNvGrpSpPr>
          <p:nvPr/>
        </p:nvGrpSpPr>
        <p:grpSpPr bwMode="auto">
          <a:xfrm>
            <a:off x="4000500" y="4135438"/>
            <a:ext cx="2019300" cy="466725"/>
            <a:chOff x="2784" y="2845"/>
            <a:chExt cx="1272" cy="294"/>
          </a:xfrm>
        </p:grpSpPr>
        <p:graphicFrame>
          <p:nvGraphicFramePr>
            <p:cNvPr id="114741" name="Object 53"/>
            <p:cNvGraphicFramePr>
              <a:graphicFrameLocks noChangeAspect="1"/>
            </p:cNvGraphicFramePr>
            <p:nvPr/>
          </p:nvGraphicFramePr>
          <p:xfrm>
            <a:off x="2784" y="2883"/>
            <a:ext cx="12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2" name="Equation" r:id="rId27" imgW="2019240" imgH="406080" progId="Equation.3">
                    <p:embed/>
                  </p:oleObj>
                </mc:Choice>
                <mc:Fallback>
                  <p:oleObj name="Equation" r:id="rId27" imgW="2019240" imgH="406080" progId="Equation.3">
                    <p:embed/>
                    <p:pic>
                      <p:nvPicPr>
                        <p:cNvPr id="114741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883"/>
                          <a:ext cx="127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42" name="Line 54"/>
            <p:cNvSpPr>
              <a:spLocks noChangeShapeType="1"/>
            </p:cNvSpPr>
            <p:nvPr/>
          </p:nvSpPr>
          <p:spPr bwMode="auto">
            <a:xfrm>
              <a:off x="2924" y="2893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43" name="Line 55"/>
            <p:cNvSpPr>
              <a:spLocks noChangeShapeType="1"/>
            </p:cNvSpPr>
            <p:nvPr/>
          </p:nvSpPr>
          <p:spPr bwMode="auto">
            <a:xfrm>
              <a:off x="3232" y="2845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44" name="Line 56"/>
            <p:cNvSpPr>
              <a:spLocks noChangeShapeType="1"/>
            </p:cNvSpPr>
            <p:nvPr/>
          </p:nvSpPr>
          <p:spPr bwMode="auto">
            <a:xfrm>
              <a:off x="3559" y="2893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4745" name="Group 57"/>
          <p:cNvGrpSpPr>
            <a:grpSpLocks/>
          </p:cNvGrpSpPr>
          <p:nvPr/>
        </p:nvGrpSpPr>
        <p:grpSpPr bwMode="auto">
          <a:xfrm>
            <a:off x="3124200" y="5356225"/>
            <a:ext cx="838200" cy="130175"/>
            <a:chOff x="2704" y="2448"/>
            <a:chExt cx="528" cy="96"/>
          </a:xfrm>
        </p:grpSpPr>
        <p:sp>
          <p:nvSpPr>
            <p:cNvPr id="114746" name="Line 58"/>
            <p:cNvSpPr>
              <a:spLocks noChangeShapeType="1"/>
            </p:cNvSpPr>
            <p:nvPr/>
          </p:nvSpPr>
          <p:spPr bwMode="auto">
            <a:xfrm>
              <a:off x="2704" y="244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47" name="Line 59"/>
            <p:cNvSpPr>
              <a:spLocks noChangeShapeType="1"/>
            </p:cNvSpPr>
            <p:nvPr/>
          </p:nvSpPr>
          <p:spPr bwMode="auto">
            <a:xfrm flipH="1">
              <a:off x="2704" y="254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14748" name="Picture 60" descr="F:\My Documents\数学资源库\机动.jpg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749" name="Text Box 6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14750" name="Picture 6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51" name="Picture 6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52" name="Picture 6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53" name="Picture 6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54" name="Picture 6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755" name="Group 67"/>
          <p:cNvGrpSpPr>
            <a:grpSpLocks/>
          </p:cNvGrpSpPr>
          <p:nvPr/>
        </p:nvGrpSpPr>
        <p:grpSpPr bwMode="auto">
          <a:xfrm>
            <a:off x="3086100" y="2667000"/>
            <a:ext cx="1257300" cy="371475"/>
            <a:chOff x="816" y="1654"/>
            <a:chExt cx="792" cy="234"/>
          </a:xfrm>
        </p:grpSpPr>
        <p:graphicFrame>
          <p:nvGraphicFramePr>
            <p:cNvPr id="114756" name="Object 68"/>
            <p:cNvGraphicFramePr>
              <a:graphicFrameLocks noChangeAspect="1"/>
            </p:cNvGraphicFramePr>
            <p:nvPr/>
          </p:nvGraphicFramePr>
          <p:xfrm>
            <a:off x="816" y="1680"/>
            <a:ext cx="79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3" name="Equation" r:id="rId35" imgW="1257120" imgH="330120" progId="Equation.3">
                    <p:embed/>
                  </p:oleObj>
                </mc:Choice>
                <mc:Fallback>
                  <p:oleObj name="Equation" r:id="rId35" imgW="1257120" imgH="330120" progId="Equation.3">
                    <p:embed/>
                    <p:pic>
                      <p:nvPicPr>
                        <p:cNvPr id="114756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680"/>
                          <a:ext cx="79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57" name="Line 69"/>
            <p:cNvSpPr>
              <a:spLocks noChangeShapeType="1"/>
            </p:cNvSpPr>
            <p:nvPr/>
          </p:nvSpPr>
          <p:spPr bwMode="auto">
            <a:xfrm>
              <a:off x="816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58" name="Line 70"/>
            <p:cNvSpPr>
              <a:spLocks noChangeShapeType="1"/>
            </p:cNvSpPr>
            <p:nvPr/>
          </p:nvSpPr>
          <p:spPr bwMode="auto">
            <a:xfrm>
              <a:off x="1104" y="165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59" name="Line 71"/>
            <p:cNvSpPr>
              <a:spLocks noChangeShapeType="1"/>
            </p:cNvSpPr>
            <p:nvPr/>
          </p:nvSpPr>
          <p:spPr bwMode="auto">
            <a:xfrm>
              <a:off x="1440" y="165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2438400" cy="685800"/>
          </a:xfrm>
          <a:solidFill>
            <a:schemeClr val="bg1"/>
          </a:solidFill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b="1">
                <a:ea typeface="楷体_GB2312" panose="02010609030101010101" pitchFamily="49" charset="-122"/>
              </a:rPr>
              <a:t>思考与练习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设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5257800" y="130968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计算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8001000" y="12954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并求</a:t>
            </a:r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990600" y="19177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夹角</a:t>
            </a:r>
            <a:r>
              <a:rPr lang="zh-CN" altLang="en-US" i="1">
                <a:sym typeface="Symbol" panose="05050102010706020507" pitchFamily="18" charset="2"/>
              </a:rPr>
              <a:t></a:t>
            </a:r>
            <a:r>
              <a:rPr lang="zh-CN" altLang="en-US">
                <a:sym typeface="Symbol" panose="05050102010706020507" pitchFamily="18" charset="2"/>
              </a:rPr>
              <a:t> </a:t>
            </a:r>
            <a:r>
              <a:rPr lang="zh-CN" altLang="en-US"/>
              <a:t>的正弦与余弦 </a:t>
            </a:r>
            <a:r>
              <a:rPr lang="en-US" altLang="zh-CN"/>
              <a:t>.</a:t>
            </a:r>
            <a:endParaRPr lang="en-US" altLang="zh-CN" sz="2400" b="1">
              <a:solidFill>
                <a:schemeClr val="accent2"/>
              </a:solidFill>
            </a:endParaRPr>
          </a:p>
        </p:txBody>
      </p:sp>
      <p:graphicFrame>
        <p:nvGraphicFramePr>
          <p:cNvPr id="99338" name="Object 10"/>
          <p:cNvGraphicFramePr>
            <a:graphicFrameLocks noChangeAspect="1"/>
          </p:cNvGraphicFramePr>
          <p:nvPr/>
        </p:nvGraphicFramePr>
        <p:xfrm>
          <a:off x="4787900" y="2713038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4" imgW="1384200" imgH="406080" progId="Equation.3">
                  <p:embed/>
                </p:oleObj>
              </mc:Choice>
              <mc:Fallback>
                <p:oleObj name="Equation" r:id="rId4" imgW="1384200" imgH="406080" progId="Equation.3">
                  <p:embed/>
                  <p:pic>
                    <p:nvPicPr>
                      <p:cNvPr id="993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713038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3" name="Object 15"/>
          <p:cNvGraphicFramePr>
            <a:graphicFrameLocks noChangeAspect="1"/>
          </p:cNvGraphicFramePr>
          <p:nvPr/>
        </p:nvGraphicFramePr>
        <p:xfrm>
          <a:off x="1801813" y="3194050"/>
          <a:ext cx="1905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6" imgW="1904760" imgH="863280" progId="Equation.3">
                  <p:embed/>
                </p:oleObj>
              </mc:Choice>
              <mc:Fallback>
                <p:oleObj name="Equation" r:id="rId6" imgW="1904760" imgH="863280" progId="Equation.3">
                  <p:embed/>
                  <p:pic>
                    <p:nvPicPr>
                      <p:cNvPr id="993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3194050"/>
                        <a:ext cx="1905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4" name="Object 16"/>
          <p:cNvGraphicFramePr>
            <a:graphicFrameLocks noChangeAspect="1"/>
          </p:cNvGraphicFramePr>
          <p:nvPr/>
        </p:nvGraphicFramePr>
        <p:xfrm>
          <a:off x="4038600" y="3200400"/>
          <a:ext cx="1714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8" imgW="1714320" imgH="901440" progId="Equation.3">
                  <p:embed/>
                </p:oleObj>
              </mc:Choice>
              <mc:Fallback>
                <p:oleObj name="Equation" r:id="rId8" imgW="1714320" imgH="901440" progId="Equation.3">
                  <p:embed/>
                  <p:pic>
                    <p:nvPicPr>
                      <p:cNvPr id="993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200400"/>
                        <a:ext cx="1714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5" name="Text Box 17"/>
          <p:cNvSpPr txBox="1">
            <a:spLocks noChangeArrowheads="1"/>
          </p:cNvSpPr>
          <p:nvPr/>
        </p:nvSpPr>
        <p:spPr bwMode="auto">
          <a:xfrm>
            <a:off x="609600" y="25908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答案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99346" name="Text Box 18"/>
          <p:cNvSpPr txBox="1">
            <a:spLocks noChangeArrowheads="1"/>
          </p:cNvSpPr>
          <p:nvPr/>
        </p:nvSpPr>
        <p:spPr bwMode="auto">
          <a:xfrm>
            <a:off x="685800" y="4267200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2. </a:t>
            </a:r>
            <a:r>
              <a:rPr lang="zh-CN" altLang="en-US"/>
              <a:t>用向量方法证明正弦定理</a:t>
            </a:r>
            <a:r>
              <a:rPr lang="en-US" altLang="zh-CN"/>
              <a:t>:</a:t>
            </a:r>
          </a:p>
        </p:txBody>
      </p:sp>
      <p:graphicFrame>
        <p:nvGraphicFramePr>
          <p:cNvPr id="99347" name="Object 19"/>
          <p:cNvGraphicFramePr>
            <a:graphicFrameLocks noChangeAspect="1"/>
          </p:cNvGraphicFramePr>
          <p:nvPr/>
        </p:nvGraphicFramePr>
        <p:xfrm>
          <a:off x="1676400" y="4876800"/>
          <a:ext cx="304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10" imgW="3047760" imgH="850680" progId="Equation.3">
                  <p:embed/>
                </p:oleObj>
              </mc:Choice>
              <mc:Fallback>
                <p:oleObj name="Equation" r:id="rId10" imgW="3047760" imgH="850680" progId="Equation.3">
                  <p:embed/>
                  <p:pic>
                    <p:nvPicPr>
                      <p:cNvPr id="9934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76800"/>
                        <a:ext cx="3048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382" name="Group 54"/>
          <p:cNvGrpSpPr>
            <a:grpSpLocks/>
          </p:cNvGrpSpPr>
          <p:nvPr/>
        </p:nvGrpSpPr>
        <p:grpSpPr bwMode="auto">
          <a:xfrm>
            <a:off x="381000" y="1981200"/>
            <a:ext cx="642938" cy="457200"/>
            <a:chOff x="240" y="1248"/>
            <a:chExt cx="405" cy="288"/>
          </a:xfrm>
        </p:grpSpPr>
        <p:graphicFrame>
          <p:nvGraphicFramePr>
            <p:cNvPr id="99340" name="Object 12"/>
            <p:cNvGraphicFramePr>
              <a:graphicFrameLocks noChangeAspect="1"/>
            </p:cNvGraphicFramePr>
            <p:nvPr/>
          </p:nvGraphicFramePr>
          <p:xfrm>
            <a:off x="240" y="1280"/>
            <a:ext cx="3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8" name="Equation" r:id="rId12" imgW="609480" imgH="406080" progId="Equation.3">
                    <p:embed/>
                  </p:oleObj>
                </mc:Choice>
                <mc:Fallback>
                  <p:oleObj name="Equation" r:id="rId12" imgW="609480" imgH="406080" progId="Equation.3">
                    <p:embed/>
                    <p:pic>
                      <p:nvPicPr>
                        <p:cNvPr id="993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280"/>
                          <a:ext cx="3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61" name="Line 33"/>
            <p:cNvSpPr>
              <a:spLocks noChangeShapeType="1"/>
            </p:cNvSpPr>
            <p:nvPr/>
          </p:nvSpPr>
          <p:spPr bwMode="auto">
            <a:xfrm>
              <a:off x="240" y="129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2" name="Line 34"/>
            <p:cNvSpPr>
              <a:spLocks noChangeShapeType="1"/>
            </p:cNvSpPr>
            <p:nvPr/>
          </p:nvSpPr>
          <p:spPr bwMode="auto">
            <a:xfrm>
              <a:off x="501" y="124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9380" name="Group 52"/>
          <p:cNvGrpSpPr>
            <a:grpSpLocks/>
          </p:cNvGrpSpPr>
          <p:nvPr/>
        </p:nvGrpSpPr>
        <p:grpSpPr bwMode="auto">
          <a:xfrm>
            <a:off x="1803400" y="2667000"/>
            <a:ext cx="1244600" cy="452438"/>
            <a:chOff x="1136" y="1680"/>
            <a:chExt cx="784" cy="285"/>
          </a:xfrm>
        </p:grpSpPr>
        <p:graphicFrame>
          <p:nvGraphicFramePr>
            <p:cNvPr id="99341" name="Object 13"/>
            <p:cNvGraphicFramePr>
              <a:graphicFrameLocks noChangeAspect="1"/>
            </p:cNvGraphicFramePr>
            <p:nvPr/>
          </p:nvGraphicFramePr>
          <p:xfrm>
            <a:off x="1136" y="1709"/>
            <a:ext cx="7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9" name="Equation" r:id="rId14" imgW="1244520" imgH="406080" progId="Equation.3">
                    <p:embed/>
                  </p:oleObj>
                </mc:Choice>
                <mc:Fallback>
                  <p:oleObj name="Equation" r:id="rId14" imgW="1244520" imgH="406080" progId="Equation.3">
                    <p:embed/>
                    <p:pic>
                      <p:nvPicPr>
                        <p:cNvPr id="9934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1709"/>
                          <a:ext cx="7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63" name="Line 35"/>
            <p:cNvSpPr>
              <a:spLocks noChangeShapeType="1"/>
            </p:cNvSpPr>
            <p:nvPr/>
          </p:nvSpPr>
          <p:spPr bwMode="auto">
            <a:xfrm>
              <a:off x="1152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4" name="Line 36"/>
            <p:cNvSpPr>
              <a:spLocks noChangeShapeType="1"/>
            </p:cNvSpPr>
            <p:nvPr/>
          </p:nvSpPr>
          <p:spPr bwMode="auto">
            <a:xfrm>
              <a:off x="1392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9381" name="Group 53"/>
          <p:cNvGrpSpPr>
            <a:grpSpLocks/>
          </p:cNvGrpSpPr>
          <p:nvPr/>
        </p:nvGrpSpPr>
        <p:grpSpPr bwMode="auto">
          <a:xfrm>
            <a:off x="3975100" y="2667000"/>
            <a:ext cx="749300" cy="376238"/>
            <a:chOff x="2504" y="1680"/>
            <a:chExt cx="472" cy="237"/>
          </a:xfrm>
        </p:grpSpPr>
        <p:graphicFrame>
          <p:nvGraphicFramePr>
            <p:cNvPr id="99342" name="Object 14"/>
            <p:cNvGraphicFramePr>
              <a:graphicFrameLocks noChangeAspect="1"/>
            </p:cNvGraphicFramePr>
            <p:nvPr/>
          </p:nvGraphicFramePr>
          <p:xfrm>
            <a:off x="2504" y="1709"/>
            <a:ext cx="44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0" name="Equation" r:id="rId16" imgW="711000" imgH="330120" progId="Equation.3">
                    <p:embed/>
                  </p:oleObj>
                </mc:Choice>
                <mc:Fallback>
                  <p:oleObj name="Equation" r:id="rId16" imgW="711000" imgH="330120" progId="Equation.3">
                    <p:embed/>
                    <p:pic>
                      <p:nvPicPr>
                        <p:cNvPr id="9934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4" y="1709"/>
                          <a:ext cx="44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65" name="Line 37"/>
            <p:cNvSpPr>
              <a:spLocks noChangeShapeType="1"/>
            </p:cNvSpPr>
            <p:nvPr/>
          </p:nvSpPr>
          <p:spPr bwMode="auto">
            <a:xfrm>
              <a:off x="2523" y="172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6" name="Line 38"/>
            <p:cNvSpPr>
              <a:spLocks noChangeShapeType="1"/>
            </p:cNvSpPr>
            <p:nvPr/>
          </p:nvSpPr>
          <p:spPr bwMode="auto">
            <a:xfrm>
              <a:off x="2832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9378" name="Group 50"/>
          <p:cNvGrpSpPr>
            <a:grpSpLocks/>
          </p:cNvGrpSpPr>
          <p:nvPr/>
        </p:nvGrpSpPr>
        <p:grpSpPr bwMode="auto">
          <a:xfrm>
            <a:off x="1524000" y="1447800"/>
            <a:ext cx="3746500" cy="441325"/>
            <a:chOff x="960" y="912"/>
            <a:chExt cx="2360" cy="278"/>
          </a:xfrm>
        </p:grpSpPr>
        <p:graphicFrame>
          <p:nvGraphicFramePr>
            <p:cNvPr id="99332" name="Object 4"/>
            <p:cNvGraphicFramePr>
              <a:graphicFrameLocks noChangeAspect="1"/>
            </p:cNvGraphicFramePr>
            <p:nvPr/>
          </p:nvGraphicFramePr>
          <p:xfrm>
            <a:off x="960" y="934"/>
            <a:ext cx="23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1" name="Equation" r:id="rId18" imgW="3746160" imgH="406080" progId="Equation.3">
                    <p:embed/>
                  </p:oleObj>
                </mc:Choice>
                <mc:Fallback>
                  <p:oleObj name="Equation" r:id="rId18" imgW="3746160" imgH="406080" progId="Equation.3">
                    <p:embed/>
                    <p:pic>
                      <p:nvPicPr>
                        <p:cNvPr id="9933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934"/>
                          <a:ext cx="23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67" name="Line 39"/>
            <p:cNvSpPr>
              <a:spLocks noChangeShapeType="1"/>
            </p:cNvSpPr>
            <p:nvPr/>
          </p:nvSpPr>
          <p:spPr bwMode="auto">
            <a:xfrm>
              <a:off x="972" y="96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8" name="Line 40"/>
            <p:cNvSpPr>
              <a:spLocks noChangeShapeType="1"/>
            </p:cNvSpPr>
            <p:nvPr/>
          </p:nvSpPr>
          <p:spPr bwMode="auto">
            <a:xfrm>
              <a:off x="1296" y="9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9" name="Line 41"/>
            <p:cNvSpPr>
              <a:spLocks noChangeShapeType="1"/>
            </p:cNvSpPr>
            <p:nvPr/>
          </p:nvSpPr>
          <p:spPr bwMode="auto">
            <a:xfrm>
              <a:off x="1745" y="9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70" name="Line 42"/>
            <p:cNvSpPr>
              <a:spLocks noChangeShapeType="1"/>
            </p:cNvSpPr>
            <p:nvPr/>
          </p:nvSpPr>
          <p:spPr bwMode="auto">
            <a:xfrm>
              <a:off x="2064" y="9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71" name="Line 43"/>
            <p:cNvSpPr>
              <a:spLocks noChangeShapeType="1"/>
            </p:cNvSpPr>
            <p:nvPr/>
          </p:nvSpPr>
          <p:spPr bwMode="auto">
            <a:xfrm>
              <a:off x="2328" y="9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72" name="Line 44"/>
            <p:cNvSpPr>
              <a:spLocks noChangeShapeType="1"/>
            </p:cNvSpPr>
            <p:nvPr/>
          </p:nvSpPr>
          <p:spPr bwMode="auto">
            <a:xfrm>
              <a:off x="2784" y="9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73" name="Line 45"/>
            <p:cNvSpPr>
              <a:spLocks noChangeShapeType="1"/>
            </p:cNvSpPr>
            <p:nvPr/>
          </p:nvSpPr>
          <p:spPr bwMode="auto">
            <a:xfrm>
              <a:off x="3120" y="9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9379" name="Group 51"/>
          <p:cNvGrpSpPr>
            <a:grpSpLocks/>
          </p:cNvGrpSpPr>
          <p:nvPr/>
        </p:nvGrpSpPr>
        <p:grpSpPr bwMode="auto">
          <a:xfrm>
            <a:off x="6146800" y="1403350"/>
            <a:ext cx="1930400" cy="463550"/>
            <a:chOff x="3872" y="884"/>
            <a:chExt cx="1216" cy="292"/>
          </a:xfrm>
        </p:grpSpPr>
        <p:graphicFrame>
          <p:nvGraphicFramePr>
            <p:cNvPr id="99334" name="Object 6"/>
            <p:cNvGraphicFramePr>
              <a:graphicFrameLocks noChangeAspect="1"/>
            </p:cNvGraphicFramePr>
            <p:nvPr/>
          </p:nvGraphicFramePr>
          <p:xfrm>
            <a:off x="3872" y="912"/>
            <a:ext cx="121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2" name="Equation" r:id="rId20" imgW="1930320" imgH="419040" progId="Equation.3">
                    <p:embed/>
                  </p:oleObj>
                </mc:Choice>
                <mc:Fallback>
                  <p:oleObj name="Equation" r:id="rId20" imgW="1930320" imgH="419040" progId="Equation.3">
                    <p:embed/>
                    <p:pic>
                      <p:nvPicPr>
                        <p:cNvPr id="9933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2" y="912"/>
                          <a:ext cx="121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74" name="Line 46"/>
            <p:cNvSpPr>
              <a:spLocks noChangeShapeType="1"/>
            </p:cNvSpPr>
            <p:nvPr/>
          </p:nvSpPr>
          <p:spPr bwMode="auto">
            <a:xfrm>
              <a:off x="3876" y="92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75" name="Line 47"/>
            <p:cNvSpPr>
              <a:spLocks noChangeShapeType="1"/>
            </p:cNvSpPr>
            <p:nvPr/>
          </p:nvSpPr>
          <p:spPr bwMode="auto">
            <a:xfrm>
              <a:off x="4114" y="8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76" name="Line 48"/>
            <p:cNvSpPr>
              <a:spLocks noChangeShapeType="1"/>
            </p:cNvSpPr>
            <p:nvPr/>
          </p:nvSpPr>
          <p:spPr bwMode="auto">
            <a:xfrm>
              <a:off x="4560" y="92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77" name="Line 49"/>
            <p:cNvSpPr>
              <a:spLocks noChangeShapeType="1"/>
            </p:cNvSpPr>
            <p:nvPr/>
          </p:nvSpPr>
          <p:spPr bwMode="auto">
            <a:xfrm>
              <a:off x="4848" y="88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9384" name="Group 56"/>
          <p:cNvGrpSpPr>
            <a:grpSpLocks/>
          </p:cNvGrpSpPr>
          <p:nvPr/>
        </p:nvGrpSpPr>
        <p:grpSpPr bwMode="auto">
          <a:xfrm>
            <a:off x="5499100" y="4572000"/>
            <a:ext cx="2501900" cy="1600200"/>
            <a:chOff x="3464" y="2880"/>
            <a:chExt cx="1576" cy="1008"/>
          </a:xfrm>
        </p:grpSpPr>
        <p:graphicFrame>
          <p:nvGraphicFramePr>
            <p:cNvPr id="99350" name="Object 22"/>
            <p:cNvGraphicFramePr>
              <a:graphicFrameLocks noChangeAspect="1"/>
            </p:cNvGraphicFramePr>
            <p:nvPr/>
          </p:nvGraphicFramePr>
          <p:xfrm>
            <a:off x="4288" y="2880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3" name="Equation" r:id="rId22" imgW="279360" imgH="304560" progId="Equation.3">
                    <p:embed/>
                  </p:oleObj>
                </mc:Choice>
                <mc:Fallback>
                  <p:oleObj name="Equation" r:id="rId22" imgW="279360" imgH="304560" progId="Equation.3">
                    <p:embed/>
                    <p:pic>
                      <p:nvPicPr>
                        <p:cNvPr id="9935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8" y="2880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1" name="Object 23"/>
            <p:cNvGraphicFramePr>
              <a:graphicFrameLocks noChangeAspect="1"/>
            </p:cNvGraphicFramePr>
            <p:nvPr/>
          </p:nvGraphicFramePr>
          <p:xfrm>
            <a:off x="4608" y="325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4" name="Equation" r:id="rId24" imgW="228600" imgH="241200" progId="Equation.3">
                    <p:embed/>
                  </p:oleObj>
                </mc:Choice>
                <mc:Fallback>
                  <p:oleObj name="Equation" r:id="rId24" imgW="228600" imgH="241200" progId="Equation.3">
                    <p:embed/>
                    <p:pic>
                      <p:nvPicPr>
                        <p:cNvPr id="99351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25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2" name="Object 24"/>
            <p:cNvGraphicFramePr>
              <a:graphicFrameLocks noChangeAspect="1"/>
            </p:cNvGraphicFramePr>
            <p:nvPr/>
          </p:nvGraphicFramePr>
          <p:xfrm>
            <a:off x="4276" y="3680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5" name="Equation" r:id="rId26" imgW="215640" imgH="330120" progId="Equation.3">
                    <p:embed/>
                  </p:oleObj>
                </mc:Choice>
                <mc:Fallback>
                  <p:oleObj name="Equation" r:id="rId26" imgW="215640" imgH="330120" progId="Equation.3">
                    <p:embed/>
                    <p:pic>
                      <p:nvPicPr>
                        <p:cNvPr id="9935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6" y="3680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3" name="Object 25"/>
            <p:cNvGraphicFramePr>
              <a:graphicFrameLocks noChangeAspect="1"/>
            </p:cNvGraphicFramePr>
            <p:nvPr/>
          </p:nvGraphicFramePr>
          <p:xfrm>
            <a:off x="3952" y="3216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6" name="Equation" r:id="rId28" imgW="203040" imgH="241200" progId="Equation.3">
                    <p:embed/>
                  </p:oleObj>
                </mc:Choice>
                <mc:Fallback>
                  <p:oleObj name="Equation" r:id="rId28" imgW="203040" imgH="241200" progId="Equation.3">
                    <p:embed/>
                    <p:pic>
                      <p:nvPicPr>
                        <p:cNvPr id="99353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" y="3216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4" name="Object 26"/>
            <p:cNvGraphicFramePr>
              <a:graphicFrameLocks noChangeAspect="1"/>
            </p:cNvGraphicFramePr>
            <p:nvPr/>
          </p:nvGraphicFramePr>
          <p:xfrm>
            <a:off x="3464" y="3552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7" name="Equation" r:id="rId30" imgW="279360" imgH="304560" progId="Equation.3">
                    <p:embed/>
                  </p:oleObj>
                </mc:Choice>
                <mc:Fallback>
                  <p:oleObj name="Equation" r:id="rId30" imgW="279360" imgH="304560" progId="Equation.3">
                    <p:embed/>
                    <p:pic>
                      <p:nvPicPr>
                        <p:cNvPr id="99354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4" y="3552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5" name="Object 27"/>
            <p:cNvGraphicFramePr>
              <a:graphicFrameLocks noChangeAspect="1"/>
            </p:cNvGraphicFramePr>
            <p:nvPr/>
          </p:nvGraphicFramePr>
          <p:xfrm>
            <a:off x="4856" y="355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8" name="Equation" r:id="rId32" imgW="291960" imgH="317160" progId="Equation.3">
                    <p:embed/>
                  </p:oleObj>
                </mc:Choice>
                <mc:Fallback>
                  <p:oleObj name="Equation" r:id="rId32" imgW="291960" imgH="317160" progId="Equation.3">
                    <p:embed/>
                    <p:pic>
                      <p:nvPicPr>
                        <p:cNvPr id="99355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6" y="355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56" name="Arc 28"/>
            <p:cNvSpPr>
              <a:spLocks/>
            </p:cNvSpPr>
            <p:nvPr/>
          </p:nvSpPr>
          <p:spPr bwMode="auto">
            <a:xfrm>
              <a:off x="3744" y="3511"/>
              <a:ext cx="172" cy="120"/>
            </a:xfrm>
            <a:custGeom>
              <a:avLst/>
              <a:gdLst>
                <a:gd name="G0" fmla="+- 0 0 0"/>
                <a:gd name="G1" fmla="+- 14984 0 0"/>
                <a:gd name="G2" fmla="+- 21600 0 0"/>
                <a:gd name="T0" fmla="*/ 15557 w 21600"/>
                <a:gd name="T1" fmla="*/ 0 h 14984"/>
                <a:gd name="T2" fmla="*/ 21600 w 21600"/>
                <a:gd name="T3" fmla="*/ 14984 h 14984"/>
                <a:gd name="T4" fmla="*/ 0 w 21600"/>
                <a:gd name="T5" fmla="*/ 14984 h 14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984" fill="none" extrusionOk="0">
                  <a:moveTo>
                    <a:pt x="15557" y="-1"/>
                  </a:moveTo>
                  <a:cubicBezTo>
                    <a:pt x="19434" y="4024"/>
                    <a:pt x="21600" y="9395"/>
                    <a:pt x="21600" y="14984"/>
                  </a:cubicBezTo>
                </a:path>
                <a:path w="21600" h="14984" stroke="0" extrusionOk="0">
                  <a:moveTo>
                    <a:pt x="15557" y="-1"/>
                  </a:moveTo>
                  <a:cubicBezTo>
                    <a:pt x="19434" y="4024"/>
                    <a:pt x="21600" y="9395"/>
                    <a:pt x="21600" y="14984"/>
                  </a:cubicBezTo>
                  <a:lnTo>
                    <a:pt x="0" y="14984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7" name="Arc 29"/>
            <p:cNvSpPr>
              <a:spLocks/>
            </p:cNvSpPr>
            <p:nvPr/>
          </p:nvSpPr>
          <p:spPr bwMode="auto">
            <a:xfrm>
              <a:off x="4628" y="3504"/>
              <a:ext cx="172" cy="127"/>
            </a:xfrm>
            <a:custGeom>
              <a:avLst/>
              <a:gdLst>
                <a:gd name="G0" fmla="+- 21600 0 0"/>
                <a:gd name="G1" fmla="+- 15768 0 0"/>
                <a:gd name="G2" fmla="+- 21600 0 0"/>
                <a:gd name="T0" fmla="*/ 0 w 21600"/>
                <a:gd name="T1" fmla="*/ 15768 h 15768"/>
                <a:gd name="T2" fmla="*/ 6838 w 21600"/>
                <a:gd name="T3" fmla="*/ 0 h 15768"/>
                <a:gd name="T4" fmla="*/ 21600 w 21600"/>
                <a:gd name="T5" fmla="*/ 15768 h 15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5768" fill="none" extrusionOk="0">
                  <a:moveTo>
                    <a:pt x="0" y="15767"/>
                  </a:moveTo>
                  <a:cubicBezTo>
                    <a:pt x="0" y="9792"/>
                    <a:pt x="2475" y="4083"/>
                    <a:pt x="6837" y="-1"/>
                  </a:cubicBezTo>
                </a:path>
                <a:path w="21600" h="15768" stroke="0" extrusionOk="0">
                  <a:moveTo>
                    <a:pt x="0" y="15767"/>
                  </a:moveTo>
                  <a:cubicBezTo>
                    <a:pt x="0" y="9792"/>
                    <a:pt x="2475" y="4083"/>
                    <a:pt x="6837" y="-1"/>
                  </a:cubicBezTo>
                  <a:lnTo>
                    <a:pt x="21600" y="15768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8" name="Arc 30"/>
            <p:cNvSpPr>
              <a:spLocks/>
            </p:cNvSpPr>
            <p:nvPr/>
          </p:nvSpPr>
          <p:spPr bwMode="auto">
            <a:xfrm>
              <a:off x="4224" y="3120"/>
              <a:ext cx="245" cy="172"/>
            </a:xfrm>
            <a:custGeom>
              <a:avLst/>
              <a:gdLst>
                <a:gd name="G0" fmla="+- 15756 0 0"/>
                <a:gd name="G1" fmla="+- 0 0 0"/>
                <a:gd name="G2" fmla="+- 21600 0 0"/>
                <a:gd name="T0" fmla="*/ 30548 w 30548"/>
                <a:gd name="T1" fmla="*/ 15740 h 21600"/>
                <a:gd name="T2" fmla="*/ 0 w 30548"/>
                <a:gd name="T3" fmla="*/ 14775 h 21600"/>
                <a:gd name="T4" fmla="*/ 15756 w 3054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48" h="21600" fill="none" extrusionOk="0">
                  <a:moveTo>
                    <a:pt x="30548" y="15740"/>
                  </a:moveTo>
                  <a:cubicBezTo>
                    <a:pt x="26542" y="19504"/>
                    <a:pt x="21252" y="21599"/>
                    <a:pt x="15756" y="21600"/>
                  </a:cubicBezTo>
                  <a:cubicBezTo>
                    <a:pt x="9786" y="21600"/>
                    <a:pt x="4083" y="19129"/>
                    <a:pt x="-1" y="14775"/>
                  </a:cubicBezTo>
                </a:path>
                <a:path w="30548" h="21600" stroke="0" extrusionOk="0">
                  <a:moveTo>
                    <a:pt x="30548" y="15740"/>
                  </a:moveTo>
                  <a:cubicBezTo>
                    <a:pt x="26542" y="19504"/>
                    <a:pt x="21252" y="21599"/>
                    <a:pt x="15756" y="21600"/>
                  </a:cubicBezTo>
                  <a:cubicBezTo>
                    <a:pt x="9786" y="21600"/>
                    <a:pt x="4083" y="19129"/>
                    <a:pt x="-1" y="14775"/>
                  </a:cubicBezTo>
                  <a:lnTo>
                    <a:pt x="15756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83" name="Freeform 55"/>
            <p:cNvSpPr>
              <a:spLocks/>
            </p:cNvSpPr>
            <p:nvPr/>
          </p:nvSpPr>
          <p:spPr bwMode="auto">
            <a:xfrm>
              <a:off x="3696" y="3120"/>
              <a:ext cx="1104" cy="528"/>
            </a:xfrm>
            <a:custGeom>
              <a:avLst/>
              <a:gdLst>
                <a:gd name="T0" fmla="*/ 672 w 1104"/>
                <a:gd name="T1" fmla="*/ 0 h 528"/>
                <a:gd name="T2" fmla="*/ 0 w 1104"/>
                <a:gd name="T3" fmla="*/ 528 h 528"/>
                <a:gd name="T4" fmla="*/ 1104 w 1104"/>
                <a:gd name="T5" fmla="*/ 528 h 528"/>
                <a:gd name="T6" fmla="*/ 672 w 1104"/>
                <a:gd name="T7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4" h="528">
                  <a:moveTo>
                    <a:pt x="672" y="0"/>
                  </a:moveTo>
                  <a:lnTo>
                    <a:pt x="0" y="528"/>
                  </a:lnTo>
                  <a:lnTo>
                    <a:pt x="1104" y="528"/>
                  </a:lnTo>
                  <a:lnTo>
                    <a:pt x="672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99385" name="Picture 57" descr="F:\My Documents\数学资源库\机动.jpg"/>
          <p:cNvPicPr>
            <a:picLocks noChangeAspect="1" noChangeArrowheads="1"/>
          </p:cNvPicPr>
          <p:nvPr/>
        </p:nvPicPr>
        <p:blipFill>
          <a:blip r:embed="rId3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386" name="Text Box 5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99387" name="Picture 5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388" name="Picture 60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389" name="Picture 6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390" name="Picture 6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391" name="Picture 6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utoUpdateAnimBg="0"/>
      <p:bldP spid="99333" grpId="0" build="p" autoUpdateAnimBg="0"/>
      <p:bldP spid="99336" grpId="0" build="p" autoUpdateAnimBg="0"/>
      <p:bldP spid="99337" grpId="0" build="p" autoUpdateAnimBg="0" advAuto="0"/>
      <p:bldP spid="99345" grpId="0" autoUpdateAnimBg="0"/>
      <p:bldP spid="9934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40386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证</a:t>
            </a:r>
            <a:r>
              <a:rPr lang="en-US" altLang="zh-CN" sz="2800" b="1">
                <a:ea typeface="楷体_GB2312" panose="02010609030101010101" pitchFamily="49" charset="-122"/>
              </a:rPr>
              <a:t>: 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由三角形面积公式</a:t>
            </a:r>
          </a:p>
        </p:txBody>
      </p:sp>
      <p:graphicFrame>
        <p:nvGraphicFramePr>
          <p:cNvPr id="101394" name="Object 18"/>
          <p:cNvGraphicFramePr>
            <a:graphicFrameLocks noChangeAspect="1"/>
          </p:cNvGraphicFramePr>
          <p:nvPr/>
        </p:nvGraphicFramePr>
        <p:xfrm>
          <a:off x="3352800" y="3022600"/>
          <a:ext cx="1778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3" imgW="1777680" imgH="330120" progId="Equation.3">
                  <p:embed/>
                </p:oleObj>
              </mc:Choice>
              <mc:Fallback>
                <p:oleObj name="Equation" r:id="rId3" imgW="1777680" imgH="330120" progId="Equation.3">
                  <p:embed/>
                  <p:pic>
                    <p:nvPicPr>
                      <p:cNvPr id="10139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22600"/>
                        <a:ext cx="1778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6" name="Object 20"/>
          <p:cNvGraphicFramePr>
            <a:graphicFrameLocks noChangeAspect="1"/>
          </p:cNvGraphicFramePr>
          <p:nvPr/>
        </p:nvGraphicFramePr>
        <p:xfrm>
          <a:off x="3352800" y="3708400"/>
          <a:ext cx="1790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5" imgW="1790640" imgH="330120" progId="Equation.3">
                  <p:embed/>
                </p:oleObj>
              </mc:Choice>
              <mc:Fallback>
                <p:oleObj name="Equation" r:id="rId5" imgW="1790640" imgH="330120" progId="Equation.3">
                  <p:embed/>
                  <p:pic>
                    <p:nvPicPr>
                      <p:cNvPr id="10139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708400"/>
                        <a:ext cx="1790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7" name="Object 21"/>
          <p:cNvGraphicFramePr>
            <a:graphicFrameLocks noChangeAspect="1"/>
          </p:cNvGraphicFramePr>
          <p:nvPr/>
        </p:nvGraphicFramePr>
        <p:xfrm>
          <a:off x="2108200" y="5029200"/>
          <a:ext cx="1917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7" imgW="1917360" imgH="850680" progId="Equation.3">
                  <p:embed/>
                </p:oleObj>
              </mc:Choice>
              <mc:Fallback>
                <p:oleObj name="Equation" r:id="rId7" imgW="1917360" imgH="850680" progId="Equation.3">
                  <p:embed/>
                  <p:pic>
                    <p:nvPicPr>
                      <p:cNvPr id="10139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5029200"/>
                        <a:ext cx="1917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98" name="Text Box 22"/>
          <p:cNvSpPr txBox="1">
            <a:spLocks noChangeArrowheads="1"/>
          </p:cNvSpPr>
          <p:nvPr/>
        </p:nvSpPr>
        <p:spPr bwMode="auto">
          <a:xfrm>
            <a:off x="685800" y="519588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所以</a:t>
            </a:r>
          </a:p>
        </p:txBody>
      </p:sp>
      <p:graphicFrame>
        <p:nvGraphicFramePr>
          <p:cNvPr id="101399" name="Object 23"/>
          <p:cNvGraphicFramePr>
            <a:graphicFrameLocks noChangeAspect="1"/>
          </p:cNvGraphicFramePr>
          <p:nvPr/>
        </p:nvGraphicFramePr>
        <p:xfrm>
          <a:off x="4114800" y="5029200"/>
          <a:ext cx="1092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9" imgW="1091880" imgH="850680" progId="Equation.3">
                  <p:embed/>
                </p:oleObj>
              </mc:Choice>
              <mc:Fallback>
                <p:oleObj name="Equation" r:id="rId9" imgW="1091880" imgH="850680" progId="Equation.3">
                  <p:embed/>
                  <p:pic>
                    <p:nvPicPr>
                      <p:cNvPr id="10139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029200"/>
                        <a:ext cx="1092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1" name="Object 25"/>
          <p:cNvGraphicFramePr>
            <a:graphicFrameLocks noChangeAspect="1"/>
          </p:cNvGraphicFramePr>
          <p:nvPr/>
        </p:nvGraphicFramePr>
        <p:xfrm>
          <a:off x="3365500" y="4445000"/>
          <a:ext cx="1816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11" imgW="1815840" imgH="330120" progId="Equation.3">
                  <p:embed/>
                </p:oleObj>
              </mc:Choice>
              <mc:Fallback>
                <p:oleObj name="Equation" r:id="rId11" imgW="1815840" imgH="330120" progId="Equation.3">
                  <p:embed/>
                  <p:pic>
                    <p:nvPicPr>
                      <p:cNvPr id="10140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4445000"/>
                        <a:ext cx="1816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02" name="Text Box 26"/>
          <p:cNvSpPr txBox="1">
            <a:spLocks noChangeArrowheads="1"/>
          </p:cNvSpPr>
          <p:nvPr/>
        </p:nvSpPr>
        <p:spPr bwMode="auto">
          <a:xfrm>
            <a:off x="603250" y="2946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因</a:t>
            </a:r>
          </a:p>
        </p:txBody>
      </p:sp>
      <p:grpSp>
        <p:nvGrpSpPr>
          <p:cNvPr id="101414" name="Group 38"/>
          <p:cNvGrpSpPr>
            <a:grpSpLocks/>
          </p:cNvGrpSpPr>
          <p:nvPr/>
        </p:nvGrpSpPr>
        <p:grpSpPr bwMode="auto">
          <a:xfrm>
            <a:off x="6172200" y="3048000"/>
            <a:ext cx="2501900" cy="1600200"/>
            <a:chOff x="3888" y="1920"/>
            <a:chExt cx="1576" cy="1008"/>
          </a:xfrm>
        </p:grpSpPr>
        <p:graphicFrame>
          <p:nvGraphicFramePr>
            <p:cNvPr id="101404" name="Object 28"/>
            <p:cNvGraphicFramePr>
              <a:graphicFrameLocks noChangeAspect="1"/>
            </p:cNvGraphicFramePr>
            <p:nvPr/>
          </p:nvGraphicFramePr>
          <p:xfrm>
            <a:off x="4712" y="1920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3" name="Equation" r:id="rId13" imgW="279360" imgH="304560" progId="Equation.3">
                    <p:embed/>
                  </p:oleObj>
                </mc:Choice>
                <mc:Fallback>
                  <p:oleObj name="Equation" r:id="rId13" imgW="279360" imgH="304560" progId="Equation.3">
                    <p:embed/>
                    <p:pic>
                      <p:nvPicPr>
                        <p:cNvPr id="101404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2" y="1920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05" name="Object 29"/>
            <p:cNvGraphicFramePr>
              <a:graphicFrameLocks noChangeAspect="1"/>
            </p:cNvGraphicFramePr>
            <p:nvPr/>
          </p:nvGraphicFramePr>
          <p:xfrm>
            <a:off x="5032" y="229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4" name="Equation" r:id="rId15" imgW="228600" imgH="241200" progId="Equation.3">
                    <p:embed/>
                  </p:oleObj>
                </mc:Choice>
                <mc:Fallback>
                  <p:oleObj name="Equation" r:id="rId15" imgW="228600" imgH="241200" progId="Equation.3">
                    <p:embed/>
                    <p:pic>
                      <p:nvPicPr>
                        <p:cNvPr id="101405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2" y="229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06" name="Object 30"/>
            <p:cNvGraphicFramePr>
              <a:graphicFrameLocks noChangeAspect="1"/>
            </p:cNvGraphicFramePr>
            <p:nvPr/>
          </p:nvGraphicFramePr>
          <p:xfrm>
            <a:off x="4700" y="2720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5" name="Equation" r:id="rId17" imgW="215640" imgH="330120" progId="Equation.3">
                    <p:embed/>
                  </p:oleObj>
                </mc:Choice>
                <mc:Fallback>
                  <p:oleObj name="Equation" r:id="rId17" imgW="215640" imgH="330120" progId="Equation.3">
                    <p:embed/>
                    <p:pic>
                      <p:nvPicPr>
                        <p:cNvPr id="101406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0" y="2720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07" name="Object 31"/>
            <p:cNvGraphicFramePr>
              <a:graphicFrameLocks noChangeAspect="1"/>
            </p:cNvGraphicFramePr>
            <p:nvPr/>
          </p:nvGraphicFramePr>
          <p:xfrm>
            <a:off x="4376" y="2256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6" name="Equation" r:id="rId19" imgW="203040" imgH="241200" progId="Equation.3">
                    <p:embed/>
                  </p:oleObj>
                </mc:Choice>
                <mc:Fallback>
                  <p:oleObj name="Equation" r:id="rId19" imgW="203040" imgH="241200" progId="Equation.3">
                    <p:embed/>
                    <p:pic>
                      <p:nvPicPr>
                        <p:cNvPr id="101407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6" y="2256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08" name="Object 32"/>
            <p:cNvGraphicFramePr>
              <a:graphicFrameLocks noChangeAspect="1"/>
            </p:cNvGraphicFramePr>
            <p:nvPr/>
          </p:nvGraphicFramePr>
          <p:xfrm>
            <a:off x="3888" y="2592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7" name="Equation" r:id="rId21" imgW="279360" imgH="304560" progId="Equation.3">
                    <p:embed/>
                  </p:oleObj>
                </mc:Choice>
                <mc:Fallback>
                  <p:oleObj name="Equation" r:id="rId21" imgW="279360" imgH="304560" progId="Equation.3">
                    <p:embed/>
                    <p:pic>
                      <p:nvPicPr>
                        <p:cNvPr id="101408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592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09" name="Object 33"/>
            <p:cNvGraphicFramePr>
              <a:graphicFrameLocks noChangeAspect="1"/>
            </p:cNvGraphicFramePr>
            <p:nvPr/>
          </p:nvGraphicFramePr>
          <p:xfrm>
            <a:off x="5280" y="259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8" name="Equation" r:id="rId23" imgW="291960" imgH="317160" progId="Equation.3">
                    <p:embed/>
                  </p:oleObj>
                </mc:Choice>
                <mc:Fallback>
                  <p:oleObj name="Equation" r:id="rId23" imgW="291960" imgH="317160" progId="Equation.3">
                    <p:embed/>
                    <p:pic>
                      <p:nvPicPr>
                        <p:cNvPr id="101409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59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10" name="Arc 34"/>
            <p:cNvSpPr>
              <a:spLocks/>
            </p:cNvSpPr>
            <p:nvPr/>
          </p:nvSpPr>
          <p:spPr bwMode="auto">
            <a:xfrm>
              <a:off x="4168" y="2551"/>
              <a:ext cx="172" cy="120"/>
            </a:xfrm>
            <a:custGeom>
              <a:avLst/>
              <a:gdLst>
                <a:gd name="G0" fmla="+- 0 0 0"/>
                <a:gd name="G1" fmla="+- 14984 0 0"/>
                <a:gd name="G2" fmla="+- 21600 0 0"/>
                <a:gd name="T0" fmla="*/ 15557 w 21600"/>
                <a:gd name="T1" fmla="*/ 0 h 14984"/>
                <a:gd name="T2" fmla="*/ 21600 w 21600"/>
                <a:gd name="T3" fmla="*/ 14984 h 14984"/>
                <a:gd name="T4" fmla="*/ 0 w 21600"/>
                <a:gd name="T5" fmla="*/ 14984 h 14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984" fill="none" extrusionOk="0">
                  <a:moveTo>
                    <a:pt x="15557" y="-1"/>
                  </a:moveTo>
                  <a:cubicBezTo>
                    <a:pt x="19434" y="4024"/>
                    <a:pt x="21600" y="9395"/>
                    <a:pt x="21600" y="14984"/>
                  </a:cubicBezTo>
                </a:path>
                <a:path w="21600" h="14984" stroke="0" extrusionOk="0">
                  <a:moveTo>
                    <a:pt x="15557" y="-1"/>
                  </a:moveTo>
                  <a:cubicBezTo>
                    <a:pt x="19434" y="4024"/>
                    <a:pt x="21600" y="9395"/>
                    <a:pt x="21600" y="14984"/>
                  </a:cubicBezTo>
                  <a:lnTo>
                    <a:pt x="0" y="14984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11" name="Arc 35"/>
            <p:cNvSpPr>
              <a:spLocks/>
            </p:cNvSpPr>
            <p:nvPr/>
          </p:nvSpPr>
          <p:spPr bwMode="auto">
            <a:xfrm>
              <a:off x="5052" y="2544"/>
              <a:ext cx="172" cy="127"/>
            </a:xfrm>
            <a:custGeom>
              <a:avLst/>
              <a:gdLst>
                <a:gd name="G0" fmla="+- 21600 0 0"/>
                <a:gd name="G1" fmla="+- 15768 0 0"/>
                <a:gd name="G2" fmla="+- 21600 0 0"/>
                <a:gd name="T0" fmla="*/ 0 w 21600"/>
                <a:gd name="T1" fmla="*/ 15768 h 15768"/>
                <a:gd name="T2" fmla="*/ 6838 w 21600"/>
                <a:gd name="T3" fmla="*/ 0 h 15768"/>
                <a:gd name="T4" fmla="*/ 21600 w 21600"/>
                <a:gd name="T5" fmla="*/ 15768 h 15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5768" fill="none" extrusionOk="0">
                  <a:moveTo>
                    <a:pt x="0" y="15767"/>
                  </a:moveTo>
                  <a:cubicBezTo>
                    <a:pt x="0" y="9792"/>
                    <a:pt x="2475" y="4083"/>
                    <a:pt x="6837" y="-1"/>
                  </a:cubicBezTo>
                </a:path>
                <a:path w="21600" h="15768" stroke="0" extrusionOk="0">
                  <a:moveTo>
                    <a:pt x="0" y="15767"/>
                  </a:moveTo>
                  <a:cubicBezTo>
                    <a:pt x="0" y="9792"/>
                    <a:pt x="2475" y="4083"/>
                    <a:pt x="6837" y="-1"/>
                  </a:cubicBezTo>
                  <a:lnTo>
                    <a:pt x="21600" y="15768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12" name="Arc 36"/>
            <p:cNvSpPr>
              <a:spLocks/>
            </p:cNvSpPr>
            <p:nvPr/>
          </p:nvSpPr>
          <p:spPr bwMode="auto">
            <a:xfrm>
              <a:off x="4648" y="2160"/>
              <a:ext cx="245" cy="172"/>
            </a:xfrm>
            <a:custGeom>
              <a:avLst/>
              <a:gdLst>
                <a:gd name="G0" fmla="+- 15756 0 0"/>
                <a:gd name="G1" fmla="+- 0 0 0"/>
                <a:gd name="G2" fmla="+- 21600 0 0"/>
                <a:gd name="T0" fmla="*/ 30548 w 30548"/>
                <a:gd name="T1" fmla="*/ 15740 h 21600"/>
                <a:gd name="T2" fmla="*/ 0 w 30548"/>
                <a:gd name="T3" fmla="*/ 14775 h 21600"/>
                <a:gd name="T4" fmla="*/ 15756 w 3054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48" h="21600" fill="none" extrusionOk="0">
                  <a:moveTo>
                    <a:pt x="30548" y="15740"/>
                  </a:moveTo>
                  <a:cubicBezTo>
                    <a:pt x="26542" y="19504"/>
                    <a:pt x="21252" y="21599"/>
                    <a:pt x="15756" y="21600"/>
                  </a:cubicBezTo>
                  <a:cubicBezTo>
                    <a:pt x="9786" y="21600"/>
                    <a:pt x="4083" y="19129"/>
                    <a:pt x="-1" y="14775"/>
                  </a:cubicBezTo>
                </a:path>
                <a:path w="30548" h="21600" stroke="0" extrusionOk="0">
                  <a:moveTo>
                    <a:pt x="30548" y="15740"/>
                  </a:moveTo>
                  <a:cubicBezTo>
                    <a:pt x="26542" y="19504"/>
                    <a:pt x="21252" y="21599"/>
                    <a:pt x="15756" y="21600"/>
                  </a:cubicBezTo>
                  <a:cubicBezTo>
                    <a:pt x="9786" y="21600"/>
                    <a:pt x="4083" y="19129"/>
                    <a:pt x="-1" y="14775"/>
                  </a:cubicBezTo>
                  <a:lnTo>
                    <a:pt x="15756" y="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13" name="Freeform 37"/>
            <p:cNvSpPr>
              <a:spLocks/>
            </p:cNvSpPr>
            <p:nvPr/>
          </p:nvSpPr>
          <p:spPr bwMode="auto">
            <a:xfrm>
              <a:off x="4120" y="2160"/>
              <a:ext cx="1104" cy="528"/>
            </a:xfrm>
            <a:custGeom>
              <a:avLst/>
              <a:gdLst>
                <a:gd name="T0" fmla="*/ 672 w 1104"/>
                <a:gd name="T1" fmla="*/ 0 h 528"/>
                <a:gd name="T2" fmla="*/ 0 w 1104"/>
                <a:gd name="T3" fmla="*/ 528 h 528"/>
                <a:gd name="T4" fmla="*/ 1104 w 1104"/>
                <a:gd name="T5" fmla="*/ 528 h 528"/>
                <a:gd name="T6" fmla="*/ 672 w 1104"/>
                <a:gd name="T7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4" h="528">
                  <a:moveTo>
                    <a:pt x="672" y="0"/>
                  </a:moveTo>
                  <a:lnTo>
                    <a:pt x="0" y="528"/>
                  </a:lnTo>
                  <a:lnTo>
                    <a:pt x="1104" y="528"/>
                  </a:lnTo>
                  <a:lnTo>
                    <a:pt x="672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1429" name="Group 53"/>
          <p:cNvGrpSpPr>
            <a:grpSpLocks/>
          </p:cNvGrpSpPr>
          <p:nvPr/>
        </p:nvGrpSpPr>
        <p:grpSpPr bwMode="auto">
          <a:xfrm>
            <a:off x="1687513" y="1054100"/>
            <a:ext cx="3113087" cy="854075"/>
            <a:chOff x="871" y="664"/>
            <a:chExt cx="1961" cy="538"/>
          </a:xfrm>
        </p:grpSpPr>
        <p:graphicFrame>
          <p:nvGraphicFramePr>
            <p:cNvPr id="101390" name="Object 14"/>
            <p:cNvGraphicFramePr>
              <a:graphicFrameLocks noChangeAspect="1"/>
            </p:cNvGraphicFramePr>
            <p:nvPr/>
          </p:nvGraphicFramePr>
          <p:xfrm>
            <a:off x="871" y="664"/>
            <a:ext cx="1961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9" name="Equation" r:id="rId25" imgW="3098520" imgH="850680" progId="Equation.3">
                    <p:embed/>
                  </p:oleObj>
                </mc:Choice>
                <mc:Fallback>
                  <p:oleObj name="Equation" r:id="rId25" imgW="3098520" imgH="850680" progId="Equation.3">
                    <p:embed/>
                    <p:pic>
                      <p:nvPicPr>
                        <p:cNvPr id="10139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" y="664"/>
                          <a:ext cx="1961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15" name="Line 39"/>
            <p:cNvSpPr>
              <a:spLocks noChangeShapeType="1"/>
            </p:cNvSpPr>
            <p:nvPr/>
          </p:nvSpPr>
          <p:spPr bwMode="auto">
            <a:xfrm>
              <a:off x="1920" y="793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16" name="Line 40"/>
            <p:cNvSpPr>
              <a:spLocks noChangeShapeType="1"/>
            </p:cNvSpPr>
            <p:nvPr/>
          </p:nvSpPr>
          <p:spPr bwMode="auto">
            <a:xfrm>
              <a:off x="2448" y="793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1430" name="Group 54"/>
          <p:cNvGrpSpPr>
            <a:grpSpLocks/>
          </p:cNvGrpSpPr>
          <p:nvPr/>
        </p:nvGrpSpPr>
        <p:grpSpPr bwMode="auto">
          <a:xfrm>
            <a:off x="2743200" y="1968500"/>
            <a:ext cx="2057400" cy="850900"/>
            <a:chOff x="1536" y="1240"/>
            <a:chExt cx="1296" cy="536"/>
          </a:xfrm>
        </p:grpSpPr>
        <p:graphicFrame>
          <p:nvGraphicFramePr>
            <p:cNvPr id="101391" name="Object 15"/>
            <p:cNvGraphicFramePr>
              <a:graphicFrameLocks noChangeAspect="1"/>
            </p:cNvGraphicFramePr>
            <p:nvPr/>
          </p:nvGraphicFramePr>
          <p:xfrm>
            <a:off x="1536" y="1240"/>
            <a:ext cx="1296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0" name="Equation" r:id="rId27" imgW="2057400" imgH="850680" progId="Equation.3">
                    <p:embed/>
                  </p:oleObj>
                </mc:Choice>
                <mc:Fallback>
                  <p:oleObj name="Equation" r:id="rId27" imgW="2057400" imgH="850680" progId="Equation.3">
                    <p:embed/>
                    <p:pic>
                      <p:nvPicPr>
                        <p:cNvPr id="101391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240"/>
                          <a:ext cx="1296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19" name="Line 43"/>
            <p:cNvSpPr>
              <a:spLocks noChangeShapeType="1"/>
            </p:cNvSpPr>
            <p:nvPr/>
          </p:nvSpPr>
          <p:spPr bwMode="auto">
            <a:xfrm>
              <a:off x="1968" y="1360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20" name="Line 44"/>
            <p:cNvSpPr>
              <a:spLocks noChangeShapeType="1"/>
            </p:cNvSpPr>
            <p:nvPr/>
          </p:nvSpPr>
          <p:spPr bwMode="auto">
            <a:xfrm>
              <a:off x="2448" y="1360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1431" name="Group 55"/>
          <p:cNvGrpSpPr>
            <a:grpSpLocks/>
          </p:cNvGrpSpPr>
          <p:nvPr/>
        </p:nvGrpSpPr>
        <p:grpSpPr bwMode="auto">
          <a:xfrm>
            <a:off x="4914900" y="1968500"/>
            <a:ext cx="2019300" cy="850900"/>
            <a:chOff x="2904" y="1240"/>
            <a:chExt cx="1272" cy="536"/>
          </a:xfrm>
        </p:grpSpPr>
        <p:graphicFrame>
          <p:nvGraphicFramePr>
            <p:cNvPr id="101392" name="Object 16"/>
            <p:cNvGraphicFramePr>
              <a:graphicFrameLocks noChangeAspect="1"/>
            </p:cNvGraphicFramePr>
            <p:nvPr/>
          </p:nvGraphicFramePr>
          <p:xfrm>
            <a:off x="2904" y="1240"/>
            <a:ext cx="1272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1" name="Equation" r:id="rId29" imgW="2019240" imgH="850680" progId="Equation.3">
                    <p:embed/>
                  </p:oleObj>
                </mc:Choice>
                <mc:Fallback>
                  <p:oleObj name="Equation" r:id="rId29" imgW="2019240" imgH="850680" progId="Equation.3">
                    <p:embed/>
                    <p:pic>
                      <p:nvPicPr>
                        <p:cNvPr id="10139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1240"/>
                          <a:ext cx="1272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21" name="Line 45"/>
            <p:cNvSpPr>
              <a:spLocks noChangeShapeType="1"/>
            </p:cNvSpPr>
            <p:nvPr/>
          </p:nvSpPr>
          <p:spPr bwMode="auto">
            <a:xfrm>
              <a:off x="3312" y="1360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22" name="Line 46"/>
            <p:cNvSpPr>
              <a:spLocks noChangeShapeType="1"/>
            </p:cNvSpPr>
            <p:nvPr/>
          </p:nvSpPr>
          <p:spPr bwMode="auto">
            <a:xfrm>
              <a:off x="3792" y="1360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1432" name="Group 56"/>
          <p:cNvGrpSpPr>
            <a:grpSpLocks/>
          </p:cNvGrpSpPr>
          <p:nvPr/>
        </p:nvGrpSpPr>
        <p:grpSpPr bwMode="auto">
          <a:xfrm>
            <a:off x="1701800" y="2981325"/>
            <a:ext cx="1574800" cy="469900"/>
            <a:chOff x="1072" y="1846"/>
            <a:chExt cx="992" cy="296"/>
          </a:xfrm>
        </p:grpSpPr>
        <p:graphicFrame>
          <p:nvGraphicFramePr>
            <p:cNvPr id="101393" name="Object 17"/>
            <p:cNvGraphicFramePr>
              <a:graphicFrameLocks noChangeAspect="1"/>
            </p:cNvGraphicFramePr>
            <p:nvPr/>
          </p:nvGraphicFramePr>
          <p:xfrm>
            <a:off x="1072" y="1846"/>
            <a:ext cx="99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2" name="Equation" r:id="rId31" imgW="1574640" imgH="469800" progId="Equation.3">
                    <p:embed/>
                  </p:oleObj>
                </mc:Choice>
                <mc:Fallback>
                  <p:oleObj name="Equation" r:id="rId31" imgW="1574640" imgH="469800" progId="Equation.3">
                    <p:embed/>
                    <p:pic>
                      <p:nvPicPr>
                        <p:cNvPr id="10139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2" y="1846"/>
                          <a:ext cx="99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23" name="Line 47"/>
            <p:cNvSpPr>
              <a:spLocks noChangeShapeType="1"/>
            </p:cNvSpPr>
            <p:nvPr/>
          </p:nvSpPr>
          <p:spPr bwMode="auto">
            <a:xfrm>
              <a:off x="1200" y="1847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24" name="Line 48"/>
            <p:cNvSpPr>
              <a:spLocks noChangeShapeType="1"/>
            </p:cNvSpPr>
            <p:nvPr/>
          </p:nvSpPr>
          <p:spPr bwMode="auto">
            <a:xfrm>
              <a:off x="1680" y="1847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1433" name="Group 57"/>
          <p:cNvGrpSpPr>
            <a:grpSpLocks/>
          </p:cNvGrpSpPr>
          <p:nvPr/>
        </p:nvGrpSpPr>
        <p:grpSpPr bwMode="auto">
          <a:xfrm>
            <a:off x="1735138" y="3708400"/>
            <a:ext cx="1524000" cy="482600"/>
            <a:chOff x="1093" y="2304"/>
            <a:chExt cx="960" cy="304"/>
          </a:xfrm>
        </p:grpSpPr>
        <p:graphicFrame>
          <p:nvGraphicFramePr>
            <p:cNvPr id="101395" name="Object 19"/>
            <p:cNvGraphicFramePr>
              <a:graphicFrameLocks noChangeAspect="1"/>
            </p:cNvGraphicFramePr>
            <p:nvPr/>
          </p:nvGraphicFramePr>
          <p:xfrm>
            <a:off x="1093" y="2312"/>
            <a:ext cx="96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3" name="Equation" r:id="rId33" imgW="1523880" imgH="469800" progId="Equation.3">
                    <p:embed/>
                  </p:oleObj>
                </mc:Choice>
                <mc:Fallback>
                  <p:oleObj name="Equation" r:id="rId33" imgW="1523880" imgH="469800" progId="Equation.3">
                    <p:embed/>
                    <p:pic>
                      <p:nvPicPr>
                        <p:cNvPr id="101395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3" y="2312"/>
                          <a:ext cx="96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25" name="Line 49"/>
            <p:cNvSpPr>
              <a:spLocks noChangeShapeType="1"/>
            </p:cNvSpPr>
            <p:nvPr/>
          </p:nvSpPr>
          <p:spPr bwMode="auto">
            <a:xfrm>
              <a:off x="1200" y="2304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26" name="Line 50"/>
            <p:cNvSpPr>
              <a:spLocks noChangeShapeType="1"/>
            </p:cNvSpPr>
            <p:nvPr/>
          </p:nvSpPr>
          <p:spPr bwMode="auto">
            <a:xfrm>
              <a:off x="1680" y="2304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1434" name="Group 58"/>
          <p:cNvGrpSpPr>
            <a:grpSpLocks/>
          </p:cNvGrpSpPr>
          <p:nvPr/>
        </p:nvGrpSpPr>
        <p:grpSpPr bwMode="auto">
          <a:xfrm>
            <a:off x="1778000" y="4394200"/>
            <a:ext cx="1485900" cy="482600"/>
            <a:chOff x="1120" y="2736"/>
            <a:chExt cx="936" cy="304"/>
          </a:xfrm>
        </p:grpSpPr>
        <p:graphicFrame>
          <p:nvGraphicFramePr>
            <p:cNvPr id="101400" name="Object 24"/>
            <p:cNvGraphicFramePr>
              <a:graphicFrameLocks noChangeAspect="1"/>
            </p:cNvGraphicFramePr>
            <p:nvPr/>
          </p:nvGraphicFramePr>
          <p:xfrm>
            <a:off x="1120" y="2744"/>
            <a:ext cx="93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4" name="Equation" r:id="rId35" imgW="1485720" imgH="469800" progId="Equation.3">
                    <p:embed/>
                  </p:oleObj>
                </mc:Choice>
                <mc:Fallback>
                  <p:oleObj name="Equation" r:id="rId35" imgW="1485720" imgH="469800" progId="Equation.3">
                    <p:embed/>
                    <p:pic>
                      <p:nvPicPr>
                        <p:cNvPr id="10140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0" y="2744"/>
                          <a:ext cx="93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27" name="Line 51"/>
            <p:cNvSpPr>
              <a:spLocks noChangeShapeType="1"/>
            </p:cNvSpPr>
            <p:nvPr/>
          </p:nvSpPr>
          <p:spPr bwMode="auto">
            <a:xfrm>
              <a:off x="1200" y="2736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28" name="Line 52"/>
            <p:cNvSpPr>
              <a:spLocks noChangeShapeType="1"/>
            </p:cNvSpPr>
            <p:nvPr/>
          </p:nvSpPr>
          <p:spPr bwMode="auto">
            <a:xfrm>
              <a:off x="1680" y="2736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01435" name="Picture 59" descr="F:\My Documents\数学资源库\机动.jpg"/>
          <p:cNvPicPr>
            <a:picLocks noChangeAspect="1" noChangeArrowheads="1"/>
          </p:cNvPicPr>
          <p:nvPr/>
        </p:nvPicPr>
        <p:blipFill>
          <a:blip r:embed="rId3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436" name="Text Box 6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01437" name="Picture 6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438" name="Picture 6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439" name="Picture 6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440" name="Picture 6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441" name="Picture 6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8" grpId="0" autoUpdateAnimBg="0"/>
      <p:bldP spid="101402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043608" y="1295400"/>
            <a:ext cx="712879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4800" b="1" dirty="0">
                <a:solidFill>
                  <a:schemeClr val="tx2"/>
                </a:solidFill>
              </a:rPr>
              <a:t>          </a:t>
            </a:r>
            <a:r>
              <a:rPr lang="zh-CN" altLang="en-US" sz="4800" b="1" dirty="0">
                <a:solidFill>
                  <a:schemeClr val="tx2"/>
                </a:solidFill>
              </a:rPr>
              <a:t>作业</a:t>
            </a:r>
            <a:r>
              <a:rPr lang="zh-CN" altLang="en-US" sz="4400" dirty="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000" dirty="0"/>
              <a:t>P23   A  1(2)</a:t>
            </a:r>
            <a:r>
              <a:rPr lang="en-US" altLang="zh-CN" sz="4000" dirty="0">
                <a:solidFill>
                  <a:srgbClr val="FF0000"/>
                </a:solidFill>
              </a:rPr>
              <a:t>(3) </a:t>
            </a:r>
            <a:r>
              <a:rPr lang="en-US" altLang="zh-CN" sz="4000" dirty="0"/>
              <a:t>,  2(1)(3),  </a:t>
            </a:r>
            <a:r>
              <a:rPr lang="en-US" altLang="zh-CN" sz="4000" dirty="0">
                <a:solidFill>
                  <a:srgbClr val="FF0000"/>
                </a:solidFill>
              </a:rPr>
              <a:t>5,  6</a:t>
            </a:r>
            <a:r>
              <a:rPr lang="en-US" altLang="zh-CN" sz="4000" dirty="0"/>
              <a:t>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000" dirty="0"/>
              <a:t>         B  1,  3,  4,  </a:t>
            </a:r>
            <a:r>
              <a:rPr lang="en-US" altLang="zh-CN" sz="4000" dirty="0">
                <a:solidFill>
                  <a:srgbClr val="FF0000"/>
                </a:solidFill>
              </a:rPr>
              <a:t>6</a:t>
            </a:r>
            <a:r>
              <a:rPr lang="en-US" altLang="zh-CN" sz="4000" dirty="0"/>
              <a:t>.</a:t>
            </a:r>
          </a:p>
          <a:p>
            <a:pPr eaLnBrk="1" hangingPunct="1">
              <a:spcBef>
                <a:spcPct val="50000"/>
              </a:spcBef>
            </a:pPr>
            <a:endParaRPr lang="en-US" altLang="zh-CN" sz="4000" dirty="0"/>
          </a:p>
          <a:p>
            <a:pPr eaLnBrk="1" hangingPunct="1">
              <a:spcBef>
                <a:spcPct val="50000"/>
              </a:spcBef>
            </a:pPr>
            <a:endParaRPr lang="en-US" altLang="zh-CN" sz="4000" dirty="0"/>
          </a:p>
        </p:txBody>
      </p:sp>
      <p:pic>
        <p:nvPicPr>
          <p:cNvPr id="90115" name="Picture 3" descr="F:\My Documents\数学资源库\机动.jpg">
            <a:hlinkClick r:id="rId2" action="ppaction://hlinkpres?slideindex=1&amp;slidetitle=第三节  曲面及其方程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6019800" y="6600825"/>
            <a:ext cx="278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第三节   目录  上页   下页   返回   结束 </a:t>
            </a:r>
          </a:p>
        </p:txBody>
      </p:sp>
      <p:pic>
        <p:nvPicPr>
          <p:cNvPr id="90117" name="Picture 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118" name="Picture 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119" name="Picture 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120" name="Picture 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121" name="Picture 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3289300" y="4038600"/>
          <a:ext cx="43148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3" imgW="4317840" imgH="850680" progId="Equation.3">
                  <p:embed/>
                </p:oleObj>
              </mc:Choice>
              <mc:Fallback>
                <p:oleObj name="Equation" r:id="rId3" imgW="4317840" imgH="850680" progId="Equation.3">
                  <p:embed/>
                  <p:pic>
                    <p:nvPicPr>
                      <p:cNvPr id="1095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4038600"/>
                        <a:ext cx="43148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3289300" y="4953000"/>
          <a:ext cx="660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5" imgW="660240" imgH="317160" progId="Equation.3">
                  <p:embed/>
                </p:oleObj>
              </mc:Choice>
              <mc:Fallback>
                <p:oleObj name="Equation" r:id="rId5" imgW="660240" imgH="317160" progId="Equation.3">
                  <p:embed/>
                  <p:pic>
                    <p:nvPicPr>
                      <p:cNvPr id="1095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4953000"/>
                        <a:ext cx="660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1447800" cy="6096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备用题</a:t>
            </a:r>
          </a:p>
        </p:txBody>
      </p:sp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704850" y="1103313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chemeClr val="tx2"/>
                </a:solidFill>
              </a:rPr>
              <a:t>1. </a:t>
            </a:r>
            <a:r>
              <a:rPr lang="zh-CN" altLang="en-US">
                <a:solidFill>
                  <a:srgbClr val="FFFFFF"/>
                </a:solidFill>
              </a:rPr>
              <a:t>已知向量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3397250" y="1081088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的夹角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5715000" y="1143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且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685800" y="22860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FFFF00"/>
                </a:solidFill>
              </a:rPr>
              <a:t>解：</a:t>
            </a:r>
          </a:p>
        </p:txBody>
      </p:sp>
      <p:graphicFrame>
        <p:nvGraphicFramePr>
          <p:cNvPr id="109582" name="Object 14"/>
          <p:cNvGraphicFramePr>
            <a:graphicFrameLocks noChangeAspect="1"/>
          </p:cNvGraphicFramePr>
          <p:nvPr/>
        </p:nvGraphicFramePr>
        <p:xfrm>
          <a:off x="4635500" y="977900"/>
          <a:ext cx="1155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7" imgW="1155600" imgH="850680" progId="Equation.3">
                  <p:embed/>
                </p:oleObj>
              </mc:Choice>
              <mc:Fallback>
                <p:oleObj name="Equation" r:id="rId7" imgW="1155600" imgH="850680" progId="Equation.3">
                  <p:embed/>
                  <p:pic>
                    <p:nvPicPr>
                      <p:cNvPr id="1095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977900"/>
                        <a:ext cx="1155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617" name="Group 49"/>
          <p:cNvGrpSpPr>
            <a:grpSpLocks/>
          </p:cNvGrpSpPr>
          <p:nvPr/>
        </p:nvGrpSpPr>
        <p:grpSpPr bwMode="auto">
          <a:xfrm>
            <a:off x="2711450" y="1165225"/>
            <a:ext cx="711200" cy="460375"/>
            <a:chOff x="1632" y="734"/>
            <a:chExt cx="448" cy="290"/>
          </a:xfrm>
        </p:grpSpPr>
        <p:graphicFrame>
          <p:nvGraphicFramePr>
            <p:cNvPr id="109581" name="Object 13"/>
            <p:cNvGraphicFramePr>
              <a:graphicFrameLocks noChangeAspect="1"/>
            </p:cNvGraphicFramePr>
            <p:nvPr/>
          </p:nvGraphicFramePr>
          <p:xfrm>
            <a:off x="1632" y="768"/>
            <a:ext cx="4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5" name="Equation" r:id="rId9" imgW="711000" imgH="406080" progId="Equation.3">
                    <p:embed/>
                  </p:oleObj>
                </mc:Choice>
                <mc:Fallback>
                  <p:oleObj name="Equation" r:id="rId9" imgW="711000" imgH="406080" progId="Equation.3">
                    <p:embed/>
                    <p:pic>
                      <p:nvPicPr>
                        <p:cNvPr id="10958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768"/>
                          <a:ext cx="4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90" name="Line 22"/>
            <p:cNvSpPr>
              <a:spLocks noChangeShapeType="1"/>
            </p:cNvSpPr>
            <p:nvPr/>
          </p:nvSpPr>
          <p:spPr bwMode="auto">
            <a:xfrm>
              <a:off x="1634" y="779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91" name="Line 23"/>
            <p:cNvSpPr>
              <a:spLocks noChangeShapeType="1"/>
            </p:cNvSpPr>
            <p:nvPr/>
          </p:nvSpPr>
          <p:spPr bwMode="auto">
            <a:xfrm>
              <a:off x="1933" y="73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9620" name="Group 52"/>
          <p:cNvGrpSpPr>
            <a:grpSpLocks/>
          </p:cNvGrpSpPr>
          <p:nvPr/>
        </p:nvGrpSpPr>
        <p:grpSpPr bwMode="auto">
          <a:xfrm>
            <a:off x="381000" y="1752600"/>
            <a:ext cx="1549400" cy="457200"/>
            <a:chOff x="240" y="1056"/>
            <a:chExt cx="976" cy="288"/>
          </a:xfrm>
        </p:grpSpPr>
        <p:graphicFrame>
          <p:nvGraphicFramePr>
            <p:cNvPr id="109586" name="Object 18"/>
            <p:cNvGraphicFramePr>
              <a:graphicFrameLocks noChangeAspect="1"/>
            </p:cNvGraphicFramePr>
            <p:nvPr/>
          </p:nvGraphicFramePr>
          <p:xfrm>
            <a:off x="240" y="1064"/>
            <a:ext cx="97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6" name="Equation" r:id="rId11" imgW="1549080" imgH="444240" progId="Equation.3">
                    <p:embed/>
                  </p:oleObj>
                </mc:Choice>
                <mc:Fallback>
                  <p:oleObj name="Equation" r:id="rId11" imgW="1549080" imgH="444240" progId="Equation.3">
                    <p:embed/>
                    <p:pic>
                      <p:nvPicPr>
                        <p:cNvPr id="109586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064"/>
                          <a:ext cx="97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92" name="Line 24"/>
            <p:cNvSpPr>
              <a:spLocks noChangeShapeType="1"/>
            </p:cNvSpPr>
            <p:nvPr/>
          </p:nvSpPr>
          <p:spPr bwMode="auto">
            <a:xfrm>
              <a:off x="603" y="11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93" name="Line 25"/>
            <p:cNvSpPr>
              <a:spLocks noChangeShapeType="1"/>
            </p:cNvSpPr>
            <p:nvPr/>
          </p:nvSpPr>
          <p:spPr bwMode="auto">
            <a:xfrm>
              <a:off x="912" y="10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9618" name="Group 50"/>
          <p:cNvGrpSpPr>
            <a:grpSpLocks/>
          </p:cNvGrpSpPr>
          <p:nvPr/>
        </p:nvGrpSpPr>
        <p:grpSpPr bwMode="auto">
          <a:xfrm>
            <a:off x="6235700" y="1165225"/>
            <a:ext cx="1384300" cy="457200"/>
            <a:chOff x="3880" y="720"/>
            <a:chExt cx="872" cy="288"/>
          </a:xfrm>
        </p:grpSpPr>
        <p:graphicFrame>
          <p:nvGraphicFramePr>
            <p:cNvPr id="109583" name="Object 15"/>
            <p:cNvGraphicFramePr>
              <a:graphicFrameLocks noChangeAspect="1"/>
            </p:cNvGraphicFramePr>
            <p:nvPr/>
          </p:nvGraphicFramePr>
          <p:xfrm>
            <a:off x="3880" y="720"/>
            <a:ext cx="8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7" name="Equation" r:id="rId13" imgW="1384200" imgH="457200" progId="Equation.3">
                    <p:embed/>
                  </p:oleObj>
                </mc:Choice>
                <mc:Fallback>
                  <p:oleObj name="Equation" r:id="rId13" imgW="1384200" imgH="457200" progId="Equation.3">
                    <p:embed/>
                    <p:pic>
                      <p:nvPicPr>
                        <p:cNvPr id="109583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0" y="720"/>
                          <a:ext cx="87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94" name="Line 26"/>
            <p:cNvSpPr>
              <a:spLocks noChangeShapeType="1"/>
            </p:cNvSpPr>
            <p:nvPr/>
          </p:nvSpPr>
          <p:spPr bwMode="auto">
            <a:xfrm>
              <a:off x="3936" y="76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9619" name="Group 51"/>
          <p:cNvGrpSpPr>
            <a:grpSpLocks/>
          </p:cNvGrpSpPr>
          <p:nvPr/>
        </p:nvGrpSpPr>
        <p:grpSpPr bwMode="auto">
          <a:xfrm>
            <a:off x="7696200" y="1143000"/>
            <a:ext cx="1079500" cy="469900"/>
            <a:chOff x="4848" y="680"/>
            <a:chExt cx="680" cy="296"/>
          </a:xfrm>
        </p:grpSpPr>
        <p:graphicFrame>
          <p:nvGraphicFramePr>
            <p:cNvPr id="109584" name="Object 16"/>
            <p:cNvGraphicFramePr>
              <a:graphicFrameLocks noChangeAspect="1"/>
            </p:cNvGraphicFramePr>
            <p:nvPr/>
          </p:nvGraphicFramePr>
          <p:xfrm>
            <a:off x="4848" y="720"/>
            <a:ext cx="68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8" name="Equation" r:id="rId15" imgW="1079280" imgH="406080" progId="Equation.3">
                    <p:embed/>
                  </p:oleObj>
                </mc:Choice>
                <mc:Fallback>
                  <p:oleObj name="Equation" r:id="rId15" imgW="1079280" imgH="406080" progId="Equation.3">
                    <p:embed/>
                    <p:pic>
                      <p:nvPicPr>
                        <p:cNvPr id="109584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720"/>
                          <a:ext cx="68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95" name="Line 27"/>
            <p:cNvSpPr>
              <a:spLocks noChangeShapeType="1"/>
            </p:cNvSpPr>
            <p:nvPr/>
          </p:nvSpPr>
          <p:spPr bwMode="auto">
            <a:xfrm>
              <a:off x="4908" y="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9621" name="Group 53"/>
          <p:cNvGrpSpPr>
            <a:grpSpLocks/>
          </p:cNvGrpSpPr>
          <p:nvPr/>
        </p:nvGrpSpPr>
        <p:grpSpPr bwMode="auto">
          <a:xfrm>
            <a:off x="1676400" y="2286000"/>
            <a:ext cx="1828800" cy="533400"/>
            <a:chOff x="1056" y="1440"/>
            <a:chExt cx="1152" cy="336"/>
          </a:xfrm>
        </p:grpSpPr>
        <p:graphicFrame>
          <p:nvGraphicFramePr>
            <p:cNvPr id="109570" name="Object 2"/>
            <p:cNvGraphicFramePr>
              <a:graphicFrameLocks noChangeAspect="1"/>
            </p:cNvGraphicFramePr>
            <p:nvPr/>
          </p:nvGraphicFramePr>
          <p:xfrm>
            <a:off x="1056" y="1440"/>
            <a:ext cx="115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9" name="Equation" r:id="rId17" imgW="1828800" imgH="533160" progId="Equation.3">
                    <p:embed/>
                  </p:oleObj>
                </mc:Choice>
                <mc:Fallback>
                  <p:oleObj name="Equation" r:id="rId17" imgW="1828800" imgH="533160" progId="Equation.3">
                    <p:embed/>
                    <p:pic>
                      <p:nvPicPr>
                        <p:cNvPr id="10957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440"/>
                          <a:ext cx="115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96" name="Line 28"/>
            <p:cNvSpPr>
              <a:spLocks noChangeShapeType="1"/>
            </p:cNvSpPr>
            <p:nvPr/>
          </p:nvSpPr>
          <p:spPr bwMode="auto">
            <a:xfrm>
              <a:off x="1419" y="153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97" name="Line 29"/>
            <p:cNvSpPr>
              <a:spLocks noChangeShapeType="1"/>
            </p:cNvSpPr>
            <p:nvPr/>
          </p:nvSpPr>
          <p:spPr bwMode="auto">
            <a:xfrm>
              <a:off x="1728" y="148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9622" name="Group 54"/>
          <p:cNvGrpSpPr>
            <a:grpSpLocks/>
          </p:cNvGrpSpPr>
          <p:nvPr/>
        </p:nvGrpSpPr>
        <p:grpSpPr bwMode="auto">
          <a:xfrm>
            <a:off x="3505200" y="2338388"/>
            <a:ext cx="2451100" cy="458787"/>
            <a:chOff x="2208" y="1440"/>
            <a:chExt cx="1544" cy="289"/>
          </a:xfrm>
        </p:grpSpPr>
        <p:graphicFrame>
          <p:nvGraphicFramePr>
            <p:cNvPr id="109587" name="Object 19"/>
            <p:cNvGraphicFramePr>
              <a:graphicFrameLocks noChangeAspect="1"/>
            </p:cNvGraphicFramePr>
            <p:nvPr/>
          </p:nvGraphicFramePr>
          <p:xfrm>
            <a:off x="2208" y="1473"/>
            <a:ext cx="15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0" name="Equation" r:id="rId19" imgW="2450880" imgH="406080" progId="Equation.3">
                    <p:embed/>
                  </p:oleObj>
                </mc:Choice>
                <mc:Fallback>
                  <p:oleObj name="Equation" r:id="rId19" imgW="2450880" imgH="406080" progId="Equation.3">
                    <p:embed/>
                    <p:pic>
                      <p:nvPicPr>
                        <p:cNvPr id="109587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473"/>
                          <a:ext cx="15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98" name="Line 30"/>
            <p:cNvSpPr>
              <a:spLocks noChangeShapeType="1"/>
            </p:cNvSpPr>
            <p:nvPr/>
          </p:nvSpPr>
          <p:spPr bwMode="auto">
            <a:xfrm>
              <a:off x="2352" y="148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99" name="Line 31"/>
            <p:cNvSpPr>
              <a:spLocks noChangeShapeType="1"/>
            </p:cNvSpPr>
            <p:nvPr/>
          </p:nvSpPr>
          <p:spPr bwMode="auto">
            <a:xfrm>
              <a:off x="2661" y="144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00" name="Line 32"/>
            <p:cNvSpPr>
              <a:spLocks noChangeShapeType="1"/>
            </p:cNvSpPr>
            <p:nvPr/>
          </p:nvSpPr>
          <p:spPr bwMode="auto">
            <a:xfrm>
              <a:off x="3155" y="148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01" name="Line 33"/>
            <p:cNvSpPr>
              <a:spLocks noChangeShapeType="1"/>
            </p:cNvSpPr>
            <p:nvPr/>
          </p:nvSpPr>
          <p:spPr bwMode="auto">
            <a:xfrm>
              <a:off x="3468" y="144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9623" name="Group 55"/>
          <p:cNvGrpSpPr>
            <a:grpSpLocks/>
          </p:cNvGrpSpPr>
          <p:nvPr/>
        </p:nvGrpSpPr>
        <p:grpSpPr bwMode="auto">
          <a:xfrm>
            <a:off x="3289300" y="2971800"/>
            <a:ext cx="901700" cy="317500"/>
            <a:chOff x="2072" y="1872"/>
            <a:chExt cx="568" cy="200"/>
          </a:xfrm>
        </p:grpSpPr>
        <p:graphicFrame>
          <p:nvGraphicFramePr>
            <p:cNvPr id="109571" name="Object 3"/>
            <p:cNvGraphicFramePr>
              <a:graphicFrameLocks noChangeAspect="1"/>
            </p:cNvGraphicFramePr>
            <p:nvPr/>
          </p:nvGraphicFramePr>
          <p:xfrm>
            <a:off x="2072" y="1920"/>
            <a:ext cx="56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1" name="Equation" r:id="rId21" imgW="901440" imgH="241200" progId="Equation.3">
                    <p:embed/>
                  </p:oleObj>
                </mc:Choice>
                <mc:Fallback>
                  <p:oleObj name="Equation" r:id="rId21" imgW="901440" imgH="241200" progId="Equation.3">
                    <p:embed/>
                    <p:pic>
                      <p:nvPicPr>
                        <p:cNvPr id="10957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2" y="1920"/>
                          <a:ext cx="56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602" name="Line 34"/>
            <p:cNvSpPr>
              <a:spLocks noChangeShapeType="1"/>
            </p:cNvSpPr>
            <p:nvPr/>
          </p:nvSpPr>
          <p:spPr bwMode="auto">
            <a:xfrm>
              <a:off x="2283" y="187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03" name="Line 35"/>
            <p:cNvSpPr>
              <a:spLocks noChangeShapeType="1"/>
            </p:cNvSpPr>
            <p:nvPr/>
          </p:nvSpPr>
          <p:spPr bwMode="auto">
            <a:xfrm>
              <a:off x="2496" y="187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9624" name="Group 56"/>
          <p:cNvGrpSpPr>
            <a:grpSpLocks/>
          </p:cNvGrpSpPr>
          <p:nvPr/>
        </p:nvGrpSpPr>
        <p:grpSpPr bwMode="auto">
          <a:xfrm>
            <a:off x="4279900" y="2895600"/>
            <a:ext cx="1130300" cy="482600"/>
            <a:chOff x="2696" y="1824"/>
            <a:chExt cx="712" cy="304"/>
          </a:xfrm>
        </p:grpSpPr>
        <p:graphicFrame>
          <p:nvGraphicFramePr>
            <p:cNvPr id="109588" name="Object 20"/>
            <p:cNvGraphicFramePr>
              <a:graphicFrameLocks noChangeAspect="1"/>
            </p:cNvGraphicFramePr>
            <p:nvPr/>
          </p:nvGraphicFramePr>
          <p:xfrm>
            <a:off x="2696" y="1872"/>
            <a:ext cx="71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2" name="Equation" r:id="rId23" imgW="1130040" imgH="406080" progId="Equation.3">
                    <p:embed/>
                  </p:oleObj>
                </mc:Choice>
                <mc:Fallback>
                  <p:oleObj name="Equation" r:id="rId23" imgW="1130040" imgH="406080" progId="Equation.3">
                    <p:embed/>
                    <p:pic>
                      <p:nvPicPr>
                        <p:cNvPr id="10958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6" y="1872"/>
                          <a:ext cx="71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604" name="Line 36"/>
            <p:cNvSpPr>
              <a:spLocks noChangeShapeType="1"/>
            </p:cNvSpPr>
            <p:nvPr/>
          </p:nvSpPr>
          <p:spPr bwMode="auto">
            <a:xfrm>
              <a:off x="3051" y="187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05" name="Line 37"/>
            <p:cNvSpPr>
              <a:spLocks noChangeShapeType="1"/>
            </p:cNvSpPr>
            <p:nvPr/>
          </p:nvSpPr>
          <p:spPr bwMode="auto">
            <a:xfrm>
              <a:off x="3264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9625" name="Group 57"/>
          <p:cNvGrpSpPr>
            <a:grpSpLocks/>
          </p:cNvGrpSpPr>
          <p:nvPr/>
        </p:nvGrpSpPr>
        <p:grpSpPr bwMode="auto">
          <a:xfrm>
            <a:off x="5486400" y="2895600"/>
            <a:ext cx="876300" cy="482600"/>
            <a:chOff x="3480" y="1824"/>
            <a:chExt cx="552" cy="304"/>
          </a:xfrm>
        </p:grpSpPr>
        <p:graphicFrame>
          <p:nvGraphicFramePr>
            <p:cNvPr id="109589" name="Object 21"/>
            <p:cNvGraphicFramePr>
              <a:graphicFrameLocks noChangeAspect="1"/>
            </p:cNvGraphicFramePr>
            <p:nvPr/>
          </p:nvGraphicFramePr>
          <p:xfrm>
            <a:off x="3480" y="1872"/>
            <a:ext cx="55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3" name="Equation" r:id="rId25" imgW="876240" imgH="406080" progId="Equation.3">
                    <p:embed/>
                  </p:oleObj>
                </mc:Choice>
                <mc:Fallback>
                  <p:oleObj name="Equation" r:id="rId25" imgW="876240" imgH="406080" progId="Equation.3">
                    <p:embed/>
                    <p:pic>
                      <p:nvPicPr>
                        <p:cNvPr id="109589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1872"/>
                          <a:ext cx="55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606" name="Line 38"/>
            <p:cNvSpPr>
              <a:spLocks noChangeShapeType="1"/>
            </p:cNvSpPr>
            <p:nvPr/>
          </p:nvSpPr>
          <p:spPr bwMode="auto">
            <a:xfrm>
              <a:off x="364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07" name="Line 39"/>
            <p:cNvSpPr>
              <a:spLocks noChangeShapeType="1"/>
            </p:cNvSpPr>
            <p:nvPr/>
          </p:nvSpPr>
          <p:spPr bwMode="auto">
            <a:xfrm>
              <a:off x="3888" y="18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9626" name="Group 58"/>
          <p:cNvGrpSpPr>
            <a:grpSpLocks/>
          </p:cNvGrpSpPr>
          <p:nvPr/>
        </p:nvGrpSpPr>
        <p:grpSpPr bwMode="auto">
          <a:xfrm>
            <a:off x="3289300" y="3429000"/>
            <a:ext cx="4089400" cy="558800"/>
            <a:chOff x="2072" y="2160"/>
            <a:chExt cx="2576" cy="352"/>
          </a:xfrm>
        </p:grpSpPr>
        <p:graphicFrame>
          <p:nvGraphicFramePr>
            <p:cNvPr id="109572" name="Object 4"/>
            <p:cNvGraphicFramePr>
              <a:graphicFrameLocks noChangeAspect="1"/>
            </p:cNvGraphicFramePr>
            <p:nvPr/>
          </p:nvGraphicFramePr>
          <p:xfrm>
            <a:off x="2072" y="2160"/>
            <a:ext cx="257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4" name="Equation" r:id="rId27" imgW="4089240" imgH="558720" progId="Equation.3">
                    <p:embed/>
                  </p:oleObj>
                </mc:Choice>
                <mc:Fallback>
                  <p:oleObj name="Equation" r:id="rId27" imgW="4089240" imgH="558720" progId="Equation.3">
                    <p:embed/>
                    <p:pic>
                      <p:nvPicPr>
                        <p:cNvPr id="10957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2" y="2160"/>
                          <a:ext cx="2576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613" name="Line 45"/>
            <p:cNvSpPr>
              <a:spLocks noChangeShapeType="1"/>
            </p:cNvSpPr>
            <p:nvPr/>
          </p:nvSpPr>
          <p:spPr bwMode="auto">
            <a:xfrm>
              <a:off x="2325" y="22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14" name="Line 46"/>
            <p:cNvSpPr>
              <a:spLocks noChangeShapeType="1"/>
            </p:cNvSpPr>
            <p:nvPr/>
          </p:nvSpPr>
          <p:spPr bwMode="auto">
            <a:xfrm>
              <a:off x="3024" y="22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15" name="Line 47"/>
            <p:cNvSpPr>
              <a:spLocks noChangeShapeType="1"/>
            </p:cNvSpPr>
            <p:nvPr/>
          </p:nvSpPr>
          <p:spPr bwMode="auto">
            <a:xfrm>
              <a:off x="3408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16" name="Line 48"/>
            <p:cNvSpPr>
              <a:spLocks noChangeShapeType="1"/>
            </p:cNvSpPr>
            <p:nvPr/>
          </p:nvSpPr>
          <p:spPr bwMode="auto">
            <a:xfrm>
              <a:off x="4341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9628" name="Group 60"/>
          <p:cNvGrpSpPr>
            <a:grpSpLocks/>
          </p:cNvGrpSpPr>
          <p:nvPr/>
        </p:nvGrpSpPr>
        <p:grpSpPr bwMode="auto">
          <a:xfrm>
            <a:off x="1676400" y="5562600"/>
            <a:ext cx="2552700" cy="482600"/>
            <a:chOff x="1056" y="3504"/>
            <a:chExt cx="1608" cy="304"/>
          </a:xfrm>
        </p:grpSpPr>
        <p:graphicFrame>
          <p:nvGraphicFramePr>
            <p:cNvPr id="109575" name="Object 7"/>
            <p:cNvGraphicFramePr>
              <a:graphicFrameLocks noChangeAspect="1"/>
            </p:cNvGraphicFramePr>
            <p:nvPr/>
          </p:nvGraphicFramePr>
          <p:xfrm>
            <a:off x="1056" y="3504"/>
            <a:ext cx="160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5" name="Equation" r:id="rId29" imgW="2552400" imgH="482400" progId="Equation.3">
                    <p:embed/>
                  </p:oleObj>
                </mc:Choice>
                <mc:Fallback>
                  <p:oleObj name="Equation" r:id="rId29" imgW="2552400" imgH="482400" progId="Equation.3">
                    <p:embed/>
                    <p:pic>
                      <p:nvPicPr>
                        <p:cNvPr id="10957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504"/>
                          <a:ext cx="160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608" name="Line 40"/>
            <p:cNvSpPr>
              <a:spLocks noChangeShapeType="1"/>
            </p:cNvSpPr>
            <p:nvPr/>
          </p:nvSpPr>
          <p:spPr bwMode="auto">
            <a:xfrm>
              <a:off x="1488" y="3552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27" name="Line 59"/>
            <p:cNvSpPr>
              <a:spLocks noChangeShapeType="1"/>
            </p:cNvSpPr>
            <p:nvPr/>
          </p:nvSpPr>
          <p:spPr bwMode="auto">
            <a:xfrm>
              <a:off x="1824" y="3504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09629" name="Picture 61" descr="F:\My Documents\数学资源库\机动.jpg"/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630" name="Text Box 6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09631" name="Picture 6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32" name="Picture 6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33" name="Picture 6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34" name="Picture 6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35" name="Picture 6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9" grpId="0" build="p" autoUpdateAnimBg="0"/>
      <p:bldP spid="10958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6" name="Object 2"/>
          <p:cNvGraphicFramePr>
            <a:graphicFrameLocks noChangeAspect="1"/>
          </p:cNvGraphicFramePr>
          <p:nvPr/>
        </p:nvGraphicFramePr>
        <p:xfrm>
          <a:off x="4146550" y="3505200"/>
          <a:ext cx="307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3" imgW="3073320" imgH="850680" progId="Equation.3">
                  <p:embed/>
                </p:oleObj>
              </mc:Choice>
              <mc:Fallback>
                <p:oleObj name="Equation" r:id="rId3" imgW="3073320" imgH="850680" progId="Equation.3">
                  <p:embed/>
                  <p:pic>
                    <p:nvPicPr>
                      <p:cNvPr id="1136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3505200"/>
                        <a:ext cx="307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7" name="Object 3"/>
          <p:cNvGraphicFramePr>
            <a:graphicFrameLocks noChangeAspect="1"/>
          </p:cNvGraphicFramePr>
          <p:nvPr/>
        </p:nvGraphicFramePr>
        <p:xfrm>
          <a:off x="7429500" y="376555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5" imgW="431640" imgH="304560" progId="Equation.3">
                  <p:embed/>
                </p:oleObj>
              </mc:Choice>
              <mc:Fallback>
                <p:oleObj name="Equation" r:id="rId5" imgW="431640" imgH="304560" progId="Equation.3">
                  <p:embed/>
                  <p:pic>
                    <p:nvPicPr>
                      <p:cNvPr id="1136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376555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668" name="Group 4"/>
          <p:cNvGrpSpPr>
            <a:grpSpLocks/>
          </p:cNvGrpSpPr>
          <p:nvPr/>
        </p:nvGrpSpPr>
        <p:grpSpPr bwMode="auto">
          <a:xfrm>
            <a:off x="5791200" y="1219200"/>
            <a:ext cx="2819400" cy="1716088"/>
            <a:chOff x="3648" y="768"/>
            <a:chExt cx="1776" cy="1081"/>
          </a:xfrm>
        </p:grpSpPr>
        <p:sp>
          <p:nvSpPr>
            <p:cNvPr id="113669" name="AutoShape 5"/>
            <p:cNvSpPr>
              <a:spLocks noChangeArrowheads="1"/>
            </p:cNvSpPr>
            <p:nvPr/>
          </p:nvSpPr>
          <p:spPr bwMode="auto">
            <a:xfrm>
              <a:off x="3860" y="972"/>
              <a:ext cx="1344" cy="672"/>
            </a:xfrm>
            <a:prstGeom prst="triangle">
              <a:avLst>
                <a:gd name="adj" fmla="val 82736"/>
              </a:avLst>
            </a:prstGeom>
            <a:solidFill>
              <a:srgbClr val="0033CC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670" name="Object 6"/>
            <p:cNvGraphicFramePr>
              <a:graphicFrameLocks noChangeAspect="1"/>
            </p:cNvGraphicFramePr>
            <p:nvPr/>
          </p:nvGraphicFramePr>
          <p:xfrm>
            <a:off x="3648" y="1536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8" name="Equation" r:id="rId7" imgW="279360" imgH="304560" progId="Equation.3">
                    <p:embed/>
                  </p:oleObj>
                </mc:Choice>
                <mc:Fallback>
                  <p:oleObj name="Equation" r:id="rId7" imgW="279360" imgH="304560" progId="Equation.3">
                    <p:embed/>
                    <p:pic>
                      <p:nvPicPr>
                        <p:cNvPr id="11367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536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71" name="Object 7"/>
            <p:cNvGraphicFramePr>
              <a:graphicFrameLocks noChangeAspect="1"/>
            </p:cNvGraphicFramePr>
            <p:nvPr/>
          </p:nvGraphicFramePr>
          <p:xfrm>
            <a:off x="4864" y="768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9" name="Equation" r:id="rId9" imgW="279360" imgH="304560" progId="Equation.3">
                    <p:embed/>
                  </p:oleObj>
                </mc:Choice>
                <mc:Fallback>
                  <p:oleObj name="Equation" r:id="rId9" imgW="279360" imgH="304560" progId="Equation.3">
                    <p:embed/>
                    <p:pic>
                      <p:nvPicPr>
                        <p:cNvPr id="11367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4" y="768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72" name="Object 8"/>
            <p:cNvGraphicFramePr>
              <a:graphicFrameLocks noChangeAspect="1"/>
            </p:cNvGraphicFramePr>
            <p:nvPr/>
          </p:nvGraphicFramePr>
          <p:xfrm>
            <a:off x="5240" y="1536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0" name="Equation" r:id="rId11" imgW="291960" imgH="317160" progId="Equation.3">
                    <p:embed/>
                  </p:oleObj>
                </mc:Choice>
                <mc:Fallback>
                  <p:oleObj name="Equation" r:id="rId11" imgW="291960" imgH="317160" progId="Equation.3">
                    <p:embed/>
                    <p:pic>
                      <p:nvPicPr>
                        <p:cNvPr id="11367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0" y="1536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73" name="Line 9"/>
            <p:cNvSpPr>
              <a:spLocks noChangeShapeType="1"/>
            </p:cNvSpPr>
            <p:nvPr/>
          </p:nvSpPr>
          <p:spPr bwMode="auto">
            <a:xfrm flipH="1">
              <a:off x="4960" y="972"/>
              <a:ext cx="0" cy="672"/>
            </a:xfrm>
            <a:prstGeom prst="line">
              <a:avLst/>
            </a:prstGeom>
            <a:noFill/>
            <a:ln w="12700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674" name="Object 10"/>
            <p:cNvGraphicFramePr>
              <a:graphicFrameLocks noChangeAspect="1"/>
            </p:cNvGraphicFramePr>
            <p:nvPr/>
          </p:nvGraphicFramePr>
          <p:xfrm>
            <a:off x="4848" y="1657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1" name="Equation" r:id="rId13" imgW="317160" imgH="304560" progId="Equation.3">
                    <p:embed/>
                  </p:oleObj>
                </mc:Choice>
                <mc:Fallback>
                  <p:oleObj name="Equation" r:id="rId13" imgW="317160" imgH="304560" progId="Equation.3">
                    <p:embed/>
                    <p:pic>
                      <p:nvPicPr>
                        <p:cNvPr id="11367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657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1270000" y="4572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在顶点为</a:t>
            </a:r>
          </a:p>
        </p:txBody>
      </p:sp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400050" y="1066800"/>
            <a:ext cx="178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三角形中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</a:p>
        </p:txBody>
      </p:sp>
      <p:graphicFrame>
        <p:nvGraphicFramePr>
          <p:cNvPr id="113677" name="Object 13"/>
          <p:cNvGraphicFramePr>
            <a:graphicFrameLocks noChangeAspect="1"/>
          </p:cNvGraphicFramePr>
          <p:nvPr/>
        </p:nvGraphicFramePr>
        <p:xfrm>
          <a:off x="2794000" y="584200"/>
          <a:ext cx="154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15" imgW="1549080" imgH="406080" progId="Equation.3">
                  <p:embed/>
                </p:oleObj>
              </mc:Choice>
              <mc:Fallback>
                <p:oleObj name="Equation" r:id="rId15" imgW="1549080" imgH="406080" progId="Equation.3">
                  <p:embed/>
                  <p:pic>
                    <p:nvPicPr>
                      <p:cNvPr id="1136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584200"/>
                        <a:ext cx="1549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8" name="Object 14"/>
          <p:cNvGraphicFramePr>
            <a:graphicFrameLocks noChangeAspect="1"/>
          </p:cNvGraphicFramePr>
          <p:nvPr/>
        </p:nvGraphicFramePr>
        <p:xfrm>
          <a:off x="4470400" y="584200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17" imgW="1282680" imgH="406080" progId="Equation.3">
                  <p:embed/>
                </p:oleObj>
              </mc:Choice>
              <mc:Fallback>
                <p:oleObj name="Equation" r:id="rId17" imgW="1282680" imgH="406080" progId="Equation.3">
                  <p:embed/>
                  <p:pic>
                    <p:nvPicPr>
                      <p:cNvPr id="1136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584200"/>
                        <a:ext cx="128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9" name="Object 15"/>
          <p:cNvGraphicFramePr>
            <a:graphicFrameLocks noChangeAspect="1"/>
          </p:cNvGraphicFramePr>
          <p:nvPr/>
        </p:nvGraphicFramePr>
        <p:xfrm>
          <a:off x="5867400" y="596900"/>
          <a:ext cx="251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19" imgW="2514600" imgH="431640" progId="Equation.3">
                  <p:embed/>
                </p:oleObj>
              </mc:Choice>
              <mc:Fallback>
                <p:oleObj name="Equation" r:id="rId19" imgW="2514600" imgH="431640" progId="Equation.3">
                  <p:embed/>
                  <p:pic>
                    <p:nvPicPr>
                      <p:cNvPr id="1136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96900"/>
                        <a:ext cx="251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2049463" y="1081088"/>
            <a:ext cx="3335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求 </a:t>
            </a:r>
            <a:r>
              <a:rPr lang="en-US" altLang="zh-CN" i="1">
                <a:solidFill>
                  <a:srgbClr val="FFFFFF"/>
                </a:solidFill>
              </a:rPr>
              <a:t>AC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边上的高 </a:t>
            </a:r>
            <a:r>
              <a:rPr lang="en-US" altLang="zh-CN" i="1">
                <a:solidFill>
                  <a:srgbClr val="FFFFFF"/>
                </a:solidFill>
              </a:rPr>
              <a:t>BD</a:t>
            </a:r>
            <a:r>
              <a:rPr lang="en-US" altLang="zh-CN">
                <a:solidFill>
                  <a:srgbClr val="FFFFFF"/>
                </a:solidFill>
              </a:rPr>
              <a:t> .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755650" y="16764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FFFF00"/>
                </a:solidFill>
              </a:rPr>
              <a:t>解：</a:t>
            </a:r>
          </a:p>
        </p:txBody>
      </p:sp>
      <p:grpSp>
        <p:nvGrpSpPr>
          <p:cNvPr id="113682" name="Group 18"/>
          <p:cNvGrpSpPr>
            <a:grpSpLocks/>
          </p:cNvGrpSpPr>
          <p:nvPr/>
        </p:nvGrpSpPr>
        <p:grpSpPr bwMode="auto">
          <a:xfrm>
            <a:off x="1587500" y="1771650"/>
            <a:ext cx="2425700" cy="438150"/>
            <a:chOff x="920" y="1036"/>
            <a:chExt cx="1528" cy="276"/>
          </a:xfrm>
        </p:grpSpPr>
        <p:sp>
          <p:nvSpPr>
            <p:cNvPr id="113683" name="Line 19"/>
            <p:cNvSpPr>
              <a:spLocks noChangeShapeType="1"/>
            </p:cNvSpPr>
            <p:nvPr/>
          </p:nvSpPr>
          <p:spPr bwMode="auto">
            <a:xfrm>
              <a:off x="995" y="1036"/>
              <a:ext cx="295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3684" name="Object 20"/>
            <p:cNvGraphicFramePr>
              <a:graphicFrameLocks noChangeAspect="1"/>
            </p:cNvGraphicFramePr>
            <p:nvPr/>
          </p:nvGraphicFramePr>
          <p:xfrm>
            <a:off x="920" y="1056"/>
            <a:ext cx="152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5" name="Equation" r:id="rId21" imgW="2425680" imgH="406080" progId="Equation.3">
                    <p:embed/>
                  </p:oleObj>
                </mc:Choice>
                <mc:Fallback>
                  <p:oleObj name="Equation" r:id="rId21" imgW="2425680" imgH="406080" progId="Equation.3">
                    <p:embed/>
                    <p:pic>
                      <p:nvPicPr>
                        <p:cNvPr id="113684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1056"/>
                          <a:ext cx="152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3685" name="Object 21"/>
          <p:cNvGraphicFramePr>
            <a:graphicFrameLocks noChangeAspect="1"/>
          </p:cNvGraphicFramePr>
          <p:nvPr/>
        </p:nvGraphicFramePr>
        <p:xfrm>
          <a:off x="2552700" y="4572000"/>
          <a:ext cx="2730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23" imgW="2730240" imgH="545760" progId="Equation.3">
                  <p:embed/>
                </p:oleObj>
              </mc:Choice>
              <mc:Fallback>
                <p:oleObj name="Equation" r:id="rId23" imgW="2730240" imgH="545760" progId="Equation.3">
                  <p:embed/>
                  <p:pic>
                    <p:nvPicPr>
                      <p:cNvPr id="11368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4572000"/>
                        <a:ext cx="2730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686" name="Group 22"/>
          <p:cNvGrpSpPr>
            <a:grpSpLocks/>
          </p:cNvGrpSpPr>
          <p:nvPr/>
        </p:nvGrpSpPr>
        <p:grpSpPr bwMode="auto">
          <a:xfrm>
            <a:off x="1651000" y="4637088"/>
            <a:ext cx="800100" cy="450850"/>
            <a:chOff x="600" y="3105"/>
            <a:chExt cx="504" cy="284"/>
          </a:xfrm>
        </p:grpSpPr>
        <p:graphicFrame>
          <p:nvGraphicFramePr>
            <p:cNvPr id="113687" name="Object 23"/>
            <p:cNvGraphicFramePr>
              <a:graphicFrameLocks noChangeAspect="1"/>
            </p:cNvGraphicFramePr>
            <p:nvPr/>
          </p:nvGraphicFramePr>
          <p:xfrm>
            <a:off x="600" y="3141"/>
            <a:ext cx="50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7" name="Equation" r:id="rId25" imgW="799920" imgH="393480" progId="Equation.3">
                    <p:embed/>
                  </p:oleObj>
                </mc:Choice>
                <mc:Fallback>
                  <p:oleObj name="Equation" r:id="rId25" imgW="799920" imgH="393480" progId="Equation.3">
                    <p:embed/>
                    <p:pic>
                      <p:nvPicPr>
                        <p:cNvPr id="11368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3141"/>
                          <a:ext cx="50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88" name="Line 24"/>
            <p:cNvSpPr>
              <a:spLocks noChangeShapeType="1"/>
            </p:cNvSpPr>
            <p:nvPr/>
          </p:nvSpPr>
          <p:spPr bwMode="auto">
            <a:xfrm>
              <a:off x="720" y="3105"/>
              <a:ext cx="295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689" name="Group 25"/>
          <p:cNvGrpSpPr>
            <a:grpSpLocks/>
          </p:cNvGrpSpPr>
          <p:nvPr/>
        </p:nvGrpSpPr>
        <p:grpSpPr bwMode="auto">
          <a:xfrm>
            <a:off x="1638300" y="2386013"/>
            <a:ext cx="2451100" cy="433387"/>
            <a:chOff x="952" y="1503"/>
            <a:chExt cx="1544" cy="273"/>
          </a:xfrm>
        </p:grpSpPr>
        <p:graphicFrame>
          <p:nvGraphicFramePr>
            <p:cNvPr id="113690" name="Object 26"/>
            <p:cNvGraphicFramePr>
              <a:graphicFrameLocks noChangeAspect="1"/>
            </p:cNvGraphicFramePr>
            <p:nvPr/>
          </p:nvGraphicFramePr>
          <p:xfrm>
            <a:off x="952" y="1520"/>
            <a:ext cx="15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8" name="Equation" r:id="rId27" imgW="2450880" imgH="406080" progId="Equation.3">
                    <p:embed/>
                  </p:oleObj>
                </mc:Choice>
                <mc:Fallback>
                  <p:oleObj name="Equation" r:id="rId27" imgW="2450880" imgH="406080" progId="Equation.3">
                    <p:embed/>
                    <p:pic>
                      <p:nvPicPr>
                        <p:cNvPr id="11369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1520"/>
                          <a:ext cx="15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91" name="Line 27"/>
            <p:cNvSpPr>
              <a:spLocks noChangeShapeType="1"/>
            </p:cNvSpPr>
            <p:nvPr/>
          </p:nvSpPr>
          <p:spPr bwMode="auto">
            <a:xfrm>
              <a:off x="1001" y="1503"/>
              <a:ext cx="295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92" name="Text Box 28"/>
          <p:cNvSpPr txBox="1">
            <a:spLocks noChangeArrowheads="1"/>
          </p:cNvSpPr>
          <p:nvPr/>
        </p:nvSpPr>
        <p:spPr bwMode="auto">
          <a:xfrm>
            <a:off x="355600" y="2895600"/>
            <a:ext cx="3611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三角形 </a:t>
            </a:r>
            <a:r>
              <a:rPr lang="en-US" altLang="zh-CN" i="1">
                <a:solidFill>
                  <a:srgbClr val="FFFFFF"/>
                </a:solidFill>
              </a:rPr>
              <a:t>ABC </a:t>
            </a:r>
            <a:r>
              <a:rPr lang="zh-CN" altLang="en-US">
                <a:solidFill>
                  <a:srgbClr val="FFFFFF"/>
                </a:solidFill>
              </a:rPr>
              <a:t>的面积为 </a:t>
            </a:r>
          </a:p>
        </p:txBody>
      </p:sp>
      <p:grpSp>
        <p:nvGrpSpPr>
          <p:cNvPr id="113693" name="Group 29"/>
          <p:cNvGrpSpPr>
            <a:grpSpLocks/>
          </p:cNvGrpSpPr>
          <p:nvPr/>
        </p:nvGrpSpPr>
        <p:grpSpPr bwMode="auto">
          <a:xfrm>
            <a:off x="1612900" y="3505200"/>
            <a:ext cx="2476500" cy="850900"/>
            <a:chOff x="648" y="2296"/>
            <a:chExt cx="1560" cy="536"/>
          </a:xfrm>
        </p:grpSpPr>
        <p:graphicFrame>
          <p:nvGraphicFramePr>
            <p:cNvPr id="113694" name="Object 30"/>
            <p:cNvGraphicFramePr>
              <a:graphicFrameLocks noChangeAspect="1"/>
            </p:cNvGraphicFramePr>
            <p:nvPr/>
          </p:nvGraphicFramePr>
          <p:xfrm>
            <a:off x="648" y="2296"/>
            <a:ext cx="1560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9" name="Equation" r:id="rId29" imgW="2476440" imgH="850680" progId="Equation.3">
                    <p:embed/>
                  </p:oleObj>
                </mc:Choice>
                <mc:Fallback>
                  <p:oleObj name="Equation" r:id="rId29" imgW="2476440" imgH="850680" progId="Equation.3">
                    <p:embed/>
                    <p:pic>
                      <p:nvPicPr>
                        <p:cNvPr id="113694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" y="2296"/>
                          <a:ext cx="1560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95" name="Line 31"/>
            <p:cNvSpPr>
              <a:spLocks noChangeShapeType="1"/>
            </p:cNvSpPr>
            <p:nvPr/>
          </p:nvSpPr>
          <p:spPr bwMode="auto">
            <a:xfrm>
              <a:off x="1337" y="2412"/>
              <a:ext cx="295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6" name="Line 32"/>
            <p:cNvSpPr>
              <a:spLocks noChangeShapeType="1"/>
            </p:cNvSpPr>
            <p:nvPr/>
          </p:nvSpPr>
          <p:spPr bwMode="auto">
            <a:xfrm>
              <a:off x="1824" y="2412"/>
              <a:ext cx="295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3697" name="Object 33"/>
          <p:cNvGraphicFramePr>
            <a:graphicFrameLocks noChangeAspect="1"/>
          </p:cNvGraphicFramePr>
          <p:nvPr/>
        </p:nvGraphicFramePr>
        <p:xfrm>
          <a:off x="5626100" y="4483100"/>
          <a:ext cx="838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Equation" r:id="rId31" imgW="838080" imgH="850680" progId="Equation.3">
                  <p:embed/>
                </p:oleObj>
              </mc:Choice>
              <mc:Fallback>
                <p:oleObj name="Equation" r:id="rId31" imgW="838080" imgH="850680" progId="Equation.3">
                  <p:embed/>
                  <p:pic>
                    <p:nvPicPr>
                      <p:cNvPr id="11369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4483100"/>
                        <a:ext cx="838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698" name="Group 34"/>
          <p:cNvGrpSpPr>
            <a:grpSpLocks/>
          </p:cNvGrpSpPr>
          <p:nvPr/>
        </p:nvGrpSpPr>
        <p:grpSpPr bwMode="auto">
          <a:xfrm>
            <a:off x="6502400" y="4665663"/>
            <a:ext cx="800100" cy="439737"/>
            <a:chOff x="3888" y="3105"/>
            <a:chExt cx="504" cy="277"/>
          </a:xfrm>
        </p:grpSpPr>
        <p:graphicFrame>
          <p:nvGraphicFramePr>
            <p:cNvPr id="113699" name="Object 35"/>
            <p:cNvGraphicFramePr>
              <a:graphicFrameLocks noChangeAspect="1"/>
            </p:cNvGraphicFramePr>
            <p:nvPr/>
          </p:nvGraphicFramePr>
          <p:xfrm>
            <a:off x="3888" y="3134"/>
            <a:ext cx="50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1" name="Equation" r:id="rId33" imgW="799920" imgH="393480" progId="Equation.3">
                    <p:embed/>
                  </p:oleObj>
                </mc:Choice>
                <mc:Fallback>
                  <p:oleObj name="Equation" r:id="rId33" imgW="799920" imgH="393480" progId="Equation.3">
                    <p:embed/>
                    <p:pic>
                      <p:nvPicPr>
                        <p:cNvPr id="113699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134"/>
                          <a:ext cx="50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700" name="Line 36"/>
            <p:cNvSpPr>
              <a:spLocks noChangeShapeType="1"/>
            </p:cNvSpPr>
            <p:nvPr/>
          </p:nvSpPr>
          <p:spPr bwMode="auto">
            <a:xfrm>
              <a:off x="4025" y="3105"/>
              <a:ext cx="295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3701" name="Object 37"/>
          <p:cNvGraphicFramePr>
            <a:graphicFrameLocks noChangeAspect="1"/>
          </p:cNvGraphicFramePr>
          <p:nvPr/>
        </p:nvGraphicFramePr>
        <p:xfrm>
          <a:off x="7340600" y="4711700"/>
          <a:ext cx="93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35" imgW="939600" imgH="393480" progId="Equation.3">
                  <p:embed/>
                </p:oleObj>
              </mc:Choice>
              <mc:Fallback>
                <p:oleObj name="Equation" r:id="rId35" imgW="939600" imgH="393480" progId="Equation.3">
                  <p:embed/>
                  <p:pic>
                    <p:nvPicPr>
                      <p:cNvPr id="11370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600" y="4711700"/>
                        <a:ext cx="939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02" name="Object 38"/>
          <p:cNvGraphicFramePr>
            <a:graphicFrameLocks noChangeAspect="1"/>
          </p:cNvGraphicFramePr>
          <p:nvPr/>
        </p:nvGraphicFramePr>
        <p:xfrm>
          <a:off x="1803400" y="5334000"/>
          <a:ext cx="1079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37" imgW="1079280" imgH="850680" progId="Equation.3">
                  <p:embed/>
                </p:oleObj>
              </mc:Choice>
              <mc:Fallback>
                <p:oleObj name="Equation" r:id="rId37" imgW="1079280" imgH="850680" progId="Equation.3">
                  <p:embed/>
                  <p:pic>
                    <p:nvPicPr>
                      <p:cNvPr id="11370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5334000"/>
                        <a:ext cx="1079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03" name="Object 39"/>
          <p:cNvGraphicFramePr>
            <a:graphicFrameLocks noChangeAspect="1"/>
          </p:cNvGraphicFramePr>
          <p:nvPr/>
        </p:nvGraphicFramePr>
        <p:xfrm>
          <a:off x="3022600" y="5562600"/>
          <a:ext cx="93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Equation" r:id="rId39" imgW="939600" imgH="393480" progId="Equation.3">
                  <p:embed/>
                </p:oleObj>
              </mc:Choice>
              <mc:Fallback>
                <p:oleObj name="Equation" r:id="rId39" imgW="939600" imgH="393480" progId="Equation.3">
                  <p:embed/>
                  <p:pic>
                    <p:nvPicPr>
                      <p:cNvPr id="113703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5562600"/>
                        <a:ext cx="939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04" name="Object 40"/>
          <p:cNvGraphicFramePr>
            <a:graphicFrameLocks noChangeAspect="1"/>
          </p:cNvGraphicFramePr>
          <p:nvPr/>
        </p:nvGraphicFramePr>
        <p:xfrm>
          <a:off x="4695825" y="5340350"/>
          <a:ext cx="193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41" imgW="1930320" imgH="850680" progId="Equation.3">
                  <p:embed/>
                </p:oleObj>
              </mc:Choice>
              <mc:Fallback>
                <p:oleObj name="Equation" r:id="rId41" imgW="1930320" imgH="850680" progId="Equation.3">
                  <p:embed/>
                  <p:pic>
                    <p:nvPicPr>
                      <p:cNvPr id="113704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25" y="5340350"/>
                        <a:ext cx="1930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705" name="Rectangle 41"/>
          <p:cNvSpPr>
            <a:spLocks noGrp="1" noChangeArrowheads="1"/>
          </p:cNvSpPr>
          <p:nvPr>
            <p:ph type="title" idx="4294967295"/>
          </p:nvPr>
        </p:nvSpPr>
        <p:spPr>
          <a:xfrm>
            <a:off x="736600" y="457200"/>
            <a:ext cx="609600" cy="533400"/>
          </a:xfrm>
        </p:spPr>
        <p:txBody>
          <a:bodyPr/>
          <a:lstStyle/>
          <a:p>
            <a:pPr algn="l"/>
            <a:r>
              <a:rPr lang="en-US" altLang="zh-CN" sz="2800" b="1">
                <a:solidFill>
                  <a:srgbClr val="FFFF00"/>
                </a:solidFill>
                <a:ea typeface="楷体_GB2312" panose="02010609030101010101" pitchFamily="49" charset="-122"/>
              </a:rPr>
              <a:t>2.</a:t>
            </a:r>
          </a:p>
        </p:txBody>
      </p:sp>
      <p:sp>
        <p:nvSpPr>
          <p:cNvPr id="113706" name="Text Box 42"/>
          <p:cNvSpPr txBox="1">
            <a:spLocks noChangeArrowheads="1"/>
          </p:cNvSpPr>
          <p:nvPr/>
        </p:nvSpPr>
        <p:spPr bwMode="auto">
          <a:xfrm>
            <a:off x="355600" y="4572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而</a:t>
            </a:r>
          </a:p>
        </p:txBody>
      </p:sp>
      <p:sp>
        <p:nvSpPr>
          <p:cNvPr id="113707" name="Text Box 43"/>
          <p:cNvSpPr txBox="1">
            <a:spLocks noChangeArrowheads="1"/>
          </p:cNvSpPr>
          <p:nvPr/>
        </p:nvSpPr>
        <p:spPr bwMode="auto">
          <a:xfrm>
            <a:off x="355600" y="54864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故有</a:t>
            </a:r>
          </a:p>
        </p:txBody>
      </p:sp>
      <p:pic>
        <p:nvPicPr>
          <p:cNvPr id="113708" name="Picture 44" descr="F:\My Documents\数学资源库\机动.jpg"/>
          <p:cNvPicPr>
            <a:picLocks noChangeAspect="1" noChangeArrowheads="1"/>
          </p:cNvPicPr>
          <p:nvPr/>
        </p:nvPicPr>
        <p:blipFill>
          <a:blip r:embed="rId4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709" name="Text Box 4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13710" name="Picture 4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711" name="Picture 4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712" name="Picture 4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713" name="Picture 4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714" name="Picture 5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3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3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81" grpId="0" autoUpdateAnimBg="0"/>
      <p:bldP spid="113692" grpId="0" build="p" autoUpdateAnimBg="0"/>
      <p:bldP spid="113706" grpId="0" build="p" autoUpdateAnimBg="0"/>
      <p:bldP spid="11370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Line 2"/>
          <p:cNvSpPr>
            <a:spLocks noChangeShapeType="1"/>
          </p:cNvSpPr>
          <p:nvPr/>
        </p:nvSpPr>
        <p:spPr bwMode="auto">
          <a:xfrm>
            <a:off x="6553200" y="2066925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 flipV="1">
            <a:off x="6553200" y="1457325"/>
            <a:ext cx="1524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2" name="Arc 4"/>
          <p:cNvSpPr>
            <a:spLocks/>
          </p:cNvSpPr>
          <p:nvPr/>
        </p:nvSpPr>
        <p:spPr bwMode="auto">
          <a:xfrm>
            <a:off x="6553200" y="1851025"/>
            <a:ext cx="547688" cy="215900"/>
          </a:xfrm>
          <a:custGeom>
            <a:avLst/>
            <a:gdLst>
              <a:gd name="G0" fmla="+- 0 0 0"/>
              <a:gd name="G1" fmla="+- 8528 0 0"/>
              <a:gd name="G2" fmla="+- 21600 0 0"/>
              <a:gd name="T0" fmla="*/ 19845 w 21600"/>
              <a:gd name="T1" fmla="*/ 0 h 8528"/>
              <a:gd name="T2" fmla="*/ 21600 w 21600"/>
              <a:gd name="T3" fmla="*/ 8528 h 8528"/>
              <a:gd name="T4" fmla="*/ 0 w 21600"/>
              <a:gd name="T5" fmla="*/ 8528 h 8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8528" fill="none" extrusionOk="0">
                <a:moveTo>
                  <a:pt x="19845" y="-1"/>
                </a:moveTo>
                <a:cubicBezTo>
                  <a:pt x="21002" y="2694"/>
                  <a:pt x="21600" y="5595"/>
                  <a:pt x="21600" y="8528"/>
                </a:cubicBezTo>
              </a:path>
              <a:path w="21600" h="8528" stroke="0" extrusionOk="0">
                <a:moveTo>
                  <a:pt x="19845" y="-1"/>
                </a:moveTo>
                <a:cubicBezTo>
                  <a:pt x="21002" y="2694"/>
                  <a:pt x="21600" y="5595"/>
                  <a:pt x="21600" y="8528"/>
                </a:cubicBezTo>
                <a:lnTo>
                  <a:pt x="0" y="8528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7239000" y="1760538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41200" imgH="317160" progId="Equation.3">
                  <p:embed/>
                </p:oleObj>
              </mc:Choice>
              <mc:Fallback>
                <p:oleObj name="Equation" r:id="rId3" imgW="241200" imgH="317160" progId="Equation.3">
                  <p:embed/>
                  <p:pic>
                    <p:nvPicPr>
                      <p:cNvPr id="737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760538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8077200" y="14573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685800" y="479425"/>
          <a:ext cx="1549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549080" imgH="469800" progId="Equation.3">
                  <p:embed/>
                </p:oleObj>
              </mc:Choice>
              <mc:Fallback>
                <p:oleObj name="Equation" r:id="rId5" imgW="1549080" imgH="469800" progId="Equation.3">
                  <p:embed/>
                  <p:pic>
                    <p:nvPicPr>
                      <p:cNvPr id="73735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9425"/>
                        <a:ext cx="1549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2286000" y="465138"/>
          <a:ext cx="283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2831760" imgH="469800" progId="Equation.3">
                  <p:embed/>
                </p:oleObj>
              </mc:Choice>
              <mc:Fallback>
                <p:oleObj name="Equation" r:id="rId7" imgW="2831760" imgH="469800" progId="Equation.3">
                  <p:embed/>
                  <p:pic>
                    <p:nvPicPr>
                      <p:cNvPr id="737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5138"/>
                        <a:ext cx="283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37" name="Group 9"/>
          <p:cNvGrpSpPr>
            <a:grpSpLocks/>
          </p:cNvGrpSpPr>
          <p:nvPr/>
        </p:nvGrpSpPr>
        <p:grpSpPr bwMode="auto">
          <a:xfrm>
            <a:off x="2830513" y="966788"/>
            <a:ext cx="838200" cy="488950"/>
            <a:chOff x="1776" y="748"/>
            <a:chExt cx="528" cy="308"/>
          </a:xfrm>
        </p:grpSpPr>
        <p:sp>
          <p:nvSpPr>
            <p:cNvPr id="73738" name="Text Box 10"/>
            <p:cNvSpPr txBox="1">
              <a:spLocks noChangeArrowheads="1"/>
            </p:cNvSpPr>
            <p:nvPr/>
          </p:nvSpPr>
          <p:spPr bwMode="auto">
            <a:xfrm>
              <a:off x="1776" y="74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accent2"/>
                  </a:solidFill>
                </a:rPr>
                <a:t>记作</a:t>
              </a:r>
            </a:p>
          </p:txBody>
        </p:sp>
        <p:sp>
          <p:nvSpPr>
            <p:cNvPr id="73739" name="Line 11"/>
            <p:cNvSpPr>
              <a:spLocks noChangeShapeType="1"/>
            </p:cNvSpPr>
            <p:nvPr/>
          </p:nvSpPr>
          <p:spPr bwMode="auto">
            <a:xfrm>
              <a:off x="1776" y="100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0" name="Line 12"/>
            <p:cNvSpPr>
              <a:spLocks noChangeShapeType="1"/>
            </p:cNvSpPr>
            <p:nvPr/>
          </p:nvSpPr>
          <p:spPr bwMode="auto">
            <a:xfrm>
              <a:off x="1776" y="10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228600" y="18288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故</a:t>
            </a:r>
          </a:p>
        </p:txBody>
      </p:sp>
      <p:graphicFrame>
        <p:nvGraphicFramePr>
          <p:cNvPr id="73742" name="Object 14"/>
          <p:cNvGraphicFramePr>
            <a:graphicFrameLocks noChangeAspect="1"/>
          </p:cNvGraphicFramePr>
          <p:nvPr/>
        </p:nvGraphicFramePr>
        <p:xfrm>
          <a:off x="304800" y="2522538"/>
          <a:ext cx="2527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2527200" imgH="469800" progId="Equation.3">
                  <p:embed/>
                </p:oleObj>
              </mc:Choice>
              <mc:Fallback>
                <p:oleObj name="Equation" r:id="rId9" imgW="2527200" imgH="469800" progId="Equation.3">
                  <p:embed/>
                  <p:pic>
                    <p:nvPicPr>
                      <p:cNvPr id="7374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22538"/>
                        <a:ext cx="2527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43" name="Group 15"/>
          <p:cNvGrpSpPr>
            <a:grpSpLocks/>
          </p:cNvGrpSpPr>
          <p:nvPr/>
        </p:nvGrpSpPr>
        <p:grpSpPr bwMode="auto">
          <a:xfrm>
            <a:off x="2449513" y="3124200"/>
            <a:ext cx="1358900" cy="495300"/>
            <a:chOff x="2460" y="1441"/>
            <a:chExt cx="856" cy="312"/>
          </a:xfrm>
        </p:grpSpPr>
        <p:grpSp>
          <p:nvGrpSpPr>
            <p:cNvPr id="73744" name="Group 16"/>
            <p:cNvGrpSpPr>
              <a:grpSpLocks/>
            </p:cNvGrpSpPr>
            <p:nvPr/>
          </p:nvGrpSpPr>
          <p:grpSpPr bwMode="auto">
            <a:xfrm>
              <a:off x="2460" y="1441"/>
              <a:ext cx="856" cy="312"/>
              <a:chOff x="2460" y="1440"/>
              <a:chExt cx="856" cy="312"/>
            </a:xfrm>
          </p:grpSpPr>
          <p:graphicFrame>
            <p:nvGraphicFramePr>
              <p:cNvPr id="73745" name="Object 17"/>
              <p:cNvGraphicFramePr>
                <a:graphicFrameLocks noChangeAspect="1"/>
              </p:cNvGraphicFramePr>
              <p:nvPr/>
            </p:nvGraphicFramePr>
            <p:xfrm>
              <a:off x="2460" y="1440"/>
              <a:ext cx="856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" name="Equation" r:id="rId11" imgW="1358640" imgH="495000" progId="Equation.3">
                      <p:embed/>
                    </p:oleObj>
                  </mc:Choice>
                  <mc:Fallback>
                    <p:oleObj name="Equation" r:id="rId11" imgW="1358640" imgH="495000" progId="Equation.3">
                      <p:embed/>
                      <p:pic>
                        <p:nvPicPr>
                          <p:cNvPr id="73745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60" y="1440"/>
                            <a:ext cx="856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3746" name="Line 18"/>
              <p:cNvSpPr>
                <a:spLocks noChangeShapeType="1"/>
              </p:cNvSpPr>
              <p:nvPr/>
            </p:nvSpPr>
            <p:spPr bwMode="auto">
              <a:xfrm>
                <a:off x="2534" y="1473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47" name="Line 19"/>
              <p:cNvSpPr>
                <a:spLocks noChangeShapeType="1"/>
              </p:cNvSpPr>
              <p:nvPr/>
            </p:nvSpPr>
            <p:spPr bwMode="auto">
              <a:xfrm>
                <a:off x="3167" y="1488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73748" name="Object 20"/>
            <p:cNvGraphicFramePr>
              <a:graphicFrameLocks noChangeAspect="1"/>
            </p:cNvGraphicFramePr>
            <p:nvPr/>
          </p:nvGraphicFramePr>
          <p:xfrm>
            <a:off x="2552" y="1488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Equation" r:id="rId13" imgW="215640" imgH="330120" progId="Equation.3">
                    <p:embed/>
                  </p:oleObj>
                </mc:Choice>
                <mc:Fallback>
                  <p:oleObj name="Equation" r:id="rId13" imgW="215640" imgH="330120" progId="Equation.3">
                    <p:embed/>
                    <p:pic>
                      <p:nvPicPr>
                        <p:cNvPr id="7374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2" y="1488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579438" y="3665538"/>
            <a:ext cx="1401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</a:rPr>
              <a:t>2. </a:t>
            </a:r>
            <a:r>
              <a:rPr lang="zh-CN" altLang="en-US" b="1">
                <a:solidFill>
                  <a:schemeClr val="tx2"/>
                </a:solidFill>
              </a:rPr>
              <a:t>性质</a:t>
            </a:r>
          </a:p>
        </p:txBody>
      </p: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1752600" y="487203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为两个非零向量</a:t>
            </a:r>
            <a:r>
              <a:rPr lang="en-US" altLang="zh-CN"/>
              <a:t>,</a:t>
            </a:r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4419600" y="484822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sp>
        <p:nvSpPr>
          <p:cNvPr id="73752" name="Line 24"/>
          <p:cNvSpPr>
            <a:spLocks noChangeShapeType="1"/>
          </p:cNvSpPr>
          <p:nvPr/>
        </p:nvSpPr>
        <p:spPr bwMode="auto">
          <a:xfrm>
            <a:off x="2895600" y="57150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 flipV="1">
            <a:off x="2895600" y="5822950"/>
            <a:ext cx="806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3754" name="Group 26"/>
          <p:cNvGrpSpPr>
            <a:grpSpLocks/>
          </p:cNvGrpSpPr>
          <p:nvPr/>
        </p:nvGrpSpPr>
        <p:grpSpPr bwMode="auto">
          <a:xfrm>
            <a:off x="3744913" y="1220788"/>
            <a:ext cx="927100" cy="444500"/>
            <a:chOff x="2488" y="668"/>
            <a:chExt cx="584" cy="280"/>
          </a:xfrm>
        </p:grpSpPr>
        <p:graphicFrame>
          <p:nvGraphicFramePr>
            <p:cNvPr id="73755" name="Object 27"/>
            <p:cNvGraphicFramePr>
              <a:graphicFrameLocks noChangeAspect="1"/>
            </p:cNvGraphicFramePr>
            <p:nvPr/>
          </p:nvGraphicFramePr>
          <p:xfrm>
            <a:off x="2488" y="668"/>
            <a:ext cx="57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Equation" r:id="rId15" imgW="914400" imgH="444240" progId="Equation.3">
                    <p:embed/>
                  </p:oleObj>
                </mc:Choice>
                <mc:Fallback>
                  <p:oleObj name="Equation" r:id="rId15" imgW="914400" imgH="444240" progId="Equation.3">
                    <p:embed/>
                    <p:pic>
                      <p:nvPicPr>
                        <p:cNvPr id="73755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8" y="668"/>
                          <a:ext cx="57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56" name="Line 28"/>
            <p:cNvSpPr>
              <a:spLocks noChangeShapeType="1"/>
            </p:cNvSpPr>
            <p:nvPr/>
          </p:nvSpPr>
          <p:spPr bwMode="auto">
            <a:xfrm>
              <a:off x="2927" y="672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3757" name="Group 29"/>
          <p:cNvGrpSpPr>
            <a:grpSpLocks/>
          </p:cNvGrpSpPr>
          <p:nvPr/>
        </p:nvGrpSpPr>
        <p:grpSpPr bwMode="auto">
          <a:xfrm>
            <a:off x="1524000" y="1195388"/>
            <a:ext cx="1295400" cy="469900"/>
            <a:chOff x="1040" y="652"/>
            <a:chExt cx="816" cy="296"/>
          </a:xfrm>
        </p:grpSpPr>
        <p:graphicFrame>
          <p:nvGraphicFramePr>
            <p:cNvPr id="73758" name="Object 30"/>
            <p:cNvGraphicFramePr>
              <a:graphicFrameLocks noChangeAspect="1"/>
            </p:cNvGraphicFramePr>
            <p:nvPr/>
          </p:nvGraphicFramePr>
          <p:xfrm>
            <a:off x="1040" y="652"/>
            <a:ext cx="81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Equation" r:id="rId17" imgW="1295280" imgH="469800" progId="Equation.3">
                    <p:embed/>
                  </p:oleObj>
                </mc:Choice>
                <mc:Fallback>
                  <p:oleObj name="Equation" r:id="rId17" imgW="1295280" imgH="469800" progId="Equation.3">
                    <p:embed/>
                    <p:pic>
                      <p:nvPicPr>
                        <p:cNvPr id="73758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0" y="652"/>
                          <a:ext cx="81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9" name="Object 31"/>
            <p:cNvGraphicFramePr>
              <a:graphicFrameLocks noChangeAspect="1"/>
            </p:cNvGraphicFramePr>
            <p:nvPr/>
          </p:nvGraphicFramePr>
          <p:xfrm>
            <a:off x="1160" y="692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Equation" r:id="rId19" imgW="215640" imgH="330120" progId="Equation.3">
                    <p:embed/>
                  </p:oleObj>
                </mc:Choice>
                <mc:Fallback>
                  <p:oleObj name="Equation" r:id="rId19" imgW="215640" imgH="330120" progId="Equation.3">
                    <p:embed/>
                    <p:pic>
                      <p:nvPicPr>
                        <p:cNvPr id="73759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0" y="692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60" name="Line 32"/>
            <p:cNvSpPr>
              <a:spLocks noChangeShapeType="1"/>
            </p:cNvSpPr>
            <p:nvPr/>
          </p:nvSpPr>
          <p:spPr bwMode="auto">
            <a:xfrm>
              <a:off x="1152" y="67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3761" name="Group 33"/>
          <p:cNvGrpSpPr>
            <a:grpSpLocks/>
          </p:cNvGrpSpPr>
          <p:nvPr/>
        </p:nvGrpSpPr>
        <p:grpSpPr bwMode="auto">
          <a:xfrm>
            <a:off x="1524000" y="1941513"/>
            <a:ext cx="914400" cy="428625"/>
            <a:chOff x="1344" y="1074"/>
            <a:chExt cx="576" cy="270"/>
          </a:xfrm>
        </p:grpSpPr>
        <p:graphicFrame>
          <p:nvGraphicFramePr>
            <p:cNvPr id="73762" name="Object 34"/>
            <p:cNvGraphicFramePr>
              <a:graphicFrameLocks noChangeAspect="1"/>
            </p:cNvGraphicFramePr>
            <p:nvPr/>
          </p:nvGraphicFramePr>
          <p:xfrm>
            <a:off x="1360" y="1088"/>
            <a:ext cx="5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Equation" r:id="rId21" imgW="888840" imgH="406080" progId="Equation.3">
                    <p:embed/>
                  </p:oleObj>
                </mc:Choice>
                <mc:Fallback>
                  <p:oleObj name="Equation" r:id="rId21" imgW="888840" imgH="406080" progId="Equation.3">
                    <p:embed/>
                    <p:pic>
                      <p:nvPicPr>
                        <p:cNvPr id="73762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0" y="1088"/>
                          <a:ext cx="5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63" name="Line 35"/>
            <p:cNvSpPr>
              <a:spLocks noChangeShapeType="1"/>
            </p:cNvSpPr>
            <p:nvPr/>
          </p:nvSpPr>
          <p:spPr bwMode="auto">
            <a:xfrm>
              <a:off x="1344" y="110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4" name="Line 36"/>
            <p:cNvSpPr>
              <a:spLocks noChangeShapeType="1"/>
            </p:cNvSpPr>
            <p:nvPr/>
          </p:nvSpPr>
          <p:spPr bwMode="auto">
            <a:xfrm>
              <a:off x="1584" y="107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3765" name="Group 37"/>
          <p:cNvGrpSpPr>
            <a:grpSpLocks/>
          </p:cNvGrpSpPr>
          <p:nvPr/>
        </p:nvGrpSpPr>
        <p:grpSpPr bwMode="auto">
          <a:xfrm>
            <a:off x="2449513" y="1900238"/>
            <a:ext cx="1333500" cy="469900"/>
            <a:chOff x="2016" y="1048"/>
            <a:chExt cx="840" cy="296"/>
          </a:xfrm>
        </p:grpSpPr>
        <p:graphicFrame>
          <p:nvGraphicFramePr>
            <p:cNvPr id="73766" name="Object 38"/>
            <p:cNvGraphicFramePr>
              <a:graphicFrameLocks noChangeAspect="1"/>
            </p:cNvGraphicFramePr>
            <p:nvPr/>
          </p:nvGraphicFramePr>
          <p:xfrm>
            <a:off x="2016" y="1048"/>
            <a:ext cx="8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Equation" r:id="rId23" imgW="1333440" imgH="469800" progId="Equation.3">
                    <p:embed/>
                  </p:oleObj>
                </mc:Choice>
                <mc:Fallback>
                  <p:oleObj name="Equation" r:id="rId23" imgW="1333440" imgH="469800" progId="Equation.3">
                    <p:embed/>
                    <p:pic>
                      <p:nvPicPr>
                        <p:cNvPr id="73766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048"/>
                          <a:ext cx="84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67" name="Line 39"/>
            <p:cNvSpPr>
              <a:spLocks noChangeShapeType="1"/>
            </p:cNvSpPr>
            <p:nvPr/>
          </p:nvSpPr>
          <p:spPr bwMode="auto">
            <a:xfrm>
              <a:off x="2064" y="110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8" name="Line 40"/>
            <p:cNvSpPr>
              <a:spLocks noChangeShapeType="1"/>
            </p:cNvSpPr>
            <p:nvPr/>
          </p:nvSpPr>
          <p:spPr bwMode="auto">
            <a:xfrm>
              <a:off x="2706" y="10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3769" name="Group 41"/>
          <p:cNvGrpSpPr>
            <a:grpSpLocks/>
          </p:cNvGrpSpPr>
          <p:nvPr/>
        </p:nvGrpSpPr>
        <p:grpSpPr bwMode="auto">
          <a:xfrm>
            <a:off x="1524000" y="3170238"/>
            <a:ext cx="901700" cy="368300"/>
            <a:chOff x="1872" y="1440"/>
            <a:chExt cx="568" cy="232"/>
          </a:xfrm>
        </p:grpSpPr>
        <p:graphicFrame>
          <p:nvGraphicFramePr>
            <p:cNvPr id="73770" name="Object 42"/>
            <p:cNvGraphicFramePr>
              <a:graphicFrameLocks noChangeAspect="1"/>
            </p:cNvGraphicFramePr>
            <p:nvPr/>
          </p:nvGraphicFramePr>
          <p:xfrm>
            <a:off x="1880" y="1464"/>
            <a:ext cx="5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Equation" r:id="rId25" imgW="888840" imgH="330120" progId="Equation.3">
                    <p:embed/>
                  </p:oleObj>
                </mc:Choice>
                <mc:Fallback>
                  <p:oleObj name="Equation" r:id="rId25" imgW="888840" imgH="330120" progId="Equation.3">
                    <p:embed/>
                    <p:pic>
                      <p:nvPicPr>
                        <p:cNvPr id="7377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" y="1464"/>
                          <a:ext cx="56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71" name="Line 43"/>
            <p:cNvSpPr>
              <a:spLocks noChangeShapeType="1"/>
            </p:cNvSpPr>
            <p:nvPr/>
          </p:nvSpPr>
          <p:spPr bwMode="auto">
            <a:xfrm>
              <a:off x="1872" y="14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2" name="Line 44"/>
            <p:cNvSpPr>
              <a:spLocks noChangeShapeType="1"/>
            </p:cNvSpPr>
            <p:nvPr/>
          </p:nvSpPr>
          <p:spPr bwMode="auto">
            <a:xfrm>
              <a:off x="2111" y="14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3773" name="Group 45"/>
          <p:cNvGrpSpPr>
            <a:grpSpLocks/>
          </p:cNvGrpSpPr>
          <p:nvPr/>
        </p:nvGrpSpPr>
        <p:grpSpPr bwMode="auto">
          <a:xfrm>
            <a:off x="668338" y="4325938"/>
            <a:ext cx="1460500" cy="406400"/>
            <a:chOff x="421" y="2321"/>
            <a:chExt cx="920" cy="256"/>
          </a:xfrm>
        </p:grpSpPr>
        <p:graphicFrame>
          <p:nvGraphicFramePr>
            <p:cNvPr id="73774" name="Object 46"/>
            <p:cNvGraphicFramePr>
              <a:graphicFrameLocks noChangeAspect="1"/>
            </p:cNvGraphicFramePr>
            <p:nvPr/>
          </p:nvGraphicFramePr>
          <p:xfrm>
            <a:off x="421" y="2321"/>
            <a:ext cx="92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Equation" r:id="rId27" imgW="1460160" imgH="406080" progId="Equation.3">
                    <p:embed/>
                  </p:oleObj>
                </mc:Choice>
                <mc:Fallback>
                  <p:oleObj name="Equation" r:id="rId27" imgW="1460160" imgH="406080" progId="Equation.3">
                    <p:embed/>
                    <p:pic>
                      <p:nvPicPr>
                        <p:cNvPr id="73774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" y="2321"/>
                          <a:ext cx="92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75" name="Line 47"/>
            <p:cNvSpPr>
              <a:spLocks noChangeShapeType="1"/>
            </p:cNvSpPr>
            <p:nvPr/>
          </p:nvSpPr>
          <p:spPr bwMode="auto">
            <a:xfrm>
              <a:off x="767" y="233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6" name="Line 48"/>
            <p:cNvSpPr>
              <a:spLocks noChangeShapeType="1"/>
            </p:cNvSpPr>
            <p:nvPr/>
          </p:nvSpPr>
          <p:spPr bwMode="auto">
            <a:xfrm>
              <a:off x="1015" y="233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3777" name="Group 49"/>
          <p:cNvGrpSpPr>
            <a:grpSpLocks/>
          </p:cNvGrpSpPr>
          <p:nvPr/>
        </p:nvGrpSpPr>
        <p:grpSpPr bwMode="auto">
          <a:xfrm>
            <a:off x="2133600" y="4198938"/>
            <a:ext cx="584200" cy="558800"/>
            <a:chOff x="1416" y="2208"/>
            <a:chExt cx="368" cy="352"/>
          </a:xfrm>
        </p:grpSpPr>
        <p:graphicFrame>
          <p:nvGraphicFramePr>
            <p:cNvPr id="73778" name="Object 50"/>
            <p:cNvGraphicFramePr>
              <a:graphicFrameLocks noChangeAspect="1"/>
            </p:cNvGraphicFramePr>
            <p:nvPr/>
          </p:nvGraphicFramePr>
          <p:xfrm>
            <a:off x="1416" y="2208"/>
            <a:ext cx="36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Equation" r:id="rId29" imgW="583920" imgH="558720" progId="Equation.3">
                    <p:embed/>
                  </p:oleObj>
                </mc:Choice>
                <mc:Fallback>
                  <p:oleObj name="Equation" r:id="rId29" imgW="583920" imgH="558720" progId="Equation.3">
                    <p:embed/>
                    <p:pic>
                      <p:nvPicPr>
                        <p:cNvPr id="73778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2208"/>
                          <a:ext cx="368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79" name="Line 51"/>
            <p:cNvSpPr>
              <a:spLocks noChangeShapeType="1"/>
            </p:cNvSpPr>
            <p:nvPr/>
          </p:nvSpPr>
          <p:spPr bwMode="auto">
            <a:xfrm>
              <a:off x="1488" y="230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3780" name="Group 52"/>
          <p:cNvGrpSpPr>
            <a:grpSpLocks/>
          </p:cNvGrpSpPr>
          <p:nvPr/>
        </p:nvGrpSpPr>
        <p:grpSpPr bwMode="auto">
          <a:xfrm>
            <a:off x="628650" y="4960938"/>
            <a:ext cx="1206500" cy="425450"/>
            <a:chOff x="396" y="2688"/>
            <a:chExt cx="760" cy="268"/>
          </a:xfrm>
        </p:grpSpPr>
        <p:graphicFrame>
          <p:nvGraphicFramePr>
            <p:cNvPr id="73781" name="Object 53"/>
            <p:cNvGraphicFramePr>
              <a:graphicFrameLocks noChangeAspect="1"/>
            </p:cNvGraphicFramePr>
            <p:nvPr/>
          </p:nvGraphicFramePr>
          <p:xfrm>
            <a:off x="396" y="2700"/>
            <a:ext cx="7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Equation" r:id="rId31" imgW="1206360" imgH="406080" progId="Equation.3">
                    <p:embed/>
                  </p:oleObj>
                </mc:Choice>
                <mc:Fallback>
                  <p:oleObj name="Equation" r:id="rId31" imgW="1206360" imgH="406080" progId="Equation.3">
                    <p:embed/>
                    <p:pic>
                      <p:nvPicPr>
                        <p:cNvPr id="73781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" y="2700"/>
                          <a:ext cx="7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82" name="Line 54"/>
            <p:cNvSpPr>
              <a:spLocks noChangeShapeType="1"/>
            </p:cNvSpPr>
            <p:nvPr/>
          </p:nvSpPr>
          <p:spPr bwMode="auto">
            <a:xfrm>
              <a:off x="777" y="270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83" name="Line 55"/>
            <p:cNvSpPr>
              <a:spLocks noChangeShapeType="1"/>
            </p:cNvSpPr>
            <p:nvPr/>
          </p:nvSpPr>
          <p:spPr bwMode="auto">
            <a:xfrm>
              <a:off x="1008" y="26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3784" name="Group 56"/>
          <p:cNvGrpSpPr>
            <a:grpSpLocks/>
          </p:cNvGrpSpPr>
          <p:nvPr/>
        </p:nvGrpSpPr>
        <p:grpSpPr bwMode="auto">
          <a:xfrm>
            <a:off x="1651000" y="5562600"/>
            <a:ext cx="1143000" cy="361950"/>
            <a:chOff x="1040" y="3072"/>
            <a:chExt cx="720" cy="228"/>
          </a:xfrm>
        </p:grpSpPr>
        <p:graphicFrame>
          <p:nvGraphicFramePr>
            <p:cNvPr id="73785" name="Object 57"/>
            <p:cNvGraphicFramePr>
              <a:graphicFrameLocks noChangeAspect="1"/>
            </p:cNvGraphicFramePr>
            <p:nvPr/>
          </p:nvGraphicFramePr>
          <p:xfrm>
            <a:off x="1040" y="3092"/>
            <a:ext cx="72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Equation" r:id="rId33" imgW="1143000" imgH="330120" progId="Equation.3">
                    <p:embed/>
                  </p:oleObj>
                </mc:Choice>
                <mc:Fallback>
                  <p:oleObj name="Equation" r:id="rId33" imgW="1143000" imgH="330120" progId="Equation.3">
                    <p:embed/>
                    <p:pic>
                      <p:nvPicPr>
                        <p:cNvPr id="73785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0" y="3092"/>
                          <a:ext cx="72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86" name="Line 58"/>
            <p:cNvSpPr>
              <a:spLocks noChangeShapeType="1"/>
            </p:cNvSpPr>
            <p:nvPr/>
          </p:nvSpPr>
          <p:spPr bwMode="auto">
            <a:xfrm>
              <a:off x="1056" y="312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87" name="Line 59"/>
            <p:cNvSpPr>
              <a:spLocks noChangeShapeType="1"/>
            </p:cNvSpPr>
            <p:nvPr/>
          </p:nvSpPr>
          <p:spPr bwMode="auto">
            <a:xfrm>
              <a:off x="1248" y="307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3788" name="Group 60"/>
          <p:cNvGrpSpPr>
            <a:grpSpLocks/>
          </p:cNvGrpSpPr>
          <p:nvPr/>
        </p:nvGrpSpPr>
        <p:grpSpPr bwMode="auto">
          <a:xfrm>
            <a:off x="3886200" y="5494338"/>
            <a:ext cx="863600" cy="525462"/>
            <a:chOff x="2496" y="2976"/>
            <a:chExt cx="544" cy="331"/>
          </a:xfrm>
        </p:grpSpPr>
        <p:graphicFrame>
          <p:nvGraphicFramePr>
            <p:cNvPr id="73789" name="Object 61"/>
            <p:cNvGraphicFramePr>
              <a:graphicFrameLocks noChangeAspect="1"/>
            </p:cNvGraphicFramePr>
            <p:nvPr/>
          </p:nvGraphicFramePr>
          <p:xfrm>
            <a:off x="2496" y="3051"/>
            <a:ext cx="5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Equation" r:id="rId35" imgW="863280" imgH="406080" progId="Equation.3">
                    <p:embed/>
                  </p:oleObj>
                </mc:Choice>
                <mc:Fallback>
                  <p:oleObj name="Equation" r:id="rId35" imgW="863280" imgH="406080" progId="Equation.3">
                    <p:embed/>
                    <p:pic>
                      <p:nvPicPr>
                        <p:cNvPr id="73789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051"/>
                          <a:ext cx="5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90" name="Text Box 62"/>
            <p:cNvSpPr txBox="1">
              <a:spLocks noChangeArrowheads="1"/>
            </p:cNvSpPr>
            <p:nvPr/>
          </p:nvSpPr>
          <p:spPr bwMode="auto">
            <a:xfrm>
              <a:off x="2640" y="2976"/>
              <a:ext cx="35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仿宋_GB2312" panose="02010609030101010101" pitchFamily="49" charset="-122"/>
                  <a:sym typeface="Symbol" panose="05050102010706020507" pitchFamily="18" charset="2"/>
                </a:rPr>
                <a:t></a:t>
              </a:r>
            </a:p>
          </p:txBody>
        </p:sp>
        <p:sp>
          <p:nvSpPr>
            <p:cNvPr id="73791" name="Line 63"/>
            <p:cNvSpPr>
              <a:spLocks noChangeShapeType="1"/>
            </p:cNvSpPr>
            <p:nvPr/>
          </p:nvSpPr>
          <p:spPr bwMode="auto">
            <a:xfrm>
              <a:off x="2496" y="307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92" name="Line 64"/>
            <p:cNvSpPr>
              <a:spLocks noChangeShapeType="1"/>
            </p:cNvSpPr>
            <p:nvPr/>
          </p:nvSpPr>
          <p:spPr bwMode="auto">
            <a:xfrm>
              <a:off x="2880" y="302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3793" name="Group 65"/>
          <p:cNvGrpSpPr>
            <a:grpSpLocks/>
          </p:cNvGrpSpPr>
          <p:nvPr/>
        </p:nvGrpSpPr>
        <p:grpSpPr bwMode="auto">
          <a:xfrm>
            <a:off x="7070725" y="1414463"/>
            <a:ext cx="231775" cy="346075"/>
            <a:chOff x="4454" y="838"/>
            <a:chExt cx="146" cy="218"/>
          </a:xfrm>
        </p:grpSpPr>
        <p:graphicFrame>
          <p:nvGraphicFramePr>
            <p:cNvPr id="73794" name="Object 66"/>
            <p:cNvGraphicFramePr>
              <a:graphicFrameLocks noChangeAspect="1"/>
            </p:cNvGraphicFramePr>
            <p:nvPr/>
          </p:nvGraphicFramePr>
          <p:xfrm>
            <a:off x="4464" y="848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Equation" r:id="rId37" imgW="215640" imgH="330120" progId="Equation.3">
                    <p:embed/>
                  </p:oleObj>
                </mc:Choice>
                <mc:Fallback>
                  <p:oleObj name="Equation" r:id="rId37" imgW="215640" imgH="330120" progId="Equation.3">
                    <p:embed/>
                    <p:pic>
                      <p:nvPicPr>
                        <p:cNvPr id="73794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848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95" name="Line 67"/>
            <p:cNvSpPr>
              <a:spLocks noChangeShapeType="1"/>
            </p:cNvSpPr>
            <p:nvPr/>
          </p:nvSpPr>
          <p:spPr bwMode="auto">
            <a:xfrm>
              <a:off x="4454" y="83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3796" name="Group 68"/>
          <p:cNvGrpSpPr>
            <a:grpSpLocks/>
          </p:cNvGrpSpPr>
          <p:nvPr/>
        </p:nvGrpSpPr>
        <p:grpSpPr bwMode="auto">
          <a:xfrm>
            <a:off x="7537450" y="2141538"/>
            <a:ext cx="236538" cy="304800"/>
            <a:chOff x="4748" y="1296"/>
            <a:chExt cx="149" cy="192"/>
          </a:xfrm>
        </p:grpSpPr>
        <p:graphicFrame>
          <p:nvGraphicFramePr>
            <p:cNvPr id="73797" name="Object 69"/>
            <p:cNvGraphicFramePr>
              <a:graphicFrameLocks noChangeAspect="1"/>
            </p:cNvGraphicFramePr>
            <p:nvPr/>
          </p:nvGraphicFramePr>
          <p:xfrm>
            <a:off x="4748" y="133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Equation" r:id="rId39" imgW="228600" imgH="241200" progId="Equation.3">
                    <p:embed/>
                  </p:oleObj>
                </mc:Choice>
                <mc:Fallback>
                  <p:oleObj name="Equation" r:id="rId39" imgW="228600" imgH="241200" progId="Equation.3">
                    <p:embed/>
                    <p:pic>
                      <p:nvPicPr>
                        <p:cNvPr id="73797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8" y="133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98" name="Line 70"/>
            <p:cNvSpPr>
              <a:spLocks noChangeShapeType="1"/>
            </p:cNvSpPr>
            <p:nvPr/>
          </p:nvSpPr>
          <p:spPr bwMode="auto">
            <a:xfrm>
              <a:off x="4752" y="129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3819" name="Group 91"/>
          <p:cNvGrpSpPr>
            <a:grpSpLocks/>
          </p:cNvGrpSpPr>
          <p:nvPr/>
        </p:nvGrpSpPr>
        <p:grpSpPr bwMode="auto">
          <a:xfrm>
            <a:off x="6553200" y="4191000"/>
            <a:ext cx="1600200" cy="457200"/>
            <a:chOff x="4128" y="2640"/>
            <a:chExt cx="1008" cy="288"/>
          </a:xfrm>
        </p:grpSpPr>
        <p:graphicFrame>
          <p:nvGraphicFramePr>
            <p:cNvPr id="73800" name="Object 72"/>
            <p:cNvGraphicFramePr>
              <a:graphicFrameLocks noChangeAspect="1"/>
            </p:cNvGraphicFramePr>
            <p:nvPr/>
          </p:nvGraphicFramePr>
          <p:xfrm>
            <a:off x="4128" y="2656"/>
            <a:ext cx="10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Equation" r:id="rId41" imgW="1600200" imgH="431640" progId="Equation.3">
                    <p:embed/>
                  </p:oleObj>
                </mc:Choice>
                <mc:Fallback>
                  <p:oleObj name="Equation" r:id="rId41" imgW="1600200" imgH="431640" progId="Equation.3">
                    <p:embed/>
                    <p:pic>
                      <p:nvPicPr>
                        <p:cNvPr id="7380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656"/>
                          <a:ext cx="10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801" name="Line 73"/>
            <p:cNvSpPr>
              <a:spLocks noChangeShapeType="1"/>
            </p:cNvSpPr>
            <p:nvPr/>
          </p:nvSpPr>
          <p:spPr bwMode="auto">
            <a:xfrm>
              <a:off x="4400" y="26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02" name="Line 74"/>
            <p:cNvSpPr>
              <a:spLocks noChangeShapeType="1"/>
            </p:cNvSpPr>
            <p:nvPr/>
          </p:nvSpPr>
          <p:spPr bwMode="auto">
            <a:xfrm>
              <a:off x="4655" y="26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803" name="Line 75"/>
          <p:cNvSpPr>
            <a:spLocks noChangeShapeType="1"/>
          </p:cNvSpPr>
          <p:nvPr/>
        </p:nvSpPr>
        <p:spPr bwMode="auto">
          <a:xfrm>
            <a:off x="7416800" y="4676775"/>
            <a:ext cx="0" cy="457200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804" name="Object 76"/>
          <p:cNvGraphicFramePr>
            <a:graphicFrameLocks noChangeAspect="1"/>
          </p:cNvGraphicFramePr>
          <p:nvPr/>
        </p:nvGraphicFramePr>
        <p:xfrm>
          <a:off x="7645400" y="5286375"/>
          <a:ext cx="58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43" imgW="583920" imgH="850680" progId="Equation.3">
                  <p:embed/>
                </p:oleObj>
              </mc:Choice>
              <mc:Fallback>
                <p:oleObj name="Equation" r:id="rId43" imgW="583920" imgH="850680" progId="Equation.3">
                  <p:embed/>
                  <p:pic>
                    <p:nvPicPr>
                      <p:cNvPr id="73804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5400" y="5286375"/>
                        <a:ext cx="584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05" name="Line 77"/>
          <p:cNvSpPr>
            <a:spLocks noChangeShapeType="1"/>
          </p:cNvSpPr>
          <p:nvPr/>
        </p:nvSpPr>
        <p:spPr bwMode="auto">
          <a:xfrm flipV="1">
            <a:off x="7569200" y="4600575"/>
            <a:ext cx="0" cy="533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3806" name="Group 78"/>
          <p:cNvGrpSpPr>
            <a:grpSpLocks/>
          </p:cNvGrpSpPr>
          <p:nvPr/>
        </p:nvGrpSpPr>
        <p:grpSpPr bwMode="auto">
          <a:xfrm>
            <a:off x="6731000" y="5286375"/>
            <a:ext cx="863600" cy="669925"/>
            <a:chOff x="3984" y="3168"/>
            <a:chExt cx="544" cy="422"/>
          </a:xfrm>
        </p:grpSpPr>
        <p:sp>
          <p:nvSpPr>
            <p:cNvPr id="73807" name="Freeform 79"/>
            <p:cNvSpPr>
              <a:spLocks/>
            </p:cNvSpPr>
            <p:nvPr/>
          </p:nvSpPr>
          <p:spPr bwMode="auto">
            <a:xfrm>
              <a:off x="4128" y="3168"/>
              <a:ext cx="240" cy="96"/>
            </a:xfrm>
            <a:custGeom>
              <a:avLst/>
              <a:gdLst>
                <a:gd name="T0" fmla="*/ 0 w 384"/>
                <a:gd name="T1" fmla="*/ 96 h 96"/>
                <a:gd name="T2" fmla="*/ 192 w 384"/>
                <a:gd name="T3" fmla="*/ 0 h 96"/>
                <a:gd name="T4" fmla="*/ 384 w 384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lnTo>
                    <a:pt x="192" y="0"/>
                  </a:lnTo>
                  <a:lnTo>
                    <a:pt x="38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3808" name="Group 80"/>
            <p:cNvGrpSpPr>
              <a:grpSpLocks/>
            </p:cNvGrpSpPr>
            <p:nvPr/>
          </p:nvGrpSpPr>
          <p:grpSpPr bwMode="auto">
            <a:xfrm>
              <a:off x="3984" y="3312"/>
              <a:ext cx="544" cy="278"/>
              <a:chOff x="3984" y="3312"/>
              <a:chExt cx="544" cy="278"/>
            </a:xfrm>
          </p:grpSpPr>
          <p:graphicFrame>
            <p:nvGraphicFramePr>
              <p:cNvPr id="73809" name="Object 81"/>
              <p:cNvGraphicFramePr>
                <a:graphicFrameLocks noChangeAspect="1"/>
              </p:cNvGraphicFramePr>
              <p:nvPr/>
            </p:nvGraphicFramePr>
            <p:xfrm>
              <a:off x="3984" y="3334"/>
              <a:ext cx="544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5" name="Equation" r:id="rId45" imgW="863280" imgH="406080" progId="Equation.3">
                      <p:embed/>
                    </p:oleObj>
                  </mc:Choice>
                  <mc:Fallback>
                    <p:oleObj name="Equation" r:id="rId45" imgW="863280" imgH="406080" progId="Equation.3">
                      <p:embed/>
                      <p:pic>
                        <p:nvPicPr>
                          <p:cNvPr id="73809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3334"/>
                            <a:ext cx="544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3810" name="Line 82"/>
              <p:cNvSpPr>
                <a:spLocks noChangeShapeType="1"/>
              </p:cNvSpPr>
              <p:nvPr/>
            </p:nvSpPr>
            <p:spPr bwMode="auto">
              <a:xfrm>
                <a:off x="4080" y="3360"/>
                <a:ext cx="1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811" name="Line 83"/>
              <p:cNvSpPr>
                <a:spLocks noChangeShapeType="1"/>
              </p:cNvSpPr>
              <p:nvPr/>
            </p:nvSpPr>
            <p:spPr bwMode="auto">
              <a:xfrm>
                <a:off x="4284" y="3312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3818" name="Group 90"/>
          <p:cNvGrpSpPr>
            <a:grpSpLocks/>
          </p:cNvGrpSpPr>
          <p:nvPr/>
        </p:nvGrpSpPr>
        <p:grpSpPr bwMode="auto">
          <a:xfrm>
            <a:off x="6629400" y="3581400"/>
            <a:ext cx="1752600" cy="458788"/>
            <a:chOff x="4176" y="2256"/>
            <a:chExt cx="1104" cy="289"/>
          </a:xfrm>
        </p:grpSpPr>
        <p:graphicFrame>
          <p:nvGraphicFramePr>
            <p:cNvPr id="73813" name="Object 85"/>
            <p:cNvGraphicFramePr>
              <a:graphicFrameLocks noChangeAspect="1"/>
            </p:cNvGraphicFramePr>
            <p:nvPr/>
          </p:nvGraphicFramePr>
          <p:xfrm>
            <a:off x="4184" y="2289"/>
            <a:ext cx="10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Equation" r:id="rId47" imgW="1726920" imgH="406080" progId="Equation.3">
                    <p:embed/>
                  </p:oleObj>
                </mc:Choice>
                <mc:Fallback>
                  <p:oleObj name="Equation" r:id="rId47" imgW="1726920" imgH="406080" progId="Equation.3">
                    <p:embed/>
                    <p:pic>
                      <p:nvPicPr>
                        <p:cNvPr id="73813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2289"/>
                          <a:ext cx="10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814" name="Line 86"/>
            <p:cNvSpPr>
              <a:spLocks noChangeShapeType="1"/>
            </p:cNvSpPr>
            <p:nvPr/>
          </p:nvSpPr>
          <p:spPr bwMode="auto">
            <a:xfrm>
              <a:off x="4176" y="230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15" name="Line 87"/>
            <p:cNvSpPr>
              <a:spLocks noChangeShapeType="1"/>
            </p:cNvSpPr>
            <p:nvPr/>
          </p:nvSpPr>
          <p:spPr bwMode="auto">
            <a:xfrm>
              <a:off x="4512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16" name="Line 88"/>
            <p:cNvSpPr>
              <a:spLocks noChangeShapeType="1"/>
            </p:cNvSpPr>
            <p:nvPr/>
          </p:nvSpPr>
          <p:spPr bwMode="auto">
            <a:xfrm>
              <a:off x="4752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17" name="Line 89"/>
            <p:cNvSpPr>
              <a:spLocks noChangeShapeType="1"/>
            </p:cNvSpPr>
            <p:nvPr/>
          </p:nvSpPr>
          <p:spPr bwMode="auto">
            <a:xfrm>
              <a:off x="5135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73820" name="Picture 92" descr="F:\My Documents\数学资源库\机动.jpg"/>
          <p:cNvPicPr>
            <a:picLocks noChangeAspect="1" noChangeArrowheads="1"/>
          </p:cNvPicPr>
          <p:nvPr/>
        </p:nvPicPr>
        <p:blipFill>
          <a:blip r:embed="rId4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821" name="Text Box 9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73822" name="Picture 9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823" name="Picture 95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824" name="Picture 9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825" name="Picture 9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826" name="Picture 9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3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3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3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3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7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3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7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nimBg="1"/>
      <p:bldP spid="73734" grpId="0" animBg="1"/>
      <p:bldP spid="73741" grpId="0" build="p" autoUpdateAnimBg="0"/>
      <p:bldP spid="73749" grpId="0" build="p" autoUpdateAnimBg="0"/>
      <p:bldP spid="73750" grpId="0" build="p" autoUpdateAnimBg="0" advAuto="0"/>
      <p:bldP spid="73751" grpId="0" build="p" autoUpdateAnimBg="0"/>
      <p:bldP spid="73752" grpId="0" animBg="1"/>
      <p:bldP spid="73753" grpId="0" animBg="1"/>
      <p:bldP spid="73803" grpId="0" animBg="1"/>
      <p:bldP spid="7380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0" y="358775"/>
            <a:ext cx="1822450" cy="558800"/>
          </a:xfrm>
        </p:spPr>
        <p:txBody>
          <a:bodyPr/>
          <a:lstStyle/>
          <a:p>
            <a:pPr algn="l"/>
            <a:r>
              <a:rPr lang="en-US" altLang="zh-CN" sz="2800" b="1">
                <a:ea typeface="楷体_GB2312" panose="02010609030101010101" pitchFamily="49" charset="-122"/>
              </a:rPr>
              <a:t>3. </a:t>
            </a:r>
            <a:r>
              <a:rPr lang="zh-CN" altLang="en-US" sz="2800" b="1">
                <a:ea typeface="楷体_GB2312" panose="02010609030101010101" pitchFamily="49" charset="-122"/>
              </a:rPr>
              <a:t>运算律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682625" y="9144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(1)  </a:t>
            </a:r>
            <a:r>
              <a:rPr lang="zh-CN" altLang="en-US"/>
              <a:t>交换律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682625" y="1524000"/>
            <a:ext cx="2130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(2)  </a:t>
            </a:r>
            <a:r>
              <a:rPr lang="zh-CN" altLang="en-US"/>
              <a:t>结合律</a:t>
            </a:r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2593975" y="1557338"/>
          <a:ext cx="20542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070000" imgH="444240" progId="Equation.3">
                  <p:embed/>
                </p:oleObj>
              </mc:Choice>
              <mc:Fallback>
                <p:oleObj name="Equation" r:id="rId3" imgW="2070000" imgH="444240" progId="Equation.3">
                  <p:embed/>
                  <p:pic>
                    <p:nvPicPr>
                      <p:cNvPr id="757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1557338"/>
                        <a:ext cx="20542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82" name="Group 6"/>
          <p:cNvGrpSpPr>
            <a:grpSpLocks/>
          </p:cNvGrpSpPr>
          <p:nvPr/>
        </p:nvGrpSpPr>
        <p:grpSpPr bwMode="auto">
          <a:xfrm>
            <a:off x="2590800" y="990600"/>
            <a:ext cx="1544638" cy="381000"/>
            <a:chOff x="1668" y="768"/>
            <a:chExt cx="973" cy="240"/>
          </a:xfrm>
        </p:grpSpPr>
        <p:graphicFrame>
          <p:nvGraphicFramePr>
            <p:cNvPr id="75783" name="Object 7"/>
            <p:cNvGraphicFramePr>
              <a:graphicFrameLocks noChangeAspect="1"/>
            </p:cNvGraphicFramePr>
            <p:nvPr/>
          </p:nvGraphicFramePr>
          <p:xfrm>
            <a:off x="1680" y="800"/>
            <a:ext cx="9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Equation" r:id="rId5" imgW="1523880" imgH="330120" progId="Equation.3">
                    <p:embed/>
                  </p:oleObj>
                </mc:Choice>
                <mc:Fallback>
                  <p:oleObj name="Equation" r:id="rId5" imgW="1523880" imgH="330120" progId="Equation.3">
                    <p:embed/>
                    <p:pic>
                      <p:nvPicPr>
                        <p:cNvPr id="7578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800"/>
                          <a:ext cx="96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84" name="Line 8"/>
            <p:cNvSpPr>
              <a:spLocks noChangeShapeType="1"/>
            </p:cNvSpPr>
            <p:nvPr/>
          </p:nvSpPr>
          <p:spPr bwMode="auto">
            <a:xfrm>
              <a:off x="1668" y="8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5" name="Line 9"/>
            <p:cNvSpPr>
              <a:spLocks noChangeShapeType="1"/>
            </p:cNvSpPr>
            <p:nvPr/>
          </p:nvSpPr>
          <p:spPr bwMode="auto">
            <a:xfrm>
              <a:off x="1920" y="76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6" name="Line 10"/>
            <p:cNvSpPr>
              <a:spLocks noChangeShapeType="1"/>
            </p:cNvSpPr>
            <p:nvPr/>
          </p:nvSpPr>
          <p:spPr bwMode="auto">
            <a:xfrm>
              <a:off x="2256" y="76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7" name="Line 11"/>
            <p:cNvSpPr>
              <a:spLocks noChangeShapeType="1"/>
            </p:cNvSpPr>
            <p:nvPr/>
          </p:nvSpPr>
          <p:spPr bwMode="auto">
            <a:xfrm>
              <a:off x="2496" y="8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905" name="Group 129"/>
          <p:cNvGrpSpPr>
            <a:grpSpLocks/>
          </p:cNvGrpSpPr>
          <p:nvPr/>
        </p:nvGrpSpPr>
        <p:grpSpPr bwMode="auto">
          <a:xfrm>
            <a:off x="1435100" y="2136775"/>
            <a:ext cx="1446213" cy="446088"/>
            <a:chOff x="904" y="1346"/>
            <a:chExt cx="911" cy="281"/>
          </a:xfrm>
        </p:grpSpPr>
        <p:sp>
          <p:nvSpPr>
            <p:cNvPr id="75790" name="Line 14"/>
            <p:cNvSpPr>
              <a:spLocks noChangeShapeType="1"/>
            </p:cNvSpPr>
            <p:nvPr/>
          </p:nvSpPr>
          <p:spPr bwMode="auto">
            <a:xfrm>
              <a:off x="1152" y="13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5789" name="Object 13"/>
            <p:cNvGraphicFramePr>
              <a:graphicFrameLocks noChangeAspect="1"/>
            </p:cNvGraphicFramePr>
            <p:nvPr/>
          </p:nvGraphicFramePr>
          <p:xfrm>
            <a:off x="904" y="1371"/>
            <a:ext cx="91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Equation" r:id="rId7" imgW="1447560" imgH="406080" progId="Equation.3">
                    <p:embed/>
                  </p:oleObj>
                </mc:Choice>
                <mc:Fallback>
                  <p:oleObj name="Equation" r:id="rId7" imgW="1447560" imgH="406080" progId="Equation.3">
                    <p:embed/>
                    <p:pic>
                      <p:nvPicPr>
                        <p:cNvPr id="7578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1371"/>
                          <a:ext cx="91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1" name="Line 15"/>
            <p:cNvSpPr>
              <a:spLocks noChangeShapeType="1"/>
            </p:cNvSpPr>
            <p:nvPr/>
          </p:nvSpPr>
          <p:spPr bwMode="auto">
            <a:xfrm>
              <a:off x="1491" y="134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906" name="Group 130"/>
          <p:cNvGrpSpPr>
            <a:grpSpLocks/>
          </p:cNvGrpSpPr>
          <p:nvPr/>
        </p:nvGrpSpPr>
        <p:grpSpPr bwMode="auto">
          <a:xfrm>
            <a:off x="2894013" y="2136775"/>
            <a:ext cx="1119187" cy="446088"/>
            <a:chOff x="1823" y="1346"/>
            <a:chExt cx="705" cy="281"/>
          </a:xfrm>
        </p:grpSpPr>
        <p:sp>
          <p:nvSpPr>
            <p:cNvPr id="75794" name="Line 18"/>
            <p:cNvSpPr>
              <a:spLocks noChangeShapeType="1"/>
            </p:cNvSpPr>
            <p:nvPr/>
          </p:nvSpPr>
          <p:spPr bwMode="auto">
            <a:xfrm>
              <a:off x="1823" y="13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5793" name="Object 17"/>
            <p:cNvGraphicFramePr>
              <a:graphicFrameLocks noChangeAspect="1"/>
            </p:cNvGraphicFramePr>
            <p:nvPr/>
          </p:nvGraphicFramePr>
          <p:xfrm>
            <a:off x="1824" y="1371"/>
            <a:ext cx="70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name="Equation" r:id="rId9" imgW="1117440" imgH="406080" progId="Equation.3">
                    <p:embed/>
                  </p:oleObj>
                </mc:Choice>
                <mc:Fallback>
                  <p:oleObj name="Equation" r:id="rId9" imgW="1117440" imgH="406080" progId="Equation.3">
                    <p:embed/>
                    <p:pic>
                      <p:nvPicPr>
                        <p:cNvPr id="7579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371"/>
                          <a:ext cx="70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5" name="Line 19"/>
            <p:cNvSpPr>
              <a:spLocks noChangeShapeType="1"/>
            </p:cNvSpPr>
            <p:nvPr/>
          </p:nvSpPr>
          <p:spPr bwMode="auto">
            <a:xfrm>
              <a:off x="2307" y="134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907" name="Group 131"/>
          <p:cNvGrpSpPr>
            <a:grpSpLocks/>
          </p:cNvGrpSpPr>
          <p:nvPr/>
        </p:nvGrpSpPr>
        <p:grpSpPr bwMode="auto">
          <a:xfrm>
            <a:off x="4038600" y="2136775"/>
            <a:ext cx="1422400" cy="454025"/>
            <a:chOff x="2544" y="1346"/>
            <a:chExt cx="896" cy="286"/>
          </a:xfrm>
        </p:grpSpPr>
        <p:graphicFrame>
          <p:nvGraphicFramePr>
            <p:cNvPr id="75797" name="Object 21"/>
            <p:cNvGraphicFramePr>
              <a:graphicFrameLocks noChangeAspect="1"/>
            </p:cNvGraphicFramePr>
            <p:nvPr/>
          </p:nvGraphicFramePr>
          <p:xfrm>
            <a:off x="2544" y="1376"/>
            <a:ext cx="89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Equation" r:id="rId11" imgW="1422360" imgH="406080" progId="Equation.3">
                    <p:embed/>
                  </p:oleObj>
                </mc:Choice>
                <mc:Fallback>
                  <p:oleObj name="Equation" r:id="rId11" imgW="1422360" imgH="406080" progId="Equation.3">
                    <p:embed/>
                    <p:pic>
                      <p:nvPicPr>
                        <p:cNvPr id="75797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376"/>
                          <a:ext cx="89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8" name="Line 22"/>
            <p:cNvSpPr>
              <a:spLocks noChangeShapeType="1"/>
            </p:cNvSpPr>
            <p:nvPr/>
          </p:nvSpPr>
          <p:spPr bwMode="auto">
            <a:xfrm>
              <a:off x="2965" y="13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9" name="Line 23"/>
            <p:cNvSpPr>
              <a:spLocks noChangeShapeType="1"/>
            </p:cNvSpPr>
            <p:nvPr/>
          </p:nvSpPr>
          <p:spPr bwMode="auto">
            <a:xfrm>
              <a:off x="3219" y="134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800" name="Group 24"/>
          <p:cNvGrpSpPr>
            <a:grpSpLocks/>
          </p:cNvGrpSpPr>
          <p:nvPr/>
        </p:nvGrpSpPr>
        <p:grpSpPr bwMode="auto">
          <a:xfrm>
            <a:off x="1397000" y="2743200"/>
            <a:ext cx="1739900" cy="420688"/>
            <a:chOff x="880" y="2016"/>
            <a:chExt cx="1096" cy="265"/>
          </a:xfrm>
        </p:grpSpPr>
        <p:graphicFrame>
          <p:nvGraphicFramePr>
            <p:cNvPr id="75801" name="Object 25"/>
            <p:cNvGraphicFramePr>
              <a:graphicFrameLocks noChangeAspect="1"/>
            </p:cNvGraphicFramePr>
            <p:nvPr/>
          </p:nvGraphicFramePr>
          <p:xfrm>
            <a:off x="880" y="2025"/>
            <a:ext cx="109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Equation" r:id="rId13" imgW="1739880" imgH="406080" progId="Equation.3">
                    <p:embed/>
                  </p:oleObj>
                </mc:Choice>
                <mc:Fallback>
                  <p:oleObj name="Equation" r:id="rId13" imgW="1739880" imgH="406080" progId="Equation.3">
                    <p:embed/>
                    <p:pic>
                      <p:nvPicPr>
                        <p:cNvPr id="75801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" y="2025"/>
                          <a:ext cx="109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02" name="Line 26"/>
            <p:cNvSpPr>
              <a:spLocks noChangeShapeType="1"/>
            </p:cNvSpPr>
            <p:nvPr/>
          </p:nvSpPr>
          <p:spPr bwMode="auto">
            <a:xfrm>
              <a:off x="1115" y="204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3" name="Line 27"/>
            <p:cNvSpPr>
              <a:spLocks noChangeShapeType="1"/>
            </p:cNvSpPr>
            <p:nvPr/>
          </p:nvSpPr>
          <p:spPr bwMode="auto">
            <a:xfrm>
              <a:off x="1728" y="20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804" name="Group 28"/>
          <p:cNvGrpSpPr>
            <a:grpSpLocks/>
          </p:cNvGrpSpPr>
          <p:nvPr/>
        </p:nvGrpSpPr>
        <p:grpSpPr bwMode="auto">
          <a:xfrm>
            <a:off x="3255963" y="2743200"/>
            <a:ext cx="2095500" cy="433388"/>
            <a:chOff x="2051" y="2016"/>
            <a:chExt cx="1320" cy="273"/>
          </a:xfrm>
        </p:grpSpPr>
        <p:graphicFrame>
          <p:nvGraphicFramePr>
            <p:cNvPr id="75805" name="Object 29"/>
            <p:cNvGraphicFramePr>
              <a:graphicFrameLocks noChangeAspect="1"/>
            </p:cNvGraphicFramePr>
            <p:nvPr/>
          </p:nvGraphicFramePr>
          <p:xfrm>
            <a:off x="2051" y="2017"/>
            <a:ext cx="13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name="Equation" r:id="rId15" imgW="2095200" imgH="431640" progId="Equation.3">
                    <p:embed/>
                  </p:oleObj>
                </mc:Choice>
                <mc:Fallback>
                  <p:oleObj name="Equation" r:id="rId15" imgW="2095200" imgH="431640" progId="Equation.3">
                    <p:embed/>
                    <p:pic>
                      <p:nvPicPr>
                        <p:cNvPr id="75805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" y="2017"/>
                          <a:ext cx="13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06" name="Line 30"/>
            <p:cNvSpPr>
              <a:spLocks noChangeShapeType="1"/>
            </p:cNvSpPr>
            <p:nvPr/>
          </p:nvSpPr>
          <p:spPr bwMode="auto">
            <a:xfrm>
              <a:off x="2525" y="206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7" name="Line 31"/>
            <p:cNvSpPr>
              <a:spLocks noChangeShapeType="1"/>
            </p:cNvSpPr>
            <p:nvPr/>
          </p:nvSpPr>
          <p:spPr bwMode="auto">
            <a:xfrm>
              <a:off x="3024" y="20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808" name="Group 32"/>
          <p:cNvGrpSpPr>
            <a:grpSpLocks/>
          </p:cNvGrpSpPr>
          <p:nvPr/>
        </p:nvGrpSpPr>
        <p:grpSpPr bwMode="auto">
          <a:xfrm>
            <a:off x="3276600" y="3313113"/>
            <a:ext cx="1765300" cy="420687"/>
            <a:chOff x="3408" y="2016"/>
            <a:chExt cx="1112" cy="265"/>
          </a:xfrm>
        </p:grpSpPr>
        <p:graphicFrame>
          <p:nvGraphicFramePr>
            <p:cNvPr id="75809" name="Object 33"/>
            <p:cNvGraphicFramePr>
              <a:graphicFrameLocks noChangeAspect="1"/>
            </p:cNvGraphicFramePr>
            <p:nvPr/>
          </p:nvGraphicFramePr>
          <p:xfrm>
            <a:off x="3408" y="2025"/>
            <a:ext cx="111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name="Equation" r:id="rId17" imgW="1765080" imgH="406080" progId="Equation.3">
                    <p:embed/>
                  </p:oleObj>
                </mc:Choice>
                <mc:Fallback>
                  <p:oleObj name="Equation" r:id="rId17" imgW="1765080" imgH="406080" progId="Equation.3">
                    <p:embed/>
                    <p:pic>
                      <p:nvPicPr>
                        <p:cNvPr id="75809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025"/>
                          <a:ext cx="111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10" name="Line 34"/>
            <p:cNvSpPr>
              <a:spLocks noChangeShapeType="1"/>
            </p:cNvSpPr>
            <p:nvPr/>
          </p:nvSpPr>
          <p:spPr bwMode="auto">
            <a:xfrm>
              <a:off x="4044" y="2049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1" name="Line 35"/>
            <p:cNvSpPr>
              <a:spLocks noChangeShapeType="1"/>
            </p:cNvSpPr>
            <p:nvPr/>
          </p:nvSpPr>
          <p:spPr bwMode="auto">
            <a:xfrm>
              <a:off x="4271" y="20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812" name="Text Box 36"/>
          <p:cNvSpPr txBox="1">
            <a:spLocks noChangeArrowheads="1"/>
          </p:cNvSpPr>
          <p:nvPr/>
        </p:nvSpPr>
        <p:spPr bwMode="auto">
          <a:xfrm>
            <a:off x="682625" y="3824288"/>
            <a:ext cx="184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(3)  </a:t>
            </a:r>
            <a:r>
              <a:rPr lang="zh-CN" altLang="en-US"/>
              <a:t>分配律</a:t>
            </a:r>
          </a:p>
        </p:txBody>
      </p:sp>
      <p:grpSp>
        <p:nvGrpSpPr>
          <p:cNvPr id="75813" name="Group 37"/>
          <p:cNvGrpSpPr>
            <a:grpSpLocks/>
          </p:cNvGrpSpPr>
          <p:nvPr/>
        </p:nvGrpSpPr>
        <p:grpSpPr bwMode="auto">
          <a:xfrm>
            <a:off x="2590800" y="3911600"/>
            <a:ext cx="3213100" cy="431800"/>
            <a:chOff x="1488" y="192"/>
            <a:chExt cx="2024" cy="272"/>
          </a:xfrm>
        </p:grpSpPr>
        <p:graphicFrame>
          <p:nvGraphicFramePr>
            <p:cNvPr id="75814" name="Object 38"/>
            <p:cNvGraphicFramePr>
              <a:graphicFrameLocks noChangeAspect="1"/>
            </p:cNvGraphicFramePr>
            <p:nvPr/>
          </p:nvGraphicFramePr>
          <p:xfrm>
            <a:off x="1488" y="192"/>
            <a:ext cx="20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" name="Equation" r:id="rId19" imgW="3213000" imgH="431640" progId="Equation.3">
                    <p:embed/>
                  </p:oleObj>
                </mc:Choice>
                <mc:Fallback>
                  <p:oleObj name="Equation" r:id="rId19" imgW="3213000" imgH="431640" progId="Equation.3">
                    <p:embed/>
                    <p:pic>
                      <p:nvPicPr>
                        <p:cNvPr id="75814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92"/>
                          <a:ext cx="20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15" name="Line 39"/>
            <p:cNvSpPr>
              <a:spLocks noChangeShapeType="1"/>
            </p:cNvSpPr>
            <p:nvPr/>
          </p:nvSpPr>
          <p:spPr bwMode="auto">
            <a:xfrm>
              <a:off x="1584" y="2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6" name="Line 40"/>
            <p:cNvSpPr>
              <a:spLocks noChangeShapeType="1"/>
            </p:cNvSpPr>
            <p:nvPr/>
          </p:nvSpPr>
          <p:spPr bwMode="auto">
            <a:xfrm>
              <a:off x="1919" y="19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7" name="Line 41"/>
            <p:cNvSpPr>
              <a:spLocks noChangeShapeType="1"/>
            </p:cNvSpPr>
            <p:nvPr/>
          </p:nvSpPr>
          <p:spPr bwMode="auto">
            <a:xfrm>
              <a:off x="2255" y="2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8" name="Line 42"/>
            <p:cNvSpPr>
              <a:spLocks noChangeShapeType="1"/>
            </p:cNvSpPr>
            <p:nvPr/>
          </p:nvSpPr>
          <p:spPr bwMode="auto">
            <a:xfrm>
              <a:off x="2592" y="2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9" name="Line 43"/>
            <p:cNvSpPr>
              <a:spLocks noChangeShapeType="1"/>
            </p:cNvSpPr>
            <p:nvPr/>
          </p:nvSpPr>
          <p:spPr bwMode="auto">
            <a:xfrm>
              <a:off x="2831" y="2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0" name="Line 44"/>
            <p:cNvSpPr>
              <a:spLocks noChangeShapeType="1"/>
            </p:cNvSpPr>
            <p:nvPr/>
          </p:nvSpPr>
          <p:spPr bwMode="auto">
            <a:xfrm>
              <a:off x="3151" y="19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1" name="Line 45"/>
            <p:cNvSpPr>
              <a:spLocks noChangeShapeType="1"/>
            </p:cNvSpPr>
            <p:nvPr/>
          </p:nvSpPr>
          <p:spPr bwMode="auto">
            <a:xfrm>
              <a:off x="3360" y="2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822" name="Text Box 46"/>
          <p:cNvSpPr txBox="1">
            <a:spLocks noChangeArrowheads="1"/>
          </p:cNvSpPr>
          <p:nvPr/>
        </p:nvSpPr>
        <p:spPr bwMode="auto">
          <a:xfrm>
            <a:off x="1244600" y="4433888"/>
            <a:ext cx="180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事实上</a:t>
            </a:r>
            <a:r>
              <a:rPr lang="en-US" altLang="zh-CN"/>
              <a:t>, </a:t>
            </a:r>
            <a:r>
              <a:rPr lang="zh-CN" altLang="en-US"/>
              <a:t>当</a:t>
            </a:r>
          </a:p>
        </p:txBody>
      </p:sp>
      <p:grpSp>
        <p:nvGrpSpPr>
          <p:cNvPr id="75823" name="Group 47"/>
          <p:cNvGrpSpPr>
            <a:grpSpLocks/>
          </p:cNvGrpSpPr>
          <p:nvPr/>
        </p:nvGrpSpPr>
        <p:grpSpPr bwMode="auto">
          <a:xfrm>
            <a:off x="2997200" y="4541838"/>
            <a:ext cx="762000" cy="334962"/>
            <a:chOff x="1536" y="748"/>
            <a:chExt cx="480" cy="211"/>
          </a:xfrm>
        </p:grpSpPr>
        <p:graphicFrame>
          <p:nvGraphicFramePr>
            <p:cNvPr id="75824" name="Object 48"/>
            <p:cNvGraphicFramePr>
              <a:graphicFrameLocks noChangeAspect="1"/>
            </p:cNvGraphicFramePr>
            <p:nvPr/>
          </p:nvGraphicFramePr>
          <p:xfrm>
            <a:off x="1536" y="759"/>
            <a:ext cx="4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" name="Equation" r:id="rId21" imgW="749160" imgH="317160" progId="Equation.3">
                    <p:embed/>
                  </p:oleObj>
                </mc:Choice>
                <mc:Fallback>
                  <p:oleObj name="Equation" r:id="rId21" imgW="749160" imgH="317160" progId="Equation.3">
                    <p:embed/>
                    <p:pic>
                      <p:nvPicPr>
                        <p:cNvPr id="75824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759"/>
                          <a:ext cx="47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25" name="Line 49"/>
            <p:cNvSpPr>
              <a:spLocks noChangeShapeType="1"/>
            </p:cNvSpPr>
            <p:nvPr/>
          </p:nvSpPr>
          <p:spPr bwMode="auto">
            <a:xfrm>
              <a:off x="1536" y="76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6" name="Line 50"/>
            <p:cNvSpPr>
              <a:spLocks noChangeShapeType="1"/>
            </p:cNvSpPr>
            <p:nvPr/>
          </p:nvSpPr>
          <p:spPr bwMode="auto">
            <a:xfrm>
              <a:off x="1871" y="74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827" name="Text Box 51"/>
          <p:cNvSpPr txBox="1">
            <a:spLocks noChangeArrowheads="1"/>
          </p:cNvSpPr>
          <p:nvPr/>
        </p:nvSpPr>
        <p:spPr bwMode="auto">
          <a:xfrm>
            <a:off x="3759200" y="4419600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显然成立 </a:t>
            </a:r>
            <a:r>
              <a:rPr lang="en-US" altLang="zh-CN"/>
              <a:t>;</a:t>
            </a:r>
          </a:p>
        </p:txBody>
      </p:sp>
      <p:grpSp>
        <p:nvGrpSpPr>
          <p:cNvPr id="75828" name="Group 52"/>
          <p:cNvGrpSpPr>
            <a:grpSpLocks/>
          </p:cNvGrpSpPr>
          <p:nvPr/>
        </p:nvGrpSpPr>
        <p:grpSpPr bwMode="auto">
          <a:xfrm>
            <a:off x="6121400" y="4508500"/>
            <a:ext cx="1422400" cy="444500"/>
            <a:chOff x="720" y="1152"/>
            <a:chExt cx="896" cy="280"/>
          </a:xfrm>
        </p:grpSpPr>
        <p:graphicFrame>
          <p:nvGraphicFramePr>
            <p:cNvPr id="75829" name="Object 53"/>
            <p:cNvGraphicFramePr>
              <a:graphicFrameLocks noChangeAspect="1"/>
            </p:cNvGraphicFramePr>
            <p:nvPr/>
          </p:nvGraphicFramePr>
          <p:xfrm>
            <a:off x="720" y="1152"/>
            <a:ext cx="89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" name="Equation" r:id="rId23" imgW="1422360" imgH="444240" progId="Equation.3">
                    <p:embed/>
                  </p:oleObj>
                </mc:Choice>
                <mc:Fallback>
                  <p:oleObj name="Equation" r:id="rId23" imgW="1422360" imgH="444240" progId="Equation.3">
                    <p:embed/>
                    <p:pic>
                      <p:nvPicPr>
                        <p:cNvPr id="75829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152"/>
                          <a:ext cx="89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30" name="Line 54"/>
            <p:cNvSpPr>
              <a:spLocks noChangeShapeType="1"/>
            </p:cNvSpPr>
            <p:nvPr/>
          </p:nvSpPr>
          <p:spPr bwMode="auto">
            <a:xfrm>
              <a:off x="911" y="120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31" name="Line 55"/>
            <p:cNvSpPr>
              <a:spLocks noChangeShapeType="1"/>
            </p:cNvSpPr>
            <p:nvPr/>
          </p:nvSpPr>
          <p:spPr bwMode="auto">
            <a:xfrm>
              <a:off x="1247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833" name="Line 57"/>
          <p:cNvSpPr>
            <a:spLocks noChangeShapeType="1"/>
          </p:cNvSpPr>
          <p:nvPr/>
        </p:nvSpPr>
        <p:spPr bwMode="auto">
          <a:xfrm flipV="1">
            <a:off x="6553200" y="1204913"/>
            <a:ext cx="8382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34" name="Line 58"/>
          <p:cNvSpPr>
            <a:spLocks noChangeShapeType="1"/>
          </p:cNvSpPr>
          <p:nvPr/>
        </p:nvSpPr>
        <p:spPr bwMode="auto">
          <a:xfrm>
            <a:off x="7391400" y="1204913"/>
            <a:ext cx="685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35" name="Line 59"/>
          <p:cNvSpPr>
            <a:spLocks noChangeShapeType="1"/>
          </p:cNvSpPr>
          <p:nvPr/>
        </p:nvSpPr>
        <p:spPr bwMode="auto">
          <a:xfrm flipV="1">
            <a:off x="6553200" y="1662113"/>
            <a:ext cx="152400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36" name="Line 60"/>
          <p:cNvSpPr>
            <a:spLocks noChangeShapeType="1"/>
          </p:cNvSpPr>
          <p:nvPr/>
        </p:nvSpPr>
        <p:spPr bwMode="auto">
          <a:xfrm>
            <a:off x="6400800" y="3033713"/>
            <a:ext cx="2339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37" name="Line 61"/>
          <p:cNvSpPr>
            <a:spLocks noChangeShapeType="1"/>
          </p:cNvSpPr>
          <p:nvPr/>
        </p:nvSpPr>
        <p:spPr bwMode="auto">
          <a:xfrm>
            <a:off x="6553200" y="2195513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38" name="Line 62"/>
          <p:cNvSpPr>
            <a:spLocks noChangeShapeType="1"/>
          </p:cNvSpPr>
          <p:nvPr/>
        </p:nvSpPr>
        <p:spPr bwMode="auto">
          <a:xfrm>
            <a:off x="7391400" y="1204913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41" name="Line 65"/>
          <p:cNvSpPr>
            <a:spLocks noChangeShapeType="1"/>
          </p:cNvSpPr>
          <p:nvPr/>
        </p:nvSpPr>
        <p:spPr bwMode="auto">
          <a:xfrm>
            <a:off x="8077200" y="1662113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844" name="Group 68"/>
          <p:cNvGrpSpPr>
            <a:grpSpLocks/>
          </p:cNvGrpSpPr>
          <p:nvPr/>
        </p:nvGrpSpPr>
        <p:grpSpPr bwMode="auto">
          <a:xfrm>
            <a:off x="8534400" y="2652713"/>
            <a:ext cx="230188" cy="304800"/>
            <a:chOff x="5376" y="1584"/>
            <a:chExt cx="145" cy="192"/>
          </a:xfrm>
        </p:grpSpPr>
        <p:graphicFrame>
          <p:nvGraphicFramePr>
            <p:cNvPr id="75845" name="Object 69"/>
            <p:cNvGraphicFramePr>
              <a:graphicFrameLocks noChangeAspect="1"/>
            </p:cNvGraphicFramePr>
            <p:nvPr/>
          </p:nvGraphicFramePr>
          <p:xfrm>
            <a:off x="5387" y="1624"/>
            <a:ext cx="129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" name="Equation" r:id="rId25" imgW="203040" imgH="241200" progId="Equation.3">
                    <p:embed/>
                  </p:oleObj>
                </mc:Choice>
                <mc:Fallback>
                  <p:oleObj name="Equation" r:id="rId25" imgW="203040" imgH="241200" progId="Equation.3">
                    <p:embed/>
                    <p:pic>
                      <p:nvPicPr>
                        <p:cNvPr id="75845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7" y="1624"/>
                          <a:ext cx="129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46" name="Line 70"/>
            <p:cNvSpPr>
              <a:spLocks noChangeShapeType="1"/>
            </p:cNvSpPr>
            <p:nvPr/>
          </p:nvSpPr>
          <p:spPr bwMode="auto">
            <a:xfrm>
              <a:off x="5376" y="158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847" name="Group 71"/>
          <p:cNvGrpSpPr>
            <a:grpSpLocks/>
          </p:cNvGrpSpPr>
          <p:nvPr/>
        </p:nvGrpSpPr>
        <p:grpSpPr bwMode="auto">
          <a:xfrm>
            <a:off x="6883400" y="2092325"/>
            <a:ext cx="1054100" cy="433388"/>
            <a:chOff x="4192" y="1423"/>
            <a:chExt cx="664" cy="273"/>
          </a:xfrm>
        </p:grpSpPr>
        <p:graphicFrame>
          <p:nvGraphicFramePr>
            <p:cNvPr id="75848" name="Object 72"/>
            <p:cNvGraphicFramePr>
              <a:graphicFrameLocks noChangeAspect="1"/>
            </p:cNvGraphicFramePr>
            <p:nvPr/>
          </p:nvGraphicFramePr>
          <p:xfrm>
            <a:off x="4192" y="1440"/>
            <a:ext cx="6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" name="Equation" r:id="rId27" imgW="1054080" imgH="406080" progId="Equation.3">
                    <p:embed/>
                  </p:oleObj>
                </mc:Choice>
                <mc:Fallback>
                  <p:oleObj name="Equation" r:id="rId27" imgW="1054080" imgH="406080" progId="Equation.3">
                    <p:embed/>
                    <p:pic>
                      <p:nvPicPr>
                        <p:cNvPr id="75848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2" y="1440"/>
                          <a:ext cx="66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49" name="Line 73"/>
            <p:cNvSpPr>
              <a:spLocks noChangeShapeType="1"/>
            </p:cNvSpPr>
            <p:nvPr/>
          </p:nvSpPr>
          <p:spPr bwMode="auto">
            <a:xfrm>
              <a:off x="4272" y="1462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50" name="Line 74"/>
            <p:cNvSpPr>
              <a:spLocks noChangeShapeType="1"/>
            </p:cNvSpPr>
            <p:nvPr/>
          </p:nvSpPr>
          <p:spPr bwMode="auto">
            <a:xfrm>
              <a:off x="4608" y="1423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851" name="Group 75"/>
          <p:cNvGrpSpPr>
            <a:grpSpLocks/>
          </p:cNvGrpSpPr>
          <p:nvPr/>
        </p:nvGrpSpPr>
        <p:grpSpPr bwMode="auto">
          <a:xfrm>
            <a:off x="7785100" y="1066800"/>
            <a:ext cx="250825" cy="366713"/>
            <a:chOff x="4760" y="777"/>
            <a:chExt cx="158" cy="231"/>
          </a:xfrm>
        </p:grpSpPr>
        <p:graphicFrame>
          <p:nvGraphicFramePr>
            <p:cNvPr id="75852" name="Object 76"/>
            <p:cNvGraphicFramePr>
              <a:graphicFrameLocks noChangeAspect="1"/>
            </p:cNvGraphicFramePr>
            <p:nvPr/>
          </p:nvGraphicFramePr>
          <p:xfrm>
            <a:off x="4782" y="800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1" name="Equation" r:id="rId29" imgW="215640" imgH="330120" progId="Equation.3">
                    <p:embed/>
                  </p:oleObj>
                </mc:Choice>
                <mc:Fallback>
                  <p:oleObj name="Equation" r:id="rId29" imgW="215640" imgH="330120" progId="Equation.3">
                    <p:embed/>
                    <p:pic>
                      <p:nvPicPr>
                        <p:cNvPr id="75852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2" y="800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53" name="Line 77"/>
            <p:cNvSpPr>
              <a:spLocks noChangeShapeType="1"/>
            </p:cNvSpPr>
            <p:nvPr/>
          </p:nvSpPr>
          <p:spPr bwMode="auto">
            <a:xfrm>
              <a:off x="4760" y="77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854" name="Group 78"/>
          <p:cNvGrpSpPr>
            <a:grpSpLocks/>
          </p:cNvGrpSpPr>
          <p:nvPr/>
        </p:nvGrpSpPr>
        <p:grpSpPr bwMode="auto">
          <a:xfrm>
            <a:off x="6719888" y="1433513"/>
            <a:ext cx="255587" cy="304800"/>
            <a:chOff x="4089" y="1008"/>
            <a:chExt cx="161" cy="192"/>
          </a:xfrm>
        </p:grpSpPr>
        <p:graphicFrame>
          <p:nvGraphicFramePr>
            <p:cNvPr id="75855" name="Object 79"/>
            <p:cNvGraphicFramePr>
              <a:graphicFrameLocks noChangeAspect="1"/>
            </p:cNvGraphicFramePr>
            <p:nvPr/>
          </p:nvGraphicFramePr>
          <p:xfrm>
            <a:off x="4106" y="104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2" name="Equation" r:id="rId31" imgW="228600" imgH="241200" progId="Equation.3">
                    <p:embed/>
                  </p:oleObj>
                </mc:Choice>
                <mc:Fallback>
                  <p:oleObj name="Equation" r:id="rId31" imgW="228600" imgH="241200" progId="Equation.3">
                    <p:embed/>
                    <p:pic>
                      <p:nvPicPr>
                        <p:cNvPr id="75855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6" y="104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56" name="Line 80"/>
            <p:cNvSpPr>
              <a:spLocks noChangeShapeType="1"/>
            </p:cNvSpPr>
            <p:nvPr/>
          </p:nvSpPr>
          <p:spPr bwMode="auto">
            <a:xfrm>
              <a:off x="4089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857" name="Group 81"/>
          <p:cNvGrpSpPr>
            <a:grpSpLocks/>
          </p:cNvGrpSpPr>
          <p:nvPr/>
        </p:nvGrpSpPr>
        <p:grpSpPr bwMode="auto">
          <a:xfrm>
            <a:off x="7543800" y="3109913"/>
            <a:ext cx="903288" cy="450850"/>
            <a:chOff x="4616" y="2112"/>
            <a:chExt cx="569" cy="284"/>
          </a:xfrm>
        </p:grpSpPr>
        <p:graphicFrame>
          <p:nvGraphicFramePr>
            <p:cNvPr id="75858" name="Object 82"/>
            <p:cNvGraphicFramePr>
              <a:graphicFrameLocks noChangeAspect="1"/>
            </p:cNvGraphicFramePr>
            <p:nvPr/>
          </p:nvGraphicFramePr>
          <p:xfrm>
            <a:off x="4616" y="2116"/>
            <a:ext cx="56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" name="Equation" r:id="rId33" imgW="901440" imgH="444240" progId="Equation.3">
                    <p:embed/>
                  </p:oleObj>
                </mc:Choice>
                <mc:Fallback>
                  <p:oleObj name="Equation" r:id="rId33" imgW="901440" imgH="444240" progId="Equation.3">
                    <p:embed/>
                    <p:pic>
                      <p:nvPicPr>
                        <p:cNvPr id="75858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2116"/>
                          <a:ext cx="56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59" name="Line 83"/>
            <p:cNvSpPr>
              <a:spLocks noChangeShapeType="1"/>
            </p:cNvSpPr>
            <p:nvPr/>
          </p:nvSpPr>
          <p:spPr bwMode="auto">
            <a:xfrm>
              <a:off x="5040" y="211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860" name="Group 84"/>
          <p:cNvGrpSpPr>
            <a:grpSpLocks/>
          </p:cNvGrpSpPr>
          <p:nvPr/>
        </p:nvGrpSpPr>
        <p:grpSpPr bwMode="auto">
          <a:xfrm>
            <a:off x="6477000" y="3122613"/>
            <a:ext cx="914400" cy="444500"/>
            <a:chOff x="3984" y="2120"/>
            <a:chExt cx="576" cy="280"/>
          </a:xfrm>
        </p:grpSpPr>
        <p:graphicFrame>
          <p:nvGraphicFramePr>
            <p:cNvPr id="75861" name="Object 85"/>
            <p:cNvGraphicFramePr>
              <a:graphicFrameLocks noChangeAspect="1"/>
            </p:cNvGraphicFramePr>
            <p:nvPr/>
          </p:nvGraphicFramePr>
          <p:xfrm>
            <a:off x="3984" y="2120"/>
            <a:ext cx="57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" name="Equation" r:id="rId35" imgW="914400" imgH="444240" progId="Equation.3">
                    <p:embed/>
                  </p:oleObj>
                </mc:Choice>
                <mc:Fallback>
                  <p:oleObj name="Equation" r:id="rId35" imgW="914400" imgH="444240" progId="Equation.3">
                    <p:embed/>
                    <p:pic>
                      <p:nvPicPr>
                        <p:cNvPr id="75861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120"/>
                          <a:ext cx="57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62" name="Line 86"/>
            <p:cNvSpPr>
              <a:spLocks noChangeShapeType="1"/>
            </p:cNvSpPr>
            <p:nvPr/>
          </p:nvSpPr>
          <p:spPr bwMode="auto">
            <a:xfrm>
              <a:off x="4415" y="216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863" name="Group 87"/>
          <p:cNvGrpSpPr>
            <a:grpSpLocks/>
          </p:cNvGrpSpPr>
          <p:nvPr/>
        </p:nvGrpSpPr>
        <p:grpSpPr bwMode="auto">
          <a:xfrm>
            <a:off x="838200" y="5089525"/>
            <a:ext cx="1430338" cy="460375"/>
            <a:chOff x="204" y="1654"/>
            <a:chExt cx="901" cy="290"/>
          </a:xfrm>
        </p:grpSpPr>
        <p:graphicFrame>
          <p:nvGraphicFramePr>
            <p:cNvPr id="75864" name="Object 88"/>
            <p:cNvGraphicFramePr>
              <a:graphicFrameLocks noChangeAspect="1"/>
            </p:cNvGraphicFramePr>
            <p:nvPr/>
          </p:nvGraphicFramePr>
          <p:xfrm>
            <a:off x="204" y="1672"/>
            <a:ext cx="89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5" name="Equation" r:id="rId37" imgW="1422360" imgH="431640" progId="Equation.3">
                    <p:embed/>
                  </p:oleObj>
                </mc:Choice>
                <mc:Fallback>
                  <p:oleObj name="Equation" r:id="rId37" imgW="1422360" imgH="431640" progId="Equation.3">
                    <p:embed/>
                    <p:pic>
                      <p:nvPicPr>
                        <p:cNvPr id="75864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1672"/>
                          <a:ext cx="89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65" name="Line 89"/>
            <p:cNvSpPr>
              <a:spLocks noChangeShapeType="1"/>
            </p:cNvSpPr>
            <p:nvPr/>
          </p:nvSpPr>
          <p:spPr bwMode="auto">
            <a:xfrm>
              <a:off x="294" y="1700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66" name="Line 90"/>
            <p:cNvSpPr>
              <a:spLocks noChangeShapeType="1"/>
            </p:cNvSpPr>
            <p:nvPr/>
          </p:nvSpPr>
          <p:spPr bwMode="auto">
            <a:xfrm>
              <a:off x="634" y="1654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67" name="Line 91"/>
            <p:cNvSpPr>
              <a:spLocks noChangeShapeType="1"/>
            </p:cNvSpPr>
            <p:nvPr/>
          </p:nvSpPr>
          <p:spPr bwMode="auto">
            <a:xfrm>
              <a:off x="960" y="1700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868" name="Group 92"/>
          <p:cNvGrpSpPr>
            <a:grpSpLocks/>
          </p:cNvGrpSpPr>
          <p:nvPr/>
        </p:nvGrpSpPr>
        <p:grpSpPr bwMode="auto">
          <a:xfrm>
            <a:off x="2362200" y="5092700"/>
            <a:ext cx="2463800" cy="546100"/>
            <a:chOff x="1200" y="1680"/>
            <a:chExt cx="1552" cy="344"/>
          </a:xfrm>
        </p:grpSpPr>
        <p:graphicFrame>
          <p:nvGraphicFramePr>
            <p:cNvPr id="75869" name="Object 93"/>
            <p:cNvGraphicFramePr>
              <a:graphicFrameLocks noChangeAspect="1"/>
            </p:cNvGraphicFramePr>
            <p:nvPr/>
          </p:nvGraphicFramePr>
          <p:xfrm>
            <a:off x="1200" y="1680"/>
            <a:ext cx="155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6" name="Equation" r:id="rId39" imgW="2463480" imgH="545760" progId="Equation.3">
                    <p:embed/>
                  </p:oleObj>
                </mc:Choice>
                <mc:Fallback>
                  <p:oleObj name="Equation" r:id="rId39" imgW="2463480" imgH="545760" progId="Equation.3">
                    <p:embed/>
                    <p:pic>
                      <p:nvPicPr>
                        <p:cNvPr id="75869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680"/>
                          <a:ext cx="1552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70" name="Object 94"/>
            <p:cNvGraphicFramePr>
              <a:graphicFrameLocks noChangeAspect="1"/>
            </p:cNvGraphicFramePr>
            <p:nvPr/>
          </p:nvGraphicFramePr>
          <p:xfrm>
            <a:off x="1480" y="1772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" name="Equation" r:id="rId41" imgW="203040" imgH="241200" progId="Equation.3">
                    <p:embed/>
                  </p:oleObj>
                </mc:Choice>
                <mc:Fallback>
                  <p:oleObj name="Equation" r:id="rId41" imgW="203040" imgH="241200" progId="Equation.3">
                    <p:embed/>
                    <p:pic>
                      <p:nvPicPr>
                        <p:cNvPr id="7587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0" y="1772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71" name="Line 95"/>
            <p:cNvSpPr>
              <a:spLocks noChangeShapeType="1"/>
            </p:cNvSpPr>
            <p:nvPr/>
          </p:nvSpPr>
          <p:spPr bwMode="auto">
            <a:xfrm>
              <a:off x="1473" y="173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2" name="Line 96"/>
            <p:cNvSpPr>
              <a:spLocks noChangeShapeType="1"/>
            </p:cNvSpPr>
            <p:nvPr/>
          </p:nvSpPr>
          <p:spPr bwMode="auto">
            <a:xfrm>
              <a:off x="2194" y="172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3" name="Line 97"/>
            <p:cNvSpPr>
              <a:spLocks noChangeShapeType="1"/>
            </p:cNvSpPr>
            <p:nvPr/>
          </p:nvSpPr>
          <p:spPr bwMode="auto">
            <a:xfrm>
              <a:off x="2496" y="168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874" name="Group 98"/>
          <p:cNvGrpSpPr>
            <a:grpSpLocks/>
          </p:cNvGrpSpPr>
          <p:nvPr/>
        </p:nvGrpSpPr>
        <p:grpSpPr bwMode="auto">
          <a:xfrm>
            <a:off x="4876800" y="5062538"/>
            <a:ext cx="800100" cy="469900"/>
            <a:chOff x="816" y="2189"/>
            <a:chExt cx="504" cy="296"/>
          </a:xfrm>
        </p:grpSpPr>
        <p:graphicFrame>
          <p:nvGraphicFramePr>
            <p:cNvPr id="75875" name="Object 99"/>
            <p:cNvGraphicFramePr>
              <a:graphicFrameLocks noChangeAspect="1"/>
            </p:cNvGraphicFramePr>
            <p:nvPr/>
          </p:nvGraphicFramePr>
          <p:xfrm>
            <a:off x="816" y="2189"/>
            <a:ext cx="5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8" name="Equation" r:id="rId43" imgW="799920" imgH="469800" progId="Equation.3">
                    <p:embed/>
                  </p:oleObj>
                </mc:Choice>
                <mc:Fallback>
                  <p:oleObj name="Equation" r:id="rId43" imgW="799920" imgH="469800" progId="Equation.3">
                    <p:embed/>
                    <p:pic>
                      <p:nvPicPr>
                        <p:cNvPr id="75875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189"/>
                          <a:ext cx="50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76" name="Object 100"/>
            <p:cNvGraphicFramePr>
              <a:graphicFrameLocks noChangeAspect="1"/>
            </p:cNvGraphicFramePr>
            <p:nvPr/>
          </p:nvGraphicFramePr>
          <p:xfrm>
            <a:off x="1104" y="2260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" name="Equation" r:id="rId45" imgW="203040" imgH="241200" progId="Equation.3">
                    <p:embed/>
                  </p:oleObj>
                </mc:Choice>
                <mc:Fallback>
                  <p:oleObj name="Equation" r:id="rId45" imgW="203040" imgH="241200" progId="Equation.3">
                    <p:embed/>
                    <p:pic>
                      <p:nvPicPr>
                        <p:cNvPr id="75876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260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77" name="Line 101"/>
            <p:cNvSpPr>
              <a:spLocks noChangeShapeType="1"/>
            </p:cNvSpPr>
            <p:nvPr/>
          </p:nvSpPr>
          <p:spPr bwMode="auto">
            <a:xfrm>
              <a:off x="1104" y="220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878" name="Group 102"/>
          <p:cNvGrpSpPr>
            <a:grpSpLocks/>
          </p:cNvGrpSpPr>
          <p:nvPr/>
        </p:nvGrpSpPr>
        <p:grpSpPr bwMode="auto">
          <a:xfrm>
            <a:off x="5715000" y="5092700"/>
            <a:ext cx="2476500" cy="444500"/>
            <a:chOff x="1440" y="2160"/>
            <a:chExt cx="1560" cy="280"/>
          </a:xfrm>
        </p:grpSpPr>
        <p:graphicFrame>
          <p:nvGraphicFramePr>
            <p:cNvPr id="75879" name="Object 103"/>
            <p:cNvGraphicFramePr>
              <a:graphicFrameLocks noChangeAspect="1"/>
            </p:cNvGraphicFramePr>
            <p:nvPr/>
          </p:nvGraphicFramePr>
          <p:xfrm>
            <a:off x="1440" y="2160"/>
            <a:ext cx="156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0" name="Equation" r:id="rId47" imgW="2476440" imgH="444240" progId="Equation.3">
                    <p:embed/>
                  </p:oleObj>
                </mc:Choice>
                <mc:Fallback>
                  <p:oleObj name="Equation" r:id="rId47" imgW="2476440" imgH="444240" progId="Equation.3">
                    <p:embed/>
                    <p:pic>
                      <p:nvPicPr>
                        <p:cNvPr id="75879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160"/>
                          <a:ext cx="156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80" name="Line 104"/>
            <p:cNvSpPr>
              <a:spLocks noChangeShapeType="1"/>
            </p:cNvSpPr>
            <p:nvPr/>
          </p:nvSpPr>
          <p:spPr bwMode="auto">
            <a:xfrm>
              <a:off x="1981" y="218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" name="Line 105"/>
            <p:cNvSpPr>
              <a:spLocks noChangeShapeType="1"/>
            </p:cNvSpPr>
            <p:nvPr/>
          </p:nvSpPr>
          <p:spPr bwMode="auto">
            <a:xfrm>
              <a:off x="2743" y="216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882" name="Group 106"/>
          <p:cNvGrpSpPr>
            <a:grpSpLocks/>
          </p:cNvGrpSpPr>
          <p:nvPr/>
        </p:nvGrpSpPr>
        <p:grpSpPr bwMode="auto">
          <a:xfrm>
            <a:off x="2362200" y="5740400"/>
            <a:ext cx="1663700" cy="469900"/>
            <a:chOff x="828" y="2600"/>
            <a:chExt cx="1048" cy="296"/>
          </a:xfrm>
        </p:grpSpPr>
        <p:graphicFrame>
          <p:nvGraphicFramePr>
            <p:cNvPr id="75883" name="Object 107"/>
            <p:cNvGraphicFramePr>
              <a:graphicFrameLocks noChangeAspect="1"/>
            </p:cNvGraphicFramePr>
            <p:nvPr/>
          </p:nvGraphicFramePr>
          <p:xfrm>
            <a:off x="828" y="2600"/>
            <a:ext cx="104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" name="Equation" r:id="rId49" imgW="1663560" imgH="469800" progId="Equation.3">
                    <p:embed/>
                  </p:oleObj>
                </mc:Choice>
                <mc:Fallback>
                  <p:oleObj name="Equation" r:id="rId49" imgW="1663560" imgH="469800" progId="Equation.3">
                    <p:embed/>
                    <p:pic>
                      <p:nvPicPr>
                        <p:cNvPr id="75883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2600"/>
                          <a:ext cx="104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84" name="Object 108"/>
            <p:cNvGraphicFramePr>
              <a:graphicFrameLocks noChangeAspect="1"/>
            </p:cNvGraphicFramePr>
            <p:nvPr/>
          </p:nvGraphicFramePr>
          <p:xfrm>
            <a:off x="1104" y="2680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" name="Equation" r:id="rId51" imgW="203040" imgH="241200" progId="Equation.3">
                    <p:embed/>
                  </p:oleObj>
                </mc:Choice>
                <mc:Fallback>
                  <p:oleObj name="Equation" r:id="rId51" imgW="203040" imgH="241200" progId="Equation.3">
                    <p:embed/>
                    <p:pic>
                      <p:nvPicPr>
                        <p:cNvPr id="75884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680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85" name="Line 109"/>
            <p:cNvSpPr>
              <a:spLocks noChangeShapeType="1"/>
            </p:cNvSpPr>
            <p:nvPr/>
          </p:nvSpPr>
          <p:spPr bwMode="auto">
            <a:xfrm>
              <a:off x="1103" y="26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" name="Line 110"/>
            <p:cNvSpPr>
              <a:spLocks noChangeShapeType="1"/>
            </p:cNvSpPr>
            <p:nvPr/>
          </p:nvSpPr>
          <p:spPr bwMode="auto">
            <a:xfrm>
              <a:off x="1728" y="26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887" name="Group 111"/>
          <p:cNvGrpSpPr>
            <a:grpSpLocks/>
          </p:cNvGrpSpPr>
          <p:nvPr/>
        </p:nvGrpSpPr>
        <p:grpSpPr bwMode="auto">
          <a:xfrm>
            <a:off x="4095750" y="5715000"/>
            <a:ext cx="1639888" cy="469900"/>
            <a:chOff x="2040" y="2544"/>
            <a:chExt cx="1033" cy="296"/>
          </a:xfrm>
        </p:grpSpPr>
        <p:graphicFrame>
          <p:nvGraphicFramePr>
            <p:cNvPr id="75888" name="Object 112"/>
            <p:cNvGraphicFramePr>
              <a:graphicFrameLocks noChangeAspect="1"/>
            </p:cNvGraphicFramePr>
            <p:nvPr/>
          </p:nvGraphicFramePr>
          <p:xfrm>
            <a:off x="2040" y="2544"/>
            <a:ext cx="103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3" name="Equation" r:id="rId53" imgW="1638000" imgH="469800" progId="Equation.3">
                    <p:embed/>
                  </p:oleObj>
                </mc:Choice>
                <mc:Fallback>
                  <p:oleObj name="Equation" r:id="rId53" imgW="1638000" imgH="469800" progId="Equation.3">
                    <p:embed/>
                    <p:pic>
                      <p:nvPicPr>
                        <p:cNvPr id="75888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2544"/>
                          <a:ext cx="103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89" name="Object 113"/>
            <p:cNvGraphicFramePr>
              <a:graphicFrameLocks noChangeAspect="1"/>
            </p:cNvGraphicFramePr>
            <p:nvPr/>
          </p:nvGraphicFramePr>
          <p:xfrm>
            <a:off x="2288" y="2648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4" name="Equation" r:id="rId55" imgW="203040" imgH="241200" progId="Equation.3">
                    <p:embed/>
                  </p:oleObj>
                </mc:Choice>
                <mc:Fallback>
                  <p:oleObj name="Equation" r:id="rId55" imgW="203040" imgH="241200" progId="Equation.3">
                    <p:embed/>
                    <p:pic>
                      <p:nvPicPr>
                        <p:cNvPr id="75889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8" y="2648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90" name="Line 114"/>
            <p:cNvSpPr>
              <a:spLocks noChangeShapeType="1"/>
            </p:cNvSpPr>
            <p:nvPr/>
          </p:nvSpPr>
          <p:spPr bwMode="auto">
            <a:xfrm>
              <a:off x="2272" y="26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" name="Line 115"/>
            <p:cNvSpPr>
              <a:spLocks noChangeShapeType="1"/>
            </p:cNvSpPr>
            <p:nvPr/>
          </p:nvSpPr>
          <p:spPr bwMode="auto">
            <a:xfrm>
              <a:off x="2928" y="254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892" name="Group 116"/>
          <p:cNvGrpSpPr>
            <a:grpSpLocks/>
          </p:cNvGrpSpPr>
          <p:nvPr/>
        </p:nvGrpSpPr>
        <p:grpSpPr bwMode="auto">
          <a:xfrm>
            <a:off x="5867400" y="5791200"/>
            <a:ext cx="882650" cy="323850"/>
            <a:chOff x="3696" y="3552"/>
            <a:chExt cx="556" cy="204"/>
          </a:xfrm>
        </p:grpSpPr>
        <p:graphicFrame>
          <p:nvGraphicFramePr>
            <p:cNvPr id="75893" name="Object 117"/>
            <p:cNvGraphicFramePr>
              <a:graphicFrameLocks noChangeAspect="1"/>
            </p:cNvGraphicFramePr>
            <p:nvPr/>
          </p:nvGraphicFramePr>
          <p:xfrm>
            <a:off x="3696" y="3604"/>
            <a:ext cx="5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5" name="Equation" r:id="rId57" imgW="876240" imgH="241200" progId="Equation.3">
                    <p:embed/>
                  </p:oleObj>
                </mc:Choice>
                <mc:Fallback>
                  <p:oleObj name="Equation" r:id="rId57" imgW="876240" imgH="241200" progId="Equation.3">
                    <p:embed/>
                    <p:pic>
                      <p:nvPicPr>
                        <p:cNvPr id="75893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604"/>
                          <a:ext cx="55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94" name="Line 118"/>
            <p:cNvSpPr>
              <a:spLocks noChangeShapeType="1"/>
            </p:cNvSpPr>
            <p:nvPr/>
          </p:nvSpPr>
          <p:spPr bwMode="auto">
            <a:xfrm>
              <a:off x="3876" y="3552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" name="Line 119"/>
            <p:cNvSpPr>
              <a:spLocks noChangeShapeType="1"/>
            </p:cNvSpPr>
            <p:nvPr/>
          </p:nvSpPr>
          <p:spPr bwMode="auto">
            <a:xfrm>
              <a:off x="4107" y="3552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896" name="Group 120"/>
          <p:cNvGrpSpPr>
            <a:grpSpLocks/>
          </p:cNvGrpSpPr>
          <p:nvPr/>
        </p:nvGrpSpPr>
        <p:grpSpPr bwMode="auto">
          <a:xfrm>
            <a:off x="6858000" y="5749925"/>
            <a:ext cx="838200" cy="368300"/>
            <a:chOff x="1539" y="3360"/>
            <a:chExt cx="528" cy="232"/>
          </a:xfrm>
        </p:grpSpPr>
        <p:graphicFrame>
          <p:nvGraphicFramePr>
            <p:cNvPr id="75897" name="Object 121"/>
            <p:cNvGraphicFramePr>
              <a:graphicFrameLocks noChangeAspect="1"/>
            </p:cNvGraphicFramePr>
            <p:nvPr/>
          </p:nvGraphicFramePr>
          <p:xfrm>
            <a:off x="1539" y="3384"/>
            <a:ext cx="52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6" name="Equation" r:id="rId59" imgW="838080" imgH="330120" progId="Equation.3">
                    <p:embed/>
                  </p:oleObj>
                </mc:Choice>
                <mc:Fallback>
                  <p:oleObj name="Equation" r:id="rId59" imgW="838080" imgH="330120" progId="Equation.3">
                    <p:embed/>
                    <p:pic>
                      <p:nvPicPr>
                        <p:cNvPr id="75897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9" y="3384"/>
                          <a:ext cx="52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98" name="Line 122"/>
            <p:cNvSpPr>
              <a:spLocks noChangeShapeType="1"/>
            </p:cNvSpPr>
            <p:nvPr/>
          </p:nvSpPr>
          <p:spPr bwMode="auto">
            <a:xfrm>
              <a:off x="1704" y="3360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" name="Line 123"/>
            <p:cNvSpPr>
              <a:spLocks noChangeShapeType="1"/>
            </p:cNvSpPr>
            <p:nvPr/>
          </p:nvSpPr>
          <p:spPr bwMode="auto">
            <a:xfrm>
              <a:off x="1920" y="3408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902" name="Group 126"/>
          <p:cNvGrpSpPr>
            <a:grpSpLocks/>
          </p:cNvGrpSpPr>
          <p:nvPr/>
        </p:nvGrpSpPr>
        <p:grpSpPr bwMode="auto">
          <a:xfrm>
            <a:off x="6553200" y="3657600"/>
            <a:ext cx="1714500" cy="444500"/>
            <a:chOff x="4128" y="2304"/>
            <a:chExt cx="1080" cy="280"/>
          </a:xfrm>
        </p:grpSpPr>
        <p:graphicFrame>
          <p:nvGraphicFramePr>
            <p:cNvPr id="75840" name="Object 64"/>
            <p:cNvGraphicFramePr>
              <a:graphicFrameLocks noChangeAspect="1"/>
            </p:cNvGraphicFramePr>
            <p:nvPr/>
          </p:nvGraphicFramePr>
          <p:xfrm>
            <a:off x="4128" y="2304"/>
            <a:ext cx="108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" name="Equation" r:id="rId61" imgW="1714320" imgH="444240" progId="Equation.3">
                    <p:embed/>
                  </p:oleObj>
                </mc:Choice>
                <mc:Fallback>
                  <p:oleObj name="Equation" r:id="rId61" imgW="1714320" imgH="444240" progId="Equation.3">
                    <p:embed/>
                    <p:pic>
                      <p:nvPicPr>
                        <p:cNvPr id="7584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304"/>
                          <a:ext cx="108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900" name="Line 124"/>
            <p:cNvSpPr>
              <a:spLocks noChangeShapeType="1"/>
            </p:cNvSpPr>
            <p:nvPr/>
          </p:nvSpPr>
          <p:spPr bwMode="auto">
            <a:xfrm>
              <a:off x="4624" y="2323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" name="Line 125"/>
            <p:cNvSpPr>
              <a:spLocks noChangeShapeType="1"/>
            </p:cNvSpPr>
            <p:nvPr/>
          </p:nvSpPr>
          <p:spPr bwMode="auto">
            <a:xfrm>
              <a:off x="4964" y="2304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839" name="Line 63"/>
          <p:cNvSpPr>
            <a:spLocks noChangeShapeType="1"/>
          </p:cNvSpPr>
          <p:nvPr/>
        </p:nvSpPr>
        <p:spPr bwMode="auto">
          <a:xfrm>
            <a:off x="6553200" y="3033713"/>
            <a:ext cx="1524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43" name="Line 67"/>
          <p:cNvSpPr>
            <a:spLocks noChangeShapeType="1"/>
          </p:cNvSpPr>
          <p:nvPr/>
        </p:nvSpPr>
        <p:spPr bwMode="auto">
          <a:xfrm>
            <a:off x="6553200" y="3033713"/>
            <a:ext cx="838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42" name="Line 66"/>
          <p:cNvSpPr>
            <a:spLocks noChangeShapeType="1"/>
          </p:cNvSpPr>
          <p:nvPr/>
        </p:nvSpPr>
        <p:spPr bwMode="auto">
          <a:xfrm>
            <a:off x="7391400" y="3033713"/>
            <a:ext cx="6858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5908" name="Picture 132" descr="F:\My Documents\数学资源库\机动.jpg"/>
          <p:cNvPicPr>
            <a:picLocks noChangeAspect="1" noChangeArrowheads="1"/>
          </p:cNvPicPr>
          <p:nvPr/>
        </p:nvPicPr>
        <p:blipFill>
          <a:blip r:embed="rId6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909" name="Text Box 13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75910" name="Picture 13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911" name="Picture 135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912" name="Picture 13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913" name="Picture 13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914" name="Picture 13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5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5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5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7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7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7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7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7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7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7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7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7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7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utoUpdateAnimBg="0"/>
      <p:bldP spid="75812" grpId="0" build="p" autoUpdateAnimBg="0"/>
      <p:bldP spid="75822" grpId="0" build="p" autoUpdateAnimBg="0"/>
      <p:bldP spid="75827" grpId="0" build="p" autoUpdateAnimBg="0"/>
      <p:bldP spid="75833" grpId="0" animBg="1"/>
      <p:bldP spid="75834" grpId="0" animBg="1"/>
      <p:bldP spid="75835" grpId="0" animBg="1"/>
      <p:bldP spid="75836" grpId="0" animBg="1"/>
      <p:bldP spid="75837" grpId="0" animBg="1"/>
      <p:bldP spid="75838" grpId="0" animBg="1"/>
      <p:bldP spid="75841" grpId="0" animBg="1"/>
      <p:bldP spid="75839" grpId="0" animBg="1"/>
      <p:bldP spid="75843" grpId="0" animBg="1"/>
      <p:bldP spid="758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04" name="Group 104"/>
          <p:cNvGrpSpPr>
            <a:grpSpLocks/>
          </p:cNvGrpSpPr>
          <p:nvPr/>
        </p:nvGrpSpPr>
        <p:grpSpPr bwMode="auto">
          <a:xfrm>
            <a:off x="6286500" y="1447800"/>
            <a:ext cx="2400300" cy="1828800"/>
            <a:chOff x="3960" y="912"/>
            <a:chExt cx="1512" cy="1152"/>
          </a:xfrm>
        </p:grpSpPr>
        <p:grpSp>
          <p:nvGrpSpPr>
            <p:cNvPr id="102503" name="Group 103"/>
            <p:cNvGrpSpPr>
              <a:grpSpLocks/>
            </p:cNvGrpSpPr>
            <p:nvPr/>
          </p:nvGrpSpPr>
          <p:grpSpPr bwMode="auto">
            <a:xfrm>
              <a:off x="3960" y="912"/>
              <a:ext cx="1512" cy="1152"/>
              <a:chOff x="3960" y="912"/>
              <a:chExt cx="1512" cy="1152"/>
            </a:xfrm>
          </p:grpSpPr>
          <p:graphicFrame>
            <p:nvGraphicFramePr>
              <p:cNvPr id="102405" name="Object 5"/>
              <p:cNvGraphicFramePr>
                <a:graphicFrameLocks noChangeAspect="1"/>
              </p:cNvGraphicFramePr>
              <p:nvPr/>
            </p:nvGraphicFramePr>
            <p:xfrm>
              <a:off x="4488" y="912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2" name="Equation" r:id="rId3" imgW="279360" imgH="304560" progId="Equation.3">
                      <p:embed/>
                    </p:oleObj>
                  </mc:Choice>
                  <mc:Fallback>
                    <p:oleObj name="Equation" r:id="rId3" imgW="279360" imgH="304560" progId="Equation.3">
                      <p:embed/>
                      <p:pic>
                        <p:nvPicPr>
                          <p:cNvPr id="102405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8" y="912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06" name="Object 6"/>
              <p:cNvGraphicFramePr>
                <a:graphicFrameLocks noChangeAspect="1"/>
              </p:cNvGraphicFramePr>
              <p:nvPr/>
            </p:nvGraphicFramePr>
            <p:xfrm>
              <a:off x="3960" y="1872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3" name="Equation" r:id="rId5" imgW="279360" imgH="304560" progId="Equation.3">
                      <p:embed/>
                    </p:oleObj>
                  </mc:Choice>
                  <mc:Fallback>
                    <p:oleObj name="Equation" r:id="rId5" imgW="279360" imgH="304560" progId="Equation.3">
                      <p:embed/>
                      <p:pic>
                        <p:nvPicPr>
                          <p:cNvPr id="102406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0" y="1872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07" name="Object 7"/>
              <p:cNvGraphicFramePr>
                <a:graphicFrameLocks noChangeAspect="1"/>
              </p:cNvGraphicFramePr>
              <p:nvPr/>
            </p:nvGraphicFramePr>
            <p:xfrm>
              <a:off x="5288" y="1536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4" name="Equation" r:id="rId7" imgW="291960" imgH="317160" progId="Equation.3">
                      <p:embed/>
                    </p:oleObj>
                  </mc:Choice>
                  <mc:Fallback>
                    <p:oleObj name="Equation" r:id="rId7" imgW="291960" imgH="317160" progId="Equation.3">
                      <p:embed/>
                      <p:pic>
                        <p:nvPicPr>
                          <p:cNvPr id="102407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8" y="1536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402" name="Line 2"/>
              <p:cNvSpPr>
                <a:spLocks noChangeShapeType="1"/>
              </p:cNvSpPr>
              <p:nvPr/>
            </p:nvSpPr>
            <p:spPr bwMode="auto">
              <a:xfrm flipH="1">
                <a:off x="4000" y="1112"/>
                <a:ext cx="561" cy="7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03" name="Line 3"/>
              <p:cNvSpPr>
                <a:spLocks noChangeShapeType="1"/>
              </p:cNvSpPr>
              <p:nvPr/>
            </p:nvSpPr>
            <p:spPr bwMode="auto">
              <a:xfrm flipV="1">
                <a:off x="3994" y="1488"/>
                <a:ext cx="1390" cy="3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04" name="Line 4"/>
              <p:cNvSpPr>
                <a:spLocks noChangeShapeType="1"/>
              </p:cNvSpPr>
              <p:nvPr/>
            </p:nvSpPr>
            <p:spPr bwMode="auto">
              <a:xfrm>
                <a:off x="4554" y="1118"/>
                <a:ext cx="830" cy="3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409" name="Object 9"/>
              <p:cNvGraphicFramePr>
                <a:graphicFrameLocks noChangeAspect="1"/>
              </p:cNvGraphicFramePr>
              <p:nvPr/>
            </p:nvGraphicFramePr>
            <p:xfrm>
              <a:off x="4992" y="138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5" name="Equation" r:id="rId9" imgW="241200" imgH="317160" progId="Equation.3">
                      <p:embed/>
                    </p:oleObj>
                  </mc:Choice>
                  <mc:Fallback>
                    <p:oleObj name="Equation" r:id="rId9" imgW="241200" imgH="317160" progId="Equation.3">
                      <p:embed/>
                      <p:pic>
                        <p:nvPicPr>
                          <p:cNvPr id="102409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138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49" name="Object 49"/>
              <p:cNvGraphicFramePr>
                <a:graphicFrameLocks noChangeAspect="1"/>
              </p:cNvGraphicFramePr>
              <p:nvPr/>
            </p:nvGraphicFramePr>
            <p:xfrm>
              <a:off x="4568" y="1815"/>
              <a:ext cx="144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6" name="Equation" r:id="rId11" imgW="228600" imgH="241200" progId="Equation.3">
                      <p:embed/>
                    </p:oleObj>
                  </mc:Choice>
                  <mc:Fallback>
                    <p:oleObj name="Equation" r:id="rId11" imgW="228600" imgH="241200" progId="Equation.3">
                      <p:embed/>
                      <p:pic>
                        <p:nvPicPr>
                          <p:cNvPr id="102449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8" y="1815"/>
                            <a:ext cx="144" cy="1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52" name="Object 52"/>
              <p:cNvGraphicFramePr>
                <a:graphicFrameLocks noChangeAspect="1"/>
              </p:cNvGraphicFramePr>
              <p:nvPr/>
            </p:nvGraphicFramePr>
            <p:xfrm>
              <a:off x="4972" y="1063"/>
              <a:ext cx="136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7" name="Equation" r:id="rId13" imgW="215640" imgH="330120" progId="Equation.3">
                      <p:embed/>
                    </p:oleObj>
                  </mc:Choice>
                  <mc:Fallback>
                    <p:oleObj name="Equation" r:id="rId13" imgW="215640" imgH="330120" progId="Equation.3">
                      <p:embed/>
                      <p:pic>
                        <p:nvPicPr>
                          <p:cNvPr id="102452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72" y="1063"/>
                            <a:ext cx="136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56" name="Object 56"/>
              <p:cNvGraphicFramePr>
                <a:graphicFrameLocks noChangeAspect="1"/>
              </p:cNvGraphicFramePr>
              <p:nvPr/>
            </p:nvGraphicFramePr>
            <p:xfrm>
              <a:off x="4176" y="1314"/>
              <a:ext cx="128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8" name="Equation" r:id="rId15" imgW="203040" imgH="241200" progId="Equation.3">
                      <p:embed/>
                    </p:oleObj>
                  </mc:Choice>
                  <mc:Fallback>
                    <p:oleObj name="Equation" r:id="rId15" imgW="203040" imgH="241200" progId="Equation.3">
                      <p:embed/>
                      <p:pic>
                        <p:nvPicPr>
                          <p:cNvPr id="102456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1314"/>
                            <a:ext cx="128" cy="1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408" name="Arc 8"/>
            <p:cNvSpPr>
              <a:spLocks/>
            </p:cNvSpPr>
            <p:nvPr/>
          </p:nvSpPr>
          <p:spPr bwMode="auto">
            <a:xfrm>
              <a:off x="5216" y="1416"/>
              <a:ext cx="138" cy="118"/>
            </a:xfrm>
            <a:custGeom>
              <a:avLst/>
              <a:gdLst>
                <a:gd name="G0" fmla="+- 21600 0 0"/>
                <a:gd name="G1" fmla="+- 9891 0 0"/>
                <a:gd name="G2" fmla="+- 21600 0 0"/>
                <a:gd name="T0" fmla="*/ 2696 w 21600"/>
                <a:gd name="T1" fmla="*/ 20342 h 20342"/>
                <a:gd name="T2" fmla="*/ 2398 w 21600"/>
                <a:gd name="T3" fmla="*/ 0 h 20342"/>
                <a:gd name="T4" fmla="*/ 21600 w 21600"/>
                <a:gd name="T5" fmla="*/ 9891 h 20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342" fill="none" extrusionOk="0">
                  <a:moveTo>
                    <a:pt x="2696" y="20341"/>
                  </a:moveTo>
                  <a:cubicBezTo>
                    <a:pt x="927" y="17142"/>
                    <a:pt x="0" y="13546"/>
                    <a:pt x="0" y="9891"/>
                  </a:cubicBezTo>
                  <a:cubicBezTo>
                    <a:pt x="-1" y="6450"/>
                    <a:pt x="822" y="3058"/>
                    <a:pt x="2397" y="-1"/>
                  </a:cubicBezTo>
                </a:path>
                <a:path w="21600" h="20342" stroke="0" extrusionOk="0">
                  <a:moveTo>
                    <a:pt x="2696" y="20341"/>
                  </a:moveTo>
                  <a:cubicBezTo>
                    <a:pt x="927" y="17142"/>
                    <a:pt x="0" y="13546"/>
                    <a:pt x="0" y="9891"/>
                  </a:cubicBezTo>
                  <a:cubicBezTo>
                    <a:pt x="-1" y="6450"/>
                    <a:pt x="822" y="3058"/>
                    <a:pt x="2397" y="-1"/>
                  </a:cubicBezTo>
                  <a:lnTo>
                    <a:pt x="21600" y="9891"/>
                  </a:lnTo>
                  <a:close/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10" name="Rectangle 10"/>
          <p:cNvSpPr>
            <a:spLocks noGrp="1" noChangeArrowheads="1"/>
          </p:cNvSpPr>
          <p:nvPr>
            <p:ph type="title"/>
          </p:nvPr>
        </p:nvSpPr>
        <p:spPr>
          <a:xfrm>
            <a:off x="609600" y="395288"/>
            <a:ext cx="44958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1. 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证明三角形余弦定理</a:t>
            </a:r>
            <a:endParaRPr lang="zh-CN" altLang="en-US" sz="2400">
              <a:solidFill>
                <a:schemeClr val="accent2"/>
              </a:solidFill>
              <a:ea typeface="楷体_GB2312" panose="02010609030101010101" pitchFamily="49" charset="-122"/>
            </a:endParaRPr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 flipH="1">
            <a:off x="6345238" y="1793875"/>
            <a:ext cx="890587" cy="1168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2" name="Line 12"/>
          <p:cNvSpPr>
            <a:spLocks noChangeShapeType="1"/>
          </p:cNvSpPr>
          <p:nvPr/>
        </p:nvSpPr>
        <p:spPr bwMode="auto">
          <a:xfrm flipV="1">
            <a:off x="6338888" y="2362200"/>
            <a:ext cx="2208212" cy="581025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3" name="Line 13"/>
          <p:cNvSpPr>
            <a:spLocks noChangeShapeType="1"/>
          </p:cNvSpPr>
          <p:nvPr/>
        </p:nvSpPr>
        <p:spPr bwMode="auto">
          <a:xfrm>
            <a:off x="7239000" y="1752600"/>
            <a:ext cx="1317625" cy="5873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414" name="Object 14"/>
          <p:cNvGraphicFramePr>
            <a:graphicFrameLocks noChangeAspect="1"/>
          </p:cNvGraphicFramePr>
          <p:nvPr/>
        </p:nvGraphicFramePr>
        <p:xfrm>
          <a:off x="1981200" y="990600"/>
          <a:ext cx="35274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17" imgW="3543120" imgH="444240" progId="Equation.3">
                  <p:embed/>
                </p:oleObj>
              </mc:Choice>
              <mc:Fallback>
                <p:oleObj name="Equation" r:id="rId17" imgW="3543120" imgH="444240" progId="Equation.3">
                  <p:embed/>
                  <p:pic>
                    <p:nvPicPr>
                      <p:cNvPr id="1024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990600"/>
                        <a:ext cx="35274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615950" y="1520825"/>
            <a:ext cx="831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endParaRPr lang="en-US" altLang="zh-CN"/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609600" y="27574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sp>
        <p:nvSpPr>
          <p:cNvPr id="102422" name="Freeform 22"/>
          <p:cNvSpPr>
            <a:spLocks/>
          </p:cNvSpPr>
          <p:nvPr/>
        </p:nvSpPr>
        <p:spPr bwMode="auto">
          <a:xfrm>
            <a:off x="2667000" y="3886200"/>
            <a:ext cx="1371600" cy="228600"/>
          </a:xfrm>
          <a:custGeom>
            <a:avLst/>
            <a:gdLst>
              <a:gd name="T0" fmla="*/ 0 w 864"/>
              <a:gd name="T1" fmla="*/ 0 h 240"/>
              <a:gd name="T2" fmla="*/ 384 w 864"/>
              <a:gd name="T3" fmla="*/ 240 h 240"/>
              <a:gd name="T4" fmla="*/ 864 w 86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240">
                <a:moveTo>
                  <a:pt x="0" y="0"/>
                </a:moveTo>
                <a:cubicBezTo>
                  <a:pt x="120" y="120"/>
                  <a:pt x="240" y="240"/>
                  <a:pt x="384" y="240"/>
                </a:cubicBezTo>
                <a:cubicBezTo>
                  <a:pt x="528" y="240"/>
                  <a:pt x="784" y="40"/>
                  <a:pt x="864" y="0"/>
                </a:cubicBezTo>
              </a:path>
            </a:pathLst>
          </a:custGeom>
          <a:noFill/>
          <a:ln w="28575" cmpd="sng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3" name="Freeform 23"/>
          <p:cNvSpPr>
            <a:spLocks/>
          </p:cNvSpPr>
          <p:nvPr/>
        </p:nvSpPr>
        <p:spPr bwMode="auto">
          <a:xfrm>
            <a:off x="3200400" y="3886200"/>
            <a:ext cx="1371600" cy="228600"/>
          </a:xfrm>
          <a:custGeom>
            <a:avLst/>
            <a:gdLst>
              <a:gd name="T0" fmla="*/ 0 w 864"/>
              <a:gd name="T1" fmla="*/ 0 h 240"/>
              <a:gd name="T2" fmla="*/ 384 w 864"/>
              <a:gd name="T3" fmla="*/ 240 h 240"/>
              <a:gd name="T4" fmla="*/ 864 w 86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240">
                <a:moveTo>
                  <a:pt x="0" y="0"/>
                </a:moveTo>
                <a:cubicBezTo>
                  <a:pt x="120" y="120"/>
                  <a:pt x="240" y="240"/>
                  <a:pt x="384" y="240"/>
                </a:cubicBezTo>
                <a:cubicBezTo>
                  <a:pt x="528" y="240"/>
                  <a:pt x="784" y="40"/>
                  <a:pt x="864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5" name="Freeform 25"/>
          <p:cNvSpPr>
            <a:spLocks/>
          </p:cNvSpPr>
          <p:nvPr/>
        </p:nvSpPr>
        <p:spPr bwMode="auto">
          <a:xfrm>
            <a:off x="2743200" y="3200400"/>
            <a:ext cx="1828800" cy="246063"/>
          </a:xfrm>
          <a:custGeom>
            <a:avLst/>
            <a:gdLst>
              <a:gd name="T0" fmla="*/ 0 w 1248"/>
              <a:gd name="T1" fmla="*/ 104 h 152"/>
              <a:gd name="T2" fmla="*/ 720 w 1248"/>
              <a:gd name="T3" fmla="*/ 8 h 152"/>
              <a:gd name="T4" fmla="*/ 1248 w 1248"/>
              <a:gd name="T5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8" h="152">
                <a:moveTo>
                  <a:pt x="0" y="104"/>
                </a:moveTo>
                <a:cubicBezTo>
                  <a:pt x="256" y="52"/>
                  <a:pt x="512" y="0"/>
                  <a:pt x="720" y="8"/>
                </a:cubicBezTo>
                <a:cubicBezTo>
                  <a:pt x="928" y="16"/>
                  <a:pt x="1160" y="128"/>
                  <a:pt x="1248" y="152"/>
                </a:cubicBezTo>
              </a:path>
            </a:pathLst>
          </a:custGeom>
          <a:noFill/>
          <a:ln w="19050" cmpd="sng">
            <a:solidFill>
              <a:srgbClr val="66FF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6" name="Freeform 26"/>
          <p:cNvSpPr>
            <a:spLocks/>
          </p:cNvSpPr>
          <p:nvPr/>
        </p:nvSpPr>
        <p:spPr bwMode="auto">
          <a:xfrm>
            <a:off x="3352800" y="3294063"/>
            <a:ext cx="685800" cy="152400"/>
          </a:xfrm>
          <a:custGeom>
            <a:avLst/>
            <a:gdLst>
              <a:gd name="T0" fmla="*/ 0 w 432"/>
              <a:gd name="T1" fmla="*/ 96 h 96"/>
              <a:gd name="T2" fmla="*/ 144 w 432"/>
              <a:gd name="T3" fmla="*/ 0 h 96"/>
              <a:gd name="T4" fmla="*/ 432 w 432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96">
                <a:moveTo>
                  <a:pt x="0" y="96"/>
                </a:moveTo>
                <a:cubicBezTo>
                  <a:pt x="36" y="48"/>
                  <a:pt x="72" y="0"/>
                  <a:pt x="144" y="0"/>
                </a:cubicBezTo>
                <a:cubicBezTo>
                  <a:pt x="216" y="0"/>
                  <a:pt x="384" y="80"/>
                  <a:pt x="432" y="96"/>
                </a:cubicBezTo>
              </a:path>
            </a:pathLst>
          </a:custGeom>
          <a:noFill/>
          <a:ln w="19050" cmpd="sng">
            <a:solidFill>
              <a:srgbClr val="66FF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2" name="Line 32"/>
          <p:cNvSpPr>
            <a:spLocks noChangeShapeType="1"/>
          </p:cNvSpPr>
          <p:nvPr/>
        </p:nvSpPr>
        <p:spPr bwMode="auto">
          <a:xfrm>
            <a:off x="2362200" y="48006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433" name="Object 33"/>
          <p:cNvGraphicFramePr>
            <a:graphicFrameLocks noChangeAspect="1"/>
          </p:cNvGraphicFramePr>
          <p:nvPr/>
        </p:nvGraphicFramePr>
        <p:xfrm>
          <a:off x="1792288" y="5575300"/>
          <a:ext cx="35417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19" imgW="3543120" imgH="444240" progId="Equation.3">
                  <p:embed/>
                </p:oleObj>
              </mc:Choice>
              <mc:Fallback>
                <p:oleObj name="Equation" r:id="rId19" imgW="3543120" imgH="444240" progId="Equation.3">
                  <p:embed/>
                  <p:pic>
                    <p:nvPicPr>
                      <p:cNvPr id="10243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5575300"/>
                        <a:ext cx="35417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4" name="Text Box 34"/>
          <p:cNvSpPr txBox="1">
            <a:spLocks noChangeArrowheads="1"/>
          </p:cNvSpPr>
          <p:nvPr/>
        </p:nvSpPr>
        <p:spPr bwMode="auto">
          <a:xfrm>
            <a:off x="1143000" y="15382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如图 </a:t>
            </a:r>
            <a:r>
              <a:rPr lang="en-US" altLang="zh-CN"/>
              <a:t>. </a:t>
            </a:r>
            <a:r>
              <a:rPr lang="zh-CN" altLang="en-US"/>
              <a:t>设</a:t>
            </a:r>
          </a:p>
        </p:txBody>
      </p:sp>
      <p:grpSp>
        <p:nvGrpSpPr>
          <p:cNvPr id="102435" name="Group 35"/>
          <p:cNvGrpSpPr>
            <a:grpSpLocks/>
          </p:cNvGrpSpPr>
          <p:nvPr/>
        </p:nvGrpSpPr>
        <p:grpSpPr bwMode="auto">
          <a:xfrm>
            <a:off x="1587500" y="2209800"/>
            <a:ext cx="1231900" cy="457200"/>
            <a:chOff x="1000" y="1392"/>
            <a:chExt cx="776" cy="288"/>
          </a:xfrm>
        </p:grpSpPr>
        <p:graphicFrame>
          <p:nvGraphicFramePr>
            <p:cNvPr id="102436" name="Object 36"/>
            <p:cNvGraphicFramePr>
              <a:graphicFrameLocks noChangeAspect="1"/>
            </p:cNvGraphicFramePr>
            <p:nvPr/>
          </p:nvGraphicFramePr>
          <p:xfrm>
            <a:off x="1000" y="1431"/>
            <a:ext cx="77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" name="Equation" r:id="rId21" imgW="1231560" imgH="393480" progId="Equation.3">
                    <p:embed/>
                  </p:oleObj>
                </mc:Choice>
                <mc:Fallback>
                  <p:oleObj name="Equation" r:id="rId21" imgW="1231560" imgH="393480" progId="Equation.3">
                    <p:embed/>
                    <p:pic>
                      <p:nvPicPr>
                        <p:cNvPr id="102436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" y="1431"/>
                          <a:ext cx="776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37" name="Line 37"/>
            <p:cNvSpPr>
              <a:spLocks noChangeShapeType="1"/>
            </p:cNvSpPr>
            <p:nvPr/>
          </p:nvSpPr>
          <p:spPr bwMode="auto">
            <a:xfrm>
              <a:off x="1541" y="142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8" name="Line 38"/>
            <p:cNvSpPr>
              <a:spLocks noChangeShapeType="1"/>
            </p:cNvSpPr>
            <p:nvPr/>
          </p:nvSpPr>
          <p:spPr bwMode="auto">
            <a:xfrm>
              <a:off x="1008" y="139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39" name="Group 39"/>
          <p:cNvGrpSpPr>
            <a:grpSpLocks/>
          </p:cNvGrpSpPr>
          <p:nvPr/>
        </p:nvGrpSpPr>
        <p:grpSpPr bwMode="auto">
          <a:xfrm>
            <a:off x="3124200" y="2193925"/>
            <a:ext cx="1219200" cy="473075"/>
            <a:chOff x="1968" y="1382"/>
            <a:chExt cx="768" cy="298"/>
          </a:xfrm>
        </p:grpSpPr>
        <p:graphicFrame>
          <p:nvGraphicFramePr>
            <p:cNvPr id="102440" name="Object 40"/>
            <p:cNvGraphicFramePr>
              <a:graphicFrameLocks noChangeAspect="1"/>
            </p:cNvGraphicFramePr>
            <p:nvPr/>
          </p:nvGraphicFramePr>
          <p:xfrm>
            <a:off x="1968" y="1422"/>
            <a:ext cx="76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" name="Equation" r:id="rId23" imgW="1218960" imgH="406080" progId="Equation.3">
                    <p:embed/>
                  </p:oleObj>
                </mc:Choice>
                <mc:Fallback>
                  <p:oleObj name="Equation" r:id="rId23" imgW="1218960" imgH="406080" progId="Equation.3">
                    <p:embed/>
                    <p:pic>
                      <p:nvPicPr>
                        <p:cNvPr id="10244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422"/>
                          <a:ext cx="76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41" name="Line 41"/>
            <p:cNvSpPr>
              <a:spLocks noChangeShapeType="1"/>
            </p:cNvSpPr>
            <p:nvPr/>
          </p:nvSpPr>
          <p:spPr bwMode="auto">
            <a:xfrm>
              <a:off x="1987" y="139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42" name="Line 42"/>
            <p:cNvSpPr>
              <a:spLocks noChangeShapeType="1"/>
            </p:cNvSpPr>
            <p:nvPr/>
          </p:nvSpPr>
          <p:spPr bwMode="auto">
            <a:xfrm>
              <a:off x="2529" y="138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43" name="Group 43"/>
          <p:cNvGrpSpPr>
            <a:grpSpLocks/>
          </p:cNvGrpSpPr>
          <p:nvPr/>
        </p:nvGrpSpPr>
        <p:grpSpPr bwMode="auto">
          <a:xfrm>
            <a:off x="4572000" y="2209800"/>
            <a:ext cx="1068388" cy="457200"/>
            <a:chOff x="2880" y="1392"/>
            <a:chExt cx="673" cy="288"/>
          </a:xfrm>
        </p:grpSpPr>
        <p:graphicFrame>
          <p:nvGraphicFramePr>
            <p:cNvPr id="102444" name="Object 44"/>
            <p:cNvGraphicFramePr>
              <a:graphicFrameLocks noChangeAspect="1"/>
            </p:cNvGraphicFramePr>
            <p:nvPr/>
          </p:nvGraphicFramePr>
          <p:xfrm>
            <a:off x="2880" y="1431"/>
            <a:ext cx="672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" name="Equation" r:id="rId25" imgW="1066680" imgH="393480" progId="Equation.3">
                    <p:embed/>
                  </p:oleObj>
                </mc:Choice>
                <mc:Fallback>
                  <p:oleObj name="Equation" r:id="rId25" imgW="1066680" imgH="393480" progId="Equation.3">
                    <p:embed/>
                    <p:pic>
                      <p:nvPicPr>
                        <p:cNvPr id="102444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431"/>
                          <a:ext cx="672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45" name="Line 45"/>
            <p:cNvSpPr>
              <a:spLocks noChangeShapeType="1"/>
            </p:cNvSpPr>
            <p:nvPr/>
          </p:nvSpPr>
          <p:spPr bwMode="auto">
            <a:xfrm>
              <a:off x="2880" y="139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46" name="Line 46"/>
            <p:cNvSpPr>
              <a:spLocks noChangeShapeType="1"/>
            </p:cNvSpPr>
            <p:nvPr/>
          </p:nvSpPr>
          <p:spPr bwMode="auto">
            <a:xfrm>
              <a:off x="3408" y="142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50" name="Line 50"/>
          <p:cNvSpPr>
            <a:spLocks noChangeShapeType="1"/>
          </p:cNvSpPr>
          <p:nvPr/>
        </p:nvSpPr>
        <p:spPr bwMode="auto">
          <a:xfrm>
            <a:off x="7251700" y="2819400"/>
            <a:ext cx="230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3" name="Line 53"/>
          <p:cNvSpPr>
            <a:spLocks noChangeShapeType="1"/>
          </p:cNvSpPr>
          <p:nvPr/>
        </p:nvSpPr>
        <p:spPr bwMode="auto">
          <a:xfrm>
            <a:off x="7864475" y="1635125"/>
            <a:ext cx="230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7" name="Line 57"/>
          <p:cNvSpPr>
            <a:spLocks noChangeShapeType="1"/>
          </p:cNvSpPr>
          <p:nvPr/>
        </p:nvSpPr>
        <p:spPr bwMode="auto">
          <a:xfrm>
            <a:off x="6597650" y="1981200"/>
            <a:ext cx="230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463" name="Group 63"/>
          <p:cNvGrpSpPr>
            <a:grpSpLocks/>
          </p:cNvGrpSpPr>
          <p:nvPr/>
        </p:nvGrpSpPr>
        <p:grpSpPr bwMode="auto">
          <a:xfrm>
            <a:off x="2133600" y="2852738"/>
            <a:ext cx="1295400" cy="373062"/>
            <a:chOff x="1344" y="1797"/>
            <a:chExt cx="816" cy="235"/>
          </a:xfrm>
        </p:grpSpPr>
        <p:graphicFrame>
          <p:nvGraphicFramePr>
            <p:cNvPr id="102417" name="Object 17"/>
            <p:cNvGraphicFramePr>
              <a:graphicFrameLocks noChangeAspect="1"/>
            </p:cNvGraphicFramePr>
            <p:nvPr/>
          </p:nvGraphicFramePr>
          <p:xfrm>
            <a:off x="1344" y="1824"/>
            <a:ext cx="80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4" name="Equation" r:id="rId27" imgW="1282680" imgH="330120" progId="Equation.3">
                    <p:embed/>
                  </p:oleObj>
                </mc:Choice>
                <mc:Fallback>
                  <p:oleObj name="Equation" r:id="rId27" imgW="1282680" imgH="330120" progId="Equation.3">
                    <p:embed/>
                    <p:pic>
                      <p:nvPicPr>
                        <p:cNvPr id="10241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824"/>
                          <a:ext cx="80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47" name="Line 47"/>
            <p:cNvSpPr>
              <a:spLocks noChangeShapeType="1"/>
            </p:cNvSpPr>
            <p:nvPr/>
          </p:nvSpPr>
          <p:spPr bwMode="auto">
            <a:xfrm>
              <a:off x="2015" y="179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54" name="Line 54"/>
            <p:cNvSpPr>
              <a:spLocks noChangeShapeType="1"/>
            </p:cNvSpPr>
            <p:nvPr/>
          </p:nvSpPr>
          <p:spPr bwMode="auto">
            <a:xfrm>
              <a:off x="1680" y="182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61" name="Line 61"/>
            <p:cNvSpPr>
              <a:spLocks noChangeShapeType="1"/>
            </p:cNvSpPr>
            <p:nvPr/>
          </p:nvSpPr>
          <p:spPr bwMode="auto">
            <a:xfrm>
              <a:off x="1344" y="182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74" name="Group 74"/>
          <p:cNvGrpSpPr>
            <a:grpSpLocks/>
          </p:cNvGrpSpPr>
          <p:nvPr/>
        </p:nvGrpSpPr>
        <p:grpSpPr bwMode="auto">
          <a:xfrm>
            <a:off x="1600200" y="3446463"/>
            <a:ext cx="889000" cy="558800"/>
            <a:chOff x="384" y="2171"/>
            <a:chExt cx="560" cy="352"/>
          </a:xfrm>
        </p:grpSpPr>
        <p:graphicFrame>
          <p:nvGraphicFramePr>
            <p:cNvPr id="102419" name="Object 19"/>
            <p:cNvGraphicFramePr>
              <a:graphicFrameLocks noChangeAspect="1"/>
            </p:cNvGraphicFramePr>
            <p:nvPr/>
          </p:nvGraphicFramePr>
          <p:xfrm>
            <a:off x="384" y="2171"/>
            <a:ext cx="56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5" name="Equation" r:id="rId29" imgW="888840" imgH="558720" progId="Equation.3">
                    <p:embed/>
                  </p:oleObj>
                </mc:Choice>
                <mc:Fallback>
                  <p:oleObj name="Equation" r:id="rId29" imgW="888840" imgH="558720" progId="Equation.3">
                    <p:embed/>
                    <p:pic>
                      <p:nvPicPr>
                        <p:cNvPr id="10241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171"/>
                          <a:ext cx="560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64" name="Line 64"/>
            <p:cNvSpPr>
              <a:spLocks noChangeShapeType="1"/>
            </p:cNvSpPr>
            <p:nvPr/>
          </p:nvSpPr>
          <p:spPr bwMode="auto">
            <a:xfrm>
              <a:off x="432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75" name="Group 75"/>
          <p:cNvGrpSpPr>
            <a:grpSpLocks/>
          </p:cNvGrpSpPr>
          <p:nvPr/>
        </p:nvGrpSpPr>
        <p:grpSpPr bwMode="auto">
          <a:xfrm>
            <a:off x="2501900" y="3505200"/>
            <a:ext cx="2298700" cy="457200"/>
            <a:chOff x="952" y="2208"/>
            <a:chExt cx="1448" cy="288"/>
          </a:xfrm>
        </p:grpSpPr>
        <p:graphicFrame>
          <p:nvGraphicFramePr>
            <p:cNvPr id="102420" name="Object 20"/>
            <p:cNvGraphicFramePr>
              <a:graphicFrameLocks noChangeAspect="1"/>
            </p:cNvGraphicFramePr>
            <p:nvPr/>
          </p:nvGraphicFramePr>
          <p:xfrm>
            <a:off x="952" y="2240"/>
            <a:ext cx="14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" name="Equation" r:id="rId31" imgW="2298600" imgH="406080" progId="Equation.3">
                    <p:embed/>
                  </p:oleObj>
                </mc:Choice>
                <mc:Fallback>
                  <p:oleObj name="Equation" r:id="rId31" imgW="2298600" imgH="406080" progId="Equation.3">
                    <p:embed/>
                    <p:pic>
                      <p:nvPicPr>
                        <p:cNvPr id="10242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2240"/>
                          <a:ext cx="14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65" name="Line 65"/>
            <p:cNvSpPr>
              <a:spLocks noChangeShapeType="1"/>
            </p:cNvSpPr>
            <p:nvPr/>
          </p:nvSpPr>
          <p:spPr bwMode="auto">
            <a:xfrm>
              <a:off x="1056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66" name="Line 66"/>
            <p:cNvSpPr>
              <a:spLocks noChangeShapeType="1"/>
            </p:cNvSpPr>
            <p:nvPr/>
          </p:nvSpPr>
          <p:spPr bwMode="auto">
            <a:xfrm>
              <a:off x="1392" y="22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67" name="Line 67"/>
            <p:cNvSpPr>
              <a:spLocks noChangeShapeType="1"/>
            </p:cNvSpPr>
            <p:nvPr/>
          </p:nvSpPr>
          <p:spPr bwMode="auto">
            <a:xfrm>
              <a:off x="1823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68" name="Line 68"/>
            <p:cNvSpPr>
              <a:spLocks noChangeShapeType="1"/>
            </p:cNvSpPr>
            <p:nvPr/>
          </p:nvSpPr>
          <p:spPr bwMode="auto">
            <a:xfrm>
              <a:off x="2126" y="22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76" name="Group 76"/>
          <p:cNvGrpSpPr>
            <a:grpSpLocks/>
          </p:cNvGrpSpPr>
          <p:nvPr/>
        </p:nvGrpSpPr>
        <p:grpSpPr bwMode="auto">
          <a:xfrm>
            <a:off x="4800600" y="3581400"/>
            <a:ext cx="914400" cy="304800"/>
            <a:chOff x="2400" y="2256"/>
            <a:chExt cx="576" cy="192"/>
          </a:xfrm>
        </p:grpSpPr>
        <p:graphicFrame>
          <p:nvGraphicFramePr>
            <p:cNvPr id="102421" name="Object 21"/>
            <p:cNvGraphicFramePr>
              <a:graphicFrameLocks noChangeAspect="1"/>
            </p:cNvGraphicFramePr>
            <p:nvPr/>
          </p:nvGraphicFramePr>
          <p:xfrm>
            <a:off x="2400" y="2296"/>
            <a:ext cx="56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7" name="Equation" r:id="rId33" imgW="901440" imgH="241200" progId="Equation.3">
                    <p:embed/>
                  </p:oleObj>
                </mc:Choice>
                <mc:Fallback>
                  <p:oleObj name="Equation" r:id="rId33" imgW="901440" imgH="241200" progId="Equation.3">
                    <p:embed/>
                    <p:pic>
                      <p:nvPicPr>
                        <p:cNvPr id="10242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296"/>
                          <a:ext cx="56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69" name="Line 69"/>
            <p:cNvSpPr>
              <a:spLocks noChangeShapeType="1"/>
            </p:cNvSpPr>
            <p:nvPr/>
          </p:nvSpPr>
          <p:spPr bwMode="auto">
            <a:xfrm>
              <a:off x="2592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70" name="Line 70"/>
            <p:cNvSpPr>
              <a:spLocks noChangeShapeType="1"/>
            </p:cNvSpPr>
            <p:nvPr/>
          </p:nvSpPr>
          <p:spPr bwMode="auto">
            <a:xfrm>
              <a:off x="2831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77" name="Group 77"/>
          <p:cNvGrpSpPr>
            <a:grpSpLocks/>
          </p:cNvGrpSpPr>
          <p:nvPr/>
        </p:nvGrpSpPr>
        <p:grpSpPr bwMode="auto">
          <a:xfrm>
            <a:off x="5867400" y="3505200"/>
            <a:ext cx="850900" cy="406400"/>
            <a:chOff x="3072" y="2208"/>
            <a:chExt cx="536" cy="256"/>
          </a:xfrm>
        </p:grpSpPr>
        <p:graphicFrame>
          <p:nvGraphicFramePr>
            <p:cNvPr id="102424" name="Object 24"/>
            <p:cNvGraphicFramePr>
              <a:graphicFrameLocks noChangeAspect="1"/>
            </p:cNvGraphicFramePr>
            <p:nvPr/>
          </p:nvGraphicFramePr>
          <p:xfrm>
            <a:off x="3072" y="2256"/>
            <a:ext cx="5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" name="Equation" r:id="rId35" imgW="850680" imgH="330120" progId="Equation.3">
                    <p:embed/>
                  </p:oleObj>
                </mc:Choice>
                <mc:Fallback>
                  <p:oleObj name="Equation" r:id="rId35" imgW="850680" imgH="330120" progId="Equation.3">
                    <p:embed/>
                    <p:pic>
                      <p:nvPicPr>
                        <p:cNvPr id="102424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256"/>
                          <a:ext cx="5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62" name="Line 62"/>
            <p:cNvSpPr>
              <a:spLocks noChangeShapeType="1"/>
            </p:cNvSpPr>
            <p:nvPr/>
          </p:nvSpPr>
          <p:spPr bwMode="auto">
            <a:xfrm>
              <a:off x="3215" y="22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71" name="Line 71"/>
            <p:cNvSpPr>
              <a:spLocks noChangeShapeType="1"/>
            </p:cNvSpPr>
            <p:nvPr/>
          </p:nvSpPr>
          <p:spPr bwMode="auto">
            <a:xfrm>
              <a:off x="3455" y="22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78" name="Group 78"/>
          <p:cNvGrpSpPr>
            <a:grpSpLocks/>
          </p:cNvGrpSpPr>
          <p:nvPr/>
        </p:nvGrpSpPr>
        <p:grpSpPr bwMode="auto">
          <a:xfrm>
            <a:off x="6756400" y="3505200"/>
            <a:ext cx="1092200" cy="457200"/>
            <a:chOff x="3632" y="2208"/>
            <a:chExt cx="688" cy="288"/>
          </a:xfrm>
        </p:grpSpPr>
        <p:graphicFrame>
          <p:nvGraphicFramePr>
            <p:cNvPr id="102427" name="Object 27"/>
            <p:cNvGraphicFramePr>
              <a:graphicFrameLocks noChangeAspect="1"/>
            </p:cNvGraphicFramePr>
            <p:nvPr/>
          </p:nvGraphicFramePr>
          <p:xfrm>
            <a:off x="3632" y="2240"/>
            <a:ext cx="6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" name="Equation" r:id="rId37" imgW="1091880" imgH="406080" progId="Equation.3">
                    <p:embed/>
                  </p:oleObj>
                </mc:Choice>
                <mc:Fallback>
                  <p:oleObj name="Equation" r:id="rId37" imgW="1091880" imgH="406080" progId="Equation.3">
                    <p:embed/>
                    <p:pic>
                      <p:nvPicPr>
                        <p:cNvPr id="102427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2" y="2240"/>
                          <a:ext cx="6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72" name="Line 72"/>
            <p:cNvSpPr>
              <a:spLocks noChangeShapeType="1"/>
            </p:cNvSpPr>
            <p:nvPr/>
          </p:nvSpPr>
          <p:spPr bwMode="auto">
            <a:xfrm>
              <a:off x="3936" y="22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73" name="Line 73"/>
            <p:cNvSpPr>
              <a:spLocks noChangeShapeType="1"/>
            </p:cNvSpPr>
            <p:nvPr/>
          </p:nvSpPr>
          <p:spPr bwMode="auto">
            <a:xfrm>
              <a:off x="4175" y="22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89" name="Group 89"/>
          <p:cNvGrpSpPr>
            <a:grpSpLocks/>
          </p:cNvGrpSpPr>
          <p:nvPr/>
        </p:nvGrpSpPr>
        <p:grpSpPr bwMode="auto">
          <a:xfrm>
            <a:off x="2265363" y="4210050"/>
            <a:ext cx="889000" cy="558800"/>
            <a:chOff x="911" y="2700"/>
            <a:chExt cx="560" cy="352"/>
          </a:xfrm>
        </p:grpSpPr>
        <p:graphicFrame>
          <p:nvGraphicFramePr>
            <p:cNvPr id="102428" name="Object 28"/>
            <p:cNvGraphicFramePr>
              <a:graphicFrameLocks noChangeAspect="1"/>
            </p:cNvGraphicFramePr>
            <p:nvPr/>
          </p:nvGraphicFramePr>
          <p:xfrm>
            <a:off x="911" y="2700"/>
            <a:ext cx="56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0" name="Equation" r:id="rId39" imgW="888840" imgH="558720" progId="Equation.3">
                    <p:embed/>
                  </p:oleObj>
                </mc:Choice>
                <mc:Fallback>
                  <p:oleObj name="Equation" r:id="rId39" imgW="888840" imgH="558720" progId="Equation.3">
                    <p:embed/>
                    <p:pic>
                      <p:nvPicPr>
                        <p:cNvPr id="102428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1" y="2700"/>
                          <a:ext cx="560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79" name="Line 79"/>
            <p:cNvSpPr>
              <a:spLocks noChangeShapeType="1"/>
            </p:cNvSpPr>
            <p:nvPr/>
          </p:nvSpPr>
          <p:spPr bwMode="auto">
            <a:xfrm>
              <a:off x="1152" y="278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90" name="Group 90"/>
          <p:cNvGrpSpPr>
            <a:grpSpLocks/>
          </p:cNvGrpSpPr>
          <p:nvPr/>
        </p:nvGrpSpPr>
        <p:grpSpPr bwMode="auto">
          <a:xfrm>
            <a:off x="3148013" y="4191000"/>
            <a:ext cx="890587" cy="558800"/>
            <a:chOff x="1467" y="2688"/>
            <a:chExt cx="561" cy="352"/>
          </a:xfrm>
        </p:grpSpPr>
        <p:graphicFrame>
          <p:nvGraphicFramePr>
            <p:cNvPr id="102429" name="Object 29"/>
            <p:cNvGraphicFramePr>
              <a:graphicFrameLocks noChangeAspect="1"/>
            </p:cNvGraphicFramePr>
            <p:nvPr/>
          </p:nvGraphicFramePr>
          <p:xfrm>
            <a:off x="1467" y="2688"/>
            <a:ext cx="561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" name="Equation" r:id="rId41" imgW="888840" imgH="558720" progId="Equation.3">
                    <p:embed/>
                  </p:oleObj>
                </mc:Choice>
                <mc:Fallback>
                  <p:oleObj name="Equation" r:id="rId41" imgW="888840" imgH="558720" progId="Equation.3">
                    <p:embed/>
                    <p:pic>
                      <p:nvPicPr>
                        <p:cNvPr id="102429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7" y="2688"/>
                          <a:ext cx="561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81" name="Line 81"/>
            <p:cNvSpPr>
              <a:spLocks noChangeShapeType="1"/>
            </p:cNvSpPr>
            <p:nvPr/>
          </p:nvSpPr>
          <p:spPr bwMode="auto">
            <a:xfrm>
              <a:off x="1727" y="273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91" name="Group 91"/>
          <p:cNvGrpSpPr>
            <a:grpSpLocks/>
          </p:cNvGrpSpPr>
          <p:nvPr/>
        </p:nvGrpSpPr>
        <p:grpSpPr bwMode="auto">
          <a:xfrm>
            <a:off x="4114800" y="4241800"/>
            <a:ext cx="2209800" cy="495300"/>
            <a:chOff x="2076" y="2720"/>
            <a:chExt cx="1392" cy="312"/>
          </a:xfrm>
        </p:grpSpPr>
        <p:graphicFrame>
          <p:nvGraphicFramePr>
            <p:cNvPr id="102430" name="Object 30"/>
            <p:cNvGraphicFramePr>
              <a:graphicFrameLocks noChangeAspect="1"/>
            </p:cNvGraphicFramePr>
            <p:nvPr/>
          </p:nvGraphicFramePr>
          <p:xfrm>
            <a:off x="2076" y="2736"/>
            <a:ext cx="139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" name="Equation" r:id="rId43" imgW="2209680" imgH="469800" progId="Equation.3">
                    <p:embed/>
                  </p:oleObj>
                </mc:Choice>
                <mc:Fallback>
                  <p:oleObj name="Equation" r:id="rId43" imgW="2209680" imgH="469800" progId="Equation.3">
                    <p:embed/>
                    <p:pic>
                      <p:nvPicPr>
                        <p:cNvPr id="10243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6" y="2736"/>
                          <a:ext cx="139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82" name="Line 82"/>
            <p:cNvSpPr>
              <a:spLocks noChangeShapeType="1"/>
            </p:cNvSpPr>
            <p:nvPr/>
          </p:nvSpPr>
          <p:spPr bwMode="auto">
            <a:xfrm>
              <a:off x="2448" y="275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83" name="Line 83"/>
            <p:cNvSpPr>
              <a:spLocks noChangeShapeType="1"/>
            </p:cNvSpPr>
            <p:nvPr/>
          </p:nvSpPr>
          <p:spPr bwMode="auto">
            <a:xfrm>
              <a:off x="2743" y="272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93" name="Group 93"/>
          <p:cNvGrpSpPr>
            <a:grpSpLocks/>
          </p:cNvGrpSpPr>
          <p:nvPr/>
        </p:nvGrpSpPr>
        <p:grpSpPr bwMode="auto">
          <a:xfrm>
            <a:off x="2514600" y="4876800"/>
            <a:ext cx="3403600" cy="479425"/>
            <a:chOff x="1858" y="3106"/>
            <a:chExt cx="2144" cy="302"/>
          </a:xfrm>
        </p:grpSpPr>
        <p:graphicFrame>
          <p:nvGraphicFramePr>
            <p:cNvPr id="102431" name="Object 31"/>
            <p:cNvGraphicFramePr>
              <a:graphicFrameLocks noChangeAspect="1"/>
            </p:cNvGraphicFramePr>
            <p:nvPr/>
          </p:nvGraphicFramePr>
          <p:xfrm>
            <a:off x="1858" y="3112"/>
            <a:ext cx="214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" name="Equation" r:id="rId45" imgW="3403440" imgH="469800" progId="Equation.3">
                    <p:embed/>
                  </p:oleObj>
                </mc:Choice>
                <mc:Fallback>
                  <p:oleObj name="Equation" r:id="rId45" imgW="3403440" imgH="469800" progId="Equation.3">
                    <p:embed/>
                    <p:pic>
                      <p:nvPicPr>
                        <p:cNvPr id="102431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8" y="3112"/>
                          <a:ext cx="214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84" name="Line 84"/>
            <p:cNvSpPr>
              <a:spLocks noChangeShapeType="1"/>
            </p:cNvSpPr>
            <p:nvPr/>
          </p:nvSpPr>
          <p:spPr bwMode="auto">
            <a:xfrm>
              <a:off x="2301" y="3151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85" name="Line 85"/>
            <p:cNvSpPr>
              <a:spLocks noChangeShapeType="1"/>
            </p:cNvSpPr>
            <p:nvPr/>
          </p:nvSpPr>
          <p:spPr bwMode="auto">
            <a:xfrm>
              <a:off x="3059" y="310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86" name="Line 86"/>
            <p:cNvSpPr>
              <a:spLocks noChangeShapeType="1"/>
            </p:cNvSpPr>
            <p:nvPr/>
          </p:nvSpPr>
          <p:spPr bwMode="auto">
            <a:xfrm>
              <a:off x="3785" y="3151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02496" name="Picture 96" descr="F:\My Documents\数学资源库\机动.jpg"/>
          <p:cNvPicPr>
            <a:picLocks noChangeAspect="1" noChangeArrowheads="1"/>
          </p:cNvPicPr>
          <p:nvPr/>
        </p:nvPicPr>
        <p:blipFill>
          <a:blip r:embed="rId4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97" name="Text Box 9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02498" name="Picture 9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99" name="Picture 9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0" name="Picture 10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1" name="Picture 10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2" name="Picture 10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0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0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0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0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1" grpId="0" animBg="1"/>
      <p:bldP spid="102412" grpId="0" animBg="1"/>
      <p:bldP spid="102413" grpId="0" animBg="1"/>
      <p:bldP spid="102415" grpId="0" autoUpdateAnimBg="0"/>
      <p:bldP spid="102416" grpId="0" autoUpdateAnimBg="0"/>
      <p:bldP spid="102422" grpId="0" animBg="1"/>
      <p:bldP spid="102423" grpId="0" animBg="1"/>
      <p:bldP spid="102425" grpId="0" animBg="1"/>
      <p:bldP spid="102426" grpId="0" animBg="1"/>
      <p:bldP spid="102432" grpId="0" animBg="1"/>
      <p:bldP spid="102434" grpId="0" autoUpdateAnimBg="0"/>
      <p:bldP spid="102450" grpId="0" animBg="1"/>
      <p:bldP spid="102453" grpId="0" animBg="1"/>
      <p:bldP spid="1024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4343400" cy="609600"/>
          </a:xfrm>
        </p:spPr>
        <p:txBody>
          <a:bodyPr/>
          <a:lstStyle/>
          <a:p>
            <a:pPr algn="l"/>
            <a:r>
              <a:rPr lang="en-US" altLang="zh-CN" sz="2800" b="1">
                <a:ea typeface="楷体_GB2312" panose="02010609030101010101" pitchFamily="49" charset="-122"/>
              </a:rPr>
              <a:t>4.  </a:t>
            </a:r>
            <a:r>
              <a:rPr lang="zh-CN" altLang="en-US" sz="2800" b="1">
                <a:ea typeface="楷体_GB2312" panose="02010609030101010101" pitchFamily="49" charset="-122"/>
              </a:rPr>
              <a:t>数量积的坐标表示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990600" y="1066800"/>
            <a:ext cx="72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设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8001000" y="10668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79884" name="Object 12"/>
          <p:cNvGraphicFramePr>
            <a:graphicFrameLocks noChangeAspect="1"/>
          </p:cNvGraphicFramePr>
          <p:nvPr/>
        </p:nvGraphicFramePr>
        <p:xfrm>
          <a:off x="4540250" y="2586038"/>
          <a:ext cx="558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558720" imgH="393480" progId="Equation.3">
                  <p:embed/>
                </p:oleObj>
              </mc:Choice>
              <mc:Fallback>
                <p:oleObj name="Equation" r:id="rId3" imgW="558720" imgH="393480" progId="Equation.3">
                  <p:embed/>
                  <p:pic>
                    <p:nvPicPr>
                      <p:cNvPr id="798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2586038"/>
                        <a:ext cx="558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8" name="Object 16"/>
          <p:cNvGraphicFramePr>
            <a:graphicFrameLocks noChangeAspect="1"/>
          </p:cNvGraphicFramePr>
          <p:nvPr/>
        </p:nvGraphicFramePr>
        <p:xfrm>
          <a:off x="7899400" y="25781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495000" imgH="317160" progId="Equation.3">
                  <p:embed/>
                </p:oleObj>
              </mc:Choice>
              <mc:Fallback>
                <p:oleObj name="Equation" r:id="rId5" imgW="495000" imgH="317160" progId="Equation.3">
                  <p:embed/>
                  <p:pic>
                    <p:nvPicPr>
                      <p:cNvPr id="7988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25781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1" name="Line 19"/>
          <p:cNvSpPr>
            <a:spLocks noChangeShapeType="1"/>
          </p:cNvSpPr>
          <p:nvPr/>
        </p:nvSpPr>
        <p:spPr bwMode="auto">
          <a:xfrm flipH="1">
            <a:off x="1879600" y="2362200"/>
            <a:ext cx="0" cy="693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9892" name="Object 20"/>
          <p:cNvGraphicFramePr>
            <a:graphicFrameLocks noChangeAspect="1"/>
          </p:cNvGraphicFramePr>
          <p:nvPr/>
        </p:nvGraphicFramePr>
        <p:xfrm>
          <a:off x="1803400" y="3124200"/>
          <a:ext cx="3009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3009600" imgH="495000" progId="Equation.3">
                  <p:embed/>
                </p:oleObj>
              </mc:Choice>
              <mc:Fallback>
                <p:oleObj name="Equation" r:id="rId7" imgW="3009600" imgH="495000" progId="Equation.3">
                  <p:embed/>
                  <p:pic>
                    <p:nvPicPr>
                      <p:cNvPr id="7989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3124200"/>
                        <a:ext cx="3009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608013" y="4267200"/>
            <a:ext cx="592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当</a:t>
            </a: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1720850" y="431006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为非零向量时</a:t>
            </a:r>
            <a:r>
              <a:rPr lang="en-US" altLang="zh-CN"/>
              <a:t>,</a:t>
            </a:r>
          </a:p>
        </p:txBody>
      </p:sp>
      <p:graphicFrame>
        <p:nvGraphicFramePr>
          <p:cNvPr id="79904" name="Object 32"/>
          <p:cNvGraphicFramePr>
            <a:graphicFrameLocks noChangeAspect="1"/>
          </p:cNvGraphicFramePr>
          <p:nvPr/>
        </p:nvGraphicFramePr>
        <p:xfrm>
          <a:off x="1346200" y="5029200"/>
          <a:ext cx="2311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2311200" imgH="927000" progId="Equation.3">
                  <p:embed/>
                </p:oleObj>
              </mc:Choice>
              <mc:Fallback>
                <p:oleObj name="Equation" r:id="rId9" imgW="2311200" imgH="927000" progId="Equation.3">
                  <p:embed/>
                  <p:pic>
                    <p:nvPicPr>
                      <p:cNvPr id="7990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5029200"/>
                        <a:ext cx="2311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10" name="Object 38"/>
          <p:cNvGraphicFramePr>
            <a:graphicFrameLocks noChangeAspect="1"/>
          </p:cNvGraphicFramePr>
          <p:nvPr/>
        </p:nvGraphicFramePr>
        <p:xfrm>
          <a:off x="3749675" y="5029200"/>
          <a:ext cx="46069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4609800" imgH="927000" progId="Equation.3">
                  <p:embed/>
                </p:oleObj>
              </mc:Choice>
              <mc:Fallback>
                <p:oleObj name="Equation" r:id="rId11" imgW="4609800" imgH="927000" progId="Equation.3">
                  <p:embed/>
                  <p:pic>
                    <p:nvPicPr>
                      <p:cNvPr id="7991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5029200"/>
                        <a:ext cx="46069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11" name="Object 39"/>
          <p:cNvGraphicFramePr>
            <a:graphicFrameLocks noChangeAspect="1"/>
          </p:cNvGraphicFramePr>
          <p:nvPr/>
        </p:nvGraphicFramePr>
        <p:xfrm>
          <a:off x="4629150" y="4953000"/>
          <a:ext cx="27924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3" imgW="2793960" imgH="495000" progId="Equation.3">
                  <p:embed/>
                </p:oleObj>
              </mc:Choice>
              <mc:Fallback>
                <p:oleObj name="Equation" r:id="rId13" imgW="2793960" imgH="495000" progId="Equation.3">
                  <p:embed/>
                  <p:pic>
                    <p:nvPicPr>
                      <p:cNvPr id="7991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4953000"/>
                        <a:ext cx="27924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12" name="Object 40"/>
          <p:cNvGraphicFramePr>
            <a:graphicFrameLocks noChangeAspect="1"/>
          </p:cNvGraphicFramePr>
          <p:nvPr/>
        </p:nvGraphicFramePr>
        <p:xfrm>
          <a:off x="4054475" y="5562600"/>
          <a:ext cx="2182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5" imgW="2184120" imgH="609480" progId="Equation.3">
                  <p:embed/>
                </p:oleObj>
              </mc:Choice>
              <mc:Fallback>
                <p:oleObj name="Equation" r:id="rId15" imgW="2184120" imgH="609480" progId="Equation.3">
                  <p:embed/>
                  <p:pic>
                    <p:nvPicPr>
                      <p:cNvPr id="7991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5562600"/>
                        <a:ext cx="2182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13" name="Object 41"/>
          <p:cNvGraphicFramePr>
            <a:graphicFrameLocks noChangeAspect="1"/>
          </p:cNvGraphicFramePr>
          <p:nvPr/>
        </p:nvGraphicFramePr>
        <p:xfrm>
          <a:off x="6286500" y="5562600"/>
          <a:ext cx="2133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17" imgW="2133360" imgH="609480" progId="Equation.3">
                  <p:embed/>
                </p:oleObj>
              </mc:Choice>
              <mc:Fallback>
                <p:oleObj name="Equation" r:id="rId17" imgW="2133360" imgH="609480" progId="Equation.3">
                  <p:embed/>
                  <p:pic>
                    <p:nvPicPr>
                      <p:cNvPr id="7991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5562600"/>
                        <a:ext cx="2133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14" name="Text Box 42"/>
          <p:cNvSpPr txBox="1">
            <a:spLocks noChangeArrowheads="1"/>
          </p:cNvSpPr>
          <p:nvPr/>
        </p:nvSpPr>
        <p:spPr bwMode="auto">
          <a:xfrm>
            <a:off x="4038600" y="431006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由于</a:t>
            </a:r>
          </a:p>
        </p:txBody>
      </p:sp>
      <p:grpSp>
        <p:nvGrpSpPr>
          <p:cNvPr id="79966" name="Group 94"/>
          <p:cNvGrpSpPr>
            <a:grpSpLocks/>
          </p:cNvGrpSpPr>
          <p:nvPr/>
        </p:nvGrpSpPr>
        <p:grpSpPr bwMode="auto">
          <a:xfrm>
            <a:off x="4845050" y="4343400"/>
            <a:ext cx="977900" cy="457200"/>
            <a:chOff x="3023" y="2640"/>
            <a:chExt cx="616" cy="288"/>
          </a:xfrm>
        </p:grpSpPr>
        <p:graphicFrame>
          <p:nvGraphicFramePr>
            <p:cNvPr id="79896" name="Object 24"/>
            <p:cNvGraphicFramePr>
              <a:graphicFrameLocks noChangeAspect="1"/>
            </p:cNvGraphicFramePr>
            <p:nvPr/>
          </p:nvGraphicFramePr>
          <p:xfrm>
            <a:off x="3023" y="2672"/>
            <a:ext cx="6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" name="Equation" r:id="rId19" imgW="977760" imgH="406080" progId="Equation.3">
                    <p:embed/>
                  </p:oleObj>
                </mc:Choice>
                <mc:Fallback>
                  <p:oleObj name="Equation" r:id="rId19" imgW="977760" imgH="406080" progId="Equation.3">
                    <p:embed/>
                    <p:pic>
                      <p:nvPicPr>
                        <p:cNvPr id="79896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3" y="2672"/>
                          <a:ext cx="61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15" name="Line 43"/>
            <p:cNvSpPr>
              <a:spLocks noChangeShapeType="1"/>
            </p:cNvSpPr>
            <p:nvPr/>
          </p:nvSpPr>
          <p:spPr bwMode="auto">
            <a:xfrm>
              <a:off x="3023" y="26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17" name="Line 45"/>
            <p:cNvSpPr>
              <a:spLocks noChangeShapeType="1"/>
            </p:cNvSpPr>
            <p:nvPr/>
          </p:nvSpPr>
          <p:spPr bwMode="auto">
            <a:xfrm>
              <a:off x="3312" y="26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9967" name="Group 95"/>
          <p:cNvGrpSpPr>
            <a:grpSpLocks/>
          </p:cNvGrpSpPr>
          <p:nvPr/>
        </p:nvGrpSpPr>
        <p:grpSpPr bwMode="auto">
          <a:xfrm>
            <a:off x="5886450" y="4343400"/>
            <a:ext cx="1778000" cy="469900"/>
            <a:chOff x="3660" y="2592"/>
            <a:chExt cx="1120" cy="296"/>
          </a:xfrm>
        </p:grpSpPr>
        <p:graphicFrame>
          <p:nvGraphicFramePr>
            <p:cNvPr id="79902" name="Object 30"/>
            <p:cNvGraphicFramePr>
              <a:graphicFrameLocks noChangeAspect="1"/>
            </p:cNvGraphicFramePr>
            <p:nvPr/>
          </p:nvGraphicFramePr>
          <p:xfrm>
            <a:off x="3660" y="2592"/>
            <a:ext cx="11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" name="Equation" r:id="rId21" imgW="1777680" imgH="469800" progId="Equation.3">
                    <p:embed/>
                  </p:oleObj>
                </mc:Choice>
                <mc:Fallback>
                  <p:oleObj name="Equation" r:id="rId21" imgW="1777680" imgH="469800" progId="Equation.3">
                    <p:embed/>
                    <p:pic>
                      <p:nvPicPr>
                        <p:cNvPr id="79902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0" y="2592"/>
                          <a:ext cx="112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18" name="Line 46"/>
            <p:cNvSpPr>
              <a:spLocks noChangeShapeType="1"/>
            </p:cNvSpPr>
            <p:nvPr/>
          </p:nvSpPr>
          <p:spPr bwMode="auto">
            <a:xfrm>
              <a:off x="3744" y="26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19" name="Line 47"/>
            <p:cNvSpPr>
              <a:spLocks noChangeShapeType="1"/>
            </p:cNvSpPr>
            <p:nvPr/>
          </p:nvSpPr>
          <p:spPr bwMode="auto">
            <a:xfrm>
              <a:off x="4080" y="259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9974" name="Group 102"/>
          <p:cNvGrpSpPr>
            <a:grpSpLocks/>
          </p:cNvGrpSpPr>
          <p:nvPr/>
        </p:nvGrpSpPr>
        <p:grpSpPr bwMode="auto">
          <a:xfrm>
            <a:off x="1524000" y="1127125"/>
            <a:ext cx="3200400" cy="534988"/>
            <a:chOff x="624" y="623"/>
            <a:chExt cx="2016" cy="337"/>
          </a:xfrm>
        </p:grpSpPr>
        <p:grpSp>
          <p:nvGrpSpPr>
            <p:cNvPr id="79973" name="Group 101"/>
            <p:cNvGrpSpPr>
              <a:grpSpLocks/>
            </p:cNvGrpSpPr>
            <p:nvPr/>
          </p:nvGrpSpPr>
          <p:grpSpPr bwMode="auto">
            <a:xfrm>
              <a:off x="624" y="623"/>
              <a:ext cx="2016" cy="337"/>
              <a:chOff x="624" y="623"/>
              <a:chExt cx="2016" cy="337"/>
            </a:xfrm>
          </p:grpSpPr>
          <p:graphicFrame>
            <p:nvGraphicFramePr>
              <p:cNvPr id="79877" name="Object 5"/>
              <p:cNvGraphicFramePr>
                <a:graphicFrameLocks noChangeAspect="1"/>
              </p:cNvGraphicFramePr>
              <p:nvPr/>
            </p:nvGraphicFramePr>
            <p:xfrm>
              <a:off x="624" y="648"/>
              <a:ext cx="2016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6" name="Equation" r:id="rId23" imgW="3200400" imgH="495000" progId="Equation.3">
                      <p:embed/>
                    </p:oleObj>
                  </mc:Choice>
                  <mc:Fallback>
                    <p:oleObj name="Equation" r:id="rId23" imgW="3200400" imgH="495000" progId="Equation.3">
                      <p:embed/>
                      <p:pic>
                        <p:nvPicPr>
                          <p:cNvPr id="79877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648"/>
                            <a:ext cx="2016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9922" name="Line 50"/>
              <p:cNvSpPr>
                <a:spLocks noChangeShapeType="1"/>
              </p:cNvSpPr>
              <p:nvPr/>
            </p:nvSpPr>
            <p:spPr bwMode="auto">
              <a:xfrm>
                <a:off x="624" y="672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3" name="Line 51"/>
              <p:cNvSpPr>
                <a:spLocks noChangeShapeType="1"/>
              </p:cNvSpPr>
              <p:nvPr/>
            </p:nvSpPr>
            <p:spPr bwMode="auto">
              <a:xfrm>
                <a:off x="1224" y="624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4" name="Line 52"/>
              <p:cNvSpPr>
                <a:spLocks noChangeShapeType="1"/>
              </p:cNvSpPr>
              <p:nvPr/>
            </p:nvSpPr>
            <p:spPr bwMode="auto">
              <a:xfrm>
                <a:off x="1872" y="623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9925" name="Line 53"/>
            <p:cNvSpPr>
              <a:spLocks noChangeShapeType="1"/>
            </p:cNvSpPr>
            <p:nvPr/>
          </p:nvSpPr>
          <p:spPr bwMode="auto">
            <a:xfrm>
              <a:off x="2416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9975" name="Group 103"/>
          <p:cNvGrpSpPr>
            <a:grpSpLocks/>
          </p:cNvGrpSpPr>
          <p:nvPr/>
        </p:nvGrpSpPr>
        <p:grpSpPr bwMode="auto">
          <a:xfrm>
            <a:off x="4864100" y="1127125"/>
            <a:ext cx="3136900" cy="534988"/>
            <a:chOff x="2688" y="623"/>
            <a:chExt cx="1976" cy="337"/>
          </a:xfrm>
        </p:grpSpPr>
        <p:graphicFrame>
          <p:nvGraphicFramePr>
            <p:cNvPr id="79878" name="Object 6"/>
            <p:cNvGraphicFramePr>
              <a:graphicFrameLocks noChangeAspect="1"/>
            </p:cNvGraphicFramePr>
            <p:nvPr/>
          </p:nvGraphicFramePr>
          <p:xfrm>
            <a:off x="2688" y="648"/>
            <a:ext cx="197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" name="Equation" r:id="rId25" imgW="3136680" imgH="495000" progId="Equation.3">
                    <p:embed/>
                  </p:oleObj>
                </mc:Choice>
                <mc:Fallback>
                  <p:oleObj name="Equation" r:id="rId25" imgW="3136680" imgH="495000" progId="Equation.3">
                    <p:embed/>
                    <p:pic>
                      <p:nvPicPr>
                        <p:cNvPr id="7987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648"/>
                          <a:ext cx="197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21" name="Line 49"/>
            <p:cNvSpPr>
              <a:spLocks noChangeShapeType="1"/>
            </p:cNvSpPr>
            <p:nvPr/>
          </p:nvSpPr>
          <p:spPr bwMode="auto">
            <a:xfrm>
              <a:off x="3264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26" name="Line 54"/>
            <p:cNvSpPr>
              <a:spLocks noChangeShapeType="1"/>
            </p:cNvSpPr>
            <p:nvPr/>
          </p:nvSpPr>
          <p:spPr bwMode="auto">
            <a:xfrm>
              <a:off x="2688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27" name="Line 55"/>
            <p:cNvSpPr>
              <a:spLocks noChangeShapeType="1"/>
            </p:cNvSpPr>
            <p:nvPr/>
          </p:nvSpPr>
          <p:spPr bwMode="auto">
            <a:xfrm>
              <a:off x="3888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28" name="Line 56"/>
            <p:cNvSpPr>
              <a:spLocks noChangeShapeType="1"/>
            </p:cNvSpPr>
            <p:nvPr/>
          </p:nvSpPr>
          <p:spPr bwMode="auto">
            <a:xfrm>
              <a:off x="4463" y="623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9970" name="Group 98"/>
          <p:cNvGrpSpPr>
            <a:grpSpLocks/>
          </p:cNvGrpSpPr>
          <p:nvPr/>
        </p:nvGrpSpPr>
        <p:grpSpPr bwMode="auto">
          <a:xfrm>
            <a:off x="1143000" y="1784350"/>
            <a:ext cx="889000" cy="406400"/>
            <a:chOff x="704" y="1008"/>
            <a:chExt cx="560" cy="256"/>
          </a:xfrm>
        </p:grpSpPr>
        <p:graphicFrame>
          <p:nvGraphicFramePr>
            <p:cNvPr id="79880" name="Object 8"/>
            <p:cNvGraphicFramePr>
              <a:graphicFrameLocks noChangeAspect="1"/>
            </p:cNvGraphicFramePr>
            <p:nvPr/>
          </p:nvGraphicFramePr>
          <p:xfrm>
            <a:off x="704" y="1056"/>
            <a:ext cx="5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8" name="Equation" r:id="rId27" imgW="888840" imgH="330120" progId="Equation.3">
                    <p:embed/>
                  </p:oleObj>
                </mc:Choice>
                <mc:Fallback>
                  <p:oleObj name="Equation" r:id="rId27" imgW="888840" imgH="330120" progId="Equation.3">
                    <p:embed/>
                    <p:pic>
                      <p:nvPicPr>
                        <p:cNvPr id="7988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" y="1056"/>
                          <a:ext cx="56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29" name="Line 57"/>
            <p:cNvSpPr>
              <a:spLocks noChangeShapeType="1"/>
            </p:cNvSpPr>
            <p:nvPr/>
          </p:nvSpPr>
          <p:spPr bwMode="auto">
            <a:xfrm>
              <a:off x="719" y="10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30" name="Line 58"/>
            <p:cNvSpPr>
              <a:spLocks noChangeShapeType="1"/>
            </p:cNvSpPr>
            <p:nvPr/>
          </p:nvSpPr>
          <p:spPr bwMode="auto">
            <a:xfrm>
              <a:off x="947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9971" name="Group 99"/>
          <p:cNvGrpSpPr>
            <a:grpSpLocks/>
          </p:cNvGrpSpPr>
          <p:nvPr/>
        </p:nvGrpSpPr>
        <p:grpSpPr bwMode="auto">
          <a:xfrm>
            <a:off x="2108200" y="1828800"/>
            <a:ext cx="3009900" cy="501650"/>
            <a:chOff x="1312" y="1008"/>
            <a:chExt cx="1896" cy="316"/>
          </a:xfrm>
        </p:grpSpPr>
        <p:graphicFrame>
          <p:nvGraphicFramePr>
            <p:cNvPr id="79881" name="Object 9"/>
            <p:cNvGraphicFramePr>
              <a:graphicFrameLocks noChangeAspect="1"/>
            </p:cNvGraphicFramePr>
            <p:nvPr/>
          </p:nvGraphicFramePr>
          <p:xfrm>
            <a:off x="1312" y="1012"/>
            <a:ext cx="189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9" name="Equation" r:id="rId29" imgW="3009600" imgH="495000" progId="Equation.3">
                    <p:embed/>
                  </p:oleObj>
                </mc:Choice>
                <mc:Fallback>
                  <p:oleObj name="Equation" r:id="rId29" imgW="3009600" imgH="495000" progId="Equation.3">
                    <p:embed/>
                    <p:pic>
                      <p:nvPicPr>
                        <p:cNvPr id="7988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" y="1012"/>
                          <a:ext cx="189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31" name="Line 59"/>
            <p:cNvSpPr>
              <a:spLocks noChangeShapeType="1"/>
            </p:cNvSpPr>
            <p:nvPr/>
          </p:nvSpPr>
          <p:spPr bwMode="auto">
            <a:xfrm>
              <a:off x="1680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32" name="Line 60"/>
            <p:cNvSpPr>
              <a:spLocks noChangeShapeType="1"/>
            </p:cNvSpPr>
            <p:nvPr/>
          </p:nvSpPr>
          <p:spPr bwMode="auto">
            <a:xfrm>
              <a:off x="2304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33" name="Line 61"/>
            <p:cNvSpPr>
              <a:spLocks noChangeShapeType="1"/>
            </p:cNvSpPr>
            <p:nvPr/>
          </p:nvSpPr>
          <p:spPr bwMode="auto">
            <a:xfrm>
              <a:off x="2880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9972" name="Group 100"/>
          <p:cNvGrpSpPr>
            <a:grpSpLocks/>
          </p:cNvGrpSpPr>
          <p:nvPr/>
        </p:nvGrpSpPr>
        <p:grpSpPr bwMode="auto">
          <a:xfrm>
            <a:off x="5156200" y="1784350"/>
            <a:ext cx="2794000" cy="501650"/>
            <a:chOff x="3264" y="1008"/>
            <a:chExt cx="1760" cy="316"/>
          </a:xfrm>
        </p:grpSpPr>
        <p:graphicFrame>
          <p:nvGraphicFramePr>
            <p:cNvPr id="79882" name="Object 10"/>
            <p:cNvGraphicFramePr>
              <a:graphicFrameLocks noChangeAspect="1"/>
            </p:cNvGraphicFramePr>
            <p:nvPr/>
          </p:nvGraphicFramePr>
          <p:xfrm>
            <a:off x="3264" y="1012"/>
            <a:ext cx="17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" name="Equation" r:id="rId31" imgW="2793960" imgH="495000" progId="Equation.3">
                    <p:embed/>
                  </p:oleObj>
                </mc:Choice>
                <mc:Fallback>
                  <p:oleObj name="Equation" r:id="rId31" imgW="2793960" imgH="495000" progId="Equation.3">
                    <p:embed/>
                    <p:pic>
                      <p:nvPicPr>
                        <p:cNvPr id="7988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012"/>
                          <a:ext cx="176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34" name="Line 62"/>
            <p:cNvSpPr>
              <a:spLocks noChangeShapeType="1"/>
            </p:cNvSpPr>
            <p:nvPr/>
          </p:nvSpPr>
          <p:spPr bwMode="auto">
            <a:xfrm>
              <a:off x="3600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35" name="Line 63"/>
            <p:cNvSpPr>
              <a:spLocks noChangeShapeType="1"/>
            </p:cNvSpPr>
            <p:nvPr/>
          </p:nvSpPr>
          <p:spPr bwMode="auto">
            <a:xfrm>
              <a:off x="4224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36" name="Line 64"/>
            <p:cNvSpPr>
              <a:spLocks noChangeShapeType="1"/>
            </p:cNvSpPr>
            <p:nvPr/>
          </p:nvSpPr>
          <p:spPr bwMode="auto">
            <a:xfrm>
              <a:off x="4752" y="100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9977" name="Group 105"/>
          <p:cNvGrpSpPr>
            <a:grpSpLocks/>
          </p:cNvGrpSpPr>
          <p:nvPr/>
        </p:nvGrpSpPr>
        <p:grpSpPr bwMode="auto">
          <a:xfrm>
            <a:off x="2032000" y="2522538"/>
            <a:ext cx="611188" cy="457200"/>
            <a:chOff x="1200" y="1637"/>
            <a:chExt cx="385" cy="288"/>
          </a:xfrm>
        </p:grpSpPr>
        <p:graphicFrame>
          <p:nvGraphicFramePr>
            <p:cNvPr id="79883" name="Object 11"/>
            <p:cNvGraphicFramePr>
              <a:graphicFrameLocks noChangeAspect="1"/>
            </p:cNvGraphicFramePr>
            <p:nvPr/>
          </p:nvGraphicFramePr>
          <p:xfrm>
            <a:off x="1248" y="1685"/>
            <a:ext cx="29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1" name="Equation" r:id="rId33" imgW="469800" imgH="380880" progId="Equation.3">
                    <p:embed/>
                  </p:oleObj>
                </mc:Choice>
                <mc:Fallback>
                  <p:oleObj name="Equation" r:id="rId33" imgW="469800" imgH="380880" progId="Equation.3">
                    <p:embed/>
                    <p:pic>
                      <p:nvPicPr>
                        <p:cNvPr id="7988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685"/>
                          <a:ext cx="29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37" name="Line 65"/>
            <p:cNvSpPr>
              <a:spLocks noChangeShapeType="1"/>
            </p:cNvSpPr>
            <p:nvPr/>
          </p:nvSpPr>
          <p:spPr bwMode="auto">
            <a:xfrm>
              <a:off x="1200" y="163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38" name="Line 66"/>
            <p:cNvSpPr>
              <a:spLocks noChangeShapeType="1"/>
            </p:cNvSpPr>
            <p:nvPr/>
          </p:nvSpPr>
          <p:spPr bwMode="auto">
            <a:xfrm>
              <a:off x="1440" y="163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9978" name="Group 106"/>
          <p:cNvGrpSpPr>
            <a:grpSpLocks/>
          </p:cNvGrpSpPr>
          <p:nvPr/>
        </p:nvGrpSpPr>
        <p:grpSpPr bwMode="auto">
          <a:xfrm>
            <a:off x="2641600" y="2522538"/>
            <a:ext cx="963613" cy="457200"/>
            <a:chOff x="1584" y="1637"/>
            <a:chExt cx="607" cy="288"/>
          </a:xfrm>
        </p:grpSpPr>
        <p:graphicFrame>
          <p:nvGraphicFramePr>
            <p:cNvPr id="79885" name="Object 13"/>
            <p:cNvGraphicFramePr>
              <a:graphicFrameLocks noChangeAspect="1"/>
            </p:cNvGraphicFramePr>
            <p:nvPr/>
          </p:nvGraphicFramePr>
          <p:xfrm>
            <a:off x="1584" y="1685"/>
            <a:ext cx="56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2" name="Equation" r:id="rId35" imgW="888840" imgH="380880" progId="Equation.3">
                    <p:embed/>
                  </p:oleObj>
                </mc:Choice>
                <mc:Fallback>
                  <p:oleObj name="Equation" r:id="rId35" imgW="888840" imgH="380880" progId="Equation.3">
                    <p:embed/>
                    <p:pic>
                      <p:nvPicPr>
                        <p:cNvPr id="7988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685"/>
                          <a:ext cx="56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39" name="Line 67"/>
            <p:cNvSpPr>
              <a:spLocks noChangeShapeType="1"/>
            </p:cNvSpPr>
            <p:nvPr/>
          </p:nvSpPr>
          <p:spPr bwMode="auto">
            <a:xfrm>
              <a:off x="1776" y="163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40" name="Line 68"/>
            <p:cNvSpPr>
              <a:spLocks noChangeShapeType="1"/>
            </p:cNvSpPr>
            <p:nvPr/>
          </p:nvSpPr>
          <p:spPr bwMode="auto">
            <a:xfrm>
              <a:off x="2046" y="163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9979" name="Group 107"/>
          <p:cNvGrpSpPr>
            <a:grpSpLocks/>
          </p:cNvGrpSpPr>
          <p:nvPr/>
        </p:nvGrpSpPr>
        <p:grpSpPr bwMode="auto">
          <a:xfrm>
            <a:off x="3613150" y="2522538"/>
            <a:ext cx="901700" cy="382587"/>
            <a:chOff x="2196" y="1637"/>
            <a:chExt cx="568" cy="241"/>
          </a:xfrm>
        </p:grpSpPr>
        <p:graphicFrame>
          <p:nvGraphicFramePr>
            <p:cNvPr id="79886" name="Object 14"/>
            <p:cNvGraphicFramePr>
              <a:graphicFrameLocks noChangeAspect="1"/>
            </p:cNvGraphicFramePr>
            <p:nvPr/>
          </p:nvGraphicFramePr>
          <p:xfrm>
            <a:off x="2196" y="1670"/>
            <a:ext cx="5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3" name="Equation" r:id="rId37" imgW="901440" imgH="330120" progId="Equation.3">
                    <p:embed/>
                  </p:oleObj>
                </mc:Choice>
                <mc:Fallback>
                  <p:oleObj name="Equation" r:id="rId37" imgW="901440" imgH="330120" progId="Equation.3">
                    <p:embed/>
                    <p:pic>
                      <p:nvPicPr>
                        <p:cNvPr id="79886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6" y="1670"/>
                          <a:ext cx="56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41" name="Line 69"/>
            <p:cNvSpPr>
              <a:spLocks noChangeShapeType="1"/>
            </p:cNvSpPr>
            <p:nvPr/>
          </p:nvSpPr>
          <p:spPr bwMode="auto">
            <a:xfrm>
              <a:off x="2386" y="163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42" name="Line 70"/>
            <p:cNvSpPr>
              <a:spLocks noChangeShapeType="1"/>
            </p:cNvSpPr>
            <p:nvPr/>
          </p:nvSpPr>
          <p:spPr bwMode="auto">
            <a:xfrm>
              <a:off x="2604" y="163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9957" name="Group 85"/>
          <p:cNvGrpSpPr>
            <a:grpSpLocks/>
          </p:cNvGrpSpPr>
          <p:nvPr/>
        </p:nvGrpSpPr>
        <p:grpSpPr bwMode="auto">
          <a:xfrm>
            <a:off x="5384800" y="2514600"/>
            <a:ext cx="623888" cy="452438"/>
            <a:chOff x="1248" y="1650"/>
            <a:chExt cx="393" cy="285"/>
          </a:xfrm>
        </p:grpSpPr>
        <p:graphicFrame>
          <p:nvGraphicFramePr>
            <p:cNvPr id="79887" name="Object 15"/>
            <p:cNvGraphicFramePr>
              <a:graphicFrameLocks noChangeAspect="1"/>
            </p:cNvGraphicFramePr>
            <p:nvPr/>
          </p:nvGraphicFramePr>
          <p:xfrm>
            <a:off x="1286" y="1695"/>
            <a:ext cx="3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4" name="Equation" r:id="rId39" imgW="520560" imgH="380880" progId="Equation.3">
                    <p:embed/>
                  </p:oleObj>
                </mc:Choice>
                <mc:Fallback>
                  <p:oleObj name="Equation" r:id="rId39" imgW="520560" imgH="380880" progId="Equation.3">
                    <p:embed/>
                    <p:pic>
                      <p:nvPicPr>
                        <p:cNvPr id="7988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6" y="1695"/>
                          <a:ext cx="3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43" name="Line 71"/>
            <p:cNvSpPr>
              <a:spLocks noChangeShapeType="1"/>
            </p:cNvSpPr>
            <p:nvPr/>
          </p:nvSpPr>
          <p:spPr bwMode="auto">
            <a:xfrm>
              <a:off x="1248" y="165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44" name="Line 72"/>
            <p:cNvSpPr>
              <a:spLocks noChangeShapeType="1"/>
            </p:cNvSpPr>
            <p:nvPr/>
          </p:nvSpPr>
          <p:spPr bwMode="auto">
            <a:xfrm>
              <a:off x="1496" y="165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9958" name="Group 86"/>
          <p:cNvGrpSpPr>
            <a:grpSpLocks/>
          </p:cNvGrpSpPr>
          <p:nvPr/>
        </p:nvGrpSpPr>
        <p:grpSpPr bwMode="auto">
          <a:xfrm>
            <a:off x="5994400" y="2514600"/>
            <a:ext cx="915988" cy="465138"/>
            <a:chOff x="1632" y="1650"/>
            <a:chExt cx="577" cy="293"/>
          </a:xfrm>
        </p:grpSpPr>
        <p:graphicFrame>
          <p:nvGraphicFramePr>
            <p:cNvPr id="79889" name="Object 17"/>
            <p:cNvGraphicFramePr>
              <a:graphicFrameLocks noChangeAspect="1"/>
            </p:cNvGraphicFramePr>
            <p:nvPr/>
          </p:nvGraphicFramePr>
          <p:xfrm>
            <a:off x="1632" y="1687"/>
            <a:ext cx="56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" name="Equation" r:id="rId41" imgW="901440" imgH="406080" progId="Equation.3">
                    <p:embed/>
                  </p:oleObj>
                </mc:Choice>
                <mc:Fallback>
                  <p:oleObj name="Equation" r:id="rId41" imgW="901440" imgH="406080" progId="Equation.3">
                    <p:embed/>
                    <p:pic>
                      <p:nvPicPr>
                        <p:cNvPr id="79889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687"/>
                          <a:ext cx="56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45" name="Line 73"/>
            <p:cNvSpPr>
              <a:spLocks noChangeShapeType="1"/>
            </p:cNvSpPr>
            <p:nvPr/>
          </p:nvSpPr>
          <p:spPr bwMode="auto">
            <a:xfrm>
              <a:off x="1831" y="165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46" name="Line 74"/>
            <p:cNvSpPr>
              <a:spLocks noChangeShapeType="1"/>
            </p:cNvSpPr>
            <p:nvPr/>
          </p:nvSpPr>
          <p:spPr bwMode="auto">
            <a:xfrm>
              <a:off x="2064" y="165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9959" name="Group 87"/>
          <p:cNvGrpSpPr>
            <a:grpSpLocks/>
          </p:cNvGrpSpPr>
          <p:nvPr/>
        </p:nvGrpSpPr>
        <p:grpSpPr bwMode="auto">
          <a:xfrm>
            <a:off x="6985000" y="2514600"/>
            <a:ext cx="839788" cy="377825"/>
            <a:chOff x="2256" y="1650"/>
            <a:chExt cx="529" cy="238"/>
          </a:xfrm>
        </p:grpSpPr>
        <p:graphicFrame>
          <p:nvGraphicFramePr>
            <p:cNvPr id="79890" name="Object 18"/>
            <p:cNvGraphicFramePr>
              <a:graphicFrameLocks noChangeAspect="1"/>
            </p:cNvGraphicFramePr>
            <p:nvPr/>
          </p:nvGraphicFramePr>
          <p:xfrm>
            <a:off x="2256" y="1680"/>
            <a:ext cx="51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" name="Equation" r:id="rId43" imgW="812520" imgH="330120" progId="Equation.3">
                    <p:embed/>
                  </p:oleObj>
                </mc:Choice>
                <mc:Fallback>
                  <p:oleObj name="Equation" r:id="rId43" imgW="812520" imgH="330120" progId="Equation.3">
                    <p:embed/>
                    <p:pic>
                      <p:nvPicPr>
                        <p:cNvPr id="7989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680"/>
                          <a:ext cx="51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47" name="Line 75"/>
            <p:cNvSpPr>
              <a:spLocks noChangeShapeType="1"/>
            </p:cNvSpPr>
            <p:nvPr/>
          </p:nvSpPr>
          <p:spPr bwMode="auto">
            <a:xfrm>
              <a:off x="2447" y="165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48" name="Line 76"/>
            <p:cNvSpPr>
              <a:spLocks noChangeShapeType="1"/>
            </p:cNvSpPr>
            <p:nvPr/>
          </p:nvSpPr>
          <p:spPr bwMode="auto">
            <a:xfrm>
              <a:off x="2640" y="165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9963" name="Group 91"/>
          <p:cNvGrpSpPr>
            <a:grpSpLocks/>
          </p:cNvGrpSpPr>
          <p:nvPr/>
        </p:nvGrpSpPr>
        <p:grpSpPr bwMode="auto">
          <a:xfrm>
            <a:off x="1193800" y="3124200"/>
            <a:ext cx="611188" cy="406400"/>
            <a:chOff x="720" y="2184"/>
            <a:chExt cx="385" cy="256"/>
          </a:xfrm>
        </p:grpSpPr>
        <p:graphicFrame>
          <p:nvGraphicFramePr>
            <p:cNvPr id="79874" name="Object 2"/>
            <p:cNvGraphicFramePr>
              <a:graphicFrameLocks noChangeAspect="1"/>
            </p:cNvGraphicFramePr>
            <p:nvPr/>
          </p:nvGraphicFramePr>
          <p:xfrm>
            <a:off x="728" y="2232"/>
            <a:ext cx="3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" name="Equation" r:id="rId45" imgW="596880" imgH="330120" progId="Equation.3">
                    <p:embed/>
                  </p:oleObj>
                </mc:Choice>
                <mc:Fallback>
                  <p:oleObj name="Equation" r:id="rId45" imgW="596880" imgH="330120" progId="Equation.3">
                    <p:embed/>
                    <p:pic>
                      <p:nvPicPr>
                        <p:cNvPr id="7987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" y="2232"/>
                          <a:ext cx="37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49" name="Line 77"/>
            <p:cNvSpPr>
              <a:spLocks noChangeShapeType="1"/>
            </p:cNvSpPr>
            <p:nvPr/>
          </p:nvSpPr>
          <p:spPr bwMode="auto">
            <a:xfrm>
              <a:off x="720" y="2232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50" name="Line 78"/>
            <p:cNvSpPr>
              <a:spLocks noChangeShapeType="1"/>
            </p:cNvSpPr>
            <p:nvPr/>
          </p:nvSpPr>
          <p:spPr bwMode="auto">
            <a:xfrm>
              <a:off x="960" y="2184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9969" name="Group 97"/>
          <p:cNvGrpSpPr>
            <a:grpSpLocks/>
          </p:cNvGrpSpPr>
          <p:nvPr/>
        </p:nvGrpSpPr>
        <p:grpSpPr bwMode="auto">
          <a:xfrm>
            <a:off x="2667000" y="5029200"/>
            <a:ext cx="735013" cy="457200"/>
            <a:chOff x="1536" y="3216"/>
            <a:chExt cx="463" cy="288"/>
          </a:xfrm>
        </p:grpSpPr>
        <p:graphicFrame>
          <p:nvGraphicFramePr>
            <p:cNvPr id="79905" name="Object 33"/>
            <p:cNvGraphicFramePr>
              <a:graphicFrameLocks noChangeAspect="1"/>
            </p:cNvGraphicFramePr>
            <p:nvPr/>
          </p:nvGraphicFramePr>
          <p:xfrm>
            <a:off x="1536" y="3248"/>
            <a:ext cx="4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8" name="Equation" r:id="rId47" imgW="685800" imgH="406080" progId="Equation.3">
                    <p:embed/>
                  </p:oleObj>
                </mc:Choice>
                <mc:Fallback>
                  <p:oleObj name="Equation" r:id="rId47" imgW="685800" imgH="406080" progId="Equation.3">
                    <p:embed/>
                    <p:pic>
                      <p:nvPicPr>
                        <p:cNvPr id="79905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248"/>
                          <a:ext cx="43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52" name="Line 80"/>
            <p:cNvSpPr>
              <a:spLocks noChangeShapeType="1"/>
            </p:cNvSpPr>
            <p:nvPr/>
          </p:nvSpPr>
          <p:spPr bwMode="auto">
            <a:xfrm>
              <a:off x="1536" y="326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54" name="Line 82"/>
            <p:cNvSpPr>
              <a:spLocks noChangeShapeType="1"/>
            </p:cNvSpPr>
            <p:nvPr/>
          </p:nvSpPr>
          <p:spPr bwMode="auto">
            <a:xfrm>
              <a:off x="1854" y="32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9968" name="Group 96"/>
          <p:cNvGrpSpPr>
            <a:grpSpLocks/>
          </p:cNvGrpSpPr>
          <p:nvPr/>
        </p:nvGrpSpPr>
        <p:grpSpPr bwMode="auto">
          <a:xfrm>
            <a:off x="2565400" y="5562600"/>
            <a:ext cx="935038" cy="471488"/>
            <a:chOff x="1488" y="3600"/>
            <a:chExt cx="589" cy="297"/>
          </a:xfrm>
        </p:grpSpPr>
        <p:graphicFrame>
          <p:nvGraphicFramePr>
            <p:cNvPr id="79907" name="Object 35"/>
            <p:cNvGraphicFramePr>
              <a:graphicFrameLocks noChangeAspect="1"/>
            </p:cNvGraphicFramePr>
            <p:nvPr/>
          </p:nvGraphicFramePr>
          <p:xfrm>
            <a:off x="1488" y="3600"/>
            <a:ext cx="589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9" name="Equation" r:id="rId49" imgW="927000" imgH="469800" progId="Equation.3">
                    <p:embed/>
                  </p:oleObj>
                </mc:Choice>
                <mc:Fallback>
                  <p:oleObj name="Equation" r:id="rId49" imgW="927000" imgH="469800" progId="Equation.3">
                    <p:embed/>
                    <p:pic>
                      <p:nvPicPr>
                        <p:cNvPr id="79907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600"/>
                          <a:ext cx="589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55" name="Line 83"/>
            <p:cNvSpPr>
              <a:spLocks noChangeShapeType="1"/>
            </p:cNvSpPr>
            <p:nvPr/>
          </p:nvSpPr>
          <p:spPr bwMode="auto">
            <a:xfrm>
              <a:off x="1536" y="362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56" name="Line 84"/>
            <p:cNvSpPr>
              <a:spLocks noChangeShapeType="1"/>
            </p:cNvSpPr>
            <p:nvPr/>
          </p:nvSpPr>
          <p:spPr bwMode="auto">
            <a:xfrm>
              <a:off x="1858" y="360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9965" name="Group 93"/>
          <p:cNvGrpSpPr>
            <a:grpSpLocks/>
          </p:cNvGrpSpPr>
          <p:nvPr/>
        </p:nvGrpSpPr>
        <p:grpSpPr bwMode="auto">
          <a:xfrm>
            <a:off x="1085850" y="4343400"/>
            <a:ext cx="712788" cy="457200"/>
            <a:chOff x="560" y="2640"/>
            <a:chExt cx="449" cy="288"/>
          </a:xfrm>
        </p:grpSpPr>
        <p:graphicFrame>
          <p:nvGraphicFramePr>
            <p:cNvPr id="79894" name="Object 22"/>
            <p:cNvGraphicFramePr>
              <a:graphicFrameLocks noChangeAspect="1"/>
            </p:cNvGraphicFramePr>
            <p:nvPr/>
          </p:nvGraphicFramePr>
          <p:xfrm>
            <a:off x="560" y="2672"/>
            <a:ext cx="4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0" name="Equation" r:id="rId51" imgW="711000" imgH="406080" progId="Equation.3">
                    <p:embed/>
                  </p:oleObj>
                </mc:Choice>
                <mc:Fallback>
                  <p:oleObj name="Equation" r:id="rId51" imgW="711000" imgH="406080" progId="Equation.3">
                    <p:embed/>
                    <p:pic>
                      <p:nvPicPr>
                        <p:cNvPr id="79894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" y="2672"/>
                          <a:ext cx="4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20" name="Line 48"/>
            <p:cNvSpPr>
              <a:spLocks noChangeShapeType="1"/>
            </p:cNvSpPr>
            <p:nvPr/>
          </p:nvSpPr>
          <p:spPr bwMode="auto">
            <a:xfrm>
              <a:off x="576" y="26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64" name="Line 92"/>
            <p:cNvSpPr>
              <a:spLocks noChangeShapeType="1"/>
            </p:cNvSpPr>
            <p:nvPr/>
          </p:nvSpPr>
          <p:spPr bwMode="auto">
            <a:xfrm>
              <a:off x="864" y="264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976" name="Text Box 104"/>
          <p:cNvSpPr txBox="1">
            <a:spLocks noChangeArrowheads="1"/>
          </p:cNvSpPr>
          <p:nvPr/>
        </p:nvSpPr>
        <p:spPr bwMode="auto">
          <a:xfrm>
            <a:off x="608013" y="3748088"/>
            <a:ext cx="311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两向量的夹角公式 </a:t>
            </a:r>
          </a:p>
        </p:txBody>
      </p:sp>
      <p:sp>
        <p:nvSpPr>
          <p:cNvPr id="79980" name="Text Box 108"/>
          <p:cNvSpPr txBox="1">
            <a:spLocks noChangeArrowheads="1"/>
          </p:cNvSpPr>
          <p:nvPr/>
        </p:nvSpPr>
        <p:spPr bwMode="auto">
          <a:xfrm>
            <a:off x="7588250" y="4333875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, </a:t>
            </a:r>
            <a:r>
              <a:rPr lang="zh-CN" altLang="en-US"/>
              <a:t>得</a:t>
            </a:r>
          </a:p>
        </p:txBody>
      </p:sp>
      <p:pic>
        <p:nvPicPr>
          <p:cNvPr id="79981" name="Picture 109" descr="F:\My Documents\数学资源库\机动.jpg"/>
          <p:cNvPicPr>
            <a:picLocks noChangeAspect="1" noChangeArrowheads="1"/>
          </p:cNvPicPr>
          <p:nvPr/>
        </p:nvPicPr>
        <p:blipFill>
          <a:blip r:embed="rId5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982" name="Text Box 11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79983" name="Picture 11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984" name="Picture 11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985" name="Picture 11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986" name="Picture 11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987" name="Picture 11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9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9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9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9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9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79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7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utoUpdateAnimBg="0"/>
      <p:bldP spid="79879" grpId="0" build="p" autoUpdateAnimBg="0"/>
      <p:bldP spid="79891" grpId="0" animBg="1"/>
      <p:bldP spid="79893" grpId="0" build="p" autoUpdateAnimBg="0"/>
      <p:bldP spid="79895" grpId="0" build="p" autoUpdateAnimBg="0" advAuto="0"/>
      <p:bldP spid="79914" grpId="0" build="p" autoUpdateAnimBg="0"/>
      <p:bldP spid="79976" grpId="0" build="p" autoUpdateAnimBg="0"/>
      <p:bldP spid="79980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50" name="Group 54"/>
          <p:cNvGrpSpPr>
            <a:grpSpLocks/>
          </p:cNvGrpSpPr>
          <p:nvPr/>
        </p:nvGrpSpPr>
        <p:grpSpPr bwMode="auto">
          <a:xfrm>
            <a:off x="3962400" y="1739900"/>
            <a:ext cx="2286000" cy="468313"/>
            <a:chOff x="2688" y="1056"/>
            <a:chExt cx="1440" cy="295"/>
          </a:xfrm>
        </p:grpSpPr>
        <p:graphicFrame>
          <p:nvGraphicFramePr>
            <p:cNvPr id="80917" name="Object 21"/>
            <p:cNvGraphicFramePr>
              <a:graphicFrameLocks noChangeAspect="1"/>
            </p:cNvGraphicFramePr>
            <p:nvPr/>
          </p:nvGraphicFramePr>
          <p:xfrm>
            <a:off x="2688" y="1095"/>
            <a:ext cx="144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Equation" r:id="rId3" imgW="2286000" imgH="406080" progId="Equation.3">
                    <p:embed/>
                  </p:oleObj>
                </mc:Choice>
                <mc:Fallback>
                  <p:oleObj name="Equation" r:id="rId3" imgW="2286000" imgH="406080" progId="Equation.3">
                    <p:embed/>
                    <p:pic>
                      <p:nvPicPr>
                        <p:cNvPr id="80917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095"/>
                          <a:ext cx="144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42" name="Line 46"/>
            <p:cNvSpPr>
              <a:spLocks noChangeShapeType="1"/>
            </p:cNvSpPr>
            <p:nvPr/>
          </p:nvSpPr>
          <p:spPr bwMode="auto">
            <a:xfrm>
              <a:off x="2707" y="105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0949" name="Group 53"/>
          <p:cNvGrpSpPr>
            <a:grpSpLocks/>
          </p:cNvGrpSpPr>
          <p:nvPr/>
        </p:nvGrpSpPr>
        <p:grpSpPr bwMode="auto">
          <a:xfrm>
            <a:off x="1346200" y="1690688"/>
            <a:ext cx="2387600" cy="468312"/>
            <a:chOff x="944" y="1065"/>
            <a:chExt cx="1504" cy="295"/>
          </a:xfrm>
        </p:grpSpPr>
        <p:graphicFrame>
          <p:nvGraphicFramePr>
            <p:cNvPr id="80913" name="Object 17"/>
            <p:cNvGraphicFramePr>
              <a:graphicFrameLocks noChangeAspect="1"/>
            </p:cNvGraphicFramePr>
            <p:nvPr/>
          </p:nvGraphicFramePr>
          <p:xfrm>
            <a:off x="944" y="1104"/>
            <a:ext cx="150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Equation" r:id="rId5" imgW="2387520" imgH="406080" progId="Equation.3">
                    <p:embed/>
                  </p:oleObj>
                </mc:Choice>
                <mc:Fallback>
                  <p:oleObj name="Equation" r:id="rId5" imgW="2387520" imgH="406080" progId="Equation.3">
                    <p:embed/>
                    <p:pic>
                      <p:nvPicPr>
                        <p:cNvPr id="8091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" y="1104"/>
                          <a:ext cx="150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41" name="Line 45"/>
            <p:cNvSpPr>
              <a:spLocks noChangeShapeType="1"/>
            </p:cNvSpPr>
            <p:nvPr/>
          </p:nvSpPr>
          <p:spPr bwMode="auto">
            <a:xfrm>
              <a:off x="960" y="1065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3200400" y="3568700"/>
          <a:ext cx="1930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1930320" imgH="927000" progId="Equation.3">
                  <p:embed/>
                </p:oleObj>
              </mc:Choice>
              <mc:Fallback>
                <p:oleObj name="Equation" r:id="rId7" imgW="1930320" imgH="927000" progId="Equation.3">
                  <p:embed/>
                  <p:pic>
                    <p:nvPicPr>
                      <p:cNvPr id="808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68700"/>
                        <a:ext cx="1930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8518525" y="2286000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279360" imgH="304560" progId="Equation.3">
                  <p:embed/>
                </p:oleObj>
              </mc:Choice>
              <mc:Fallback>
                <p:oleObj name="Equation" r:id="rId9" imgW="279360" imgH="304560" progId="Equation.3">
                  <p:embed/>
                  <p:pic>
                    <p:nvPicPr>
                      <p:cNvPr id="808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525" y="2286000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Line 4"/>
          <p:cNvSpPr>
            <a:spLocks noChangeShapeType="1"/>
          </p:cNvSpPr>
          <p:nvPr/>
        </p:nvSpPr>
        <p:spPr bwMode="auto">
          <a:xfrm flipV="1">
            <a:off x="7391400" y="22098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7221538" y="2667000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406080" imgH="304560" progId="Equation.3">
                  <p:embed/>
                </p:oleObj>
              </mc:Choice>
              <mc:Fallback>
                <p:oleObj name="Equation" r:id="rId11" imgW="406080" imgH="304560" progId="Equation.3">
                  <p:embed/>
                  <p:pic>
                    <p:nvPicPr>
                      <p:cNvPr id="809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538" y="2667000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28194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2.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已知三点</a:t>
            </a:r>
          </a:p>
        </p:txBody>
      </p:sp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2889250" y="568325"/>
          <a:ext cx="47212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3" imgW="4724280" imgH="406080" progId="Equation.3">
                  <p:embed/>
                </p:oleObj>
              </mc:Choice>
              <mc:Fallback>
                <p:oleObj name="Equation" r:id="rId13" imgW="4724280" imgH="406080" progId="Equation.3">
                  <p:embed/>
                  <p:pic>
                    <p:nvPicPr>
                      <p:cNvPr id="809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568325"/>
                        <a:ext cx="47212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304800" y="10668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仿宋_GB2312" panose="02010609030101010101" pitchFamily="49" charset="-122"/>
                <a:sym typeface="Symbol" panose="05050102010706020507" pitchFamily="18" charset="2"/>
              </a:rPr>
              <a:t> </a:t>
            </a:r>
            <a:r>
              <a:rPr lang="en-US" altLang="zh-CN" i="1">
                <a:ea typeface="仿宋_GB2312" panose="02010609030101010101" pitchFamily="49" charset="-122"/>
                <a:sym typeface="Symbol" panose="05050102010706020507" pitchFamily="18" charset="2"/>
              </a:rPr>
              <a:t>AMB</a:t>
            </a:r>
            <a:r>
              <a:rPr lang="en-US" altLang="zh-CN">
                <a:ea typeface="仿宋_GB2312" panose="02010609030101010101" pitchFamily="49" charset="-122"/>
                <a:sym typeface="Symbol" panose="05050102010706020507" pitchFamily="18" charset="2"/>
              </a:rPr>
              <a:t> .   </a:t>
            </a:r>
            <a:endParaRPr lang="en-US" altLang="zh-CN" sz="2400">
              <a:solidFill>
                <a:schemeClr val="accent2"/>
              </a:solidFill>
              <a:ea typeface="仿宋_GB2312" panose="0201060903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80905" name="Oval 9"/>
          <p:cNvSpPr>
            <a:spLocks noChangeArrowheads="1"/>
          </p:cNvSpPr>
          <p:nvPr/>
        </p:nvSpPr>
        <p:spPr bwMode="auto">
          <a:xfrm>
            <a:off x="7696200" y="1600200"/>
            <a:ext cx="65088" cy="650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6" name="Oval 10"/>
          <p:cNvSpPr>
            <a:spLocks noChangeArrowheads="1"/>
          </p:cNvSpPr>
          <p:nvPr/>
        </p:nvSpPr>
        <p:spPr bwMode="auto">
          <a:xfrm>
            <a:off x="8545513" y="2171700"/>
            <a:ext cx="65087" cy="650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0907" name="Object 11"/>
          <p:cNvGraphicFramePr>
            <a:graphicFrameLocks noChangeAspect="1"/>
          </p:cNvGraphicFramePr>
          <p:nvPr/>
        </p:nvGraphicFramePr>
        <p:xfrm>
          <a:off x="7451725" y="1250950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5" imgW="279360" imgH="304560" progId="Equation.3">
                  <p:embed/>
                </p:oleObj>
              </mc:Choice>
              <mc:Fallback>
                <p:oleObj name="Equation" r:id="rId15" imgW="279360" imgH="304560" progId="Equation.3">
                  <p:embed/>
                  <p:pic>
                    <p:nvPicPr>
                      <p:cNvPr id="809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250950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8" name="Line 12"/>
          <p:cNvSpPr>
            <a:spLocks noChangeShapeType="1"/>
          </p:cNvSpPr>
          <p:nvPr/>
        </p:nvSpPr>
        <p:spPr bwMode="auto">
          <a:xfrm flipH="1">
            <a:off x="7391400" y="16764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9" name="Oval 13"/>
          <p:cNvSpPr>
            <a:spLocks noChangeArrowheads="1"/>
          </p:cNvSpPr>
          <p:nvPr/>
        </p:nvSpPr>
        <p:spPr bwMode="auto">
          <a:xfrm>
            <a:off x="7359650" y="2549525"/>
            <a:ext cx="65088" cy="650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609600" y="16652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 flipV="1">
            <a:off x="7391400" y="2208213"/>
            <a:ext cx="12192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 flipH="1">
            <a:off x="7391400" y="1674813"/>
            <a:ext cx="304800" cy="914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0914" name="Object 18"/>
          <p:cNvGraphicFramePr>
            <a:graphicFrameLocks noChangeAspect="1"/>
          </p:cNvGraphicFramePr>
          <p:nvPr/>
        </p:nvGraphicFramePr>
        <p:xfrm>
          <a:off x="2438400" y="1766888"/>
          <a:ext cx="2778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17" imgW="279360" imgH="393480" progId="Equation.3">
                  <p:embed/>
                </p:oleObj>
              </mc:Choice>
              <mc:Fallback>
                <p:oleObj name="Equation" r:id="rId17" imgW="279360" imgH="393480" progId="Equation.3">
                  <p:embed/>
                  <p:pic>
                    <p:nvPicPr>
                      <p:cNvPr id="8091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66888"/>
                        <a:ext cx="2778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5" name="Object 19"/>
          <p:cNvGraphicFramePr>
            <a:graphicFrameLocks noChangeAspect="1"/>
          </p:cNvGraphicFramePr>
          <p:nvPr/>
        </p:nvGraphicFramePr>
        <p:xfrm>
          <a:off x="2819400" y="1776413"/>
          <a:ext cx="27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19" imgW="279360" imgH="393480" progId="Equation.3">
                  <p:embed/>
                </p:oleObj>
              </mc:Choice>
              <mc:Fallback>
                <p:oleObj name="Equation" r:id="rId19" imgW="279360" imgH="393480" progId="Equation.3">
                  <p:embed/>
                  <p:pic>
                    <p:nvPicPr>
                      <p:cNvPr id="8091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76413"/>
                        <a:ext cx="27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6" name="Object 20"/>
          <p:cNvGraphicFramePr>
            <a:graphicFrameLocks noChangeAspect="1"/>
          </p:cNvGraphicFramePr>
          <p:nvPr/>
        </p:nvGraphicFramePr>
        <p:xfrm>
          <a:off x="3201988" y="178435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21" imgW="215640" imgH="317160" progId="Equation.3">
                  <p:embed/>
                </p:oleObj>
              </mc:Choice>
              <mc:Fallback>
                <p:oleObj name="Equation" r:id="rId21" imgW="215640" imgH="317160" progId="Equation.3">
                  <p:embed/>
                  <p:pic>
                    <p:nvPicPr>
                      <p:cNvPr id="8091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178435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8" name="Object 22"/>
          <p:cNvGraphicFramePr>
            <a:graphicFrameLocks noChangeAspect="1"/>
          </p:cNvGraphicFramePr>
          <p:nvPr/>
        </p:nvGraphicFramePr>
        <p:xfrm>
          <a:off x="5105400" y="1816100"/>
          <a:ext cx="27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23" imgW="279360" imgH="393480" progId="Equation.3">
                  <p:embed/>
                </p:oleObj>
              </mc:Choice>
              <mc:Fallback>
                <p:oleObj name="Equation" r:id="rId23" imgW="279360" imgH="393480" progId="Equation.3">
                  <p:embed/>
                  <p:pic>
                    <p:nvPicPr>
                      <p:cNvPr id="8091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16100"/>
                        <a:ext cx="27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9" name="Object 23"/>
          <p:cNvGraphicFramePr>
            <a:graphicFrameLocks noChangeAspect="1"/>
          </p:cNvGraphicFramePr>
          <p:nvPr/>
        </p:nvGraphicFramePr>
        <p:xfrm>
          <a:off x="5480050" y="1817688"/>
          <a:ext cx="3286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25" imgW="330120" imgH="393480" progId="Equation.3">
                  <p:embed/>
                </p:oleObj>
              </mc:Choice>
              <mc:Fallback>
                <p:oleObj name="Equation" r:id="rId25" imgW="330120" imgH="393480" progId="Equation.3">
                  <p:embed/>
                  <p:pic>
                    <p:nvPicPr>
                      <p:cNvPr id="8091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1817688"/>
                        <a:ext cx="3286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0" name="Object 24"/>
          <p:cNvGraphicFramePr>
            <a:graphicFrameLocks noChangeAspect="1"/>
          </p:cNvGraphicFramePr>
          <p:nvPr/>
        </p:nvGraphicFramePr>
        <p:xfrm>
          <a:off x="5911850" y="1816100"/>
          <a:ext cx="21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27" imgW="215640" imgH="393480" progId="Equation.3">
                  <p:embed/>
                </p:oleObj>
              </mc:Choice>
              <mc:Fallback>
                <p:oleObj name="Equation" r:id="rId27" imgW="215640" imgH="393480" progId="Equation.3">
                  <p:embed/>
                  <p:pic>
                    <p:nvPicPr>
                      <p:cNvPr id="8092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850" y="1816100"/>
                        <a:ext cx="215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1" name="Text Box 25"/>
          <p:cNvSpPr txBox="1">
            <a:spLocks noChangeArrowheads="1"/>
          </p:cNvSpPr>
          <p:nvPr/>
        </p:nvSpPr>
        <p:spPr bwMode="auto">
          <a:xfrm>
            <a:off x="609600" y="26050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80922" name="Object 26"/>
          <p:cNvGraphicFramePr>
            <a:graphicFrameLocks noChangeAspect="1"/>
          </p:cNvGraphicFramePr>
          <p:nvPr/>
        </p:nvGraphicFramePr>
        <p:xfrm>
          <a:off x="1511300" y="2730500"/>
          <a:ext cx="191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29" imgW="1917360" imgH="393480" progId="Equation.3">
                  <p:embed/>
                </p:oleObj>
              </mc:Choice>
              <mc:Fallback>
                <p:oleObj name="Equation" r:id="rId29" imgW="1917360" imgH="393480" progId="Equation.3">
                  <p:embed/>
                  <p:pic>
                    <p:nvPicPr>
                      <p:cNvPr id="8092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730500"/>
                        <a:ext cx="1917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3" name="Line 27"/>
          <p:cNvSpPr>
            <a:spLocks noChangeShapeType="1"/>
          </p:cNvSpPr>
          <p:nvPr/>
        </p:nvSpPr>
        <p:spPr bwMode="auto">
          <a:xfrm flipV="1">
            <a:off x="3505200" y="29321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0930" name="Object 34"/>
          <p:cNvGraphicFramePr>
            <a:graphicFrameLocks noChangeAspect="1"/>
          </p:cNvGraphicFramePr>
          <p:nvPr/>
        </p:nvGraphicFramePr>
        <p:xfrm>
          <a:off x="3730625" y="3624263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31" imgW="419040" imgH="304560" progId="Equation.3">
                  <p:embed/>
                </p:oleObj>
              </mc:Choice>
              <mc:Fallback>
                <p:oleObj name="Equation" r:id="rId31" imgW="419040" imgH="304560" progId="Equation.3">
                  <p:embed/>
                  <p:pic>
                    <p:nvPicPr>
                      <p:cNvPr id="8093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5" y="3624263"/>
                        <a:ext cx="419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1" name="Object 35"/>
          <p:cNvGraphicFramePr>
            <a:graphicFrameLocks noChangeAspect="1"/>
          </p:cNvGraphicFramePr>
          <p:nvPr/>
        </p:nvGraphicFramePr>
        <p:xfrm>
          <a:off x="4179888" y="3632200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33" imgW="482400" imgH="317160" progId="Equation.3">
                  <p:embed/>
                </p:oleObj>
              </mc:Choice>
              <mc:Fallback>
                <p:oleObj name="Equation" r:id="rId33" imgW="482400" imgH="317160" progId="Equation.3">
                  <p:embed/>
                  <p:pic>
                    <p:nvPicPr>
                      <p:cNvPr id="8093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3632200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2" name="Object 36"/>
          <p:cNvGraphicFramePr>
            <a:graphicFrameLocks noChangeAspect="1"/>
          </p:cNvGraphicFramePr>
          <p:nvPr/>
        </p:nvGraphicFramePr>
        <p:xfrm>
          <a:off x="4660900" y="3627438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35" imgW="215640" imgH="317160" progId="Equation.3">
                  <p:embed/>
                </p:oleObj>
              </mc:Choice>
              <mc:Fallback>
                <p:oleObj name="Equation" r:id="rId35" imgW="215640" imgH="317160" progId="Equation.3">
                  <p:embed/>
                  <p:pic>
                    <p:nvPicPr>
                      <p:cNvPr id="8093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3627438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3" name="Object 37"/>
          <p:cNvGraphicFramePr>
            <a:graphicFrameLocks noChangeAspect="1"/>
          </p:cNvGraphicFramePr>
          <p:nvPr/>
        </p:nvGraphicFramePr>
        <p:xfrm>
          <a:off x="3784600" y="4038600"/>
          <a:ext cx="48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37" imgW="482400" imgH="380880" progId="Equation.3">
                  <p:embed/>
                </p:oleObj>
              </mc:Choice>
              <mc:Fallback>
                <p:oleObj name="Equation" r:id="rId37" imgW="482400" imgH="380880" progId="Equation.3">
                  <p:embed/>
                  <p:pic>
                    <p:nvPicPr>
                      <p:cNvPr id="8093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4038600"/>
                        <a:ext cx="48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4" name="Object 38"/>
          <p:cNvGraphicFramePr>
            <a:graphicFrameLocks noChangeAspect="1"/>
          </p:cNvGraphicFramePr>
          <p:nvPr/>
        </p:nvGraphicFramePr>
        <p:xfrm>
          <a:off x="4318000" y="4038600"/>
          <a:ext cx="48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39" imgW="482400" imgH="380880" progId="Equation.3">
                  <p:embed/>
                </p:oleObj>
              </mc:Choice>
              <mc:Fallback>
                <p:oleObj name="Equation" r:id="rId39" imgW="482400" imgH="380880" progId="Equation.3">
                  <p:embed/>
                  <p:pic>
                    <p:nvPicPr>
                      <p:cNvPr id="8093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4038600"/>
                        <a:ext cx="48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5" name="Object 39"/>
          <p:cNvGraphicFramePr>
            <a:graphicFrameLocks noChangeAspect="1"/>
          </p:cNvGraphicFramePr>
          <p:nvPr/>
        </p:nvGraphicFramePr>
        <p:xfrm>
          <a:off x="5257800" y="3587750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41" imgW="533160" imgH="850680" progId="Equation.3">
                  <p:embed/>
                </p:oleObj>
              </mc:Choice>
              <mc:Fallback>
                <p:oleObj name="Equation" r:id="rId41" imgW="533160" imgH="850680" progId="Equation.3">
                  <p:embed/>
                  <p:pic>
                    <p:nvPicPr>
                      <p:cNvPr id="8093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587750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6" name="Object 40"/>
          <p:cNvGraphicFramePr>
            <a:graphicFrameLocks noChangeAspect="1"/>
          </p:cNvGraphicFramePr>
          <p:nvPr/>
        </p:nvGraphicFramePr>
        <p:xfrm>
          <a:off x="3517900" y="4483100"/>
          <a:ext cx="29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43" imgW="291960" imgH="850680" progId="Equation.3">
                  <p:embed/>
                </p:oleObj>
              </mc:Choice>
              <mc:Fallback>
                <p:oleObj name="Equation" r:id="rId43" imgW="291960" imgH="850680" progId="Equation.3">
                  <p:embed/>
                  <p:pic>
                    <p:nvPicPr>
                      <p:cNvPr id="8093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4483100"/>
                        <a:ext cx="292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37" name="Arc 41"/>
          <p:cNvSpPr>
            <a:spLocks/>
          </p:cNvSpPr>
          <p:nvPr/>
        </p:nvSpPr>
        <p:spPr bwMode="auto">
          <a:xfrm>
            <a:off x="7391400" y="2249488"/>
            <a:ext cx="341313" cy="341312"/>
          </a:xfrm>
          <a:custGeom>
            <a:avLst/>
            <a:gdLst>
              <a:gd name="G0" fmla="+- 0 0 0"/>
              <a:gd name="G1" fmla="+- 20198 0 0"/>
              <a:gd name="G2" fmla="+- 21600 0 0"/>
              <a:gd name="T0" fmla="*/ 7656 w 20167"/>
              <a:gd name="T1" fmla="*/ 0 h 20198"/>
              <a:gd name="T2" fmla="*/ 20167 w 20167"/>
              <a:gd name="T3" fmla="*/ 12460 h 20198"/>
              <a:gd name="T4" fmla="*/ 0 w 20167"/>
              <a:gd name="T5" fmla="*/ 20198 h 20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167" h="20198" fill="none" extrusionOk="0">
                <a:moveTo>
                  <a:pt x="7655" y="0"/>
                </a:moveTo>
                <a:cubicBezTo>
                  <a:pt x="13410" y="2181"/>
                  <a:pt x="17961" y="6714"/>
                  <a:pt x="20166" y="12460"/>
                </a:cubicBezTo>
              </a:path>
              <a:path w="20167" h="20198" stroke="0" extrusionOk="0">
                <a:moveTo>
                  <a:pt x="7655" y="0"/>
                </a:moveTo>
                <a:cubicBezTo>
                  <a:pt x="13410" y="2181"/>
                  <a:pt x="17961" y="6714"/>
                  <a:pt x="20166" y="12460"/>
                </a:cubicBezTo>
                <a:lnTo>
                  <a:pt x="0" y="20198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0938" name="Object 42"/>
          <p:cNvGraphicFramePr>
            <a:graphicFrameLocks noChangeAspect="1"/>
          </p:cNvGraphicFramePr>
          <p:nvPr/>
        </p:nvGraphicFramePr>
        <p:xfrm>
          <a:off x="2101850" y="4713288"/>
          <a:ext cx="135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45" imgW="1358640" imgH="393480" progId="Equation.3">
                  <p:embed/>
                </p:oleObj>
              </mc:Choice>
              <mc:Fallback>
                <p:oleObj name="Equation" r:id="rId45" imgW="1358640" imgH="393480" progId="Equation.3">
                  <p:embed/>
                  <p:pic>
                    <p:nvPicPr>
                      <p:cNvPr id="80938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4713288"/>
                        <a:ext cx="1358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39" name="Text Box 43"/>
          <p:cNvSpPr txBox="1">
            <a:spLocks noChangeArrowheads="1"/>
          </p:cNvSpPr>
          <p:nvPr/>
        </p:nvSpPr>
        <p:spPr bwMode="auto">
          <a:xfrm>
            <a:off x="7613650" y="4572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求</a:t>
            </a:r>
          </a:p>
        </p:txBody>
      </p:sp>
      <p:grpSp>
        <p:nvGrpSpPr>
          <p:cNvPr id="80948" name="Group 52"/>
          <p:cNvGrpSpPr>
            <a:grpSpLocks/>
          </p:cNvGrpSpPr>
          <p:nvPr/>
        </p:nvGrpSpPr>
        <p:grpSpPr bwMode="auto">
          <a:xfrm>
            <a:off x="3733800" y="2501900"/>
            <a:ext cx="1320800" cy="469900"/>
            <a:chOff x="2304" y="1680"/>
            <a:chExt cx="832" cy="296"/>
          </a:xfrm>
        </p:grpSpPr>
        <p:graphicFrame>
          <p:nvGraphicFramePr>
            <p:cNvPr id="80924" name="Object 28"/>
            <p:cNvGraphicFramePr>
              <a:graphicFrameLocks noChangeAspect="1"/>
            </p:cNvGraphicFramePr>
            <p:nvPr/>
          </p:nvGraphicFramePr>
          <p:xfrm>
            <a:off x="2304" y="1728"/>
            <a:ext cx="8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2" name="Equation" r:id="rId47" imgW="1320480" imgH="393480" progId="Equation.3">
                    <p:embed/>
                  </p:oleObj>
                </mc:Choice>
                <mc:Fallback>
                  <p:oleObj name="Equation" r:id="rId47" imgW="1320480" imgH="393480" progId="Equation.3">
                    <p:embed/>
                    <p:pic>
                      <p:nvPicPr>
                        <p:cNvPr id="80924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728"/>
                          <a:ext cx="83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43" name="Line 47"/>
            <p:cNvSpPr>
              <a:spLocks noChangeShapeType="1"/>
            </p:cNvSpPr>
            <p:nvPr/>
          </p:nvSpPr>
          <p:spPr bwMode="auto">
            <a:xfrm>
              <a:off x="2312" y="1680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44" name="Line 48"/>
            <p:cNvSpPr>
              <a:spLocks noChangeShapeType="1"/>
            </p:cNvSpPr>
            <p:nvPr/>
          </p:nvSpPr>
          <p:spPr bwMode="auto">
            <a:xfrm>
              <a:off x="2784" y="1680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0947" name="Group 51"/>
          <p:cNvGrpSpPr>
            <a:grpSpLocks/>
          </p:cNvGrpSpPr>
          <p:nvPr/>
        </p:nvGrpSpPr>
        <p:grpSpPr bwMode="auto">
          <a:xfrm>
            <a:off x="3733800" y="3035300"/>
            <a:ext cx="1441450" cy="469900"/>
            <a:chOff x="2400" y="2064"/>
            <a:chExt cx="908" cy="296"/>
          </a:xfrm>
        </p:grpSpPr>
        <p:graphicFrame>
          <p:nvGraphicFramePr>
            <p:cNvPr id="80940" name="Object 44"/>
            <p:cNvGraphicFramePr>
              <a:graphicFrameLocks noChangeAspect="1"/>
            </p:cNvGraphicFramePr>
            <p:nvPr/>
          </p:nvGraphicFramePr>
          <p:xfrm>
            <a:off x="2400" y="2064"/>
            <a:ext cx="90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3" name="Equation" r:id="rId49" imgW="1434960" imgH="469800" progId="Equation.3">
                    <p:embed/>
                  </p:oleObj>
                </mc:Choice>
                <mc:Fallback>
                  <p:oleObj name="Equation" r:id="rId49" imgW="1434960" imgH="469800" progId="Equation.3">
                    <p:embed/>
                    <p:pic>
                      <p:nvPicPr>
                        <p:cNvPr id="8094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064"/>
                          <a:ext cx="90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7" name="Object 31"/>
            <p:cNvGraphicFramePr>
              <a:graphicFrameLocks noChangeAspect="1"/>
            </p:cNvGraphicFramePr>
            <p:nvPr/>
          </p:nvGraphicFramePr>
          <p:xfrm>
            <a:off x="2448" y="2112"/>
            <a:ext cx="3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4" name="Equation" r:id="rId51" imgW="558720" imgH="304560" progId="Equation.3">
                    <p:embed/>
                  </p:oleObj>
                </mc:Choice>
                <mc:Fallback>
                  <p:oleObj name="Equation" r:id="rId51" imgW="558720" imgH="304560" progId="Equation.3">
                    <p:embed/>
                    <p:pic>
                      <p:nvPicPr>
                        <p:cNvPr id="80927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112"/>
                          <a:ext cx="3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8" name="Object 32"/>
            <p:cNvGraphicFramePr>
              <a:graphicFrameLocks noChangeAspect="1"/>
            </p:cNvGraphicFramePr>
            <p:nvPr/>
          </p:nvGraphicFramePr>
          <p:xfrm>
            <a:off x="2910" y="2112"/>
            <a:ext cx="37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" name="Equation" r:id="rId53" imgW="583920" imgH="304560" progId="Equation.3">
                    <p:embed/>
                  </p:oleObj>
                </mc:Choice>
                <mc:Fallback>
                  <p:oleObj name="Equation" r:id="rId53" imgW="583920" imgH="304560" progId="Equation.3">
                    <p:embed/>
                    <p:pic>
                      <p:nvPicPr>
                        <p:cNvPr id="80928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0" y="2112"/>
                          <a:ext cx="37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45" name="Line 49"/>
            <p:cNvSpPr>
              <a:spLocks noChangeShapeType="1"/>
            </p:cNvSpPr>
            <p:nvPr/>
          </p:nvSpPr>
          <p:spPr bwMode="auto">
            <a:xfrm>
              <a:off x="2448" y="207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46" name="Line 50"/>
            <p:cNvSpPr>
              <a:spLocks noChangeShapeType="1"/>
            </p:cNvSpPr>
            <p:nvPr/>
          </p:nvSpPr>
          <p:spPr bwMode="auto">
            <a:xfrm>
              <a:off x="2928" y="207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951" name="Text Box 55"/>
          <p:cNvSpPr txBox="1">
            <a:spLocks noChangeArrowheads="1"/>
          </p:cNvSpPr>
          <p:nvPr/>
        </p:nvSpPr>
        <p:spPr bwMode="auto">
          <a:xfrm>
            <a:off x="603250" y="45862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</a:p>
        </p:txBody>
      </p:sp>
      <p:pic>
        <p:nvPicPr>
          <p:cNvPr id="80952" name="Picture 56" descr="F:\My Documents\数学资源库\机动.jpg"/>
          <p:cNvPicPr>
            <a:picLocks noChangeAspect="1" noChangeArrowheads="1"/>
          </p:cNvPicPr>
          <p:nvPr/>
        </p:nvPicPr>
        <p:blipFill>
          <a:blip r:embed="rId5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953" name="Text Box 5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80954" name="Picture 5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955" name="Picture 5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956" name="Picture 6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957" name="Picture 6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958" name="Picture 6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0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10" grpId="0" autoUpdateAnimBg="0"/>
      <p:bldP spid="80911" grpId="0" animBg="1"/>
      <p:bldP spid="80912" grpId="0" animBg="1"/>
      <p:bldP spid="80921" grpId="0" autoUpdateAnimBg="0"/>
      <p:bldP spid="80923" grpId="0" animBg="1"/>
      <p:bldP spid="8095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228600" y="21986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为 </a:t>
            </a:r>
            <a:r>
              <a:rPr lang="zh-CN" altLang="en-US" i="1">
                <a:sym typeface="Symbol" panose="05050102010706020507" pitchFamily="18" charset="2"/>
              </a:rPr>
              <a:t></a:t>
            </a:r>
            <a:r>
              <a:rPr lang="zh-CN" altLang="en-US"/>
              <a:t> </a:t>
            </a:r>
            <a:r>
              <a:rPr lang="en-US" altLang="zh-CN"/>
              <a:t>) .</a:t>
            </a:r>
            <a:endParaRPr lang="en-US" altLang="zh-CN" sz="2400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228600" y="1600200"/>
            <a:ext cx="861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求单位时间内流过该平面域的流体的质量</a:t>
            </a:r>
            <a:r>
              <a:rPr lang="en-US" altLang="zh-CN" i="1"/>
              <a:t>P </a:t>
            </a:r>
            <a:r>
              <a:rPr lang="en-US" altLang="zh-CN"/>
              <a:t>(</a:t>
            </a:r>
            <a:r>
              <a:rPr lang="zh-CN" altLang="en-US"/>
              <a:t>流体密度</a:t>
            </a:r>
          </a:p>
        </p:txBody>
      </p:sp>
      <p:sp>
        <p:nvSpPr>
          <p:cNvPr id="81925" name="Oval 5"/>
          <p:cNvSpPr>
            <a:spLocks noChangeArrowheads="1"/>
          </p:cNvSpPr>
          <p:nvPr/>
        </p:nvSpPr>
        <p:spPr bwMode="auto">
          <a:xfrm rot="948480">
            <a:off x="6111875" y="4038600"/>
            <a:ext cx="1524000" cy="862013"/>
          </a:xfrm>
          <a:prstGeom prst="ellipse">
            <a:avLst/>
          </a:prstGeom>
          <a:gradFill rotWithShape="0">
            <a:gsLst>
              <a:gs pos="0">
                <a:srgbClr val="003399">
                  <a:gamma/>
                  <a:shade val="46275"/>
                  <a:invGamma/>
                </a:srgbClr>
              </a:gs>
              <a:gs pos="100000">
                <a:srgbClr val="003399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1926" name="Group 6"/>
          <p:cNvGrpSpPr>
            <a:grpSpLocks/>
          </p:cNvGrpSpPr>
          <p:nvPr/>
        </p:nvGrpSpPr>
        <p:grpSpPr bwMode="auto">
          <a:xfrm>
            <a:off x="6111875" y="2514600"/>
            <a:ext cx="2270125" cy="2386013"/>
            <a:chOff x="3850" y="1728"/>
            <a:chExt cx="1430" cy="1503"/>
          </a:xfrm>
        </p:grpSpPr>
        <p:grpSp>
          <p:nvGrpSpPr>
            <p:cNvPr id="81927" name="Group 7"/>
            <p:cNvGrpSpPr>
              <a:grpSpLocks/>
            </p:cNvGrpSpPr>
            <p:nvPr/>
          </p:nvGrpSpPr>
          <p:grpSpPr bwMode="auto">
            <a:xfrm>
              <a:off x="3850" y="1728"/>
              <a:ext cx="1430" cy="1503"/>
              <a:chOff x="3850" y="1728"/>
              <a:chExt cx="1430" cy="1503"/>
            </a:xfrm>
          </p:grpSpPr>
          <p:sp>
            <p:nvSpPr>
              <p:cNvPr id="81928" name="Oval 8"/>
              <p:cNvSpPr>
                <a:spLocks noChangeArrowheads="1"/>
              </p:cNvSpPr>
              <p:nvPr/>
            </p:nvSpPr>
            <p:spPr bwMode="auto">
              <a:xfrm rot="948480">
                <a:off x="3850" y="2688"/>
                <a:ext cx="960" cy="543"/>
              </a:xfrm>
              <a:prstGeom prst="ellipse">
                <a:avLst/>
              </a:prstGeom>
              <a:gradFill rotWithShape="0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2700000" scaled="1"/>
              </a:gra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9" name="Freeform 9"/>
              <p:cNvSpPr>
                <a:spLocks/>
              </p:cNvSpPr>
              <p:nvPr/>
            </p:nvSpPr>
            <p:spPr bwMode="auto">
              <a:xfrm>
                <a:off x="3888" y="1824"/>
                <a:ext cx="1392" cy="1344"/>
              </a:xfrm>
              <a:custGeom>
                <a:avLst/>
                <a:gdLst>
                  <a:gd name="T0" fmla="*/ 0 w 1392"/>
                  <a:gd name="T1" fmla="*/ 1008 h 1344"/>
                  <a:gd name="T2" fmla="*/ 480 w 1392"/>
                  <a:gd name="T3" fmla="*/ 0 h 1344"/>
                  <a:gd name="T4" fmla="*/ 1392 w 1392"/>
                  <a:gd name="T5" fmla="*/ 336 h 1344"/>
                  <a:gd name="T6" fmla="*/ 864 w 1392"/>
                  <a:gd name="T7" fmla="*/ 1344 h 1344"/>
                  <a:gd name="T8" fmla="*/ 0 w 1392"/>
                  <a:gd name="T9" fmla="*/ 1008 h 1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2" h="1344">
                    <a:moveTo>
                      <a:pt x="0" y="1008"/>
                    </a:moveTo>
                    <a:lnTo>
                      <a:pt x="480" y="0"/>
                    </a:lnTo>
                    <a:lnTo>
                      <a:pt x="1392" y="336"/>
                    </a:lnTo>
                    <a:lnTo>
                      <a:pt x="864" y="1344"/>
                    </a:lnTo>
                    <a:lnTo>
                      <a:pt x="0" y="100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0" name="Oval 10"/>
              <p:cNvSpPr>
                <a:spLocks noChangeArrowheads="1"/>
              </p:cNvSpPr>
              <p:nvPr/>
            </p:nvSpPr>
            <p:spPr bwMode="auto">
              <a:xfrm rot="948480">
                <a:off x="4320" y="1728"/>
                <a:ext cx="960" cy="543"/>
              </a:xfrm>
              <a:prstGeom prst="ellipse">
                <a:avLst/>
              </a:prstGeom>
              <a:gradFill rotWithShape="0">
                <a:gsLst>
                  <a:gs pos="0">
                    <a:srgbClr val="006600">
                      <a:gamma/>
                      <a:shade val="46275"/>
                      <a:invGamma/>
                    </a:srgbClr>
                  </a:gs>
                  <a:gs pos="100000">
                    <a:srgbClr val="006600"/>
                  </a:gs>
                </a:gsLst>
                <a:lin ang="2700000" scaled="1"/>
              </a:gradFill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31" name="Arc 11"/>
            <p:cNvSpPr>
              <a:spLocks/>
            </p:cNvSpPr>
            <p:nvPr/>
          </p:nvSpPr>
          <p:spPr bwMode="auto">
            <a:xfrm rot="960000">
              <a:off x="3889" y="2688"/>
              <a:ext cx="959" cy="27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28 h 21628"/>
                <a:gd name="T2" fmla="*/ 43200 w 43200"/>
                <a:gd name="T3" fmla="*/ 21600 h 21628"/>
                <a:gd name="T4" fmla="*/ 21600 w 43200"/>
                <a:gd name="T5" fmla="*/ 21600 h 2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28" fill="none" extrusionOk="0">
                  <a:moveTo>
                    <a:pt x="0" y="21627"/>
                  </a:moveTo>
                  <a:cubicBezTo>
                    <a:pt x="0" y="21618"/>
                    <a:pt x="0" y="2160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628" stroke="0" extrusionOk="0">
                  <a:moveTo>
                    <a:pt x="0" y="21627"/>
                  </a:moveTo>
                  <a:cubicBezTo>
                    <a:pt x="0" y="21618"/>
                    <a:pt x="0" y="2160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00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title"/>
          </p:nvPr>
        </p:nvSpPr>
        <p:spPr>
          <a:xfrm>
            <a:off x="615950" y="381000"/>
            <a:ext cx="3194050" cy="620713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ea typeface="楷体_GB2312" panose="02010609030101010101" pitchFamily="49" charset="-122"/>
              </a:rPr>
              <a:t>3.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anose="02010609030101010101" pitchFamily="49" charset="-122"/>
              </a:rPr>
              <a:t>设均匀流速为</a:t>
            </a: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3810000" y="439738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的流体流过一个面积为 </a:t>
            </a:r>
            <a:r>
              <a:rPr lang="en-US" altLang="zh-CN" i="1"/>
              <a:t>A </a:t>
            </a:r>
            <a:r>
              <a:rPr lang="zh-CN" altLang="en-US"/>
              <a:t>的平</a:t>
            </a: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228600" y="10160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面域 </a:t>
            </a:r>
            <a:r>
              <a:rPr lang="en-US" altLang="zh-CN"/>
              <a:t>,</a:t>
            </a: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1981200" y="1001713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与该平面域的单位垂直向量</a:t>
            </a:r>
          </a:p>
        </p:txBody>
      </p:sp>
      <p:graphicFrame>
        <p:nvGraphicFramePr>
          <p:cNvPr id="81938" name="Object 18"/>
          <p:cNvGraphicFramePr>
            <a:graphicFrameLocks noChangeAspect="1"/>
          </p:cNvGraphicFramePr>
          <p:nvPr/>
        </p:nvGraphicFramePr>
        <p:xfrm>
          <a:off x="8242300" y="1141413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368280" imgH="393480" progId="Equation.3">
                  <p:embed/>
                </p:oleObj>
              </mc:Choice>
              <mc:Fallback>
                <p:oleObj name="Equation" r:id="rId3" imgW="368280" imgH="393480" progId="Equation.3">
                  <p:embed/>
                  <p:pic>
                    <p:nvPicPr>
                      <p:cNvPr id="8193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2300" y="1141413"/>
                        <a:ext cx="36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0" name="Line 20"/>
          <p:cNvSpPr>
            <a:spLocks noChangeShapeType="1"/>
          </p:cNvSpPr>
          <p:nvPr/>
        </p:nvSpPr>
        <p:spPr bwMode="auto">
          <a:xfrm flipV="1">
            <a:off x="6261100" y="3635375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 flipV="1">
            <a:off x="6261100" y="3025775"/>
            <a:ext cx="762000" cy="1600200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3" name="Arc 23"/>
          <p:cNvSpPr>
            <a:spLocks/>
          </p:cNvSpPr>
          <p:nvPr/>
        </p:nvSpPr>
        <p:spPr bwMode="auto">
          <a:xfrm>
            <a:off x="6261100" y="4259263"/>
            <a:ext cx="169863" cy="3667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9967"/>
              <a:gd name="T1" fmla="*/ 0 h 21600"/>
              <a:gd name="T2" fmla="*/ 9967 w 9967"/>
              <a:gd name="T3" fmla="*/ 2437 h 21600"/>
              <a:gd name="T4" fmla="*/ 0 w 996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67" h="21600" fill="none" extrusionOk="0">
                <a:moveTo>
                  <a:pt x="0" y="0"/>
                </a:moveTo>
                <a:cubicBezTo>
                  <a:pt x="3469" y="0"/>
                  <a:pt x="6888" y="835"/>
                  <a:pt x="9966" y="2437"/>
                </a:cubicBezTo>
              </a:path>
              <a:path w="9967" h="21600" stroke="0" extrusionOk="0">
                <a:moveTo>
                  <a:pt x="0" y="0"/>
                </a:moveTo>
                <a:cubicBezTo>
                  <a:pt x="3469" y="0"/>
                  <a:pt x="6888" y="835"/>
                  <a:pt x="9966" y="2437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1944" name="Object 24"/>
          <p:cNvGraphicFramePr>
            <a:graphicFrameLocks noChangeAspect="1"/>
          </p:cNvGraphicFramePr>
          <p:nvPr/>
        </p:nvGraphicFramePr>
        <p:xfrm>
          <a:off x="6269038" y="3952875"/>
          <a:ext cx="2381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241200" imgH="317160" progId="Equation.3">
                  <p:embed/>
                </p:oleObj>
              </mc:Choice>
              <mc:Fallback>
                <p:oleObj name="Equation" r:id="rId5" imgW="241200" imgH="317160" progId="Equation.3">
                  <p:embed/>
                  <p:pic>
                    <p:nvPicPr>
                      <p:cNvPr id="8194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038" y="3952875"/>
                        <a:ext cx="2381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5" name="Object 25"/>
          <p:cNvGraphicFramePr>
            <a:graphicFrameLocks noChangeAspect="1"/>
          </p:cNvGraphicFramePr>
          <p:nvPr/>
        </p:nvGraphicFramePr>
        <p:xfrm>
          <a:off x="6629400" y="4264025"/>
          <a:ext cx="2825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279360" imgH="304560" progId="Equation.3">
                  <p:embed/>
                </p:oleObj>
              </mc:Choice>
              <mc:Fallback>
                <p:oleObj name="Equation" r:id="rId7" imgW="279360" imgH="304560" progId="Equation.3">
                  <p:embed/>
                  <p:pic>
                    <p:nvPicPr>
                      <p:cNvPr id="8194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264025"/>
                        <a:ext cx="28257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6" name="Text Box 26"/>
          <p:cNvSpPr txBox="1">
            <a:spLocks noChangeArrowheads="1"/>
          </p:cNvSpPr>
          <p:nvPr/>
        </p:nvSpPr>
        <p:spPr bwMode="auto">
          <a:xfrm>
            <a:off x="615950" y="2971800"/>
            <a:ext cx="755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81947" name="Text Box 27"/>
          <p:cNvSpPr txBox="1">
            <a:spLocks noChangeArrowheads="1"/>
          </p:cNvSpPr>
          <p:nvPr/>
        </p:nvSpPr>
        <p:spPr bwMode="auto">
          <a:xfrm>
            <a:off x="5029200" y="48768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单位时间内流过的体积</a:t>
            </a:r>
          </a:p>
        </p:txBody>
      </p:sp>
      <p:graphicFrame>
        <p:nvGraphicFramePr>
          <p:cNvPr id="81948" name="Object 28"/>
          <p:cNvGraphicFramePr>
            <a:graphicFrameLocks noChangeAspect="1"/>
          </p:cNvGraphicFramePr>
          <p:nvPr/>
        </p:nvGraphicFramePr>
        <p:xfrm>
          <a:off x="5892800" y="5540375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279360" imgH="304560" progId="Equation.3">
                  <p:embed/>
                </p:oleObj>
              </mc:Choice>
              <mc:Fallback>
                <p:oleObj name="Equation" r:id="rId9" imgW="279360" imgH="304560" progId="Equation.3">
                  <p:embed/>
                  <p:pic>
                    <p:nvPicPr>
                      <p:cNvPr id="8194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5540375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3" name="Object 33"/>
          <p:cNvGraphicFramePr>
            <a:graphicFrameLocks noChangeAspect="1"/>
          </p:cNvGraphicFramePr>
          <p:nvPr/>
        </p:nvGraphicFramePr>
        <p:xfrm>
          <a:off x="1577975" y="3084513"/>
          <a:ext cx="571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571320" imgH="304560" progId="Equation.3">
                  <p:embed/>
                </p:oleObj>
              </mc:Choice>
              <mc:Fallback>
                <p:oleObj name="Equation" r:id="rId11" imgW="571320" imgH="304560" progId="Equation.3">
                  <p:embed/>
                  <p:pic>
                    <p:nvPicPr>
                      <p:cNvPr id="8195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3084513"/>
                        <a:ext cx="571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4" name="Object 34"/>
          <p:cNvGraphicFramePr>
            <a:graphicFrameLocks noChangeAspect="1"/>
          </p:cNvGraphicFramePr>
          <p:nvPr/>
        </p:nvGraphicFramePr>
        <p:xfrm>
          <a:off x="2139950" y="3111500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3" imgW="291960" imgH="317160" progId="Equation.3">
                  <p:embed/>
                </p:oleObj>
              </mc:Choice>
              <mc:Fallback>
                <p:oleObj name="Equation" r:id="rId13" imgW="291960" imgH="317160" progId="Equation.3">
                  <p:embed/>
                  <p:pic>
                    <p:nvPicPr>
                      <p:cNvPr id="8195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3111500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5" name="Object 35"/>
          <p:cNvGraphicFramePr>
            <a:graphicFrameLocks noChangeAspect="1"/>
          </p:cNvGraphicFramePr>
          <p:nvPr/>
        </p:nvGraphicFramePr>
        <p:xfrm>
          <a:off x="2438400" y="3048000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15" imgW="279360" imgH="304560" progId="Equation.3">
                  <p:embed/>
                </p:oleObj>
              </mc:Choice>
              <mc:Fallback>
                <p:oleObj name="Equation" r:id="rId15" imgW="279360" imgH="304560" progId="Equation.3">
                  <p:embed/>
                  <p:pic>
                    <p:nvPicPr>
                      <p:cNvPr id="8195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048000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0" name="Object 40"/>
          <p:cNvGraphicFramePr>
            <a:graphicFrameLocks noChangeAspect="1"/>
          </p:cNvGraphicFramePr>
          <p:nvPr/>
        </p:nvGraphicFramePr>
        <p:xfrm>
          <a:off x="1927225" y="4297363"/>
          <a:ext cx="86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17" imgW="863280" imgH="393480" progId="Equation.3">
                  <p:embed/>
                </p:oleObj>
              </mc:Choice>
              <mc:Fallback>
                <p:oleObj name="Equation" r:id="rId17" imgW="863280" imgH="393480" progId="Equation.3">
                  <p:embed/>
                  <p:pic>
                    <p:nvPicPr>
                      <p:cNvPr id="8196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4297363"/>
                        <a:ext cx="863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3" name="Text Box 43"/>
          <p:cNvSpPr txBox="1">
            <a:spLocks noChangeArrowheads="1"/>
          </p:cNvSpPr>
          <p:nvPr/>
        </p:nvSpPr>
        <p:spPr bwMode="auto">
          <a:xfrm>
            <a:off x="6705600" y="100171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的夹角为</a:t>
            </a:r>
          </a:p>
        </p:txBody>
      </p:sp>
      <p:sp>
        <p:nvSpPr>
          <p:cNvPr id="81965" name="Text Box 45"/>
          <p:cNvSpPr txBox="1">
            <a:spLocks noChangeArrowheads="1"/>
          </p:cNvSpPr>
          <p:nvPr/>
        </p:nvSpPr>
        <p:spPr bwMode="auto">
          <a:xfrm>
            <a:off x="1295400" y="9779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且</a:t>
            </a:r>
          </a:p>
        </p:txBody>
      </p:sp>
      <p:grpSp>
        <p:nvGrpSpPr>
          <p:cNvPr id="81967" name="Group 47"/>
          <p:cNvGrpSpPr>
            <a:grpSpLocks/>
          </p:cNvGrpSpPr>
          <p:nvPr/>
        </p:nvGrpSpPr>
        <p:grpSpPr bwMode="auto">
          <a:xfrm>
            <a:off x="3581400" y="598488"/>
            <a:ext cx="247650" cy="301625"/>
            <a:chOff x="2256" y="226"/>
            <a:chExt cx="156" cy="190"/>
          </a:xfrm>
        </p:grpSpPr>
        <p:graphicFrame>
          <p:nvGraphicFramePr>
            <p:cNvPr id="81933" name="Object 13"/>
            <p:cNvGraphicFramePr>
              <a:graphicFrameLocks noChangeAspect="1"/>
            </p:cNvGraphicFramePr>
            <p:nvPr/>
          </p:nvGraphicFramePr>
          <p:xfrm>
            <a:off x="2284" y="264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2" name="Equation" r:id="rId19" imgW="203040" imgH="241200" progId="Equation.3">
                    <p:embed/>
                  </p:oleObj>
                </mc:Choice>
                <mc:Fallback>
                  <p:oleObj name="Equation" r:id="rId19" imgW="203040" imgH="241200" progId="Equation.3">
                    <p:embed/>
                    <p:pic>
                      <p:nvPicPr>
                        <p:cNvPr id="8193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4" y="264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66" name="Line 46"/>
            <p:cNvSpPr>
              <a:spLocks noChangeShapeType="1"/>
            </p:cNvSpPr>
            <p:nvPr/>
          </p:nvSpPr>
          <p:spPr bwMode="auto">
            <a:xfrm>
              <a:off x="2256" y="22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1968" name="Group 48"/>
          <p:cNvGrpSpPr>
            <a:grpSpLocks/>
          </p:cNvGrpSpPr>
          <p:nvPr/>
        </p:nvGrpSpPr>
        <p:grpSpPr bwMode="auto">
          <a:xfrm>
            <a:off x="1752600" y="1154113"/>
            <a:ext cx="247650" cy="301625"/>
            <a:chOff x="2256" y="226"/>
            <a:chExt cx="156" cy="190"/>
          </a:xfrm>
        </p:grpSpPr>
        <p:graphicFrame>
          <p:nvGraphicFramePr>
            <p:cNvPr id="81969" name="Object 49"/>
            <p:cNvGraphicFramePr>
              <a:graphicFrameLocks noChangeAspect="1"/>
            </p:cNvGraphicFramePr>
            <p:nvPr/>
          </p:nvGraphicFramePr>
          <p:xfrm>
            <a:off x="2284" y="264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3" name="Equation" r:id="rId21" imgW="203040" imgH="241200" progId="Equation.3">
                    <p:embed/>
                  </p:oleObj>
                </mc:Choice>
                <mc:Fallback>
                  <p:oleObj name="Equation" r:id="rId21" imgW="203040" imgH="241200" progId="Equation.3">
                    <p:embed/>
                    <p:pic>
                      <p:nvPicPr>
                        <p:cNvPr id="81969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4" y="264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70" name="Line 50"/>
            <p:cNvSpPr>
              <a:spLocks noChangeShapeType="1"/>
            </p:cNvSpPr>
            <p:nvPr/>
          </p:nvSpPr>
          <p:spPr bwMode="auto">
            <a:xfrm>
              <a:off x="2256" y="22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1972" name="Group 52"/>
          <p:cNvGrpSpPr>
            <a:grpSpLocks/>
          </p:cNvGrpSpPr>
          <p:nvPr/>
        </p:nvGrpSpPr>
        <p:grpSpPr bwMode="auto">
          <a:xfrm>
            <a:off x="6400800" y="1154113"/>
            <a:ext cx="241300" cy="304800"/>
            <a:chOff x="4360" y="672"/>
            <a:chExt cx="152" cy="192"/>
          </a:xfrm>
        </p:grpSpPr>
        <p:graphicFrame>
          <p:nvGraphicFramePr>
            <p:cNvPr id="81962" name="Object 42"/>
            <p:cNvGraphicFramePr>
              <a:graphicFrameLocks noChangeAspect="1"/>
            </p:cNvGraphicFramePr>
            <p:nvPr/>
          </p:nvGraphicFramePr>
          <p:xfrm>
            <a:off x="4360" y="71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4" name="Equation" r:id="rId23" imgW="228600" imgH="241200" progId="Equation.3">
                    <p:embed/>
                  </p:oleObj>
                </mc:Choice>
                <mc:Fallback>
                  <p:oleObj name="Equation" r:id="rId23" imgW="228600" imgH="241200" progId="Equation.3">
                    <p:embed/>
                    <p:pic>
                      <p:nvPicPr>
                        <p:cNvPr id="81962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0" y="71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71" name="Line 51"/>
            <p:cNvSpPr>
              <a:spLocks noChangeShapeType="1"/>
            </p:cNvSpPr>
            <p:nvPr/>
          </p:nvSpPr>
          <p:spPr bwMode="auto">
            <a:xfrm>
              <a:off x="4367" y="67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1974" name="Group 54"/>
          <p:cNvGrpSpPr>
            <a:grpSpLocks/>
          </p:cNvGrpSpPr>
          <p:nvPr/>
        </p:nvGrpSpPr>
        <p:grpSpPr bwMode="auto">
          <a:xfrm>
            <a:off x="6210300" y="5475288"/>
            <a:ext cx="1257300" cy="468312"/>
            <a:chOff x="1800" y="1872"/>
            <a:chExt cx="792" cy="295"/>
          </a:xfrm>
        </p:grpSpPr>
        <p:graphicFrame>
          <p:nvGraphicFramePr>
            <p:cNvPr id="81957" name="Object 37"/>
            <p:cNvGraphicFramePr>
              <a:graphicFrameLocks noChangeAspect="1"/>
            </p:cNvGraphicFramePr>
            <p:nvPr/>
          </p:nvGraphicFramePr>
          <p:xfrm>
            <a:off x="1800" y="1872"/>
            <a:ext cx="79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" name="Equation" r:id="rId25" imgW="1257120" imgH="469800" progId="Equation.3">
                    <p:embed/>
                  </p:oleObj>
                </mc:Choice>
                <mc:Fallback>
                  <p:oleObj name="Equation" r:id="rId25" imgW="1257120" imgH="469800" progId="Equation.3">
                    <p:embed/>
                    <p:pic>
                      <p:nvPicPr>
                        <p:cNvPr id="81957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0" y="1872"/>
                          <a:ext cx="79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9" name="Object 39"/>
            <p:cNvGraphicFramePr>
              <a:graphicFrameLocks noChangeAspect="1"/>
            </p:cNvGraphicFramePr>
            <p:nvPr/>
          </p:nvGraphicFramePr>
          <p:xfrm>
            <a:off x="1888" y="1984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" name="Equation" r:id="rId27" imgW="203040" imgH="241200" progId="Equation.3">
                    <p:embed/>
                  </p:oleObj>
                </mc:Choice>
                <mc:Fallback>
                  <p:oleObj name="Equation" r:id="rId27" imgW="203040" imgH="241200" progId="Equation.3">
                    <p:embed/>
                    <p:pic>
                      <p:nvPicPr>
                        <p:cNvPr id="81959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" y="1984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73" name="Line 53"/>
            <p:cNvSpPr>
              <a:spLocks noChangeShapeType="1"/>
            </p:cNvSpPr>
            <p:nvPr/>
          </p:nvSpPr>
          <p:spPr bwMode="auto">
            <a:xfrm>
              <a:off x="1872" y="192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1975" name="Group 55"/>
          <p:cNvGrpSpPr>
            <a:grpSpLocks/>
          </p:cNvGrpSpPr>
          <p:nvPr/>
        </p:nvGrpSpPr>
        <p:grpSpPr bwMode="auto">
          <a:xfrm>
            <a:off x="2781300" y="2971800"/>
            <a:ext cx="1257300" cy="468313"/>
            <a:chOff x="1800" y="1872"/>
            <a:chExt cx="792" cy="295"/>
          </a:xfrm>
        </p:grpSpPr>
        <p:graphicFrame>
          <p:nvGraphicFramePr>
            <p:cNvPr id="81976" name="Object 56"/>
            <p:cNvGraphicFramePr>
              <a:graphicFrameLocks noChangeAspect="1"/>
            </p:cNvGraphicFramePr>
            <p:nvPr/>
          </p:nvGraphicFramePr>
          <p:xfrm>
            <a:off x="1800" y="1872"/>
            <a:ext cx="79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7" name="Equation" r:id="rId29" imgW="1257120" imgH="469800" progId="Equation.3">
                    <p:embed/>
                  </p:oleObj>
                </mc:Choice>
                <mc:Fallback>
                  <p:oleObj name="Equation" r:id="rId29" imgW="1257120" imgH="469800" progId="Equation.3">
                    <p:embed/>
                    <p:pic>
                      <p:nvPicPr>
                        <p:cNvPr id="81976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0" y="1872"/>
                          <a:ext cx="79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7" name="Object 57"/>
            <p:cNvGraphicFramePr>
              <a:graphicFrameLocks noChangeAspect="1"/>
            </p:cNvGraphicFramePr>
            <p:nvPr/>
          </p:nvGraphicFramePr>
          <p:xfrm>
            <a:off x="1888" y="1984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8" name="Equation" r:id="rId31" imgW="203040" imgH="241200" progId="Equation.3">
                    <p:embed/>
                  </p:oleObj>
                </mc:Choice>
                <mc:Fallback>
                  <p:oleObj name="Equation" r:id="rId31" imgW="203040" imgH="241200" progId="Equation.3">
                    <p:embed/>
                    <p:pic>
                      <p:nvPicPr>
                        <p:cNvPr id="81977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" y="1984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78" name="Line 58"/>
            <p:cNvSpPr>
              <a:spLocks noChangeShapeType="1"/>
            </p:cNvSpPr>
            <p:nvPr/>
          </p:nvSpPr>
          <p:spPr bwMode="auto">
            <a:xfrm>
              <a:off x="1872" y="192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1988" name="Group 68"/>
          <p:cNvGrpSpPr>
            <a:grpSpLocks/>
          </p:cNvGrpSpPr>
          <p:nvPr/>
        </p:nvGrpSpPr>
        <p:grpSpPr bwMode="auto">
          <a:xfrm>
            <a:off x="2841625" y="4294188"/>
            <a:ext cx="663575" cy="430212"/>
            <a:chOff x="1790" y="2352"/>
            <a:chExt cx="418" cy="271"/>
          </a:xfrm>
        </p:grpSpPr>
        <p:graphicFrame>
          <p:nvGraphicFramePr>
            <p:cNvPr id="81961" name="Object 41"/>
            <p:cNvGraphicFramePr>
              <a:graphicFrameLocks noChangeAspect="1"/>
            </p:cNvGraphicFramePr>
            <p:nvPr/>
          </p:nvGraphicFramePr>
          <p:xfrm>
            <a:off x="1816" y="2423"/>
            <a:ext cx="3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" name="Equation" r:id="rId33" imgW="622080" imgH="317160" progId="Equation.3">
                    <p:embed/>
                  </p:oleObj>
                </mc:Choice>
                <mc:Fallback>
                  <p:oleObj name="Equation" r:id="rId33" imgW="622080" imgH="317160" progId="Equation.3">
                    <p:embed/>
                    <p:pic>
                      <p:nvPicPr>
                        <p:cNvPr id="81961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6" y="2423"/>
                          <a:ext cx="3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79" name="Line 59"/>
            <p:cNvSpPr>
              <a:spLocks noChangeShapeType="1"/>
            </p:cNvSpPr>
            <p:nvPr/>
          </p:nvSpPr>
          <p:spPr bwMode="auto">
            <a:xfrm>
              <a:off x="1790" y="23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80" name="Line 60"/>
            <p:cNvSpPr>
              <a:spLocks noChangeShapeType="1"/>
            </p:cNvSpPr>
            <p:nvPr/>
          </p:nvSpPr>
          <p:spPr bwMode="auto">
            <a:xfrm>
              <a:off x="2063" y="23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1982" name="Group 62"/>
          <p:cNvGrpSpPr>
            <a:grpSpLocks/>
          </p:cNvGrpSpPr>
          <p:nvPr/>
        </p:nvGrpSpPr>
        <p:grpSpPr bwMode="auto">
          <a:xfrm>
            <a:off x="7010400" y="2819400"/>
            <a:ext cx="247650" cy="301625"/>
            <a:chOff x="2256" y="226"/>
            <a:chExt cx="156" cy="190"/>
          </a:xfrm>
        </p:grpSpPr>
        <p:graphicFrame>
          <p:nvGraphicFramePr>
            <p:cNvPr id="81983" name="Object 63"/>
            <p:cNvGraphicFramePr>
              <a:graphicFrameLocks noChangeAspect="1"/>
            </p:cNvGraphicFramePr>
            <p:nvPr/>
          </p:nvGraphicFramePr>
          <p:xfrm>
            <a:off x="2284" y="264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" name="Equation" r:id="rId35" imgW="203040" imgH="241200" progId="Equation.3">
                    <p:embed/>
                  </p:oleObj>
                </mc:Choice>
                <mc:Fallback>
                  <p:oleObj name="Equation" r:id="rId35" imgW="203040" imgH="241200" progId="Equation.3">
                    <p:embed/>
                    <p:pic>
                      <p:nvPicPr>
                        <p:cNvPr id="81983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4" y="264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84" name="Line 64"/>
            <p:cNvSpPr>
              <a:spLocks noChangeShapeType="1"/>
            </p:cNvSpPr>
            <p:nvPr/>
          </p:nvSpPr>
          <p:spPr bwMode="auto">
            <a:xfrm>
              <a:off x="2256" y="22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1985" name="Group 65"/>
          <p:cNvGrpSpPr>
            <a:grpSpLocks/>
          </p:cNvGrpSpPr>
          <p:nvPr/>
        </p:nvGrpSpPr>
        <p:grpSpPr bwMode="auto">
          <a:xfrm>
            <a:off x="6159500" y="3352800"/>
            <a:ext cx="241300" cy="304800"/>
            <a:chOff x="4360" y="672"/>
            <a:chExt cx="152" cy="192"/>
          </a:xfrm>
        </p:grpSpPr>
        <p:graphicFrame>
          <p:nvGraphicFramePr>
            <p:cNvPr id="81986" name="Object 66"/>
            <p:cNvGraphicFramePr>
              <a:graphicFrameLocks noChangeAspect="1"/>
            </p:cNvGraphicFramePr>
            <p:nvPr/>
          </p:nvGraphicFramePr>
          <p:xfrm>
            <a:off x="4360" y="71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" name="Equation" r:id="rId37" imgW="228600" imgH="241200" progId="Equation.3">
                    <p:embed/>
                  </p:oleObj>
                </mc:Choice>
                <mc:Fallback>
                  <p:oleObj name="Equation" r:id="rId37" imgW="228600" imgH="241200" progId="Equation.3">
                    <p:embed/>
                    <p:pic>
                      <p:nvPicPr>
                        <p:cNvPr id="81986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0" y="71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87" name="Line 67"/>
            <p:cNvSpPr>
              <a:spLocks noChangeShapeType="1"/>
            </p:cNvSpPr>
            <p:nvPr/>
          </p:nvSpPr>
          <p:spPr bwMode="auto">
            <a:xfrm>
              <a:off x="4367" y="67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1994" name="Group 74"/>
          <p:cNvGrpSpPr>
            <a:grpSpLocks/>
          </p:cNvGrpSpPr>
          <p:nvPr/>
        </p:nvGrpSpPr>
        <p:grpSpPr bwMode="auto">
          <a:xfrm>
            <a:off x="2133600" y="3540125"/>
            <a:ext cx="2209800" cy="519113"/>
            <a:chOff x="1344" y="2208"/>
            <a:chExt cx="1392" cy="327"/>
          </a:xfrm>
        </p:grpSpPr>
        <p:grpSp>
          <p:nvGrpSpPr>
            <p:cNvPr id="81989" name="Group 69"/>
            <p:cNvGrpSpPr>
              <a:grpSpLocks/>
            </p:cNvGrpSpPr>
            <p:nvPr/>
          </p:nvGrpSpPr>
          <p:grpSpPr bwMode="auto">
            <a:xfrm>
              <a:off x="1344" y="2304"/>
              <a:ext cx="152" cy="192"/>
              <a:chOff x="4360" y="672"/>
              <a:chExt cx="152" cy="192"/>
            </a:xfrm>
          </p:grpSpPr>
          <p:graphicFrame>
            <p:nvGraphicFramePr>
              <p:cNvPr id="81990" name="Object 70"/>
              <p:cNvGraphicFramePr>
                <a:graphicFrameLocks noChangeAspect="1"/>
              </p:cNvGraphicFramePr>
              <p:nvPr/>
            </p:nvGraphicFramePr>
            <p:xfrm>
              <a:off x="4360" y="71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2" name="Equation" r:id="rId39" imgW="228600" imgH="241200" progId="Equation.3">
                      <p:embed/>
                    </p:oleObj>
                  </mc:Choice>
                  <mc:Fallback>
                    <p:oleObj name="Equation" r:id="rId39" imgW="228600" imgH="241200" progId="Equation.3">
                      <p:embed/>
                      <p:pic>
                        <p:nvPicPr>
                          <p:cNvPr id="81990" name="Object 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0" y="71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991" name="Line 71"/>
              <p:cNvSpPr>
                <a:spLocks noChangeShapeType="1"/>
              </p:cNvSpPr>
              <p:nvPr/>
            </p:nvSpPr>
            <p:spPr bwMode="auto">
              <a:xfrm>
                <a:off x="4367" y="672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92" name="Text Box 72"/>
            <p:cNvSpPr txBox="1">
              <a:spLocks noChangeArrowheads="1"/>
            </p:cNvSpPr>
            <p:nvPr/>
          </p:nvSpPr>
          <p:spPr bwMode="auto">
            <a:xfrm>
              <a:off x="1488" y="2208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为单位向量</a:t>
              </a:r>
            </a:p>
          </p:txBody>
        </p:sp>
      </p:grpSp>
      <p:sp>
        <p:nvSpPr>
          <p:cNvPr id="81993" name="Line 73"/>
          <p:cNvSpPr>
            <a:spLocks noChangeShapeType="1"/>
          </p:cNvSpPr>
          <p:nvPr/>
        </p:nvSpPr>
        <p:spPr bwMode="auto">
          <a:xfrm>
            <a:off x="2022475" y="3505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1995" name="Picture 75" descr="F:\My Documents\数学资源库\机动.jpg"/>
          <p:cNvPicPr>
            <a:picLocks noChangeAspect="1" noChangeArrowheads="1"/>
          </p:cNvPicPr>
          <p:nvPr/>
        </p:nvPicPr>
        <p:blipFill>
          <a:blip r:embed="rId4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96" name="Text Box 7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81997" name="Picture 7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8" name="Picture 7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9" name="Picture 7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0" name="Picture 8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1" name="Picture 8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8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autoUpdateAnimBg="0"/>
      <p:bldP spid="81924" grpId="0" autoUpdateAnimBg="0"/>
      <p:bldP spid="81925" grpId="0" animBg="1"/>
      <p:bldP spid="81936" grpId="0" build="p" autoUpdateAnimBg="0" advAuto="0"/>
      <p:bldP spid="81940" grpId="0" animBg="1"/>
      <p:bldP spid="81941" grpId="0" animBg="1"/>
      <p:bldP spid="81943" grpId="0" animBg="1"/>
      <p:bldP spid="81946" grpId="0" autoUpdateAnimBg="0"/>
      <p:bldP spid="81947" grpId="0" autoUpdateAnimBg="0"/>
      <p:bldP spid="81963" grpId="0" build="p" autoUpdateAnimBg="0" advAuto="0"/>
      <p:bldP spid="81965" grpId="0" build="p" autoUpdateAnimBg="0"/>
      <p:bldP spid="819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5715000" y="2438400"/>
            <a:ext cx="3124200" cy="25146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685800" y="2963863"/>
          <a:ext cx="69532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253800" imgH="253800" progId="Equation.3">
                  <p:embed/>
                </p:oleObj>
              </mc:Choice>
              <mc:Fallback>
                <p:oleObj name="Equation" r:id="rId3" imgW="253800" imgH="253800" progId="Equation.3">
                  <p:embed/>
                  <p:pic>
                    <p:nvPicPr>
                      <p:cNvPr id="1034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963863"/>
                        <a:ext cx="695325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395288"/>
            <a:ext cx="3962400" cy="6858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anose="02010609030101010101" pitchFamily="49" charset="-122"/>
              </a:rPr>
              <a:t>二、两向量的向量积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609600" y="1173163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引例</a:t>
            </a:r>
            <a:r>
              <a:rPr lang="en-US" altLang="zh-CN" b="1">
                <a:solidFill>
                  <a:schemeClr val="tx2"/>
                </a:solidFill>
              </a:rPr>
              <a:t>.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en-US" altLang="zh-CN" i="1"/>
              <a:t>O </a:t>
            </a:r>
            <a:r>
              <a:rPr lang="zh-CN" altLang="en-US"/>
              <a:t>为杠杆</a:t>
            </a:r>
            <a:r>
              <a:rPr lang="en-US" altLang="zh-CN" i="1"/>
              <a:t>L </a:t>
            </a:r>
            <a:r>
              <a:rPr lang="zh-CN" altLang="en-US"/>
              <a:t>的支点 </a:t>
            </a:r>
            <a:r>
              <a:rPr lang="en-US" altLang="zh-CN"/>
              <a:t>,</a:t>
            </a:r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4913313" y="1160463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有一个与杠杆夹角为</a:t>
            </a:r>
          </a:p>
        </p:txBody>
      </p:sp>
      <p:graphicFrame>
        <p:nvGraphicFramePr>
          <p:cNvPr id="103432" name="Object 8"/>
          <p:cNvGraphicFramePr>
            <a:graphicFrameLocks noChangeAspect="1"/>
          </p:cNvGraphicFramePr>
          <p:nvPr/>
        </p:nvGraphicFramePr>
        <p:xfrm>
          <a:off x="8189913" y="1192213"/>
          <a:ext cx="34448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126720" imgH="177480" progId="Equation.3">
                  <p:embed/>
                </p:oleObj>
              </mc:Choice>
              <mc:Fallback>
                <p:oleObj name="Equation" r:id="rId5" imgW="126720" imgH="177480" progId="Equation.3">
                  <p:embed/>
                  <p:pic>
                    <p:nvPicPr>
                      <p:cNvPr id="1034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9913" y="1192213"/>
                        <a:ext cx="34448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1" name="Object 17"/>
          <p:cNvGraphicFramePr>
            <a:graphicFrameLocks noChangeAspect="1"/>
          </p:cNvGraphicFramePr>
          <p:nvPr/>
        </p:nvGraphicFramePr>
        <p:xfrm>
          <a:off x="6086475" y="5116513"/>
          <a:ext cx="927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927000" imgH="469800" progId="Equation.3">
                  <p:embed/>
                </p:oleObj>
              </mc:Choice>
              <mc:Fallback>
                <p:oleObj name="Equation" r:id="rId7" imgW="927000" imgH="469800" progId="Equation.3">
                  <p:embed/>
                  <p:pic>
                    <p:nvPicPr>
                      <p:cNvPr id="1034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5" y="5116513"/>
                        <a:ext cx="927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65" name="Line 41"/>
          <p:cNvSpPr>
            <a:spLocks noChangeShapeType="1"/>
          </p:cNvSpPr>
          <p:nvPr/>
        </p:nvSpPr>
        <p:spPr bwMode="auto">
          <a:xfrm>
            <a:off x="5813425" y="3741738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3466" name="Group 42"/>
          <p:cNvGrpSpPr>
            <a:grpSpLocks/>
          </p:cNvGrpSpPr>
          <p:nvPr/>
        </p:nvGrpSpPr>
        <p:grpSpPr bwMode="auto">
          <a:xfrm>
            <a:off x="5783263" y="3330575"/>
            <a:ext cx="373062" cy="657225"/>
            <a:chOff x="3291" y="1776"/>
            <a:chExt cx="261" cy="460"/>
          </a:xfrm>
        </p:grpSpPr>
        <p:graphicFrame>
          <p:nvGraphicFramePr>
            <p:cNvPr id="103467" name="Object 43"/>
            <p:cNvGraphicFramePr>
              <a:graphicFrameLocks noChangeAspect="1"/>
            </p:cNvGraphicFramePr>
            <p:nvPr/>
          </p:nvGraphicFramePr>
          <p:xfrm>
            <a:off x="3291" y="1776"/>
            <a:ext cx="261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" name="Equation" r:id="rId9" imgW="152280" imgH="177480" progId="Equation.3">
                    <p:embed/>
                  </p:oleObj>
                </mc:Choice>
                <mc:Fallback>
                  <p:oleObj name="Equation" r:id="rId9" imgW="152280" imgH="177480" progId="Equation.3">
                    <p:embed/>
                    <p:pic>
                      <p:nvPicPr>
                        <p:cNvPr id="103467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1" y="1776"/>
                          <a:ext cx="261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68" name="AutoShape 44"/>
            <p:cNvSpPr>
              <a:spLocks noChangeArrowheads="1"/>
            </p:cNvSpPr>
            <p:nvPr/>
          </p:nvSpPr>
          <p:spPr bwMode="auto">
            <a:xfrm>
              <a:off x="3312" y="2064"/>
              <a:ext cx="199" cy="172"/>
            </a:xfrm>
            <a:prstGeom prst="triangle">
              <a:avLst>
                <a:gd name="adj" fmla="val 50000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3469" name="Object 45"/>
          <p:cNvGraphicFramePr>
            <a:graphicFrameLocks noChangeAspect="1"/>
          </p:cNvGraphicFramePr>
          <p:nvPr/>
        </p:nvGraphicFramePr>
        <p:xfrm>
          <a:off x="8416925" y="3748088"/>
          <a:ext cx="3460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139680" imgH="164880" progId="Equation.3">
                  <p:embed/>
                </p:oleObj>
              </mc:Choice>
              <mc:Fallback>
                <p:oleObj name="Equation" r:id="rId11" imgW="139680" imgH="164880" progId="Equation.3">
                  <p:embed/>
                  <p:pic>
                    <p:nvPicPr>
                      <p:cNvPr id="10346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6925" y="3748088"/>
                        <a:ext cx="34607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70" name="Line 46"/>
          <p:cNvSpPr>
            <a:spLocks noChangeShapeType="1"/>
          </p:cNvSpPr>
          <p:nvPr/>
        </p:nvSpPr>
        <p:spPr bwMode="auto">
          <a:xfrm flipV="1">
            <a:off x="7391400" y="2849563"/>
            <a:ext cx="892175" cy="8921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3472" name="Object 48"/>
          <p:cNvGraphicFramePr>
            <a:graphicFrameLocks noChangeAspect="1"/>
          </p:cNvGraphicFramePr>
          <p:nvPr/>
        </p:nvGraphicFramePr>
        <p:xfrm>
          <a:off x="7308850" y="3741738"/>
          <a:ext cx="3730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3" imgW="152280" imgH="164880" progId="Equation.3">
                  <p:embed/>
                </p:oleObj>
              </mc:Choice>
              <mc:Fallback>
                <p:oleObj name="Equation" r:id="rId13" imgW="152280" imgH="164880" progId="Equation.3">
                  <p:embed/>
                  <p:pic>
                    <p:nvPicPr>
                      <p:cNvPr id="103472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3741738"/>
                        <a:ext cx="3730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73" name="Arc 49"/>
          <p:cNvSpPr>
            <a:spLocks/>
          </p:cNvSpPr>
          <p:nvPr/>
        </p:nvSpPr>
        <p:spPr bwMode="auto">
          <a:xfrm>
            <a:off x="7429500" y="3495675"/>
            <a:ext cx="330200" cy="246063"/>
          </a:xfrm>
          <a:custGeom>
            <a:avLst/>
            <a:gdLst>
              <a:gd name="G0" fmla="+- 0 0 0"/>
              <a:gd name="G1" fmla="+- 16116 0 0"/>
              <a:gd name="G2" fmla="+- 21600 0 0"/>
              <a:gd name="T0" fmla="*/ 14382 w 21600"/>
              <a:gd name="T1" fmla="*/ 0 h 16116"/>
              <a:gd name="T2" fmla="*/ 21600 w 21600"/>
              <a:gd name="T3" fmla="*/ 16116 h 16116"/>
              <a:gd name="T4" fmla="*/ 0 w 21600"/>
              <a:gd name="T5" fmla="*/ 16116 h 16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116" fill="none" extrusionOk="0">
                <a:moveTo>
                  <a:pt x="14381" y="0"/>
                </a:moveTo>
                <a:cubicBezTo>
                  <a:pt x="18974" y="4098"/>
                  <a:pt x="21600" y="9960"/>
                  <a:pt x="21600" y="16116"/>
                </a:cubicBezTo>
              </a:path>
              <a:path w="21600" h="16116" stroke="0" extrusionOk="0">
                <a:moveTo>
                  <a:pt x="14381" y="0"/>
                </a:moveTo>
                <a:cubicBezTo>
                  <a:pt x="18974" y="4098"/>
                  <a:pt x="21600" y="9960"/>
                  <a:pt x="21600" y="16116"/>
                </a:cubicBezTo>
                <a:lnTo>
                  <a:pt x="0" y="16116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3474" name="Object 50"/>
          <p:cNvGraphicFramePr>
            <a:graphicFrameLocks noChangeAspect="1"/>
          </p:cNvGraphicFramePr>
          <p:nvPr/>
        </p:nvGraphicFramePr>
        <p:xfrm>
          <a:off x="7772400" y="3314700"/>
          <a:ext cx="3111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15" imgW="126720" imgH="177480" progId="Equation.3">
                  <p:embed/>
                </p:oleObj>
              </mc:Choice>
              <mc:Fallback>
                <p:oleObj name="Equation" r:id="rId15" imgW="126720" imgH="177480" progId="Equation.3">
                  <p:embed/>
                  <p:pic>
                    <p:nvPicPr>
                      <p:cNvPr id="103474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314700"/>
                        <a:ext cx="3111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75" name="Line 51"/>
          <p:cNvSpPr>
            <a:spLocks noChangeShapeType="1"/>
          </p:cNvSpPr>
          <p:nvPr/>
        </p:nvSpPr>
        <p:spPr bwMode="auto">
          <a:xfrm flipV="1">
            <a:off x="6537325" y="3741738"/>
            <a:ext cx="892175" cy="8905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76" name="Line 52"/>
          <p:cNvSpPr>
            <a:spLocks noChangeShapeType="1"/>
          </p:cNvSpPr>
          <p:nvPr/>
        </p:nvSpPr>
        <p:spPr bwMode="auto">
          <a:xfrm rot="5400000" flipV="1">
            <a:off x="5959476" y="3709987"/>
            <a:ext cx="741362" cy="7413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3477" name="Group 53"/>
          <p:cNvGrpSpPr>
            <a:grpSpLocks/>
          </p:cNvGrpSpPr>
          <p:nvPr/>
        </p:nvGrpSpPr>
        <p:grpSpPr bwMode="auto">
          <a:xfrm>
            <a:off x="6567488" y="4229100"/>
            <a:ext cx="236537" cy="130175"/>
            <a:chOff x="1310" y="2928"/>
            <a:chExt cx="1033" cy="562"/>
          </a:xfrm>
        </p:grpSpPr>
        <p:sp>
          <p:nvSpPr>
            <p:cNvPr id="103478" name="Line 54"/>
            <p:cNvSpPr>
              <a:spLocks noChangeShapeType="1"/>
            </p:cNvSpPr>
            <p:nvPr/>
          </p:nvSpPr>
          <p:spPr bwMode="auto">
            <a:xfrm flipV="1">
              <a:off x="1310" y="2928"/>
              <a:ext cx="562" cy="5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79" name="Line 55"/>
            <p:cNvSpPr>
              <a:spLocks noChangeShapeType="1"/>
            </p:cNvSpPr>
            <p:nvPr/>
          </p:nvSpPr>
          <p:spPr bwMode="auto">
            <a:xfrm rot="5400000" flipV="1">
              <a:off x="1824" y="2954"/>
              <a:ext cx="519" cy="5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80" name="Arc 56"/>
          <p:cNvSpPr>
            <a:spLocks/>
          </p:cNvSpPr>
          <p:nvPr/>
        </p:nvSpPr>
        <p:spPr bwMode="auto">
          <a:xfrm rot="10800000">
            <a:off x="7099300" y="3717925"/>
            <a:ext cx="330200" cy="244475"/>
          </a:xfrm>
          <a:custGeom>
            <a:avLst/>
            <a:gdLst>
              <a:gd name="G0" fmla="+- 0 0 0"/>
              <a:gd name="G1" fmla="+- 16116 0 0"/>
              <a:gd name="G2" fmla="+- 21600 0 0"/>
              <a:gd name="T0" fmla="*/ 14382 w 21600"/>
              <a:gd name="T1" fmla="*/ 0 h 16116"/>
              <a:gd name="T2" fmla="*/ 21600 w 21600"/>
              <a:gd name="T3" fmla="*/ 16116 h 16116"/>
              <a:gd name="T4" fmla="*/ 0 w 21600"/>
              <a:gd name="T5" fmla="*/ 16116 h 16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116" fill="none" extrusionOk="0">
                <a:moveTo>
                  <a:pt x="14381" y="0"/>
                </a:moveTo>
                <a:cubicBezTo>
                  <a:pt x="18974" y="4098"/>
                  <a:pt x="21600" y="9960"/>
                  <a:pt x="21600" y="16116"/>
                </a:cubicBezTo>
              </a:path>
              <a:path w="21600" h="16116" stroke="0" extrusionOk="0">
                <a:moveTo>
                  <a:pt x="14381" y="0"/>
                </a:moveTo>
                <a:cubicBezTo>
                  <a:pt x="18974" y="4098"/>
                  <a:pt x="21600" y="9960"/>
                  <a:pt x="21600" y="16116"/>
                </a:cubicBezTo>
                <a:lnTo>
                  <a:pt x="0" y="16116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3481" name="Object 57"/>
          <p:cNvGraphicFramePr>
            <a:graphicFrameLocks noChangeAspect="1"/>
          </p:cNvGraphicFramePr>
          <p:nvPr/>
        </p:nvGraphicFramePr>
        <p:xfrm>
          <a:off x="6843713" y="3717925"/>
          <a:ext cx="3111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17" imgW="126720" imgH="177480" progId="Equation.3">
                  <p:embed/>
                </p:oleObj>
              </mc:Choice>
              <mc:Fallback>
                <p:oleObj name="Equation" r:id="rId17" imgW="126720" imgH="177480" progId="Equation.3">
                  <p:embed/>
                  <p:pic>
                    <p:nvPicPr>
                      <p:cNvPr id="103481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3713" y="3717925"/>
                        <a:ext cx="3111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82" name="Line 58"/>
          <p:cNvSpPr>
            <a:spLocks noChangeShapeType="1"/>
          </p:cNvSpPr>
          <p:nvPr/>
        </p:nvSpPr>
        <p:spPr bwMode="auto">
          <a:xfrm>
            <a:off x="5989638" y="3741738"/>
            <a:ext cx="1371600" cy="0"/>
          </a:xfrm>
          <a:prstGeom prst="line">
            <a:avLst/>
          </a:prstGeom>
          <a:noFill/>
          <a:ln w="28575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3483" name="Object 59"/>
          <p:cNvGraphicFramePr>
            <a:graphicFrameLocks noChangeAspect="1"/>
          </p:cNvGraphicFramePr>
          <p:nvPr/>
        </p:nvGraphicFramePr>
        <p:xfrm>
          <a:off x="6773863" y="4340225"/>
          <a:ext cx="3746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19" imgW="152280" imgH="203040" progId="Equation.3">
                  <p:embed/>
                </p:oleObj>
              </mc:Choice>
              <mc:Fallback>
                <p:oleObj name="Equation" r:id="rId19" imgW="152280" imgH="203040" progId="Equation.3">
                  <p:embed/>
                  <p:pic>
                    <p:nvPicPr>
                      <p:cNvPr id="103483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863" y="4340225"/>
                        <a:ext cx="3746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07" name="Text Box 83"/>
          <p:cNvSpPr txBox="1">
            <a:spLocks noChangeArrowheads="1"/>
          </p:cNvSpPr>
          <p:nvPr/>
        </p:nvSpPr>
        <p:spPr bwMode="auto">
          <a:xfrm>
            <a:off x="2971800" y="39004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符合右手规则</a:t>
            </a:r>
          </a:p>
        </p:txBody>
      </p:sp>
      <p:grpSp>
        <p:nvGrpSpPr>
          <p:cNvPr id="103526" name="Group 102"/>
          <p:cNvGrpSpPr>
            <a:grpSpLocks/>
          </p:cNvGrpSpPr>
          <p:nvPr/>
        </p:nvGrpSpPr>
        <p:grpSpPr bwMode="auto">
          <a:xfrm>
            <a:off x="1447800" y="3048000"/>
            <a:ext cx="1574800" cy="469900"/>
            <a:chOff x="912" y="1920"/>
            <a:chExt cx="992" cy="296"/>
          </a:xfrm>
        </p:grpSpPr>
        <p:graphicFrame>
          <p:nvGraphicFramePr>
            <p:cNvPr id="103445" name="Object 21"/>
            <p:cNvGraphicFramePr>
              <a:graphicFrameLocks noChangeAspect="1"/>
            </p:cNvGraphicFramePr>
            <p:nvPr/>
          </p:nvGraphicFramePr>
          <p:xfrm>
            <a:off x="912" y="1920"/>
            <a:ext cx="99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" name="Equation" r:id="rId21" imgW="1574640" imgH="469800" progId="Equation.3">
                    <p:embed/>
                  </p:oleObj>
                </mc:Choice>
                <mc:Fallback>
                  <p:oleObj name="Equation" r:id="rId21" imgW="1574640" imgH="469800" progId="Equation.3">
                    <p:embed/>
                    <p:pic>
                      <p:nvPicPr>
                        <p:cNvPr id="103445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920"/>
                          <a:ext cx="99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3525" name="Group 101"/>
            <p:cNvGrpSpPr>
              <a:grpSpLocks/>
            </p:cNvGrpSpPr>
            <p:nvPr/>
          </p:nvGrpSpPr>
          <p:grpSpPr bwMode="auto">
            <a:xfrm>
              <a:off x="1632" y="1949"/>
              <a:ext cx="193" cy="240"/>
              <a:chOff x="1632" y="1968"/>
              <a:chExt cx="193" cy="240"/>
            </a:xfrm>
          </p:grpSpPr>
          <p:graphicFrame>
            <p:nvGraphicFramePr>
              <p:cNvPr id="103447" name="Object 23"/>
              <p:cNvGraphicFramePr>
                <a:graphicFrameLocks noChangeAspect="1"/>
              </p:cNvGraphicFramePr>
              <p:nvPr/>
            </p:nvGraphicFramePr>
            <p:xfrm>
              <a:off x="1632" y="2016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8" name="Equation" r:id="rId23" imgW="304560" imgH="304560" progId="Equation.3">
                      <p:embed/>
                    </p:oleObj>
                  </mc:Choice>
                  <mc:Fallback>
                    <p:oleObj name="Equation" r:id="rId23" imgW="304560" imgH="304560" progId="Equation.3">
                      <p:embed/>
                      <p:pic>
                        <p:nvPicPr>
                          <p:cNvPr id="103447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2016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524" name="Line 10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3534" name="Group 110"/>
          <p:cNvGrpSpPr>
            <a:grpSpLocks/>
          </p:cNvGrpSpPr>
          <p:nvPr/>
        </p:nvGrpSpPr>
        <p:grpSpPr bwMode="auto">
          <a:xfrm>
            <a:off x="3098800" y="3073400"/>
            <a:ext cx="2312988" cy="469900"/>
            <a:chOff x="1952" y="1936"/>
            <a:chExt cx="1457" cy="296"/>
          </a:xfrm>
        </p:grpSpPr>
        <p:graphicFrame>
          <p:nvGraphicFramePr>
            <p:cNvPr id="103449" name="Object 25"/>
            <p:cNvGraphicFramePr>
              <a:graphicFrameLocks noChangeAspect="1"/>
            </p:cNvGraphicFramePr>
            <p:nvPr/>
          </p:nvGraphicFramePr>
          <p:xfrm>
            <a:off x="1952" y="1936"/>
            <a:ext cx="97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9" name="Equation" r:id="rId25" imgW="1549080" imgH="469800" progId="Equation.3">
                    <p:embed/>
                  </p:oleObj>
                </mc:Choice>
                <mc:Fallback>
                  <p:oleObj name="Equation" r:id="rId25" imgW="1549080" imgH="469800" progId="Equation.3">
                    <p:embed/>
                    <p:pic>
                      <p:nvPicPr>
                        <p:cNvPr id="103449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2" y="1936"/>
                          <a:ext cx="97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51" name="Object 27"/>
            <p:cNvGraphicFramePr>
              <a:graphicFrameLocks noChangeAspect="1"/>
            </p:cNvGraphicFramePr>
            <p:nvPr/>
          </p:nvGraphicFramePr>
          <p:xfrm>
            <a:off x="2640" y="2016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0" name="Equation" r:id="rId27" imgW="304560" imgH="304560" progId="Equation.3">
                    <p:embed/>
                  </p:oleObj>
                </mc:Choice>
                <mc:Fallback>
                  <p:oleObj name="Equation" r:id="rId27" imgW="304560" imgH="304560" progId="Equation.3">
                    <p:embed/>
                    <p:pic>
                      <p:nvPicPr>
                        <p:cNvPr id="103451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016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55" name="Object 31"/>
            <p:cNvGraphicFramePr>
              <a:graphicFrameLocks noChangeAspect="1"/>
            </p:cNvGraphicFramePr>
            <p:nvPr/>
          </p:nvGraphicFramePr>
          <p:xfrm>
            <a:off x="2953" y="1979"/>
            <a:ext cx="45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1" name="Equation" r:id="rId29" imgW="723600" imgH="330120" progId="Equation.3">
                    <p:embed/>
                  </p:oleObj>
                </mc:Choice>
                <mc:Fallback>
                  <p:oleObj name="Equation" r:id="rId29" imgW="723600" imgH="330120" progId="Equation.3">
                    <p:embed/>
                    <p:pic>
                      <p:nvPicPr>
                        <p:cNvPr id="103455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3" y="1979"/>
                          <a:ext cx="45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3529" name="Group 105"/>
            <p:cNvGrpSpPr>
              <a:grpSpLocks/>
            </p:cNvGrpSpPr>
            <p:nvPr/>
          </p:nvGrpSpPr>
          <p:grpSpPr bwMode="auto">
            <a:xfrm>
              <a:off x="2207" y="1968"/>
              <a:ext cx="328" cy="240"/>
              <a:chOff x="2207" y="1968"/>
              <a:chExt cx="328" cy="240"/>
            </a:xfrm>
          </p:grpSpPr>
          <p:graphicFrame>
            <p:nvGraphicFramePr>
              <p:cNvPr id="103450" name="Object 26"/>
              <p:cNvGraphicFramePr>
                <a:graphicFrameLocks noChangeAspect="1"/>
              </p:cNvGraphicFramePr>
              <p:nvPr/>
            </p:nvGraphicFramePr>
            <p:xfrm>
              <a:off x="2207" y="2008"/>
              <a:ext cx="32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32" name="Equation" r:id="rId31" imgW="520560" imgH="317160" progId="Equation.3">
                      <p:embed/>
                    </p:oleObj>
                  </mc:Choice>
                  <mc:Fallback>
                    <p:oleObj name="Equation" r:id="rId31" imgW="520560" imgH="317160" progId="Equation.3">
                      <p:embed/>
                      <p:pic>
                        <p:nvPicPr>
                          <p:cNvPr id="10345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7" y="2008"/>
                            <a:ext cx="32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527" name="Line 103"/>
              <p:cNvSpPr>
                <a:spLocks noChangeShapeType="1"/>
              </p:cNvSpPr>
              <p:nvPr/>
            </p:nvSpPr>
            <p:spPr bwMode="auto">
              <a:xfrm>
                <a:off x="2208" y="1968"/>
                <a:ext cx="3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3528" name="Line 104"/>
            <p:cNvSpPr>
              <a:spLocks noChangeShapeType="1"/>
            </p:cNvSpPr>
            <p:nvPr/>
          </p:nvSpPr>
          <p:spPr bwMode="auto">
            <a:xfrm>
              <a:off x="2688" y="1968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3533" name="Group 109"/>
          <p:cNvGrpSpPr>
            <a:grpSpLocks/>
          </p:cNvGrpSpPr>
          <p:nvPr/>
        </p:nvGrpSpPr>
        <p:grpSpPr bwMode="auto">
          <a:xfrm>
            <a:off x="7077075" y="5105400"/>
            <a:ext cx="1533525" cy="469900"/>
            <a:chOff x="4026" y="3408"/>
            <a:chExt cx="966" cy="296"/>
          </a:xfrm>
        </p:grpSpPr>
        <p:graphicFrame>
          <p:nvGraphicFramePr>
            <p:cNvPr id="103454" name="Object 30"/>
            <p:cNvGraphicFramePr>
              <a:graphicFrameLocks noChangeAspect="1"/>
            </p:cNvGraphicFramePr>
            <p:nvPr/>
          </p:nvGraphicFramePr>
          <p:xfrm>
            <a:off x="4026" y="3408"/>
            <a:ext cx="4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3" name="Equation" r:id="rId33" imgW="749160" imgH="469800" progId="Equation.3">
                    <p:embed/>
                  </p:oleObj>
                </mc:Choice>
                <mc:Fallback>
                  <p:oleObj name="Equation" r:id="rId33" imgW="749160" imgH="469800" progId="Equation.3">
                    <p:embed/>
                    <p:pic>
                      <p:nvPicPr>
                        <p:cNvPr id="103454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6" y="3408"/>
                          <a:ext cx="47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2" name="Object 18"/>
            <p:cNvGraphicFramePr>
              <a:graphicFrameLocks noChangeAspect="1"/>
            </p:cNvGraphicFramePr>
            <p:nvPr/>
          </p:nvGraphicFramePr>
          <p:xfrm>
            <a:off x="4536" y="3443"/>
            <a:ext cx="45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4" name="Equation" r:id="rId35" imgW="723600" imgH="330120" progId="Equation.3">
                    <p:embed/>
                  </p:oleObj>
                </mc:Choice>
                <mc:Fallback>
                  <p:oleObj name="Equation" r:id="rId35" imgW="723600" imgH="330120" progId="Equation.3">
                    <p:embed/>
                    <p:pic>
                      <p:nvPicPr>
                        <p:cNvPr id="103442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6" y="3443"/>
                          <a:ext cx="45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3530" name="Group 106"/>
            <p:cNvGrpSpPr>
              <a:grpSpLocks/>
            </p:cNvGrpSpPr>
            <p:nvPr/>
          </p:nvGrpSpPr>
          <p:grpSpPr bwMode="auto">
            <a:xfrm>
              <a:off x="4100" y="3445"/>
              <a:ext cx="328" cy="240"/>
              <a:chOff x="2207" y="1968"/>
              <a:chExt cx="328" cy="240"/>
            </a:xfrm>
          </p:grpSpPr>
          <p:graphicFrame>
            <p:nvGraphicFramePr>
              <p:cNvPr id="103531" name="Object 107"/>
              <p:cNvGraphicFramePr>
                <a:graphicFrameLocks noChangeAspect="1"/>
              </p:cNvGraphicFramePr>
              <p:nvPr/>
            </p:nvGraphicFramePr>
            <p:xfrm>
              <a:off x="2207" y="2008"/>
              <a:ext cx="32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35" name="Equation" r:id="rId37" imgW="520560" imgH="317160" progId="Equation.3">
                      <p:embed/>
                    </p:oleObj>
                  </mc:Choice>
                  <mc:Fallback>
                    <p:oleObj name="Equation" r:id="rId37" imgW="520560" imgH="317160" progId="Equation.3">
                      <p:embed/>
                      <p:pic>
                        <p:nvPicPr>
                          <p:cNvPr id="103531" name="Object 1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7" y="2008"/>
                            <a:ext cx="32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532" name="Line 108"/>
              <p:cNvSpPr>
                <a:spLocks noChangeShapeType="1"/>
              </p:cNvSpPr>
              <p:nvPr/>
            </p:nvSpPr>
            <p:spPr bwMode="auto">
              <a:xfrm>
                <a:off x="2208" y="1968"/>
                <a:ext cx="3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3540" name="Group 116"/>
          <p:cNvGrpSpPr>
            <a:grpSpLocks/>
          </p:cNvGrpSpPr>
          <p:nvPr/>
        </p:nvGrpSpPr>
        <p:grpSpPr bwMode="auto">
          <a:xfrm>
            <a:off x="762000" y="3962400"/>
            <a:ext cx="2209800" cy="393700"/>
            <a:chOff x="480" y="2496"/>
            <a:chExt cx="1392" cy="248"/>
          </a:xfrm>
        </p:grpSpPr>
        <p:graphicFrame>
          <p:nvGraphicFramePr>
            <p:cNvPr id="103506" name="Object 82"/>
            <p:cNvGraphicFramePr>
              <a:graphicFrameLocks noChangeAspect="1"/>
            </p:cNvGraphicFramePr>
            <p:nvPr/>
          </p:nvGraphicFramePr>
          <p:xfrm>
            <a:off x="480" y="2544"/>
            <a:ext cx="13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6" name="Equation" r:id="rId39" imgW="2209680" imgH="317160" progId="Equation.3">
                    <p:embed/>
                  </p:oleObj>
                </mc:Choice>
                <mc:Fallback>
                  <p:oleObj name="Equation" r:id="rId39" imgW="2209680" imgH="317160" progId="Equation.3">
                    <p:embed/>
                    <p:pic>
                      <p:nvPicPr>
                        <p:cNvPr id="103506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544"/>
                          <a:ext cx="13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536" name="Line 112"/>
            <p:cNvSpPr>
              <a:spLocks noChangeShapeType="1"/>
            </p:cNvSpPr>
            <p:nvPr/>
          </p:nvSpPr>
          <p:spPr bwMode="auto">
            <a:xfrm>
              <a:off x="480" y="249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38" name="Line 114"/>
            <p:cNvSpPr>
              <a:spLocks noChangeShapeType="1"/>
            </p:cNvSpPr>
            <p:nvPr/>
          </p:nvSpPr>
          <p:spPr bwMode="auto">
            <a:xfrm>
              <a:off x="1174" y="249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39" name="Line 115"/>
            <p:cNvSpPr>
              <a:spLocks noChangeShapeType="1"/>
            </p:cNvSpPr>
            <p:nvPr/>
          </p:nvSpPr>
          <p:spPr bwMode="auto">
            <a:xfrm>
              <a:off x="1632" y="2496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3590" name="Group 166"/>
          <p:cNvGrpSpPr>
            <a:grpSpLocks/>
          </p:cNvGrpSpPr>
          <p:nvPr/>
        </p:nvGrpSpPr>
        <p:grpSpPr bwMode="auto">
          <a:xfrm>
            <a:off x="825500" y="4724400"/>
            <a:ext cx="1354138" cy="393700"/>
            <a:chOff x="520" y="2976"/>
            <a:chExt cx="853" cy="248"/>
          </a:xfrm>
        </p:grpSpPr>
        <p:graphicFrame>
          <p:nvGraphicFramePr>
            <p:cNvPr id="103510" name="Object 86"/>
            <p:cNvGraphicFramePr>
              <a:graphicFrameLocks noChangeAspect="1"/>
            </p:cNvGraphicFramePr>
            <p:nvPr/>
          </p:nvGraphicFramePr>
          <p:xfrm>
            <a:off x="520" y="3024"/>
            <a:ext cx="82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7" name="Equation" r:id="rId41" imgW="1307880" imgH="317160" progId="Equation.3">
                    <p:embed/>
                  </p:oleObj>
                </mc:Choice>
                <mc:Fallback>
                  <p:oleObj name="Equation" r:id="rId41" imgW="1307880" imgH="317160" progId="Equation.3">
                    <p:embed/>
                    <p:pic>
                      <p:nvPicPr>
                        <p:cNvPr id="10351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" y="3024"/>
                          <a:ext cx="82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541" name="Line 117"/>
            <p:cNvSpPr>
              <a:spLocks noChangeShapeType="1"/>
            </p:cNvSpPr>
            <p:nvPr/>
          </p:nvSpPr>
          <p:spPr bwMode="auto">
            <a:xfrm>
              <a:off x="1056" y="2976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42" name="Line 118"/>
            <p:cNvSpPr>
              <a:spLocks noChangeShapeType="1"/>
            </p:cNvSpPr>
            <p:nvPr/>
          </p:nvSpPr>
          <p:spPr bwMode="auto">
            <a:xfrm>
              <a:off x="539" y="2976"/>
              <a:ext cx="2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3547" name="Group 123"/>
          <p:cNvGrpSpPr>
            <a:grpSpLocks/>
          </p:cNvGrpSpPr>
          <p:nvPr/>
        </p:nvGrpSpPr>
        <p:grpSpPr bwMode="auto">
          <a:xfrm>
            <a:off x="838200" y="3094038"/>
            <a:ext cx="403225" cy="377825"/>
            <a:chOff x="528" y="1920"/>
            <a:chExt cx="254" cy="238"/>
          </a:xfrm>
        </p:grpSpPr>
        <p:graphicFrame>
          <p:nvGraphicFramePr>
            <p:cNvPr id="103443" name="Object 19"/>
            <p:cNvGraphicFramePr>
              <a:graphicFrameLocks noChangeAspect="1"/>
            </p:cNvGraphicFramePr>
            <p:nvPr/>
          </p:nvGraphicFramePr>
          <p:xfrm>
            <a:off x="528" y="1968"/>
            <a:ext cx="25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8" name="Equation" r:id="rId43" imgW="406080" imgH="304560" progId="Equation.3">
                    <p:embed/>
                  </p:oleObj>
                </mc:Choice>
                <mc:Fallback>
                  <p:oleObj name="Equation" r:id="rId43" imgW="406080" imgH="304560" progId="Equation.3">
                    <p:embed/>
                    <p:pic>
                      <p:nvPicPr>
                        <p:cNvPr id="103443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968"/>
                          <a:ext cx="254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546" name="Line 122"/>
            <p:cNvSpPr>
              <a:spLocks noChangeShapeType="1"/>
            </p:cNvSpPr>
            <p:nvPr/>
          </p:nvSpPr>
          <p:spPr bwMode="auto">
            <a:xfrm>
              <a:off x="544" y="1920"/>
              <a:ext cx="20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3549" name="Group 125"/>
          <p:cNvGrpSpPr>
            <a:grpSpLocks/>
          </p:cNvGrpSpPr>
          <p:nvPr/>
        </p:nvGrpSpPr>
        <p:grpSpPr bwMode="auto">
          <a:xfrm>
            <a:off x="228600" y="2376488"/>
            <a:ext cx="3048000" cy="519112"/>
            <a:chOff x="96" y="1497"/>
            <a:chExt cx="1920" cy="327"/>
          </a:xfrm>
        </p:grpSpPr>
        <p:sp>
          <p:nvSpPr>
            <p:cNvPr id="103439" name="Text Box 15"/>
            <p:cNvSpPr txBox="1">
              <a:spLocks noChangeArrowheads="1"/>
            </p:cNvSpPr>
            <p:nvPr/>
          </p:nvSpPr>
          <p:spPr bwMode="auto">
            <a:xfrm>
              <a:off x="96" y="1497"/>
              <a:ext cx="19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矩是一个向量</a:t>
              </a:r>
              <a:r>
                <a:rPr lang="zh-CN" altLang="en-US">
                  <a:solidFill>
                    <a:schemeClr val="tx2"/>
                  </a:solidFill>
                </a:rPr>
                <a:t> </a:t>
              </a:r>
              <a:r>
                <a:rPr lang="en-US" altLang="zh-CN" i="1">
                  <a:solidFill>
                    <a:schemeClr val="tx2"/>
                  </a:solidFill>
                </a:rPr>
                <a:t>M</a:t>
              </a:r>
              <a:r>
                <a:rPr lang="en-US" altLang="zh-CN"/>
                <a:t> :</a:t>
              </a:r>
            </a:p>
          </p:txBody>
        </p:sp>
        <p:sp>
          <p:nvSpPr>
            <p:cNvPr id="103548" name="Line 124"/>
            <p:cNvSpPr>
              <a:spLocks noChangeShapeType="1"/>
            </p:cNvSpPr>
            <p:nvPr/>
          </p:nvSpPr>
          <p:spPr bwMode="auto">
            <a:xfrm>
              <a:off x="1584" y="1536"/>
              <a:ext cx="20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3554" name="Group 130"/>
          <p:cNvGrpSpPr>
            <a:grpSpLocks/>
          </p:cNvGrpSpPr>
          <p:nvPr/>
        </p:nvGrpSpPr>
        <p:grpSpPr bwMode="auto">
          <a:xfrm>
            <a:off x="228600" y="1766888"/>
            <a:ext cx="4724400" cy="519112"/>
            <a:chOff x="96" y="1113"/>
            <a:chExt cx="2976" cy="327"/>
          </a:xfrm>
        </p:grpSpPr>
        <p:sp>
          <p:nvSpPr>
            <p:cNvPr id="103433" name="Text Box 9"/>
            <p:cNvSpPr txBox="1">
              <a:spLocks noChangeArrowheads="1"/>
            </p:cNvSpPr>
            <p:nvPr/>
          </p:nvSpPr>
          <p:spPr bwMode="auto">
            <a:xfrm>
              <a:off x="96" y="1113"/>
              <a:ext cx="29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的力 </a:t>
              </a:r>
              <a:r>
                <a:rPr lang="en-US" altLang="zh-CN" i="1"/>
                <a:t>F </a:t>
              </a:r>
              <a:r>
                <a:rPr lang="zh-CN" altLang="en-US"/>
                <a:t>作用在杠杆的 </a:t>
              </a:r>
              <a:r>
                <a:rPr lang="en-US" altLang="zh-CN" i="1"/>
                <a:t>P</a:t>
              </a:r>
              <a:r>
                <a:rPr lang="zh-CN" altLang="en-US"/>
                <a:t>点上 </a:t>
              </a:r>
              <a:r>
                <a:rPr lang="en-US" altLang="zh-CN"/>
                <a:t>,</a:t>
              </a:r>
              <a:endParaRPr lang="en-US" altLang="zh-CN" i="1"/>
            </a:p>
          </p:txBody>
        </p:sp>
        <p:sp>
          <p:nvSpPr>
            <p:cNvPr id="103550" name="Line 126"/>
            <p:cNvSpPr>
              <a:spLocks noChangeShapeType="1"/>
            </p:cNvSpPr>
            <p:nvPr/>
          </p:nvSpPr>
          <p:spPr bwMode="auto">
            <a:xfrm>
              <a:off x="672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3555" name="Group 131"/>
          <p:cNvGrpSpPr>
            <a:grpSpLocks/>
          </p:cNvGrpSpPr>
          <p:nvPr/>
        </p:nvGrpSpPr>
        <p:grpSpPr bwMode="auto">
          <a:xfrm>
            <a:off x="4724400" y="1766888"/>
            <a:ext cx="4343400" cy="519112"/>
            <a:chOff x="2928" y="1113"/>
            <a:chExt cx="2736" cy="327"/>
          </a:xfrm>
        </p:grpSpPr>
        <p:sp>
          <p:nvSpPr>
            <p:cNvPr id="103436" name="Text Box 12"/>
            <p:cNvSpPr txBox="1">
              <a:spLocks noChangeArrowheads="1"/>
            </p:cNvSpPr>
            <p:nvPr/>
          </p:nvSpPr>
          <p:spPr bwMode="auto">
            <a:xfrm>
              <a:off x="2928" y="1113"/>
              <a:ext cx="27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则力 </a:t>
              </a:r>
              <a:r>
                <a:rPr lang="en-US" altLang="zh-CN" i="1"/>
                <a:t>F</a:t>
              </a:r>
              <a:r>
                <a:rPr lang="en-US" altLang="zh-CN"/>
                <a:t> </a:t>
              </a:r>
              <a:r>
                <a:rPr lang="zh-CN" altLang="en-US"/>
                <a:t>作用在杠杆上的力</a:t>
              </a:r>
            </a:p>
          </p:txBody>
        </p:sp>
        <p:sp>
          <p:nvSpPr>
            <p:cNvPr id="103551" name="Line 127"/>
            <p:cNvSpPr>
              <a:spLocks noChangeShapeType="1"/>
            </p:cNvSpPr>
            <p:nvPr/>
          </p:nvSpPr>
          <p:spPr bwMode="auto">
            <a:xfrm>
              <a:off x="3504" y="11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3556" name="Group 132"/>
          <p:cNvGrpSpPr>
            <a:grpSpLocks/>
          </p:cNvGrpSpPr>
          <p:nvPr/>
        </p:nvGrpSpPr>
        <p:grpSpPr bwMode="auto">
          <a:xfrm>
            <a:off x="8228013" y="2705100"/>
            <a:ext cx="323850" cy="342900"/>
            <a:chOff x="5375" y="1632"/>
            <a:chExt cx="204" cy="216"/>
          </a:xfrm>
        </p:grpSpPr>
        <p:graphicFrame>
          <p:nvGraphicFramePr>
            <p:cNvPr id="103471" name="Object 47"/>
            <p:cNvGraphicFramePr>
              <a:graphicFrameLocks noChangeAspect="1"/>
            </p:cNvGraphicFramePr>
            <p:nvPr/>
          </p:nvGraphicFramePr>
          <p:xfrm>
            <a:off x="5375" y="1654"/>
            <a:ext cx="193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9" name="Equation" r:id="rId45" imgW="304560" imgH="304560" progId="Equation.3">
                    <p:embed/>
                  </p:oleObj>
                </mc:Choice>
                <mc:Fallback>
                  <p:oleObj name="Equation" r:id="rId45" imgW="304560" imgH="304560" progId="Equation.3">
                    <p:embed/>
                    <p:pic>
                      <p:nvPicPr>
                        <p:cNvPr id="103471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5" y="1654"/>
                          <a:ext cx="193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552" name="Line 128"/>
            <p:cNvSpPr>
              <a:spLocks noChangeShapeType="1"/>
            </p:cNvSpPr>
            <p:nvPr/>
          </p:nvSpPr>
          <p:spPr bwMode="auto">
            <a:xfrm>
              <a:off x="5434" y="1632"/>
              <a:ext cx="1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3561" name="Object 137"/>
          <p:cNvGraphicFramePr>
            <a:graphicFrameLocks noChangeAspect="1"/>
          </p:cNvGraphicFramePr>
          <p:nvPr/>
        </p:nvGraphicFramePr>
        <p:xfrm>
          <a:off x="3962400" y="4876800"/>
          <a:ext cx="98107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BMP 图象" r:id="rId47" imgW="980952" imgH="1200318" progId="Paint.Picture">
                  <p:embed/>
                </p:oleObj>
              </mc:Choice>
              <mc:Fallback>
                <p:oleObj name="BMP 图象" r:id="rId47" imgW="980952" imgH="1200318" progId="Paint.Picture">
                  <p:embed/>
                  <p:pic>
                    <p:nvPicPr>
                      <p:cNvPr id="103561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876800"/>
                        <a:ext cx="981075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587" name="Group 163"/>
          <p:cNvGrpSpPr>
            <a:grpSpLocks/>
          </p:cNvGrpSpPr>
          <p:nvPr/>
        </p:nvGrpSpPr>
        <p:grpSpPr bwMode="auto">
          <a:xfrm>
            <a:off x="4127500" y="5181600"/>
            <a:ext cx="1358900" cy="304800"/>
            <a:chOff x="2600" y="3264"/>
            <a:chExt cx="856" cy="192"/>
          </a:xfrm>
        </p:grpSpPr>
        <p:sp>
          <p:nvSpPr>
            <p:cNvPr id="103569" name="Line 145"/>
            <p:cNvSpPr>
              <a:spLocks noChangeShapeType="1"/>
            </p:cNvSpPr>
            <p:nvPr/>
          </p:nvSpPr>
          <p:spPr bwMode="auto">
            <a:xfrm>
              <a:off x="2736" y="3360"/>
              <a:ext cx="57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3581" name="Object 157"/>
            <p:cNvGraphicFramePr>
              <a:graphicFrameLocks noChangeAspect="1"/>
            </p:cNvGraphicFramePr>
            <p:nvPr/>
          </p:nvGraphicFramePr>
          <p:xfrm>
            <a:off x="2600" y="3264"/>
            <a:ext cx="15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1" name="Equation" r:id="rId49" imgW="215640" imgH="241200" progId="Equation.3">
                    <p:embed/>
                  </p:oleObj>
                </mc:Choice>
                <mc:Fallback>
                  <p:oleObj name="Equation" r:id="rId49" imgW="215640" imgH="241200" progId="Equation.3">
                    <p:embed/>
                    <p:pic>
                      <p:nvPicPr>
                        <p:cNvPr id="103581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0" y="3264"/>
                          <a:ext cx="150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582" name="Object 158"/>
            <p:cNvGraphicFramePr>
              <a:graphicFrameLocks noChangeAspect="1"/>
            </p:cNvGraphicFramePr>
            <p:nvPr/>
          </p:nvGraphicFramePr>
          <p:xfrm>
            <a:off x="3280" y="3264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2" name="Equation" r:id="rId51" imgW="279360" imgH="304560" progId="Equation.3">
                    <p:embed/>
                  </p:oleObj>
                </mc:Choice>
                <mc:Fallback>
                  <p:oleObj name="Equation" r:id="rId51" imgW="279360" imgH="304560" progId="Equation.3">
                    <p:embed/>
                    <p:pic>
                      <p:nvPicPr>
                        <p:cNvPr id="103582" name="Object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0" y="3264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588" name="Group 164"/>
          <p:cNvGrpSpPr>
            <a:grpSpLocks/>
          </p:cNvGrpSpPr>
          <p:nvPr/>
        </p:nvGrpSpPr>
        <p:grpSpPr bwMode="auto">
          <a:xfrm>
            <a:off x="4343400" y="4587875"/>
            <a:ext cx="779463" cy="746125"/>
            <a:chOff x="2736" y="2890"/>
            <a:chExt cx="491" cy="470"/>
          </a:xfrm>
        </p:grpSpPr>
        <p:sp>
          <p:nvSpPr>
            <p:cNvPr id="103571" name="Line 147"/>
            <p:cNvSpPr>
              <a:spLocks noChangeShapeType="1"/>
            </p:cNvSpPr>
            <p:nvPr/>
          </p:nvSpPr>
          <p:spPr bwMode="auto">
            <a:xfrm flipV="1">
              <a:off x="2736" y="2976"/>
              <a:ext cx="288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584" name="Group 160"/>
            <p:cNvGrpSpPr>
              <a:grpSpLocks/>
            </p:cNvGrpSpPr>
            <p:nvPr/>
          </p:nvGrpSpPr>
          <p:grpSpPr bwMode="auto">
            <a:xfrm>
              <a:off x="3024" y="2890"/>
              <a:ext cx="203" cy="230"/>
              <a:chOff x="3024" y="2890"/>
              <a:chExt cx="203" cy="230"/>
            </a:xfrm>
          </p:grpSpPr>
          <p:sp>
            <p:nvSpPr>
              <p:cNvPr id="103553" name="Line 129"/>
              <p:cNvSpPr>
                <a:spLocks noChangeShapeType="1"/>
              </p:cNvSpPr>
              <p:nvPr/>
            </p:nvSpPr>
            <p:spPr bwMode="auto">
              <a:xfrm>
                <a:off x="3083" y="289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3583" name="Object 159"/>
              <p:cNvGraphicFramePr>
                <a:graphicFrameLocks noChangeAspect="1"/>
              </p:cNvGraphicFramePr>
              <p:nvPr/>
            </p:nvGraphicFramePr>
            <p:xfrm>
              <a:off x="3024" y="2928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43" name="Equation" r:id="rId53" imgW="304560" imgH="304560" progId="Equation.3">
                      <p:embed/>
                    </p:oleObj>
                  </mc:Choice>
                  <mc:Fallback>
                    <p:oleObj name="Equation" r:id="rId53" imgW="304560" imgH="304560" progId="Equation.3">
                      <p:embed/>
                      <p:pic>
                        <p:nvPicPr>
                          <p:cNvPr id="103583" name="Object 1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2928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3589" name="Group 165"/>
          <p:cNvGrpSpPr>
            <a:grpSpLocks/>
          </p:cNvGrpSpPr>
          <p:nvPr/>
        </p:nvGrpSpPr>
        <p:grpSpPr bwMode="auto">
          <a:xfrm>
            <a:off x="4343400" y="5334000"/>
            <a:ext cx="863600" cy="996950"/>
            <a:chOff x="2736" y="3360"/>
            <a:chExt cx="544" cy="628"/>
          </a:xfrm>
        </p:grpSpPr>
        <p:sp>
          <p:nvSpPr>
            <p:cNvPr id="103570" name="Line 146"/>
            <p:cNvSpPr>
              <a:spLocks noChangeShapeType="1"/>
            </p:cNvSpPr>
            <p:nvPr/>
          </p:nvSpPr>
          <p:spPr bwMode="auto">
            <a:xfrm>
              <a:off x="2736" y="3360"/>
              <a:ext cx="240" cy="62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586" name="Group 162"/>
            <p:cNvGrpSpPr>
              <a:grpSpLocks/>
            </p:cNvGrpSpPr>
            <p:nvPr/>
          </p:nvGrpSpPr>
          <p:grpSpPr bwMode="auto">
            <a:xfrm>
              <a:off x="3024" y="3756"/>
              <a:ext cx="256" cy="232"/>
              <a:chOff x="3024" y="3756"/>
              <a:chExt cx="256" cy="232"/>
            </a:xfrm>
          </p:grpSpPr>
          <p:graphicFrame>
            <p:nvGraphicFramePr>
              <p:cNvPr id="103585" name="Object 161"/>
              <p:cNvGraphicFramePr>
                <a:graphicFrameLocks noChangeAspect="1"/>
              </p:cNvGraphicFramePr>
              <p:nvPr/>
            </p:nvGraphicFramePr>
            <p:xfrm>
              <a:off x="3024" y="3796"/>
              <a:ext cx="25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44" name="Equation" r:id="rId55" imgW="406080" imgH="304560" progId="Equation.3">
                      <p:embed/>
                    </p:oleObj>
                  </mc:Choice>
                  <mc:Fallback>
                    <p:oleObj name="Equation" r:id="rId55" imgW="406080" imgH="304560" progId="Equation.3">
                      <p:embed/>
                      <p:pic>
                        <p:nvPicPr>
                          <p:cNvPr id="103585" name="Object 1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3796"/>
                            <a:ext cx="25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557" name="Line 133"/>
              <p:cNvSpPr>
                <a:spLocks noChangeShapeType="1"/>
              </p:cNvSpPr>
              <p:nvPr/>
            </p:nvSpPr>
            <p:spPr bwMode="auto">
              <a:xfrm>
                <a:off x="3051" y="3756"/>
                <a:ext cx="2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3597" name="Group 173"/>
          <p:cNvGrpSpPr>
            <a:grpSpLocks/>
          </p:cNvGrpSpPr>
          <p:nvPr/>
        </p:nvGrpSpPr>
        <p:grpSpPr bwMode="auto">
          <a:xfrm>
            <a:off x="838200" y="5334000"/>
            <a:ext cx="1125538" cy="381000"/>
            <a:chOff x="528" y="3360"/>
            <a:chExt cx="709" cy="240"/>
          </a:xfrm>
        </p:grpSpPr>
        <p:graphicFrame>
          <p:nvGraphicFramePr>
            <p:cNvPr id="103592" name="Object 168"/>
            <p:cNvGraphicFramePr>
              <a:graphicFrameLocks noChangeAspect="1"/>
            </p:cNvGraphicFramePr>
            <p:nvPr/>
          </p:nvGraphicFramePr>
          <p:xfrm>
            <a:off x="528" y="3408"/>
            <a:ext cx="6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5" name="Equation" r:id="rId57" imgW="1091880" imgH="304560" progId="Equation.3">
                    <p:embed/>
                  </p:oleObj>
                </mc:Choice>
                <mc:Fallback>
                  <p:oleObj name="Equation" r:id="rId57" imgW="1091880" imgH="304560" progId="Equation.3">
                    <p:embed/>
                    <p:pic>
                      <p:nvPicPr>
                        <p:cNvPr id="103592" name="Object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3408"/>
                          <a:ext cx="68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595" name="Line 171"/>
            <p:cNvSpPr>
              <a:spLocks noChangeShapeType="1"/>
            </p:cNvSpPr>
            <p:nvPr/>
          </p:nvSpPr>
          <p:spPr bwMode="auto">
            <a:xfrm>
              <a:off x="551" y="3360"/>
              <a:ext cx="2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96" name="Line 172"/>
            <p:cNvSpPr>
              <a:spLocks noChangeShapeType="1"/>
            </p:cNvSpPr>
            <p:nvPr/>
          </p:nvSpPr>
          <p:spPr bwMode="auto">
            <a:xfrm>
              <a:off x="1056" y="3360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03598" name="Picture 174" descr="F:\My Documents\数学资源库\机动.jpg"/>
          <p:cNvPicPr>
            <a:picLocks noChangeAspect="1" noChangeArrowheads="1"/>
          </p:cNvPicPr>
          <p:nvPr/>
        </p:nvPicPr>
        <p:blipFill>
          <a:blip r:embed="rId5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99" name="Text Box 17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03600" name="Picture 17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01" name="Picture 17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02" name="Picture 17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03" name="Picture 17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04" name="Picture 18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3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0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03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0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0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0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0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0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0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0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0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0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0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0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animBg="1"/>
      <p:bldP spid="103430" grpId="0" autoUpdateAnimBg="0"/>
      <p:bldP spid="103431" grpId="0" autoUpdateAnimBg="0"/>
      <p:bldP spid="103465" grpId="0" animBg="1"/>
      <p:bldP spid="103470" grpId="0" animBg="1"/>
      <p:bldP spid="103473" grpId="0" animBg="1"/>
      <p:bldP spid="103475" grpId="0" animBg="1"/>
      <p:bldP spid="103476" grpId="0" animBg="1"/>
      <p:bldP spid="103480" grpId="0" animBg="1"/>
      <p:bldP spid="103482" grpId="0" animBg="1"/>
      <p:bldP spid="103507" grpId="0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D:\Templates\空演示文稿.pot</Template>
  <TotalTime>2705</TotalTime>
  <Words>947</Words>
  <Application>Microsoft Office PowerPoint</Application>
  <PresentationFormat>全屏显示(4:3)</PresentationFormat>
  <Paragraphs>211</Paragraphs>
  <Slides>27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仿宋_GB2312</vt:lpstr>
      <vt:lpstr>黑体</vt:lpstr>
      <vt:lpstr>华文行楷</vt:lpstr>
      <vt:lpstr>楷体_GB2312</vt:lpstr>
      <vt:lpstr>宋体</vt:lpstr>
      <vt:lpstr>Arial</vt:lpstr>
      <vt:lpstr>Symbol</vt:lpstr>
      <vt:lpstr>Times New Roman</vt:lpstr>
      <vt:lpstr>空演示文稿</vt:lpstr>
      <vt:lpstr>BMP 图象</vt:lpstr>
      <vt:lpstr>Equation</vt:lpstr>
      <vt:lpstr>第三节</vt:lpstr>
      <vt:lpstr>一、两向量的数量积</vt:lpstr>
      <vt:lpstr>PowerPoint 演示文稿</vt:lpstr>
      <vt:lpstr>3. 运算律</vt:lpstr>
      <vt:lpstr>例1.  证明三角形余弦定理</vt:lpstr>
      <vt:lpstr>4.  数量积的坐标表示</vt:lpstr>
      <vt:lpstr>例2. 已知三点</vt:lpstr>
      <vt:lpstr>例3. 设均匀流速为</vt:lpstr>
      <vt:lpstr>二、两向量的向量积</vt:lpstr>
      <vt:lpstr>1. 定义</vt:lpstr>
      <vt:lpstr>2. 性质</vt:lpstr>
      <vt:lpstr>4. 向量积的坐标表示式</vt:lpstr>
      <vt:lpstr>向量积的行列式计算法</vt:lpstr>
      <vt:lpstr>例4. 已知三点</vt:lpstr>
      <vt:lpstr>例5.  设刚体以等角速度  绕 l 轴旋转, </vt:lpstr>
      <vt:lpstr>三、向量的混合积</vt:lpstr>
      <vt:lpstr>2. 混合积的坐标表示</vt:lpstr>
      <vt:lpstr>3. 性质</vt:lpstr>
      <vt:lpstr>例6. 已知一四面体的顶点</vt:lpstr>
      <vt:lpstr>例7. 证明四点</vt:lpstr>
      <vt:lpstr>内容小结</vt:lpstr>
      <vt:lpstr>混合积:</vt:lpstr>
      <vt:lpstr>思考与练习</vt:lpstr>
      <vt:lpstr>证:  由三角形面积公式</vt:lpstr>
      <vt:lpstr>PowerPoint 演示文稿</vt:lpstr>
      <vt:lpstr>备用题</vt:lpstr>
      <vt:lpstr>2.</vt:lpstr>
    </vt:vector>
  </TitlesOfParts>
  <Company>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第六节  定积分的应用</dc:title>
  <dc:creator>q</dc:creator>
  <cp:lastModifiedBy>LUO Zhuangchu</cp:lastModifiedBy>
  <cp:revision>130</cp:revision>
  <dcterms:created xsi:type="dcterms:W3CDTF">2000-12-02T01:28:42Z</dcterms:created>
  <dcterms:modified xsi:type="dcterms:W3CDTF">2019-02-20T07:24:00Z</dcterms:modified>
</cp:coreProperties>
</file>