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3" r:id="rId2"/>
    <p:sldId id="294" r:id="rId3"/>
    <p:sldId id="289" r:id="rId4"/>
    <p:sldId id="258" r:id="rId5"/>
    <p:sldId id="259" r:id="rId6"/>
    <p:sldId id="288" r:id="rId7"/>
    <p:sldId id="260" r:id="rId8"/>
    <p:sldId id="261" r:id="rId9"/>
    <p:sldId id="262" r:id="rId10"/>
    <p:sldId id="284" r:id="rId11"/>
    <p:sldId id="286" r:id="rId12"/>
    <p:sldId id="263" r:id="rId13"/>
    <p:sldId id="264" r:id="rId14"/>
    <p:sldId id="285" r:id="rId15"/>
    <p:sldId id="265" r:id="rId16"/>
    <p:sldId id="266" r:id="rId17"/>
    <p:sldId id="287" r:id="rId18"/>
    <p:sldId id="267" r:id="rId19"/>
    <p:sldId id="268" r:id="rId20"/>
    <p:sldId id="273" r:id="rId21"/>
    <p:sldId id="274" r:id="rId22"/>
    <p:sldId id="275" r:id="rId23"/>
    <p:sldId id="290" r:id="rId24"/>
    <p:sldId id="291" r:id="rId25"/>
    <p:sldId id="292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8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66FF66"/>
    <a:srgbClr val="66FF33"/>
    <a:srgbClr val="339933"/>
    <a:srgbClr val="00CC00"/>
    <a:srgbClr val="006600"/>
    <a:srgbClr val="003CFC"/>
    <a:srgbClr val="00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2" autoAdjust="0"/>
    <p:restoredTop sz="90929"/>
  </p:normalViewPr>
  <p:slideViewPr>
    <p:cSldViewPr>
      <p:cViewPr varScale="1">
        <p:scale>
          <a:sx n="150" d="100"/>
          <a:sy n="150" d="100"/>
        </p:scale>
        <p:origin x="2010" y="90"/>
      </p:cViewPr>
      <p:guideLst>
        <p:guide orient="horz" pos="1248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12" Type="http://schemas.openxmlformats.org/officeDocument/2006/relationships/image" Target="../media/image95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11" Type="http://schemas.openxmlformats.org/officeDocument/2006/relationships/image" Target="../media/image94.emf"/><Relationship Id="rId5" Type="http://schemas.openxmlformats.org/officeDocument/2006/relationships/image" Target="../media/image88.emf"/><Relationship Id="rId15" Type="http://schemas.openxmlformats.org/officeDocument/2006/relationships/image" Target="../media/image98.emf"/><Relationship Id="rId10" Type="http://schemas.openxmlformats.org/officeDocument/2006/relationships/image" Target="../media/image93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Relationship Id="rId14" Type="http://schemas.openxmlformats.org/officeDocument/2006/relationships/image" Target="../media/image9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image" Target="../media/image101.emf"/><Relationship Id="rId7" Type="http://schemas.openxmlformats.org/officeDocument/2006/relationships/image" Target="../media/image105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10" Type="http://schemas.openxmlformats.org/officeDocument/2006/relationships/image" Target="../media/image108.emf"/><Relationship Id="rId4" Type="http://schemas.openxmlformats.org/officeDocument/2006/relationships/image" Target="../media/image102.emf"/><Relationship Id="rId9" Type="http://schemas.openxmlformats.org/officeDocument/2006/relationships/image" Target="../media/image10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image" Target="../media/image111.emf"/><Relationship Id="rId7" Type="http://schemas.openxmlformats.org/officeDocument/2006/relationships/image" Target="../media/image115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11" Type="http://schemas.openxmlformats.org/officeDocument/2006/relationships/image" Target="../media/image119.emf"/><Relationship Id="rId5" Type="http://schemas.openxmlformats.org/officeDocument/2006/relationships/image" Target="../media/image113.emf"/><Relationship Id="rId10" Type="http://schemas.openxmlformats.org/officeDocument/2006/relationships/image" Target="../media/image118.emf"/><Relationship Id="rId4" Type="http://schemas.openxmlformats.org/officeDocument/2006/relationships/image" Target="../media/image112.emf"/><Relationship Id="rId9" Type="http://schemas.openxmlformats.org/officeDocument/2006/relationships/image" Target="../media/image11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5" Type="http://schemas.openxmlformats.org/officeDocument/2006/relationships/image" Target="../media/image124.emf"/><Relationship Id="rId4" Type="http://schemas.openxmlformats.org/officeDocument/2006/relationships/image" Target="../media/image12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7" Type="http://schemas.openxmlformats.org/officeDocument/2006/relationships/image" Target="../media/image131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image" Target="../media/image134.emf"/><Relationship Id="rId7" Type="http://schemas.openxmlformats.org/officeDocument/2006/relationships/image" Target="../media/image138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6" Type="http://schemas.openxmlformats.org/officeDocument/2006/relationships/image" Target="../media/image137.emf"/><Relationship Id="rId5" Type="http://schemas.openxmlformats.org/officeDocument/2006/relationships/image" Target="../media/image136.emf"/><Relationship Id="rId4" Type="http://schemas.openxmlformats.org/officeDocument/2006/relationships/image" Target="../media/image13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5" Type="http://schemas.openxmlformats.org/officeDocument/2006/relationships/image" Target="../media/image144.emf"/><Relationship Id="rId4" Type="http://schemas.openxmlformats.org/officeDocument/2006/relationships/image" Target="../media/image143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3" Type="http://schemas.openxmlformats.org/officeDocument/2006/relationships/image" Target="../media/image148.emf"/><Relationship Id="rId7" Type="http://schemas.openxmlformats.org/officeDocument/2006/relationships/image" Target="../media/image152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Relationship Id="rId6" Type="http://schemas.openxmlformats.org/officeDocument/2006/relationships/image" Target="../media/image151.emf"/><Relationship Id="rId5" Type="http://schemas.openxmlformats.org/officeDocument/2006/relationships/image" Target="../media/image150.emf"/><Relationship Id="rId4" Type="http://schemas.openxmlformats.org/officeDocument/2006/relationships/image" Target="../media/image149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3" Type="http://schemas.openxmlformats.org/officeDocument/2006/relationships/image" Target="../media/image156.emf"/><Relationship Id="rId7" Type="http://schemas.openxmlformats.org/officeDocument/2006/relationships/image" Target="../media/image160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4" Type="http://schemas.openxmlformats.org/officeDocument/2006/relationships/image" Target="../media/image157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3" Type="http://schemas.openxmlformats.org/officeDocument/2006/relationships/image" Target="../media/image164.emf"/><Relationship Id="rId7" Type="http://schemas.openxmlformats.org/officeDocument/2006/relationships/image" Target="../media/image168.emf"/><Relationship Id="rId12" Type="http://schemas.openxmlformats.org/officeDocument/2006/relationships/image" Target="../media/image173.e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Relationship Id="rId6" Type="http://schemas.openxmlformats.org/officeDocument/2006/relationships/image" Target="../media/image167.emf"/><Relationship Id="rId11" Type="http://schemas.openxmlformats.org/officeDocument/2006/relationships/image" Target="../media/image172.emf"/><Relationship Id="rId5" Type="http://schemas.openxmlformats.org/officeDocument/2006/relationships/image" Target="../media/image166.emf"/><Relationship Id="rId10" Type="http://schemas.openxmlformats.org/officeDocument/2006/relationships/image" Target="../media/image171.emf"/><Relationship Id="rId4" Type="http://schemas.openxmlformats.org/officeDocument/2006/relationships/image" Target="../media/image165.emf"/><Relationship Id="rId9" Type="http://schemas.openxmlformats.org/officeDocument/2006/relationships/image" Target="../media/image17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3" Type="http://schemas.openxmlformats.org/officeDocument/2006/relationships/image" Target="../media/image176.emf"/><Relationship Id="rId7" Type="http://schemas.openxmlformats.org/officeDocument/2006/relationships/image" Target="../media/image180.emf"/><Relationship Id="rId2" Type="http://schemas.openxmlformats.org/officeDocument/2006/relationships/image" Target="../media/image175.emf"/><Relationship Id="rId1" Type="http://schemas.openxmlformats.org/officeDocument/2006/relationships/image" Target="../media/image174.emf"/><Relationship Id="rId6" Type="http://schemas.openxmlformats.org/officeDocument/2006/relationships/image" Target="../media/image179.emf"/><Relationship Id="rId11" Type="http://schemas.openxmlformats.org/officeDocument/2006/relationships/image" Target="../media/image184.emf"/><Relationship Id="rId5" Type="http://schemas.openxmlformats.org/officeDocument/2006/relationships/image" Target="../media/image178.emf"/><Relationship Id="rId10" Type="http://schemas.openxmlformats.org/officeDocument/2006/relationships/image" Target="../media/image183.emf"/><Relationship Id="rId4" Type="http://schemas.openxmlformats.org/officeDocument/2006/relationships/image" Target="../media/image177.emf"/><Relationship Id="rId9" Type="http://schemas.openxmlformats.org/officeDocument/2006/relationships/image" Target="../media/image182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13" Type="http://schemas.openxmlformats.org/officeDocument/2006/relationships/image" Target="../media/image197.emf"/><Relationship Id="rId18" Type="http://schemas.openxmlformats.org/officeDocument/2006/relationships/image" Target="../media/image202.emf"/><Relationship Id="rId3" Type="http://schemas.openxmlformats.org/officeDocument/2006/relationships/image" Target="../media/image187.emf"/><Relationship Id="rId7" Type="http://schemas.openxmlformats.org/officeDocument/2006/relationships/image" Target="../media/image191.emf"/><Relationship Id="rId12" Type="http://schemas.openxmlformats.org/officeDocument/2006/relationships/image" Target="../media/image196.emf"/><Relationship Id="rId17" Type="http://schemas.openxmlformats.org/officeDocument/2006/relationships/image" Target="../media/image201.emf"/><Relationship Id="rId2" Type="http://schemas.openxmlformats.org/officeDocument/2006/relationships/image" Target="../media/image186.emf"/><Relationship Id="rId16" Type="http://schemas.openxmlformats.org/officeDocument/2006/relationships/image" Target="../media/image200.emf"/><Relationship Id="rId1" Type="http://schemas.openxmlformats.org/officeDocument/2006/relationships/image" Target="../media/image185.emf"/><Relationship Id="rId6" Type="http://schemas.openxmlformats.org/officeDocument/2006/relationships/image" Target="../media/image190.emf"/><Relationship Id="rId11" Type="http://schemas.openxmlformats.org/officeDocument/2006/relationships/image" Target="../media/image195.emf"/><Relationship Id="rId5" Type="http://schemas.openxmlformats.org/officeDocument/2006/relationships/image" Target="../media/image189.emf"/><Relationship Id="rId15" Type="http://schemas.openxmlformats.org/officeDocument/2006/relationships/image" Target="../media/image199.emf"/><Relationship Id="rId10" Type="http://schemas.openxmlformats.org/officeDocument/2006/relationships/image" Target="../media/image194.emf"/><Relationship Id="rId4" Type="http://schemas.openxmlformats.org/officeDocument/2006/relationships/image" Target="../media/image188.emf"/><Relationship Id="rId9" Type="http://schemas.openxmlformats.org/officeDocument/2006/relationships/image" Target="../media/image193.emf"/><Relationship Id="rId14" Type="http://schemas.openxmlformats.org/officeDocument/2006/relationships/image" Target="../media/image198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3" Type="http://schemas.openxmlformats.org/officeDocument/2006/relationships/image" Target="../media/image205.emf"/><Relationship Id="rId7" Type="http://schemas.openxmlformats.org/officeDocument/2006/relationships/image" Target="../media/image209.emf"/><Relationship Id="rId2" Type="http://schemas.openxmlformats.org/officeDocument/2006/relationships/image" Target="../media/image204.emf"/><Relationship Id="rId1" Type="http://schemas.openxmlformats.org/officeDocument/2006/relationships/image" Target="../media/image203.emf"/><Relationship Id="rId6" Type="http://schemas.openxmlformats.org/officeDocument/2006/relationships/image" Target="../media/image208.emf"/><Relationship Id="rId5" Type="http://schemas.openxmlformats.org/officeDocument/2006/relationships/image" Target="../media/image207.emf"/><Relationship Id="rId4" Type="http://schemas.openxmlformats.org/officeDocument/2006/relationships/image" Target="../media/image206.emf"/><Relationship Id="rId9" Type="http://schemas.openxmlformats.org/officeDocument/2006/relationships/image" Target="../media/image211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3" Type="http://schemas.openxmlformats.org/officeDocument/2006/relationships/image" Target="../media/image214.emf"/><Relationship Id="rId7" Type="http://schemas.openxmlformats.org/officeDocument/2006/relationships/image" Target="../media/image218.emf"/><Relationship Id="rId2" Type="http://schemas.openxmlformats.org/officeDocument/2006/relationships/image" Target="../media/image213.emf"/><Relationship Id="rId1" Type="http://schemas.openxmlformats.org/officeDocument/2006/relationships/image" Target="../media/image212.emf"/><Relationship Id="rId6" Type="http://schemas.openxmlformats.org/officeDocument/2006/relationships/image" Target="../media/image217.emf"/><Relationship Id="rId5" Type="http://schemas.openxmlformats.org/officeDocument/2006/relationships/image" Target="../media/image216.emf"/><Relationship Id="rId4" Type="http://schemas.openxmlformats.org/officeDocument/2006/relationships/image" Target="../media/image215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emf"/><Relationship Id="rId2" Type="http://schemas.openxmlformats.org/officeDocument/2006/relationships/image" Target="../media/image221.emf"/><Relationship Id="rId1" Type="http://schemas.openxmlformats.org/officeDocument/2006/relationships/image" Target="../media/image220.emf"/><Relationship Id="rId5" Type="http://schemas.openxmlformats.org/officeDocument/2006/relationships/image" Target="../media/image224.emf"/><Relationship Id="rId4" Type="http://schemas.openxmlformats.org/officeDocument/2006/relationships/image" Target="../media/image223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emf"/><Relationship Id="rId15" Type="http://schemas.openxmlformats.org/officeDocument/2006/relationships/image" Target="../media/image3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Relationship Id="rId14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4" Type="http://schemas.openxmlformats.org/officeDocument/2006/relationships/image" Target="../media/image45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11" Type="http://schemas.openxmlformats.org/officeDocument/2006/relationships/image" Target="../media/image56.emf"/><Relationship Id="rId5" Type="http://schemas.openxmlformats.org/officeDocument/2006/relationships/image" Target="../media/image50.emf"/><Relationship Id="rId10" Type="http://schemas.openxmlformats.org/officeDocument/2006/relationships/image" Target="../media/image55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12" Type="http://schemas.openxmlformats.org/officeDocument/2006/relationships/image" Target="../media/image68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5" Type="http://schemas.openxmlformats.org/officeDocument/2006/relationships/image" Target="../media/image61.emf"/><Relationship Id="rId10" Type="http://schemas.openxmlformats.org/officeDocument/2006/relationships/image" Target="../media/image66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7" Type="http://schemas.openxmlformats.org/officeDocument/2006/relationships/image" Target="../media/image83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FCFC711B-667F-4124-940E-C33DF1A1A7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758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910725E4-5FC3-41E1-B200-EA42E327D0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6214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0E2AB-E457-4FA5-B042-E122422F30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22172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3CB88A-DEFB-4C5D-AC69-84F4673200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21883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DE4C1-5BDB-4D37-B34D-EFD5E0C931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616271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13F62-65F6-4980-AA0A-79A9676DC3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00042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4CAC05-4455-4664-9017-CCA610977E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30648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7990B4-475E-42F4-A452-0D4AE72F42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5525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3B077-42E7-44D9-A187-1C786CC6E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627413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A4830-D369-4535-BC9C-20E1A7E71D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18363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3E750-4CDE-4C21-8EFB-D6A0429614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31589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2FE14-E696-49C1-821C-89143F4CD8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3000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231BF-B6D3-46A7-803E-3CB83E5F8B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25710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97A25759-F3B0-44C1-A804-B31EE67DF63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5.jpeg"/><Relationship Id="rId3" Type="http://schemas.openxmlformats.org/officeDocument/2006/relationships/oleObject" Target="../embeddings/oleObject69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1.emf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3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image" Target="../media/image9.jpeg"/><Relationship Id="rId10" Type="http://schemas.openxmlformats.org/officeDocument/2006/relationships/image" Target="../media/image80.emf"/><Relationship Id="rId19" Type="http://schemas.openxmlformats.org/officeDocument/2006/relationships/slide" Target="slide2.xml"/><Relationship Id="rId4" Type="http://schemas.openxmlformats.org/officeDocument/2006/relationships/image" Target="../media/image77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82.emf"/><Relationship Id="rId2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1.bin"/><Relationship Id="rId18" Type="http://schemas.openxmlformats.org/officeDocument/2006/relationships/image" Target="../media/image91.emf"/><Relationship Id="rId26" Type="http://schemas.openxmlformats.org/officeDocument/2006/relationships/image" Target="../media/image95.emf"/><Relationship Id="rId39" Type="http://schemas.openxmlformats.org/officeDocument/2006/relationships/image" Target="../media/image9.jpeg"/><Relationship Id="rId21" Type="http://schemas.openxmlformats.org/officeDocument/2006/relationships/oleObject" Target="../embeddings/oleObject85.bin"/><Relationship Id="rId34" Type="http://schemas.openxmlformats.org/officeDocument/2006/relationships/image" Target="../media/image5.jpeg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33" Type="http://schemas.openxmlformats.org/officeDocument/2006/relationships/image" Target="../media/image4.jpeg"/><Relationship Id="rId38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0.emf"/><Relationship Id="rId20" Type="http://schemas.openxmlformats.org/officeDocument/2006/relationships/image" Target="../media/image92.emf"/><Relationship Id="rId29" Type="http://schemas.openxmlformats.org/officeDocument/2006/relationships/oleObject" Target="../embeddings/oleObject89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94.emf"/><Relationship Id="rId32" Type="http://schemas.openxmlformats.org/officeDocument/2006/relationships/image" Target="../media/image98.emf"/><Relationship Id="rId37" Type="http://schemas.openxmlformats.org/officeDocument/2006/relationships/image" Target="../media/image7.jpeg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96.emf"/><Relationship Id="rId36" Type="http://schemas.openxmlformats.org/officeDocument/2006/relationships/image" Target="../media/image6.jpeg"/><Relationship Id="rId10" Type="http://schemas.openxmlformats.org/officeDocument/2006/relationships/image" Target="../media/image87.emf"/><Relationship Id="rId19" Type="http://schemas.openxmlformats.org/officeDocument/2006/relationships/oleObject" Target="../embeddings/oleObject84.bin"/><Relationship Id="rId31" Type="http://schemas.openxmlformats.org/officeDocument/2006/relationships/oleObject" Target="../embeddings/oleObject90.bin"/><Relationship Id="rId4" Type="http://schemas.openxmlformats.org/officeDocument/2006/relationships/image" Target="../media/image84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9.emf"/><Relationship Id="rId22" Type="http://schemas.openxmlformats.org/officeDocument/2006/relationships/image" Target="../media/image93.emf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97.emf"/><Relationship Id="rId35" Type="http://schemas.openxmlformats.org/officeDocument/2006/relationships/slide" Target="slide2.xml"/><Relationship Id="rId8" Type="http://schemas.openxmlformats.org/officeDocument/2006/relationships/image" Target="../media/image86.emf"/><Relationship Id="rId3" Type="http://schemas.openxmlformats.org/officeDocument/2006/relationships/oleObject" Target="../embeddings/oleObject7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06.e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03.emf"/><Relationship Id="rId17" Type="http://schemas.openxmlformats.org/officeDocument/2006/relationships/oleObject" Target="../embeddings/oleObject98.bin"/><Relationship Id="rId25" Type="http://schemas.openxmlformats.org/officeDocument/2006/relationships/slide" Target="slide2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5.emf"/><Relationship Id="rId20" Type="http://schemas.openxmlformats.org/officeDocument/2006/relationships/image" Target="../media/image107.emf"/><Relationship Id="rId29" Type="http://schemas.openxmlformats.org/officeDocument/2006/relationships/image" Target="../media/image9.jpe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5.jpeg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image" Target="../media/image4.jpeg"/><Relationship Id="rId28" Type="http://schemas.openxmlformats.org/officeDocument/2006/relationships/image" Target="../media/image8.jpeg"/><Relationship Id="rId10" Type="http://schemas.openxmlformats.org/officeDocument/2006/relationships/image" Target="../media/image102.e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99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04.emf"/><Relationship Id="rId22" Type="http://schemas.openxmlformats.org/officeDocument/2006/relationships/image" Target="../media/image108.emf"/><Relationship Id="rId27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16.emf"/><Relationship Id="rId26" Type="http://schemas.openxmlformats.org/officeDocument/2006/relationships/image" Target="../media/image5.jpeg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13.emf"/><Relationship Id="rId17" Type="http://schemas.openxmlformats.org/officeDocument/2006/relationships/oleObject" Target="../embeddings/oleObject108.bin"/><Relationship Id="rId25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5.emf"/><Relationship Id="rId20" Type="http://schemas.openxmlformats.org/officeDocument/2006/relationships/image" Target="../media/image117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19.e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6.jpeg"/><Relationship Id="rId10" Type="http://schemas.openxmlformats.org/officeDocument/2006/relationships/image" Target="../media/image112.emf"/><Relationship Id="rId19" Type="http://schemas.openxmlformats.org/officeDocument/2006/relationships/oleObject" Target="../embeddings/oleObject109.bin"/><Relationship Id="rId31" Type="http://schemas.openxmlformats.org/officeDocument/2006/relationships/image" Target="../media/image9.jpeg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14.emf"/><Relationship Id="rId22" Type="http://schemas.openxmlformats.org/officeDocument/2006/relationships/image" Target="../media/image118.emf"/><Relationship Id="rId27" Type="http://schemas.openxmlformats.org/officeDocument/2006/relationships/slide" Target="slide2.xml"/><Relationship Id="rId30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image" Target="../media/image4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24.emf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1.e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slide" Target="slide2.xml"/><Relationship Id="rId10" Type="http://schemas.openxmlformats.org/officeDocument/2006/relationships/image" Target="../media/image123.emf"/><Relationship Id="rId19" Type="http://schemas.openxmlformats.org/officeDocument/2006/relationships/image" Target="../media/image9.jpeg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5.jpeg"/><Relationship Id="rId3" Type="http://schemas.openxmlformats.org/officeDocument/2006/relationships/oleObject" Target="../embeddings/oleObject117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9.emf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1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image" Target="../media/image9.jpeg"/><Relationship Id="rId10" Type="http://schemas.openxmlformats.org/officeDocument/2006/relationships/image" Target="../media/image128.emf"/><Relationship Id="rId19" Type="http://schemas.openxmlformats.org/officeDocument/2006/relationships/slide" Target="slide2.xml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30.emf"/><Relationship Id="rId2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39.emf"/><Relationship Id="rId3" Type="http://schemas.openxmlformats.org/officeDocument/2006/relationships/oleObject" Target="../embeddings/oleObject124.bin"/><Relationship Id="rId21" Type="http://schemas.openxmlformats.org/officeDocument/2006/relationships/slide" Target="slide2.xml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36.emf"/><Relationship Id="rId17" Type="http://schemas.openxmlformats.org/officeDocument/2006/relationships/oleObject" Target="../embeddings/oleObject131.bin"/><Relationship Id="rId25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8.emf"/><Relationship Id="rId20" Type="http://schemas.openxmlformats.org/officeDocument/2006/relationships/image" Target="../media/image5.jpe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3.e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image" Target="../media/image7.jpeg"/><Relationship Id="rId10" Type="http://schemas.openxmlformats.org/officeDocument/2006/relationships/image" Target="../media/image135.emf"/><Relationship Id="rId19" Type="http://schemas.openxmlformats.org/officeDocument/2006/relationships/image" Target="../media/image4.jpeg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7.emf"/><Relationship Id="rId22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6.jpeg"/><Relationship Id="rId3" Type="http://schemas.openxmlformats.org/officeDocument/2006/relationships/oleObject" Target="../embeddings/oleObject132.bin"/><Relationship Id="rId21" Type="http://schemas.openxmlformats.org/officeDocument/2006/relationships/image" Target="../media/image9.jpeg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44.emf"/><Relationship Id="rId17" Type="http://schemas.openxmlformats.org/officeDocument/2006/relationships/slide" Target="slide2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image" Target="../media/image4.jpeg"/><Relationship Id="rId10" Type="http://schemas.openxmlformats.org/officeDocument/2006/relationships/image" Target="../media/image143.emf"/><Relationship Id="rId19" Type="http://schemas.openxmlformats.org/officeDocument/2006/relationships/image" Target="../media/image7.jpeg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4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53.emf"/><Relationship Id="rId3" Type="http://schemas.openxmlformats.org/officeDocument/2006/relationships/oleObject" Target="../embeddings/oleObject138.bin"/><Relationship Id="rId21" Type="http://schemas.openxmlformats.org/officeDocument/2006/relationships/slide" Target="slide2.xml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50.emf"/><Relationship Id="rId17" Type="http://schemas.openxmlformats.org/officeDocument/2006/relationships/oleObject" Target="../embeddings/oleObject145.bin"/><Relationship Id="rId25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2.emf"/><Relationship Id="rId20" Type="http://schemas.openxmlformats.org/officeDocument/2006/relationships/image" Target="../media/image5.jpe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7.emf"/><Relationship Id="rId11" Type="http://schemas.openxmlformats.org/officeDocument/2006/relationships/oleObject" Target="../embeddings/oleObject142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image" Target="../media/image7.jpeg"/><Relationship Id="rId10" Type="http://schemas.openxmlformats.org/officeDocument/2006/relationships/image" Target="../media/image149.emf"/><Relationship Id="rId19" Type="http://schemas.openxmlformats.org/officeDocument/2006/relationships/image" Target="../media/image4.jpeg"/><Relationship Id="rId4" Type="http://schemas.openxmlformats.org/officeDocument/2006/relationships/image" Target="../media/image146.e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51.emf"/><Relationship Id="rId22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61.emf"/><Relationship Id="rId3" Type="http://schemas.openxmlformats.org/officeDocument/2006/relationships/oleObject" Target="../embeddings/oleObject146.bin"/><Relationship Id="rId21" Type="http://schemas.openxmlformats.org/officeDocument/2006/relationships/slide" Target="slide2.xml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8.emf"/><Relationship Id="rId17" Type="http://schemas.openxmlformats.org/officeDocument/2006/relationships/oleObject" Target="../embeddings/oleObject153.bin"/><Relationship Id="rId25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0.emf"/><Relationship Id="rId20" Type="http://schemas.openxmlformats.org/officeDocument/2006/relationships/image" Target="../media/image5.jpe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50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23" Type="http://schemas.openxmlformats.org/officeDocument/2006/relationships/image" Target="../media/image7.jpeg"/><Relationship Id="rId10" Type="http://schemas.openxmlformats.org/officeDocument/2006/relationships/image" Target="../media/image157.emf"/><Relationship Id="rId19" Type="http://schemas.openxmlformats.org/officeDocument/2006/relationships/image" Target="../media/image4.jpeg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9.emf"/><Relationship Id="rId2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oleObject" Target="../embeddings/oleObject1.bin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12" Type="http://schemas.openxmlformats.org/officeDocument/2006/relationships/slide" Target="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11" Type="http://schemas.openxmlformats.org/officeDocument/2006/relationships/slide" Target="slide18.xml"/><Relationship Id="rId5" Type="http://schemas.openxmlformats.org/officeDocument/2006/relationships/slide" Target="slide2.xml"/><Relationship Id="rId10" Type="http://schemas.openxmlformats.org/officeDocument/2006/relationships/slide" Target="slide12.xml"/><Relationship Id="rId4" Type="http://schemas.openxmlformats.org/officeDocument/2006/relationships/image" Target="../media/image5.jpeg"/><Relationship Id="rId9" Type="http://schemas.openxmlformats.org/officeDocument/2006/relationships/image" Target="../media/image9.jpeg"/><Relationship Id="rId1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69.emf"/><Relationship Id="rId26" Type="http://schemas.openxmlformats.org/officeDocument/2006/relationships/image" Target="../media/image173.e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66.emf"/><Relationship Id="rId17" Type="http://schemas.openxmlformats.org/officeDocument/2006/relationships/oleObject" Target="../embeddings/oleObject161.bin"/><Relationship Id="rId25" Type="http://schemas.openxmlformats.org/officeDocument/2006/relationships/oleObject" Target="../embeddings/oleObject165.bin"/><Relationship Id="rId33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8.emf"/><Relationship Id="rId20" Type="http://schemas.openxmlformats.org/officeDocument/2006/relationships/image" Target="../media/image170.emf"/><Relationship Id="rId29" Type="http://schemas.openxmlformats.org/officeDocument/2006/relationships/slide" Target="slide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3.emf"/><Relationship Id="rId11" Type="http://schemas.openxmlformats.org/officeDocument/2006/relationships/oleObject" Target="../embeddings/oleObject158.bin"/><Relationship Id="rId24" Type="http://schemas.openxmlformats.org/officeDocument/2006/relationships/image" Target="../media/image172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28" Type="http://schemas.openxmlformats.org/officeDocument/2006/relationships/image" Target="../media/image5.jpeg"/><Relationship Id="rId10" Type="http://schemas.openxmlformats.org/officeDocument/2006/relationships/image" Target="../media/image165.emf"/><Relationship Id="rId19" Type="http://schemas.openxmlformats.org/officeDocument/2006/relationships/oleObject" Target="../embeddings/oleObject162.bin"/><Relationship Id="rId31" Type="http://schemas.openxmlformats.org/officeDocument/2006/relationships/image" Target="../media/image7.jpeg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67.emf"/><Relationship Id="rId22" Type="http://schemas.openxmlformats.org/officeDocument/2006/relationships/image" Target="../media/image171.emf"/><Relationship Id="rId27" Type="http://schemas.openxmlformats.org/officeDocument/2006/relationships/image" Target="../media/image4.jpeg"/><Relationship Id="rId30" Type="http://schemas.openxmlformats.org/officeDocument/2006/relationships/image" Target="../media/image6.jpeg"/><Relationship Id="rId8" Type="http://schemas.openxmlformats.org/officeDocument/2006/relationships/image" Target="../media/image16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81.emf"/><Relationship Id="rId26" Type="http://schemas.openxmlformats.org/officeDocument/2006/relationships/image" Target="../media/image5.jpeg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5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78.emf"/><Relationship Id="rId17" Type="http://schemas.openxmlformats.org/officeDocument/2006/relationships/oleObject" Target="../embeddings/oleObject173.bin"/><Relationship Id="rId25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0.emf"/><Relationship Id="rId20" Type="http://schemas.openxmlformats.org/officeDocument/2006/relationships/image" Target="../media/image182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5.emf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184.emf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23" Type="http://schemas.openxmlformats.org/officeDocument/2006/relationships/oleObject" Target="../embeddings/oleObject176.bin"/><Relationship Id="rId28" Type="http://schemas.openxmlformats.org/officeDocument/2006/relationships/image" Target="../media/image6.jpeg"/><Relationship Id="rId10" Type="http://schemas.openxmlformats.org/officeDocument/2006/relationships/image" Target="../media/image177.emf"/><Relationship Id="rId19" Type="http://schemas.openxmlformats.org/officeDocument/2006/relationships/oleObject" Target="../embeddings/oleObject174.bin"/><Relationship Id="rId31" Type="http://schemas.openxmlformats.org/officeDocument/2006/relationships/image" Target="../media/image9.jpeg"/><Relationship Id="rId4" Type="http://schemas.openxmlformats.org/officeDocument/2006/relationships/image" Target="../media/image174.e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79.emf"/><Relationship Id="rId22" Type="http://schemas.openxmlformats.org/officeDocument/2006/relationships/image" Target="../media/image183.emf"/><Relationship Id="rId27" Type="http://schemas.openxmlformats.org/officeDocument/2006/relationships/slide" Target="slide2.xml"/><Relationship Id="rId30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92.emf"/><Relationship Id="rId26" Type="http://schemas.openxmlformats.org/officeDocument/2006/relationships/image" Target="../media/image196.emf"/><Relationship Id="rId39" Type="http://schemas.openxmlformats.org/officeDocument/2006/relationships/image" Target="../media/image4.jpeg"/><Relationship Id="rId21" Type="http://schemas.openxmlformats.org/officeDocument/2006/relationships/oleObject" Target="../embeddings/oleObject186.bin"/><Relationship Id="rId34" Type="http://schemas.openxmlformats.org/officeDocument/2006/relationships/image" Target="../media/image200.emf"/><Relationship Id="rId42" Type="http://schemas.openxmlformats.org/officeDocument/2006/relationships/image" Target="../media/image6.jpeg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1.emf"/><Relationship Id="rId29" Type="http://schemas.openxmlformats.org/officeDocument/2006/relationships/oleObject" Target="../embeddings/oleObject190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6.emf"/><Relationship Id="rId11" Type="http://schemas.openxmlformats.org/officeDocument/2006/relationships/oleObject" Target="../embeddings/oleObject181.bin"/><Relationship Id="rId24" Type="http://schemas.openxmlformats.org/officeDocument/2006/relationships/image" Target="../media/image195.emf"/><Relationship Id="rId32" Type="http://schemas.openxmlformats.org/officeDocument/2006/relationships/image" Target="../media/image199.emf"/><Relationship Id="rId37" Type="http://schemas.openxmlformats.org/officeDocument/2006/relationships/oleObject" Target="../embeddings/oleObject194.bin"/><Relationship Id="rId40" Type="http://schemas.openxmlformats.org/officeDocument/2006/relationships/image" Target="../media/image5.jpeg"/><Relationship Id="rId45" Type="http://schemas.openxmlformats.org/officeDocument/2006/relationships/image" Target="../media/image9.jpeg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7.bin"/><Relationship Id="rId28" Type="http://schemas.openxmlformats.org/officeDocument/2006/relationships/image" Target="../media/image197.emf"/><Relationship Id="rId36" Type="http://schemas.openxmlformats.org/officeDocument/2006/relationships/image" Target="../media/image201.emf"/><Relationship Id="rId10" Type="http://schemas.openxmlformats.org/officeDocument/2006/relationships/image" Target="../media/image188.emf"/><Relationship Id="rId19" Type="http://schemas.openxmlformats.org/officeDocument/2006/relationships/oleObject" Target="../embeddings/oleObject185.bin"/><Relationship Id="rId31" Type="http://schemas.openxmlformats.org/officeDocument/2006/relationships/oleObject" Target="../embeddings/oleObject191.bin"/><Relationship Id="rId44" Type="http://schemas.openxmlformats.org/officeDocument/2006/relationships/image" Target="../media/image8.jpeg"/><Relationship Id="rId4" Type="http://schemas.openxmlformats.org/officeDocument/2006/relationships/image" Target="../media/image185.e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90.emf"/><Relationship Id="rId22" Type="http://schemas.openxmlformats.org/officeDocument/2006/relationships/image" Target="../media/image194.emf"/><Relationship Id="rId27" Type="http://schemas.openxmlformats.org/officeDocument/2006/relationships/oleObject" Target="../embeddings/oleObject189.bin"/><Relationship Id="rId30" Type="http://schemas.openxmlformats.org/officeDocument/2006/relationships/image" Target="../media/image198.emf"/><Relationship Id="rId35" Type="http://schemas.openxmlformats.org/officeDocument/2006/relationships/oleObject" Target="../embeddings/oleObject193.bin"/><Relationship Id="rId43" Type="http://schemas.openxmlformats.org/officeDocument/2006/relationships/image" Target="../media/image7.jpeg"/><Relationship Id="rId8" Type="http://schemas.openxmlformats.org/officeDocument/2006/relationships/image" Target="../media/image187.emf"/><Relationship Id="rId3" Type="http://schemas.openxmlformats.org/officeDocument/2006/relationships/oleObject" Target="../embeddings/oleObject177.bin"/><Relationship Id="rId12" Type="http://schemas.openxmlformats.org/officeDocument/2006/relationships/image" Target="../media/image189.emf"/><Relationship Id="rId17" Type="http://schemas.openxmlformats.org/officeDocument/2006/relationships/oleObject" Target="../embeddings/oleObject184.bin"/><Relationship Id="rId25" Type="http://schemas.openxmlformats.org/officeDocument/2006/relationships/oleObject" Target="../embeddings/oleObject188.bin"/><Relationship Id="rId33" Type="http://schemas.openxmlformats.org/officeDocument/2006/relationships/oleObject" Target="../embeddings/oleObject192.bin"/><Relationship Id="rId38" Type="http://schemas.openxmlformats.org/officeDocument/2006/relationships/image" Target="../media/image202.emf"/><Relationship Id="rId20" Type="http://schemas.openxmlformats.org/officeDocument/2006/relationships/image" Target="../media/image193.emf"/><Relationship Id="rId41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210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195.bin"/><Relationship Id="rId21" Type="http://schemas.openxmlformats.org/officeDocument/2006/relationships/image" Target="../media/image4.jpeg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207.emf"/><Relationship Id="rId17" Type="http://schemas.openxmlformats.org/officeDocument/2006/relationships/oleObject" Target="../embeddings/oleObject202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9.emf"/><Relationship Id="rId20" Type="http://schemas.openxmlformats.org/officeDocument/2006/relationships/image" Target="../media/image211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04.emf"/><Relationship Id="rId11" Type="http://schemas.openxmlformats.org/officeDocument/2006/relationships/oleObject" Target="../embeddings/oleObject199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23" Type="http://schemas.openxmlformats.org/officeDocument/2006/relationships/slide" Target="slide2.xml"/><Relationship Id="rId10" Type="http://schemas.openxmlformats.org/officeDocument/2006/relationships/image" Target="../media/image206.emf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203.e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208.emf"/><Relationship Id="rId22" Type="http://schemas.openxmlformats.org/officeDocument/2006/relationships/image" Target="../media/image5.jpeg"/><Relationship Id="rId27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13" Type="http://schemas.openxmlformats.org/officeDocument/2006/relationships/oleObject" Target="../embeddings/oleObject209.bin"/><Relationship Id="rId18" Type="http://schemas.openxmlformats.org/officeDocument/2006/relationships/image" Target="../media/image219.emf"/><Relationship Id="rId3" Type="http://schemas.openxmlformats.org/officeDocument/2006/relationships/oleObject" Target="../embeddings/oleObject204.bin"/><Relationship Id="rId21" Type="http://schemas.openxmlformats.org/officeDocument/2006/relationships/slide" Target="slide2.xml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216.emf"/><Relationship Id="rId17" Type="http://schemas.openxmlformats.org/officeDocument/2006/relationships/oleObject" Target="../embeddings/oleObject211.bin"/><Relationship Id="rId25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8.emf"/><Relationship Id="rId20" Type="http://schemas.openxmlformats.org/officeDocument/2006/relationships/image" Target="../media/image5.jpeg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3.emf"/><Relationship Id="rId11" Type="http://schemas.openxmlformats.org/officeDocument/2006/relationships/oleObject" Target="../embeddings/oleObject208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0.bin"/><Relationship Id="rId23" Type="http://schemas.openxmlformats.org/officeDocument/2006/relationships/image" Target="../media/image7.jpeg"/><Relationship Id="rId10" Type="http://schemas.openxmlformats.org/officeDocument/2006/relationships/image" Target="../media/image215.emf"/><Relationship Id="rId19" Type="http://schemas.openxmlformats.org/officeDocument/2006/relationships/image" Target="../media/image4.jpeg"/><Relationship Id="rId4" Type="http://schemas.openxmlformats.org/officeDocument/2006/relationships/image" Target="../media/image212.e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217.emf"/><Relationship Id="rId22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emf"/><Relationship Id="rId13" Type="http://schemas.openxmlformats.org/officeDocument/2006/relationships/hyperlink" Target="D11_2&#25968;&#39033;&#32423;&#25968;&#21450;&#23457;&#25947;&#27861;.ppt#-1,1,PowerPoint &#28436;&#31034;&#25991;&#31295;" TargetMode="External"/><Relationship Id="rId18" Type="http://schemas.openxmlformats.org/officeDocument/2006/relationships/image" Target="../media/image7.jpeg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24.emf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6" Type="http://schemas.openxmlformats.org/officeDocument/2006/relationships/slide" Target="slide2.xml"/><Relationship Id="rId20" Type="http://schemas.openxmlformats.org/officeDocument/2006/relationships/image" Target="../media/image9.jpeg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1.e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5" Type="http://schemas.openxmlformats.org/officeDocument/2006/relationships/image" Target="../media/image5.jpeg"/><Relationship Id="rId10" Type="http://schemas.openxmlformats.org/officeDocument/2006/relationships/image" Target="../media/image223.emf"/><Relationship Id="rId19" Type="http://schemas.openxmlformats.org/officeDocument/2006/relationships/image" Target="../media/image8.jpeg"/><Relationship Id="rId4" Type="http://schemas.openxmlformats.org/officeDocument/2006/relationships/image" Target="../media/image220.e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7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2.bin"/><Relationship Id="rId21" Type="http://schemas.openxmlformats.org/officeDocument/2006/relationships/image" Target="../media/image4.jpe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slide" Target="slide2.xml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5.emf"/><Relationship Id="rId22" Type="http://schemas.openxmlformats.org/officeDocument/2006/relationships/image" Target="../media/image5.jpeg"/><Relationship Id="rId27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6.emf"/><Relationship Id="rId26" Type="http://schemas.openxmlformats.org/officeDocument/2006/relationships/image" Target="../media/image30.emf"/><Relationship Id="rId39" Type="http://schemas.openxmlformats.org/officeDocument/2006/relationships/image" Target="../media/image9.jpeg"/><Relationship Id="rId21" Type="http://schemas.openxmlformats.org/officeDocument/2006/relationships/oleObject" Target="../embeddings/oleObject20.bin"/><Relationship Id="rId34" Type="http://schemas.openxmlformats.org/officeDocument/2006/relationships/image" Target="../media/image5.jpeg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33" Type="http://schemas.openxmlformats.org/officeDocument/2006/relationships/image" Target="../media/image4.jpeg"/><Relationship Id="rId38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29" Type="http://schemas.openxmlformats.org/officeDocument/2006/relationships/oleObject" Target="../embeddings/oleObject2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9.emf"/><Relationship Id="rId32" Type="http://schemas.openxmlformats.org/officeDocument/2006/relationships/image" Target="../media/image33.emf"/><Relationship Id="rId37" Type="http://schemas.openxmlformats.org/officeDocument/2006/relationships/image" Target="../media/image7.jpeg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31.emf"/><Relationship Id="rId36" Type="http://schemas.openxmlformats.org/officeDocument/2006/relationships/image" Target="../media/image6.jpeg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19.bin"/><Relationship Id="rId31" Type="http://schemas.openxmlformats.org/officeDocument/2006/relationships/oleObject" Target="../embeddings/oleObject25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4.emf"/><Relationship Id="rId22" Type="http://schemas.openxmlformats.org/officeDocument/2006/relationships/image" Target="../media/image28.emf"/><Relationship Id="rId27" Type="http://schemas.openxmlformats.org/officeDocument/2006/relationships/oleObject" Target="../embeddings/oleObject23.bin"/><Relationship Id="rId30" Type="http://schemas.openxmlformats.org/officeDocument/2006/relationships/image" Target="../media/image32.emf"/><Relationship Id="rId35" Type="http://schemas.openxmlformats.org/officeDocument/2006/relationships/slide" Target="slide2.xml"/><Relationship Id="rId8" Type="http://schemas.openxmlformats.org/officeDocument/2006/relationships/image" Target="../media/image21.emf"/><Relationship Id="rId3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41.emf"/><Relationship Id="rId3" Type="http://schemas.openxmlformats.org/officeDocument/2006/relationships/oleObject" Target="../embeddings/oleObject26.bin"/><Relationship Id="rId21" Type="http://schemas.openxmlformats.org/officeDocument/2006/relationships/slide" Target="slide2.xml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33.bin"/><Relationship Id="rId25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emf"/><Relationship Id="rId20" Type="http://schemas.openxmlformats.org/officeDocument/2006/relationships/image" Target="../media/image5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image" Target="../media/image7.jpeg"/><Relationship Id="rId10" Type="http://schemas.openxmlformats.org/officeDocument/2006/relationships/image" Target="../media/image37.emf"/><Relationship Id="rId19" Type="http://schemas.openxmlformats.org/officeDocument/2006/relationships/image" Target="../media/image4.jpeg"/><Relationship Id="rId4" Type="http://schemas.openxmlformats.org/officeDocument/2006/relationships/image" Target="../media/image34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9.emf"/><Relationship Id="rId2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slide" Target="slide2.xml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5.jpeg"/><Relationship Id="rId17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emf"/><Relationship Id="rId11" Type="http://schemas.openxmlformats.org/officeDocument/2006/relationships/image" Target="../media/image4.jpeg"/><Relationship Id="rId5" Type="http://schemas.openxmlformats.org/officeDocument/2006/relationships/oleObject" Target="../embeddings/oleObject35.bin"/><Relationship Id="rId15" Type="http://schemas.openxmlformats.org/officeDocument/2006/relationships/image" Target="../media/image7.jpeg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3.emf"/><Relationship Id="rId26" Type="http://schemas.openxmlformats.org/officeDocument/2006/relationships/image" Target="../media/image5.jpeg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45.bin"/><Relationship Id="rId25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2.emf"/><Relationship Id="rId20" Type="http://schemas.openxmlformats.org/officeDocument/2006/relationships/image" Target="../media/image54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6.e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6.jpeg"/><Relationship Id="rId10" Type="http://schemas.openxmlformats.org/officeDocument/2006/relationships/image" Target="../media/image49.emf"/><Relationship Id="rId19" Type="http://schemas.openxmlformats.org/officeDocument/2006/relationships/oleObject" Target="../embeddings/oleObject46.bin"/><Relationship Id="rId31" Type="http://schemas.openxmlformats.org/officeDocument/2006/relationships/image" Target="../media/image9.jpeg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1.emf"/><Relationship Id="rId22" Type="http://schemas.openxmlformats.org/officeDocument/2006/relationships/image" Target="../media/image55.emf"/><Relationship Id="rId27" Type="http://schemas.openxmlformats.org/officeDocument/2006/relationships/slide" Target="slide2.xml"/><Relationship Id="rId30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4.bin"/><Relationship Id="rId18" Type="http://schemas.openxmlformats.org/officeDocument/2006/relationships/image" Target="../media/image64.emf"/><Relationship Id="rId26" Type="http://schemas.openxmlformats.org/officeDocument/2006/relationships/image" Target="../media/image68.e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33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3.emf"/><Relationship Id="rId20" Type="http://schemas.openxmlformats.org/officeDocument/2006/relationships/image" Target="../media/image65.emf"/><Relationship Id="rId29" Type="http://schemas.openxmlformats.org/officeDocument/2006/relationships/slide" Target="slide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67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28" Type="http://schemas.openxmlformats.org/officeDocument/2006/relationships/image" Target="../media/image5.jpeg"/><Relationship Id="rId10" Type="http://schemas.openxmlformats.org/officeDocument/2006/relationships/image" Target="../media/image60.emf"/><Relationship Id="rId19" Type="http://schemas.openxmlformats.org/officeDocument/2006/relationships/oleObject" Target="../embeddings/oleObject57.bin"/><Relationship Id="rId31" Type="http://schemas.openxmlformats.org/officeDocument/2006/relationships/image" Target="../media/image7.jpeg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62.emf"/><Relationship Id="rId22" Type="http://schemas.openxmlformats.org/officeDocument/2006/relationships/image" Target="../media/image66.emf"/><Relationship Id="rId27" Type="http://schemas.openxmlformats.org/officeDocument/2006/relationships/image" Target="../media/image4.jpeg"/><Relationship Id="rId30" Type="http://schemas.openxmlformats.org/officeDocument/2006/relationships/image" Target="../media/image6.jpeg"/><Relationship Id="rId8" Type="http://schemas.openxmlformats.org/officeDocument/2006/relationships/image" Target="../media/image5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6.emf"/><Relationship Id="rId3" Type="http://schemas.openxmlformats.org/officeDocument/2006/relationships/oleObject" Target="../embeddings/oleObject61.bin"/><Relationship Id="rId21" Type="http://schemas.openxmlformats.org/officeDocument/2006/relationships/slide" Target="slide2.xml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68.bin"/><Relationship Id="rId25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5.emf"/><Relationship Id="rId20" Type="http://schemas.openxmlformats.org/officeDocument/2006/relationships/image" Target="../media/image5.jpeg"/><Relationship Id="rId1" Type="http://schemas.openxmlformats.org/officeDocument/2006/relationships/vmlDrawing" Target="../drawings/vmlDrawing8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image" Target="../media/image7.jpeg"/><Relationship Id="rId10" Type="http://schemas.openxmlformats.org/officeDocument/2006/relationships/image" Target="../media/image72.emf"/><Relationship Id="rId19" Type="http://schemas.openxmlformats.org/officeDocument/2006/relationships/image" Target="../media/image4.jpeg"/><Relationship Id="rId4" Type="http://schemas.openxmlformats.org/officeDocument/2006/relationships/image" Target="../media/image69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4.emf"/><Relationship Id="rId2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133600" y="1524000"/>
            <a:ext cx="3200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CBA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无穷级数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905000" y="3200400"/>
            <a:ext cx="220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无穷级数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62000" y="5029200"/>
            <a:ext cx="541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无穷级数是研究函数的工具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019800" y="4449763"/>
            <a:ext cx="2209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表示函数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019800" y="5029200"/>
            <a:ext cx="220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研究性质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019800" y="5592763"/>
            <a:ext cx="251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数值计算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3886200" y="25908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数项级数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3886200" y="3200400"/>
            <a:ext cx="198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幂级数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886200" y="3840163"/>
            <a:ext cx="1981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付氏级数</a:t>
            </a:r>
          </a:p>
        </p:txBody>
      </p:sp>
      <p:sp>
        <p:nvSpPr>
          <p:cNvPr id="50187" name="AutoShape 11"/>
          <p:cNvSpPr>
            <a:spLocks/>
          </p:cNvSpPr>
          <p:nvPr/>
        </p:nvSpPr>
        <p:spPr bwMode="auto">
          <a:xfrm>
            <a:off x="3733800" y="274320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8" name="AutoShape 12"/>
          <p:cNvSpPr>
            <a:spLocks/>
          </p:cNvSpPr>
          <p:nvPr/>
        </p:nvSpPr>
        <p:spPr bwMode="auto">
          <a:xfrm>
            <a:off x="5867400" y="457200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9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3276600" cy="1066800"/>
          </a:xfrm>
        </p:spPr>
        <p:txBody>
          <a:bodyPr/>
          <a:lstStyle/>
          <a:p>
            <a:pPr algn="l"/>
            <a:r>
              <a:rPr lang="zh-CN" altLang="en-US" sz="5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5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  <a:r>
              <a:rPr lang="zh-CN" altLang="en-US" sz="5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章</a:t>
            </a:r>
            <a:endParaRPr lang="zh-CN" altLang="en-US" sz="5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0" grpId="0" autoUpdateAnimBg="0"/>
      <p:bldP spid="50181" grpId="0" autoUpdateAnimBg="0"/>
      <p:bldP spid="50182" grpId="0" autoUpdateAnimBg="0"/>
      <p:bldP spid="50183" grpId="0" autoUpdateAnimBg="0"/>
      <p:bldP spid="50184" grpId="0" autoUpdateAnimBg="0"/>
      <p:bldP spid="50185" grpId="0" autoUpdateAnimBg="0"/>
      <p:bldP spid="50186" grpId="0" autoUpdateAnimBg="0"/>
      <p:bldP spid="50187" grpId="0" animBg="1"/>
      <p:bldP spid="5018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09600" y="6238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anose="02010609030101010101" pitchFamily="49" charset="-122"/>
              </a:rPr>
              <a:t>(2) </a:t>
            </a:r>
          </a:p>
        </p:txBody>
      </p:sp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1447800" y="479425"/>
          <a:ext cx="5397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Equation" r:id="rId3" imgW="5397480" imgH="927000" progId="Equation.3">
                  <p:embed/>
                </p:oleObj>
              </mc:Choice>
              <mc:Fallback>
                <p:oleObj name="Equation" r:id="rId3" imgW="5397480" imgH="927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9425"/>
                        <a:ext cx="5397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1905000" y="1635125"/>
          <a:ext cx="132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Equation" r:id="rId5" imgW="1320480" imgH="914400" progId="Equation.3">
                  <p:embed/>
                </p:oleObj>
              </mc:Choice>
              <mc:Fallback>
                <p:oleObj name="Equation" r:id="rId5" imgW="1320480" imgH="914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35125"/>
                        <a:ext cx="1320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1828800" y="2765425"/>
          <a:ext cx="1435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Equation" r:id="rId7" imgW="1434960" imgH="850680" progId="Equation.3">
                  <p:embed/>
                </p:oleObj>
              </mc:Choice>
              <mc:Fallback>
                <p:oleObj name="Equation" r:id="rId7" imgW="1434960" imgH="850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65425"/>
                        <a:ext cx="1435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3352800" y="2971800"/>
          <a:ext cx="229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0" name="Equation" r:id="rId9" imgW="2298600" imgH="431640" progId="Equation.3">
                  <p:embed/>
                </p:oleObj>
              </mc:Choice>
              <mc:Fallback>
                <p:oleObj name="Equation" r:id="rId9" imgW="22986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229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685800" y="37338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所以级数 </a:t>
            </a:r>
            <a:r>
              <a:rPr lang="en-US" altLang="zh-CN"/>
              <a:t>(2) </a:t>
            </a:r>
            <a:r>
              <a:rPr lang="zh-CN" altLang="en-US"/>
              <a:t>收敛</a:t>
            </a:r>
            <a:r>
              <a:rPr lang="en-US" altLang="zh-CN"/>
              <a:t>, </a:t>
            </a:r>
            <a:r>
              <a:rPr lang="zh-CN" altLang="en-US"/>
              <a:t>其和为 </a:t>
            </a:r>
            <a:r>
              <a:rPr lang="en-US" altLang="zh-CN"/>
              <a:t>1 .</a:t>
            </a: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2133600" y="1406525"/>
            <a:ext cx="685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3048000" y="1406525"/>
            <a:ext cx="685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60" name="Object 20"/>
          <p:cNvGraphicFramePr>
            <a:graphicFrameLocks noChangeAspect="1"/>
          </p:cNvGraphicFramePr>
          <p:nvPr/>
        </p:nvGraphicFramePr>
        <p:xfrm>
          <a:off x="3427413" y="1635125"/>
          <a:ext cx="1384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name="Equation" r:id="rId11" imgW="1384200" imgH="914400" progId="Equation.3">
                  <p:embed/>
                </p:oleObj>
              </mc:Choice>
              <mc:Fallback>
                <p:oleObj name="Equation" r:id="rId11" imgW="1384200" imgH="914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1635125"/>
                        <a:ext cx="1384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4038600" y="1406525"/>
            <a:ext cx="685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62" name="Object 22"/>
          <p:cNvGraphicFramePr>
            <a:graphicFrameLocks noChangeAspect="1"/>
          </p:cNvGraphicFramePr>
          <p:nvPr/>
        </p:nvGraphicFramePr>
        <p:xfrm>
          <a:off x="4876800" y="1635125"/>
          <a:ext cx="1384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name="Equation" r:id="rId13" imgW="1384200" imgH="914400" progId="Equation.3">
                  <p:embed/>
                </p:oleObj>
              </mc:Choice>
              <mc:Fallback>
                <p:oleObj name="Equation" r:id="rId13" imgW="1384200" imgH="914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35125"/>
                        <a:ext cx="1384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5562600" y="1406525"/>
            <a:ext cx="1371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64" name="Object 24"/>
          <p:cNvGraphicFramePr>
            <a:graphicFrameLocks noChangeAspect="1"/>
          </p:cNvGraphicFramePr>
          <p:nvPr/>
        </p:nvGraphicFramePr>
        <p:xfrm>
          <a:off x="6311900" y="1635125"/>
          <a:ext cx="2527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Equation" r:id="rId15" imgW="2527200" imgH="914400" progId="Equation.3">
                  <p:embed/>
                </p:oleObj>
              </mc:Choice>
              <mc:Fallback>
                <p:oleObj name="Equation" r:id="rId15" imgW="2527200" imgH="914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1635125"/>
                        <a:ext cx="2527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2819400" y="1711325"/>
            <a:ext cx="3810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3810000" y="1711325"/>
            <a:ext cx="3810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>
            <a:off x="4419600" y="1711325"/>
            <a:ext cx="3810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>
            <a:off x="5257800" y="1711325"/>
            <a:ext cx="3810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5791200" y="1711325"/>
            <a:ext cx="3810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7162800" y="1635125"/>
            <a:ext cx="3810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4962525" y="4495800"/>
            <a:ext cx="3124200" cy="1219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4962525" y="4572000"/>
            <a:ext cx="146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技巧</a:t>
            </a:r>
            <a:r>
              <a:rPr lang="en-US" altLang="zh-CN" sz="2400" b="1"/>
              <a:t>:</a:t>
            </a:r>
            <a:endParaRPr lang="en-US" altLang="zh-CN" sz="2400"/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4953000" y="5105400"/>
            <a:ext cx="3362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/>
              <a:t>利用 “</a:t>
            </a:r>
            <a:r>
              <a:rPr lang="zh-CN" altLang="en-US" sz="2400" b="1">
                <a:solidFill>
                  <a:schemeClr val="tx2"/>
                </a:solidFill>
              </a:rPr>
              <a:t>拆项相消</a:t>
            </a:r>
            <a:r>
              <a:rPr lang="zh-CN" altLang="en-US" sz="2400"/>
              <a:t>” 求和</a:t>
            </a:r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6324600" y="1711325"/>
            <a:ext cx="3810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6629400" y="1711325"/>
            <a:ext cx="3810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5880" name="Picture 40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5882" name="Picture 4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83" name="Picture 43" descr="F:\My Documents\数学资源库\目录.jpg">
            <a:hlinkClick r:id="rId19" action="ppaction://hlinksldjump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84" name="Picture 4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85" name="Picture 4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86" name="Picture 4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0" grpId="0" autoUpdateAnimBg="0"/>
      <p:bldP spid="35855" grpId="0" build="p" autoUpdateAnimBg="0"/>
      <p:bldP spid="35858" grpId="0" animBg="1"/>
      <p:bldP spid="35859" grpId="0" animBg="1"/>
      <p:bldP spid="35861" grpId="0" animBg="1"/>
      <p:bldP spid="35863" grpId="0" animBg="1"/>
      <p:bldP spid="35865" grpId="0" animBg="1"/>
      <p:bldP spid="35866" grpId="0" animBg="1"/>
      <p:bldP spid="35867" grpId="0" animBg="1"/>
      <p:bldP spid="35868" grpId="0" animBg="1"/>
      <p:bldP spid="35869" grpId="0" animBg="1"/>
      <p:bldP spid="35870" grpId="0" animBg="1"/>
      <p:bldP spid="35871" grpId="0" animBg="1"/>
      <p:bldP spid="35872" grpId="0" autoUpdateAnimBg="0"/>
      <p:bldP spid="35873" grpId="0" autoUpdateAnimBg="0"/>
      <p:bldP spid="35874" grpId="0" animBg="1"/>
      <p:bldP spid="358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1219200" cy="685800"/>
          </a:xfrm>
        </p:spPr>
        <p:txBody>
          <a:bodyPr/>
          <a:lstStyle/>
          <a:p>
            <a:pPr algn="l"/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3.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371600" y="3810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判别级数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921000" y="133350"/>
          <a:ext cx="2171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Equation" r:id="rId3" imgW="2171520" imgH="1104840" progId="Equation.3">
                  <p:embed/>
                </p:oleObj>
              </mc:Choice>
              <mc:Fallback>
                <p:oleObj name="Equation" r:id="rId3" imgW="2171520" imgH="1104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133350"/>
                        <a:ext cx="21717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181600" y="411163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的敛散性 </a:t>
            </a:r>
            <a:r>
              <a:rPr lang="en-US" altLang="zh-CN"/>
              <a:t>.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609600" y="109696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762000" y="1524000"/>
          <a:ext cx="2006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Equation" r:id="rId5" imgW="2006280" imgH="888840" progId="Equation.3">
                  <p:embed/>
                </p:oleObj>
              </mc:Choice>
              <mc:Fallback>
                <p:oleObj name="Equation" r:id="rId5" imgW="200628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2006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2857500" y="1460500"/>
          <a:ext cx="151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Equation" r:id="rId7" imgW="1511280" imgH="977760" progId="Equation.3">
                  <p:embed/>
                </p:oleObj>
              </mc:Choice>
              <mc:Fallback>
                <p:oleObj name="Equation" r:id="rId7" imgW="1511280" imgH="977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460500"/>
                        <a:ext cx="1511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4495800" y="1803400"/>
          <a:ext cx="410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Equation" r:id="rId9" imgW="4101840" imgH="406080" progId="Equation.3">
                  <p:embed/>
                </p:oleObj>
              </mc:Choice>
              <mc:Fallback>
                <p:oleObj name="Equation" r:id="rId9" imgW="410184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803400"/>
                        <a:ext cx="4102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762000" y="2438400"/>
          <a:ext cx="3238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11" imgW="3238200" imgH="1066680" progId="Equation.3">
                  <p:embed/>
                </p:oleObj>
              </mc:Choice>
              <mc:Fallback>
                <p:oleObj name="Equation" r:id="rId11" imgW="3238200" imgH="1066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3238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1143000" y="3697288"/>
          <a:ext cx="289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Equation" r:id="rId13" imgW="2895480" imgH="393480" progId="Equation.3">
                  <p:embed/>
                </p:oleObj>
              </mc:Choice>
              <mc:Fallback>
                <p:oleObj name="Equation" r:id="rId13" imgW="289548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97288"/>
                        <a:ext cx="2895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4191000" y="3695700"/>
          <a:ext cx="295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name="Equation" r:id="rId15" imgW="2958840" imgH="393480" progId="Equation.3">
                  <p:embed/>
                </p:oleObj>
              </mc:Choice>
              <mc:Fallback>
                <p:oleObj name="Equation" r:id="rId15" imgW="295884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695700"/>
                        <a:ext cx="295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3822700" y="4394200"/>
          <a:ext cx="494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name="Equation" r:id="rId17" imgW="4940280" imgH="406080" progId="Equation.3">
                  <p:embed/>
                </p:oleObj>
              </mc:Choice>
              <mc:Fallback>
                <p:oleObj name="Equation" r:id="rId17" imgW="494028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4394200"/>
                        <a:ext cx="494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7239000" y="3695700"/>
          <a:ext cx="118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4" name="Equation" r:id="rId19" imgW="1180800" imgH="393480" progId="Equation.3">
                  <p:embed/>
                </p:oleObj>
              </mc:Choice>
              <mc:Fallback>
                <p:oleObj name="Equation" r:id="rId19" imgW="11808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695700"/>
                        <a:ext cx="1181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1709738" y="4400550"/>
          <a:ext cx="199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Equation" r:id="rId21" imgW="1993680" imgH="393480" progId="Equation.3">
                  <p:embed/>
                </p:oleObj>
              </mc:Choice>
              <mc:Fallback>
                <p:oleObj name="Equation" r:id="rId21" imgW="199368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400550"/>
                        <a:ext cx="199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3124200" y="4089400"/>
            <a:ext cx="990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5334000" y="4089400"/>
            <a:ext cx="762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6324600" y="4089400"/>
            <a:ext cx="914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1524000" y="4089400"/>
            <a:ext cx="533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1828800" y="4775200"/>
            <a:ext cx="838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981" name="Object 21"/>
          <p:cNvGraphicFramePr>
            <a:graphicFrameLocks noChangeAspect="1"/>
          </p:cNvGraphicFramePr>
          <p:nvPr/>
        </p:nvGraphicFramePr>
        <p:xfrm>
          <a:off x="1143000" y="5054600"/>
          <a:ext cx="1092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Equation" r:id="rId23" imgW="1091880" imgH="317160" progId="Equation.3">
                  <p:embed/>
                </p:oleObj>
              </mc:Choice>
              <mc:Fallback>
                <p:oleObj name="Equation" r:id="rId23" imgW="1091880" imgH="317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54600"/>
                        <a:ext cx="1092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7772400" y="4775200"/>
            <a:ext cx="1066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4876800" y="4775200"/>
            <a:ext cx="1143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984" name="Object 24"/>
          <p:cNvGraphicFramePr>
            <a:graphicFrameLocks noChangeAspect="1"/>
          </p:cNvGraphicFramePr>
          <p:nvPr/>
        </p:nvGraphicFramePr>
        <p:xfrm>
          <a:off x="2286000" y="5029200"/>
          <a:ext cx="234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Equation" r:id="rId25" imgW="2349360" imgH="406080" progId="Equation.3">
                  <p:embed/>
                </p:oleObj>
              </mc:Choice>
              <mc:Fallback>
                <p:oleObj name="Equation" r:id="rId25" imgW="2349360" imgH="4060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029200"/>
                        <a:ext cx="234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5" name="Object 25"/>
          <p:cNvGraphicFramePr>
            <a:graphicFrameLocks noChangeAspect="1"/>
          </p:cNvGraphicFramePr>
          <p:nvPr/>
        </p:nvGraphicFramePr>
        <p:xfrm>
          <a:off x="4724400" y="4953000"/>
          <a:ext cx="233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Equation" r:id="rId27" imgW="2336760" imgH="533160" progId="Equation.3">
                  <p:embed/>
                </p:oleObj>
              </mc:Choice>
              <mc:Fallback>
                <p:oleObj name="Equation" r:id="rId27" imgW="2336760" imgH="5331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2336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6" name="Object 26"/>
          <p:cNvGraphicFramePr>
            <a:graphicFrameLocks noChangeAspect="1"/>
          </p:cNvGraphicFramePr>
          <p:nvPr/>
        </p:nvGraphicFramePr>
        <p:xfrm>
          <a:off x="736600" y="5653088"/>
          <a:ext cx="2768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Equation" r:id="rId29" imgW="2768400" imgH="660240" progId="Equation.3">
                  <p:embed/>
                </p:oleObj>
              </mc:Choice>
              <mc:Fallback>
                <p:oleObj name="Equation" r:id="rId29" imgW="2768400" imgH="6602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5653088"/>
                        <a:ext cx="2768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3505200" y="557688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故原级数收敛 </a:t>
            </a:r>
            <a:r>
              <a:rPr lang="en-US" altLang="zh-CN"/>
              <a:t>, </a:t>
            </a:r>
            <a:r>
              <a:rPr lang="zh-CN" altLang="en-US"/>
              <a:t>其和为</a:t>
            </a:r>
          </a:p>
        </p:txBody>
      </p:sp>
      <p:graphicFrame>
        <p:nvGraphicFramePr>
          <p:cNvPr id="40988" name="Object 28"/>
          <p:cNvGraphicFramePr>
            <a:graphicFrameLocks noChangeAspect="1"/>
          </p:cNvGraphicFramePr>
          <p:nvPr/>
        </p:nvGraphicFramePr>
        <p:xfrm>
          <a:off x="7086600" y="5689600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tion" r:id="rId31" imgW="914400" imgH="406080" progId="Equation.3">
                  <p:embed/>
                </p:oleObj>
              </mc:Choice>
              <mc:Fallback>
                <p:oleObj name="Equation" r:id="rId31" imgW="914400" imgH="4060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689600"/>
                        <a:ext cx="91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89" name="Picture 29" descr="F:\My Documents\数学资源库\机动.jpg"/>
          <p:cNvPicPr>
            <a:picLocks noChangeAspect="1" noChangeArrowheads="1"/>
          </p:cNvPicPr>
          <p:nvPr/>
        </p:nvPicPr>
        <p:blipFill>
          <a:blip r:embed="rId3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0991" name="Picture 3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2" name="Picture 32" descr="F:\My Documents\数学资源库\目录.jpg">
            <a:hlinkClick r:id="rId35" action="ppaction://hlinksldjump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3" name="Picture 3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4" name="Picture 3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5" name="Picture 3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0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76" grpId="0" animBg="1"/>
      <p:bldP spid="40977" grpId="0" animBg="1"/>
      <p:bldP spid="40978" grpId="0" animBg="1"/>
      <p:bldP spid="40979" grpId="0" animBg="1"/>
      <p:bldP spid="40980" grpId="0" animBg="1"/>
      <p:bldP spid="40982" grpId="0" animBg="1"/>
      <p:bldP spid="40983" grpId="0" animBg="1"/>
      <p:bldP spid="4098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5486400" cy="6858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anose="02010609030101010101" pitchFamily="49" charset="-122"/>
              </a:rPr>
              <a:t>二、无穷级数的基本性质  </a:t>
            </a:r>
            <a:endParaRPr lang="zh-CN" altLang="en-US" sz="2800">
              <a:solidFill>
                <a:schemeClr val="accent2"/>
              </a:solidFill>
              <a:ea typeface="楷体_GB2312" panose="02010609030101010101" pitchFamily="49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09600" y="103505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性质</a:t>
            </a:r>
            <a:r>
              <a:rPr lang="en-US" altLang="zh-CN" b="1">
                <a:solidFill>
                  <a:schemeClr val="tx2"/>
                </a:solidFill>
              </a:rPr>
              <a:t>1.</a:t>
            </a:r>
            <a:r>
              <a:rPr lang="en-US" altLang="zh-CN"/>
              <a:t> </a:t>
            </a:r>
            <a:r>
              <a:rPr lang="zh-CN" altLang="en-US"/>
              <a:t>若级数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895600" y="723900"/>
          <a:ext cx="863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3" imgW="863280" imgH="1104840" progId="Equation.3">
                  <p:embed/>
                </p:oleObj>
              </mc:Choice>
              <mc:Fallback>
                <p:oleObj name="Equation" r:id="rId3" imgW="863280" imgH="1104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723900"/>
                        <a:ext cx="863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733800" y="103505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收敛于 </a:t>
            </a:r>
            <a:r>
              <a:rPr lang="en-US" altLang="zh-CN" i="1"/>
              <a:t>S </a:t>
            </a:r>
            <a:r>
              <a:rPr lang="en-US" altLang="zh-CN"/>
              <a:t>,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5867400" y="812800"/>
          <a:ext cx="1562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5" imgW="1562040" imgH="1066680" progId="Equation.3">
                  <p:embed/>
                </p:oleObj>
              </mc:Choice>
              <mc:Fallback>
                <p:oleObj name="Equation" r:id="rId5" imgW="1562040" imgH="1066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812800"/>
                        <a:ext cx="1562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7391400" y="10668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则各项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304800" y="196215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乘以常数</a:t>
            </a:r>
            <a:r>
              <a:rPr lang="zh-CN" altLang="en-US" i="1"/>
              <a:t> 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zh-CN" altLang="en-US"/>
              <a:t>所得级数</a:t>
            </a:r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3657600" y="1733550"/>
          <a:ext cx="1054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7" imgW="1054080" imgH="1066680" progId="Equation.3">
                  <p:embed/>
                </p:oleObj>
              </mc:Choice>
              <mc:Fallback>
                <p:oleObj name="Equation" r:id="rId7" imgW="1054080" imgH="1066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733550"/>
                        <a:ext cx="1054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648200" y="194945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也收敛 </a:t>
            </a:r>
            <a:r>
              <a:rPr lang="en-US" altLang="zh-CN"/>
              <a:t>,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09600" y="28971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/>
              <a:t>令</a:t>
            </a:r>
          </a:p>
        </p:txBody>
      </p:sp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1676400" y="2628900"/>
          <a:ext cx="1739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9" imgW="1739880" imgH="1104840" progId="Equation.3">
                  <p:embed/>
                </p:oleObj>
              </mc:Choice>
              <mc:Fallback>
                <p:oleObj name="Equation" r:id="rId9" imgW="1739880" imgH="1104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28900"/>
                        <a:ext cx="17399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3429000" y="289083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3886200" y="2647950"/>
          <a:ext cx="1854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11" imgW="1854000" imgH="1066680" progId="Equation.3">
                  <p:embed/>
                </p:oleObj>
              </mc:Choice>
              <mc:Fallback>
                <p:oleObj name="Equation" r:id="rId11" imgW="1854000" imgH="1066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647950"/>
                        <a:ext cx="1854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5791200" y="2952750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13" imgW="1079280" imgH="444240" progId="Equation.3">
                  <p:embed/>
                </p:oleObj>
              </mc:Choice>
              <mc:Fallback>
                <p:oleObj name="Equation" r:id="rId13" imgW="107928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952750"/>
                        <a:ext cx="107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1816100" y="4010025"/>
          <a:ext cx="1651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15" imgW="1650960" imgH="622080" progId="Equation.3">
                  <p:embed/>
                </p:oleObj>
              </mc:Choice>
              <mc:Fallback>
                <p:oleObj name="Equation" r:id="rId15" imgW="1650960" imgH="622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4010025"/>
                        <a:ext cx="1651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5257800" y="4043363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17" imgW="761760" imgH="393480" progId="Equation.3">
                  <p:embed/>
                </p:oleObj>
              </mc:Choice>
              <mc:Fallback>
                <p:oleObj name="Equation" r:id="rId17" imgW="76176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043363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04800" y="48910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这说明</a:t>
            </a:r>
          </a:p>
        </p:txBody>
      </p:sp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1524000" y="4648200"/>
          <a:ext cx="1054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19" imgW="1054080" imgH="1066680" progId="Equation.3">
                  <p:embed/>
                </p:oleObj>
              </mc:Choice>
              <mc:Fallback>
                <p:oleObj name="Equation" r:id="rId19" imgW="1054080" imgH="10666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48200"/>
                        <a:ext cx="1054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2590800" y="48910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 </a:t>
            </a:r>
            <a:r>
              <a:rPr lang="zh-CN" altLang="en-US"/>
              <a:t>其和为 </a:t>
            </a:r>
            <a:r>
              <a:rPr lang="en-US" altLang="zh-CN" i="1">
                <a:solidFill>
                  <a:schemeClr val="tx2"/>
                </a:solidFill>
              </a:rPr>
              <a:t>c S .</a:t>
            </a:r>
            <a:r>
              <a:rPr lang="en-US" altLang="zh-CN" i="1"/>
              <a:t> </a:t>
            </a:r>
          </a:p>
        </p:txBody>
      </p:sp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3608388" y="4025900"/>
          <a:ext cx="1549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21" imgW="1549080" imgH="622080" progId="Equation.3">
                  <p:embed/>
                </p:oleObj>
              </mc:Choice>
              <mc:Fallback>
                <p:oleObj name="Equation" r:id="rId21" imgW="1549080" imgH="622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4025900"/>
                        <a:ext cx="1549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609600" y="5729288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说明</a:t>
            </a:r>
            <a:r>
              <a:rPr lang="en-US" altLang="zh-CN">
                <a:solidFill>
                  <a:schemeClr val="tx2"/>
                </a:solidFill>
              </a:rPr>
              <a:t>: </a:t>
            </a:r>
            <a:r>
              <a:rPr lang="zh-CN" altLang="en-US"/>
              <a:t>级数各项乘以</a:t>
            </a:r>
            <a:r>
              <a:rPr lang="zh-CN" altLang="en-US">
                <a:solidFill>
                  <a:schemeClr val="tx2"/>
                </a:solidFill>
              </a:rPr>
              <a:t>非零常数</a:t>
            </a:r>
            <a:r>
              <a:rPr lang="zh-CN" altLang="en-US"/>
              <a:t>后其敛散性不变 </a:t>
            </a:r>
            <a:r>
              <a:rPr lang="en-US" altLang="zh-CN"/>
              <a:t>.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334000" y="1066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5943600" y="1943100"/>
            <a:ext cx="1941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其和为 </a:t>
            </a:r>
            <a:r>
              <a:rPr lang="en-US" altLang="zh-CN" i="1"/>
              <a:t>c S .</a:t>
            </a:r>
          </a:p>
        </p:txBody>
      </p:sp>
      <p:pic>
        <p:nvPicPr>
          <p:cNvPr id="14364" name="Picture 28" descr="F:\My Documents\数学资源库\机动.jpg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4366" name="Picture 3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7" name="Picture 31" descr="F:\My Documents\数学资源库\目录.jpg">
            <a:hlinkClick r:id="rId25" action="ppaction://hlinksldjump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8" name="Picture 3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9" name="Picture 3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70" name="Picture 3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1" grpId="0" autoUpdateAnimBg="0"/>
      <p:bldP spid="14343" grpId="0" autoUpdateAnimBg="0"/>
      <p:bldP spid="14344" grpId="0" autoUpdateAnimBg="0"/>
      <p:bldP spid="14346" grpId="0" autoUpdateAnimBg="0"/>
      <p:bldP spid="14347" grpId="0" autoUpdateAnimBg="0"/>
      <p:bldP spid="14349" grpId="0" autoUpdateAnimBg="0"/>
      <p:bldP spid="14355" grpId="0" autoUpdateAnimBg="0"/>
      <p:bldP spid="14357" grpId="0" autoUpdateAnimBg="0"/>
      <p:bldP spid="14359" grpId="0" autoUpdateAnimBg="0"/>
      <p:bldP spid="14360" grpId="0" autoUpdateAnimBg="0"/>
      <p:bldP spid="14361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44958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性质</a:t>
            </a:r>
            <a:r>
              <a:rPr lang="en-US" altLang="zh-CN" sz="2800" b="1">
                <a:ea typeface="楷体_GB2312" panose="02010609030101010101" pitchFamily="49" charset="-122"/>
              </a:rPr>
              <a:t>2. </a:t>
            </a:r>
            <a:r>
              <a:rPr lang="en-US" altLang="zh-CN" sz="2800" b="1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设有两个收敛级数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930400" y="819150"/>
          <a:ext cx="15478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3" imgW="1549080" imgH="1104840" progId="Equation.3">
                  <p:embed/>
                </p:oleObj>
              </mc:Choice>
              <mc:Fallback>
                <p:oleObj name="Equation" r:id="rId3" imgW="1549080" imgH="1104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819150"/>
                        <a:ext cx="15478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4383088" y="812800"/>
          <a:ext cx="1574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5" imgW="1574640" imgH="1104840" progId="Equation.3">
                  <p:embed/>
                </p:oleObj>
              </mc:Choice>
              <mc:Fallback>
                <p:oleObj name="Equation" r:id="rId5" imgW="1574640" imgH="1104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812800"/>
                        <a:ext cx="15748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04800" y="21478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则级数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517650" y="1885950"/>
          <a:ext cx="18526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7" imgW="1854000" imgH="1104840" progId="Equation.3">
                  <p:embed/>
                </p:oleObj>
              </mc:Choice>
              <mc:Fallback>
                <p:oleObj name="Equation" r:id="rId7" imgW="1854000" imgH="1104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1885950"/>
                        <a:ext cx="18526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276600" y="21336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也收敛</a:t>
            </a:r>
            <a:r>
              <a:rPr lang="en-US" altLang="zh-CN"/>
              <a:t>, </a:t>
            </a:r>
            <a:r>
              <a:rPr lang="zh-CN" altLang="en-US"/>
              <a:t>其和为</a:t>
            </a:r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5715000" y="2244725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9" imgW="990360" imgH="393480" progId="Equation.3">
                  <p:embed/>
                </p:oleObj>
              </mc:Choice>
              <mc:Fallback>
                <p:oleObj name="Equation" r:id="rId9" imgW="99036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44725"/>
                        <a:ext cx="99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09600" y="33131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令</a:t>
            </a: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1752600" y="3048000"/>
          <a:ext cx="1739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11" imgW="1739880" imgH="1104840" progId="Equation.3">
                  <p:embed/>
                </p:oleObj>
              </mc:Choice>
              <mc:Fallback>
                <p:oleObj name="Equation" r:id="rId11" imgW="1739880" imgH="1104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17399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3600450" y="3028950"/>
          <a:ext cx="1752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13" imgW="1752480" imgH="1104840" progId="Equation.3">
                  <p:embed/>
                </p:oleObj>
              </mc:Choice>
              <mc:Fallback>
                <p:oleObj name="Equation" r:id="rId13" imgW="1752480" imgH="1104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3028950"/>
                        <a:ext cx="1752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410200" y="32908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1308100" y="4191000"/>
          <a:ext cx="25384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15" imgW="2539800" imgH="1066680" progId="Equation.3">
                  <p:embed/>
                </p:oleObj>
              </mc:Choice>
              <mc:Fallback>
                <p:oleObj name="Equation" r:id="rId15" imgW="2539800" imgH="1066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4191000"/>
                        <a:ext cx="25384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3924300" y="4513263"/>
          <a:ext cx="143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Equation" r:id="rId17" imgW="1434960" imgH="444240" progId="Equation.3">
                  <p:embed/>
                </p:oleObj>
              </mc:Choice>
              <mc:Fallback>
                <p:oleObj name="Equation" r:id="rId17" imgW="143496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513263"/>
                        <a:ext cx="1435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5410200" y="4546600"/>
          <a:ext cx="2741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19" imgW="2743200" imgH="406080" progId="Equation.3">
                  <p:embed/>
                </p:oleObj>
              </mc:Choice>
              <mc:Fallback>
                <p:oleObj name="Equation" r:id="rId19" imgW="274320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546600"/>
                        <a:ext cx="27416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609600" y="547846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这说明级数</a:t>
            </a:r>
          </a:p>
        </p:txBody>
      </p:sp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2547938" y="5238750"/>
          <a:ext cx="18526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21" imgW="1854000" imgH="1104840" progId="Equation.3">
                  <p:embed/>
                </p:oleObj>
              </mc:Choice>
              <mc:Fallback>
                <p:oleObj name="Equation" r:id="rId21" imgW="1854000" imgH="11048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238750"/>
                        <a:ext cx="185261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343400" y="55006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也收敛</a:t>
            </a:r>
            <a:r>
              <a:rPr lang="en-US" altLang="zh-CN"/>
              <a:t>, </a:t>
            </a:r>
            <a:r>
              <a:rPr lang="zh-CN" altLang="en-US"/>
              <a:t>其和为</a:t>
            </a:r>
          </a:p>
        </p:txBody>
      </p:sp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6781800" y="5626100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Equation" r:id="rId23" imgW="990360" imgH="393480" progId="Equation.3">
                  <p:embed/>
                </p:oleObj>
              </mc:Choice>
              <mc:Fallback>
                <p:oleObj name="Equation" r:id="rId23" imgW="99036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626100"/>
                        <a:ext cx="99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99" name="Picture 39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5401" name="Picture 4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02" name="Picture 42" descr="F:\My Documents\数学资源库\目录.jpg">
            <a:hlinkClick r:id="rId27" action="ppaction://hlinksldjump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03" name="Picture 4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04" name="Picture 4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05" name="Picture 4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67" grpId="0" autoUpdateAnimBg="0"/>
      <p:bldP spid="15369" grpId="0" autoUpdateAnimBg="0"/>
      <p:bldP spid="15372" grpId="0" autoUpdateAnimBg="0"/>
      <p:bldP spid="15376" grpId="0" autoUpdateAnimBg="0"/>
      <p:bldP spid="1537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609600" y="3190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说明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609600" y="1676400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若两级数中一个收敛一个发散 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6477000" y="1371600"/>
          <a:ext cx="1816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8" name="Equation" r:id="rId3" imgW="1815840" imgH="1066680" progId="Equation.3">
                  <p:embed/>
                </p:oleObj>
              </mc:Choice>
              <mc:Fallback>
                <p:oleObj name="Equation" r:id="rId3" imgW="1815840" imgH="10666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371600"/>
                        <a:ext cx="1816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1143000" y="22240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必发散 </a:t>
            </a:r>
            <a:r>
              <a:rPr lang="en-US" altLang="zh-CN"/>
              <a:t>. 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1143000" y="307181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但若二级数都发散 </a:t>
            </a:r>
            <a:r>
              <a:rPr lang="en-US" altLang="zh-CN"/>
              <a:t>,</a:t>
            </a:r>
          </a:p>
        </p:txBody>
      </p:sp>
      <p:graphicFrame>
        <p:nvGraphicFramePr>
          <p:cNvPr id="36890" name="Object 26"/>
          <p:cNvGraphicFramePr>
            <a:graphicFrameLocks noChangeAspect="1"/>
          </p:cNvGraphicFramePr>
          <p:nvPr/>
        </p:nvGraphicFramePr>
        <p:xfrm>
          <a:off x="4343400" y="2819400"/>
          <a:ext cx="1816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" name="Equation" r:id="rId5" imgW="1815840" imgH="1066680" progId="Equation.3">
                  <p:embed/>
                </p:oleObj>
              </mc:Choice>
              <mc:Fallback>
                <p:oleObj name="Equation" r:id="rId5" imgW="1815840" imgH="10666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19400"/>
                        <a:ext cx="1816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172200" y="30718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不一定发散</a:t>
            </a:r>
            <a:r>
              <a:rPr lang="en-US" altLang="zh-CN"/>
              <a:t>.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1143000" y="4081463"/>
            <a:ext cx="139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例如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/>
              <a:t> </a:t>
            </a:r>
          </a:p>
        </p:txBody>
      </p:sp>
      <p:graphicFrame>
        <p:nvGraphicFramePr>
          <p:cNvPr id="36896" name="Object 32"/>
          <p:cNvGraphicFramePr>
            <a:graphicFrameLocks noChangeAspect="1"/>
          </p:cNvGraphicFramePr>
          <p:nvPr/>
        </p:nvGraphicFramePr>
        <p:xfrm>
          <a:off x="2152650" y="4121150"/>
          <a:ext cx="2260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" name="Equation" r:id="rId7" imgW="2260440" imgH="520560" progId="Equation.3">
                  <p:embed/>
                </p:oleObj>
              </mc:Choice>
              <mc:Fallback>
                <p:oleObj name="Equation" r:id="rId7" imgW="2260440" imgH="5205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121150"/>
                        <a:ext cx="2260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7" name="Object 33"/>
          <p:cNvGraphicFramePr>
            <a:graphicFrameLocks noChangeAspect="1"/>
          </p:cNvGraphicFramePr>
          <p:nvPr/>
        </p:nvGraphicFramePr>
        <p:xfrm>
          <a:off x="4508500" y="4114800"/>
          <a:ext cx="204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1" name="Equation" r:id="rId9" imgW="2044440" imgH="533160" progId="Equation.3">
                  <p:embed/>
                </p:oleObj>
              </mc:Choice>
              <mc:Fallback>
                <p:oleObj name="Equation" r:id="rId9" imgW="2044440" imgH="5331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114800"/>
                        <a:ext cx="2044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8" name="Object 34"/>
          <p:cNvGraphicFramePr>
            <a:graphicFrameLocks noChangeAspect="1"/>
          </p:cNvGraphicFramePr>
          <p:nvPr/>
        </p:nvGraphicFramePr>
        <p:xfrm>
          <a:off x="2209800" y="4953000"/>
          <a:ext cx="200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2" name="Equation" r:id="rId11" imgW="2006280" imgH="444240" progId="Equation.3">
                  <p:embed/>
                </p:oleObj>
              </mc:Choice>
              <mc:Fallback>
                <p:oleObj name="Equation" r:id="rId11" imgW="2006280" imgH="4442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53000"/>
                        <a:ext cx="200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609600" y="914400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(1)  </a:t>
            </a:r>
            <a:r>
              <a:rPr lang="zh-CN" altLang="en-US"/>
              <a:t>性质</a:t>
            </a:r>
            <a:r>
              <a:rPr lang="en-US" altLang="zh-CN"/>
              <a:t>2 </a:t>
            </a:r>
            <a:r>
              <a:rPr lang="zh-CN" altLang="en-US"/>
              <a:t>表明收敛级数可逐项相加或减 </a:t>
            </a:r>
            <a:r>
              <a:rPr lang="en-US" altLang="zh-CN"/>
              <a:t>.</a:t>
            </a:r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2667000" y="2286000"/>
            <a:ext cx="221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zh-CN" altLang="en-US" sz="2400">
                <a:solidFill>
                  <a:schemeClr val="accent2"/>
                </a:solidFill>
              </a:rPr>
              <a:t>用反证法可证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36911" name="Picture 47" descr="F:\My Documents\数学资源库\机动.jpg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6913" name="Picture 4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14" name="Picture 50" descr="F:\My Documents\数学资源库\目录.jpg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15" name="Picture 5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16" name="Picture 5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17" name="Picture 5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6" grpId="0" autoUpdateAnimBg="0"/>
      <p:bldP spid="36888" grpId="0" autoUpdateAnimBg="0"/>
      <p:bldP spid="36889" grpId="0" autoUpdateAnimBg="0"/>
      <p:bldP spid="36891" grpId="0" autoUpdateAnimBg="0"/>
      <p:bldP spid="36895" grpId="0" autoUpdateAnimBg="0"/>
      <p:bldP spid="36906" grpId="0" autoUpdateAnimBg="0"/>
      <p:bldP spid="3690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3716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性质</a:t>
            </a:r>
            <a:r>
              <a:rPr lang="en-US" altLang="zh-CN" sz="2800" b="1">
                <a:ea typeface="楷体_GB2312" panose="02010609030101010101" pitchFamily="49" charset="-122"/>
              </a:rPr>
              <a:t>3.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52600" y="319088"/>
            <a:ext cx="716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在级数前面加上或去掉</a:t>
            </a:r>
            <a:r>
              <a:rPr lang="zh-CN" altLang="en-US" b="1">
                <a:solidFill>
                  <a:schemeClr val="tx2"/>
                </a:solidFill>
              </a:rPr>
              <a:t>有限项</a:t>
            </a:r>
            <a:r>
              <a:rPr lang="en-US" altLang="zh-CN"/>
              <a:t>, </a:t>
            </a:r>
            <a:r>
              <a:rPr lang="zh-CN" altLang="en-US"/>
              <a:t>不会影响级数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4800" y="8524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的敛散性</a:t>
            </a:r>
            <a:r>
              <a:rPr lang="en-US" altLang="zh-CN"/>
              <a:t>.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09600" y="155416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将级数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425700" y="1279525"/>
          <a:ext cx="863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3" imgW="863280" imgH="1104840" progId="Equation.3">
                  <p:embed/>
                </p:oleObj>
              </mc:Choice>
              <mc:Fallback>
                <p:oleObj name="Equation" r:id="rId3" imgW="863280" imgH="1104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1279525"/>
                        <a:ext cx="863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200400" y="15382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的前 </a:t>
            </a:r>
            <a:r>
              <a:rPr lang="en-US" altLang="zh-CN" i="1"/>
              <a:t>k </a:t>
            </a:r>
            <a:r>
              <a:rPr lang="zh-CN" altLang="en-US"/>
              <a:t>项去掉</a:t>
            </a:r>
            <a:r>
              <a:rPr lang="en-US" altLang="zh-CN"/>
              <a:t>,</a:t>
            </a: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7467600" y="1295400"/>
          <a:ext cx="1219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5" imgW="1218960" imgH="1104840" progId="Equation.3">
                  <p:embed/>
                </p:oleObj>
              </mc:Choice>
              <mc:Fallback>
                <p:oleObj name="Equation" r:id="rId5" imgW="1218960" imgH="1104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295400"/>
                        <a:ext cx="1219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04800" y="23622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的部分和为</a:t>
            </a:r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2286000" y="2667000"/>
          <a:ext cx="1905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7" imgW="1904760" imgH="1066680" progId="Equation.3">
                  <p:embed/>
                </p:oleObj>
              </mc:Choice>
              <mc:Fallback>
                <p:oleObj name="Equation" r:id="rId7" imgW="1904760" imgH="1066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1905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4267200" y="2971800"/>
          <a:ext cx="171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9" imgW="1714320" imgH="444240" progId="Equation.3">
                  <p:embed/>
                </p:oleObj>
              </mc:Choice>
              <mc:Fallback>
                <p:oleObj name="Equation" r:id="rId9" imgW="171432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971800"/>
                        <a:ext cx="171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2971800" y="38862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862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685800" y="3898900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13" imgW="2247840" imgH="444240" progId="Equation.3">
                  <p:embed/>
                </p:oleObj>
              </mc:Choice>
              <mc:Fallback>
                <p:oleObj name="Equation" r:id="rId13" imgW="224784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98900"/>
                        <a:ext cx="224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304800" y="44196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数敛散性相同</a:t>
            </a:r>
            <a:r>
              <a:rPr lang="en-US" altLang="zh-CN"/>
              <a:t>.  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533400" y="51054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当级数收敛时</a:t>
            </a:r>
            <a:r>
              <a:rPr lang="en-US" altLang="zh-CN"/>
              <a:t>, </a:t>
            </a:r>
            <a:r>
              <a:rPr lang="zh-CN" altLang="en-US"/>
              <a:t>其和的关系为</a:t>
            </a:r>
          </a:p>
        </p:txBody>
      </p:sp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5105400" y="518795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15" imgW="1752480" imgH="444240" progId="Equation.3">
                  <p:embed/>
                </p:oleObj>
              </mc:Choice>
              <mc:Fallback>
                <p:oleObj name="Equation" r:id="rId15" imgW="175248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87950"/>
                        <a:ext cx="175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533400" y="57150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类似可证前面加上有限项的情况 </a:t>
            </a:r>
            <a:r>
              <a:rPr lang="en-US" altLang="zh-CN"/>
              <a:t>.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4572000" y="38242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极限状况相同</a:t>
            </a:r>
            <a:r>
              <a:rPr lang="en-US" altLang="zh-CN"/>
              <a:t>, 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6858000" y="38100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故新旧两级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5562600" y="15382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所得新级数</a:t>
            </a:r>
          </a:p>
        </p:txBody>
      </p:sp>
      <p:pic>
        <p:nvPicPr>
          <p:cNvPr id="16412" name="Picture 28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6414" name="Picture 3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5" name="Picture 31" descr="F:\My Documents\数学资源库\目录.jpg">
            <a:hlinkClick r:id="rId19" action="ppaction://hlinksldjump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6" name="Picture 3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7" name="Picture 3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8" name="Picture 3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8" grpId="0" autoUpdateAnimBg="0"/>
      <p:bldP spid="16389" grpId="0" autoUpdateAnimBg="0"/>
      <p:bldP spid="16391" grpId="0" autoUpdateAnimBg="0"/>
      <p:bldP spid="16393" grpId="0" autoUpdateAnimBg="0"/>
      <p:bldP spid="16401" grpId="0" autoUpdateAnimBg="0"/>
      <p:bldP spid="16403" grpId="0" autoUpdateAnimBg="0"/>
      <p:bldP spid="16406" grpId="0" autoUpdateAnimBg="0"/>
      <p:bldP spid="16409" grpId="0" autoUpdateAnimBg="0"/>
      <p:bldP spid="16410" grpId="0" autoUpdateAnimBg="0"/>
      <p:bldP spid="1641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6002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性质</a:t>
            </a:r>
            <a:r>
              <a:rPr lang="en-US" altLang="zh-CN" sz="2800" b="1">
                <a:ea typeface="楷体_GB2312" panose="02010609030101010101" pitchFamily="49" charset="-122"/>
              </a:rPr>
              <a:t>4.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676400" y="242888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收敛级数加括弧后所成的级数仍收敛于原级数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28600" y="7620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的和</a:t>
            </a:r>
            <a:r>
              <a:rPr lang="en-US" altLang="zh-CN"/>
              <a:t>.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600" y="125253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设收敛级数</a:t>
            </a: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3079750" y="990600"/>
          <a:ext cx="1549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3" imgW="1549080" imgH="1104840" progId="Equation.3">
                  <p:embed/>
                </p:oleObj>
              </mc:Choice>
              <mc:Fallback>
                <p:oleObj name="Equation" r:id="rId3" imgW="1549080" imgH="1104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990600"/>
                        <a:ext cx="15494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572000" y="125253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若按某一规律加括弧</a:t>
            </a:r>
            <a:r>
              <a:rPr lang="en-US" altLang="zh-CN"/>
              <a:t>,</a:t>
            </a: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752600" y="2133600"/>
          <a:ext cx="434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5" imgW="4343400" imgH="444240" progId="Equation.3">
                  <p:embed/>
                </p:oleObj>
              </mc:Choice>
              <mc:Fallback>
                <p:oleObj name="Equation" r:id="rId5" imgW="43434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434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04800" y="27574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则新级数的部分和序列 </a:t>
            </a: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3962400" y="2832100"/>
          <a:ext cx="233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7" imgW="2336760" imgH="444240" progId="Equation.3">
                  <p:embed/>
                </p:oleObj>
              </mc:Choice>
              <mc:Fallback>
                <p:oleObj name="Equation" r:id="rId7" imgW="233676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832100"/>
                        <a:ext cx="2336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172200" y="27432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为原级数部分和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304800" y="32893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序列 </a:t>
            </a:r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1143000" y="3365500"/>
          <a:ext cx="252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9" imgW="2527200" imgH="444240" progId="Equation.3">
                  <p:embed/>
                </p:oleObj>
              </mc:Choice>
              <mc:Fallback>
                <p:oleObj name="Equation" r:id="rId9" imgW="252720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65500"/>
                        <a:ext cx="252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3581400" y="32893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的一个子序列</a:t>
            </a:r>
            <a:r>
              <a:rPr lang="en-US" altLang="zh-CN"/>
              <a:t>,</a:t>
            </a:r>
          </a:p>
        </p:txBody>
      </p:sp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1868488" y="3949700"/>
          <a:ext cx="2628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11" imgW="2628720" imgH="622080" progId="Equation.3">
                  <p:embed/>
                </p:oleObj>
              </mc:Choice>
              <mc:Fallback>
                <p:oleObj name="Equation" r:id="rId11" imgW="2628720" imgH="622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3949700"/>
                        <a:ext cx="2628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4572000" y="3984625"/>
          <a:ext cx="546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13" imgW="545760" imgH="317160" progId="Equation.3">
                  <p:embed/>
                </p:oleObj>
              </mc:Choice>
              <mc:Fallback>
                <p:oleObj name="Equation" r:id="rId13" imgW="545760" imgH="317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84625"/>
                        <a:ext cx="546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09600" y="46482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推论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若加括弧后的级数发散</a:t>
            </a:r>
            <a:r>
              <a:rPr lang="en-US" altLang="zh-CN"/>
              <a:t>, </a:t>
            </a:r>
            <a:r>
              <a:rPr lang="zh-CN" altLang="en-US"/>
              <a:t>则原级数必发散</a:t>
            </a:r>
            <a:r>
              <a:rPr lang="en-US" altLang="zh-CN"/>
              <a:t>.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609600" y="52578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注意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收敛级数去括弧后所成的级数不一定收敛</a:t>
            </a:r>
            <a:r>
              <a:rPr lang="en-US" altLang="zh-CN"/>
              <a:t>.</a:t>
            </a:r>
          </a:p>
        </p:txBody>
      </p:sp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1590675" y="5918200"/>
          <a:ext cx="33623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15" imgW="3365280" imgH="406080" progId="Equation.3">
                  <p:embed/>
                </p:oleObj>
              </mc:Choice>
              <mc:Fallback>
                <p:oleObj name="Equation" r:id="rId15" imgW="336528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5918200"/>
                        <a:ext cx="33623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5029200" y="5805488"/>
            <a:ext cx="1049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但</a:t>
            </a:r>
          </a:p>
        </p:txBody>
      </p:sp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5549900" y="5943600"/>
          <a:ext cx="2146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17" imgW="2145960" imgH="304560" progId="Equation.3">
                  <p:embed/>
                </p:oleObj>
              </mc:Choice>
              <mc:Fallback>
                <p:oleObj name="Equation" r:id="rId17" imgW="2145960" imgH="3045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5943600"/>
                        <a:ext cx="2146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7713663" y="5815013"/>
            <a:ext cx="1277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发散</a:t>
            </a:r>
            <a:r>
              <a:rPr lang="en-US" altLang="zh-CN"/>
              <a:t>.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5943600" y="32893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因此必有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609600" y="5791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例如</a:t>
            </a:r>
            <a:r>
              <a:rPr lang="zh-CN" altLang="en-US"/>
              <a:t>，</a:t>
            </a:r>
          </a:p>
        </p:txBody>
      </p:sp>
      <p:sp>
        <p:nvSpPr>
          <p:cNvPr id="17437" name="AutoShape 29"/>
          <p:cNvSpPr>
            <a:spLocks noChangeArrowheads="1"/>
          </p:cNvSpPr>
          <p:nvPr/>
        </p:nvSpPr>
        <p:spPr bwMode="auto">
          <a:xfrm>
            <a:off x="6553200" y="3886200"/>
            <a:ext cx="2133600" cy="533400"/>
          </a:xfrm>
          <a:prstGeom prst="wedgeRectCallout">
            <a:avLst>
              <a:gd name="adj1" fmla="val 5134"/>
              <a:gd name="adj2" fmla="val 99704"/>
            </a:avLst>
          </a:prstGeom>
          <a:solidFill>
            <a:srgbClr val="003CF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 b="1">
                <a:solidFill>
                  <a:schemeClr val="accent2"/>
                </a:solidFill>
                <a:latin typeface="楷体_GB2312" panose="02010609030101010101" pitchFamily="49" charset="-122"/>
              </a:rPr>
              <a:t>用反证法可证</a:t>
            </a: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7924800" y="12382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例如</a:t>
            </a:r>
          </a:p>
        </p:txBody>
      </p:sp>
      <p:pic>
        <p:nvPicPr>
          <p:cNvPr id="17442" name="Picture 34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7444" name="Picture 3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5" name="Picture 37" descr="F:\My Documents\数学资源库\目录.jpg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6" name="Picture 3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7" name="Picture 3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8" name="Picture 4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  <p:bldP spid="17412" grpId="0" autoUpdateAnimBg="0"/>
      <p:bldP spid="17413" grpId="0" autoUpdateAnimBg="0"/>
      <p:bldP spid="17415" grpId="0" autoUpdateAnimBg="0"/>
      <p:bldP spid="17417" grpId="0" autoUpdateAnimBg="0"/>
      <p:bldP spid="17419" grpId="0" autoUpdateAnimBg="0"/>
      <p:bldP spid="17420" grpId="0" autoUpdateAnimBg="0"/>
      <p:bldP spid="17422" grpId="0" autoUpdateAnimBg="0"/>
      <p:bldP spid="17426" grpId="0" autoUpdateAnimBg="0"/>
      <p:bldP spid="17428" grpId="0" autoUpdateAnimBg="0"/>
      <p:bldP spid="17430" grpId="0" autoUpdateAnimBg="0"/>
      <p:bldP spid="17432" grpId="0" autoUpdateAnimBg="0"/>
      <p:bldP spid="17435" grpId="0" autoUpdateAnimBg="0"/>
      <p:bldP spid="17436" grpId="0" autoUpdateAnimBg="0"/>
      <p:bldP spid="17437" grpId="0" animBg="1" autoUpdateAnimBg="0"/>
      <p:bldP spid="1744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3886200" cy="4572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4.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判断级数的敛散性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: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1066800" y="965200"/>
          <a:ext cx="743108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Equation" r:id="rId3" imgW="6476760" imgH="634680" progId="Equation.3">
                  <p:embed/>
                </p:oleObj>
              </mc:Choice>
              <mc:Fallback>
                <p:oleObj name="Equation" r:id="rId3" imgW="6476760" imgH="634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65200"/>
                        <a:ext cx="7431088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09600" y="18288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考虑加括号后的级数</a:t>
            </a:r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1143000" y="2520950"/>
          <a:ext cx="72342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Equation" r:id="rId5" imgW="7238880" imgH="634680" progId="Equation.3">
                  <p:embed/>
                </p:oleObj>
              </mc:Choice>
              <mc:Fallback>
                <p:oleObj name="Equation" r:id="rId5" imgW="7238880" imgH="634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20950"/>
                        <a:ext cx="7234238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1981200" y="3311525"/>
          <a:ext cx="2971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7" imgW="2971800" imgH="863280" progId="Equation.3">
                  <p:embed/>
                </p:oleObj>
              </mc:Choice>
              <mc:Fallback>
                <p:oleObj name="Equation" r:id="rId7" imgW="2971800" imgH="863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11525"/>
                        <a:ext cx="2971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5029200" y="3338513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9" imgW="990360" imgH="850680" progId="Equation.3">
                  <p:embed/>
                </p:oleObj>
              </mc:Choice>
              <mc:Fallback>
                <p:oleObj name="Equation" r:id="rId9" imgW="990360" imgH="85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338513"/>
                        <a:ext cx="990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762000" y="4495800"/>
          <a:ext cx="1435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11" imgW="1434960" imgH="1066680" progId="Equation.3">
                  <p:embed/>
                </p:oleObj>
              </mc:Choice>
              <mc:Fallback>
                <p:oleObj name="Equation" r:id="rId11" imgW="1434960" imgH="1066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5800"/>
                        <a:ext cx="1435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3592513" y="47386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发散 </a:t>
            </a:r>
            <a:r>
              <a:rPr lang="en-US" altLang="zh-CN"/>
              <a:t>,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4572000" y="48006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从而原级数发散 </a:t>
            </a:r>
            <a:r>
              <a:rPr lang="en-US" altLang="zh-CN"/>
              <a:t>.</a:t>
            </a:r>
          </a:p>
        </p:txBody>
      </p:sp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2233613" y="4502150"/>
          <a:ext cx="1282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Equation" r:id="rId13" imgW="1282680" imgH="1104840" progId="Equation.3">
                  <p:embed/>
                </p:oleObj>
              </mc:Choice>
              <mc:Fallback>
                <p:oleObj name="Equation" r:id="rId13" imgW="1282680" imgH="1104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4502150"/>
                        <a:ext cx="12827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8" name="Picture 14" descr="F:\My Documents\数学资源库\机动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2000" name="Picture 1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1" name="Picture 17" descr="F:\My Documents\数学资源库\目录.jpg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2" name="Picture 1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3" name="Picture 1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4" name="Picture 2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utoUpdateAnimBg="0"/>
      <p:bldP spid="41994" grpId="0" autoUpdateAnimBg="0"/>
      <p:bldP spid="4199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4953000" cy="6858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anose="02010609030101010101" pitchFamily="49" charset="-122"/>
              </a:rPr>
              <a:t>三、级数收敛的必要条件</a:t>
            </a:r>
            <a:r>
              <a:rPr lang="zh-CN" altLang="en-US" sz="2800" b="1">
                <a:solidFill>
                  <a:schemeClr val="tx1"/>
                </a:solidFill>
                <a:ea typeface="楷体_GB2312" panose="02010609030101010101" pitchFamily="49" charset="-122"/>
              </a:rPr>
              <a:t>  </a:t>
            </a:r>
            <a:endParaRPr lang="zh-CN" altLang="en-US" sz="2800">
              <a:solidFill>
                <a:schemeClr val="accent2"/>
              </a:solidFill>
              <a:ea typeface="楷体_GB2312" panose="02010609030101010101" pitchFamily="49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09600" y="10795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设收敛级数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590800" y="839788"/>
          <a:ext cx="1562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3" imgW="1562040" imgH="1143000" progId="Equation.3">
                  <p:embed/>
                </p:oleObj>
              </mc:Choice>
              <mc:Fallback>
                <p:oleObj name="Equation" r:id="rId3" imgW="156204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839788"/>
                        <a:ext cx="15621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191000" y="10795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则必有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359400" y="1136650"/>
          <a:ext cx="1803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5" imgW="1803240" imgH="634680" progId="Equation.3">
                  <p:embed/>
                </p:oleObj>
              </mc:Choice>
              <mc:Fallback>
                <p:oleObj name="Equation" r:id="rId5" imgW="1803240" imgH="634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1136650"/>
                        <a:ext cx="18034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09600" y="1981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1371600" y="2039938"/>
          <a:ext cx="209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7" imgW="2095200" imgH="444240" progId="Equation.3">
                  <p:embed/>
                </p:oleObj>
              </mc:Choice>
              <mc:Fallback>
                <p:oleObj name="Equation" r:id="rId7" imgW="209520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39938"/>
                        <a:ext cx="209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1374775" y="2636838"/>
          <a:ext cx="46450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9" imgW="4647960" imgH="622080" progId="Equation.3">
                  <p:embed/>
                </p:oleObj>
              </mc:Choice>
              <mc:Fallback>
                <p:oleObj name="Equation" r:id="rId9" imgW="4647960" imgH="622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2636838"/>
                        <a:ext cx="46450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6121400" y="2693988"/>
          <a:ext cx="165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11" imgW="1650960" imgH="317160" progId="Equation.3">
                  <p:embed/>
                </p:oleObj>
              </mc:Choice>
              <mc:Fallback>
                <p:oleObj name="Equation" r:id="rId11" imgW="1650960" imgH="317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2693988"/>
                        <a:ext cx="165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609600" y="34290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可见</a:t>
            </a:r>
            <a:r>
              <a:rPr lang="en-US" altLang="zh-CN"/>
              <a:t>:  </a:t>
            </a:r>
            <a:r>
              <a:rPr lang="zh-CN" altLang="en-US" b="1">
                <a:solidFill>
                  <a:schemeClr val="tx2"/>
                </a:solidFill>
              </a:rPr>
              <a:t>若级数的一般项不趋于</a:t>
            </a:r>
            <a:r>
              <a:rPr lang="en-US" altLang="zh-CN" b="1">
                <a:solidFill>
                  <a:schemeClr val="tx2"/>
                </a:solidFill>
              </a:rPr>
              <a:t>0 , </a:t>
            </a:r>
            <a:r>
              <a:rPr lang="zh-CN" altLang="en-US" b="1">
                <a:solidFill>
                  <a:schemeClr val="tx2"/>
                </a:solidFill>
              </a:rPr>
              <a:t>则级数必发散 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609600" y="41910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例如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1600200" y="4038600"/>
          <a:ext cx="546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13" imgW="5460840" imgH="850680" progId="Equation.3">
                  <p:embed/>
                </p:oleObj>
              </mc:Choice>
              <mc:Fallback>
                <p:oleObj name="Equation" r:id="rId13" imgW="5460840" imgH="850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5461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7010400" y="41910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其一般项为</a:t>
            </a:r>
          </a:p>
        </p:txBody>
      </p:sp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2743200" y="4876800"/>
          <a:ext cx="2552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15" imgW="2552400" imgH="850680" progId="Equation.3">
                  <p:embed/>
                </p:oleObj>
              </mc:Choice>
              <mc:Fallback>
                <p:oleObj name="Equation" r:id="rId15" imgW="2552400" imgH="850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76800"/>
                        <a:ext cx="2552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2590800" y="58054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不趋于</a:t>
            </a:r>
            <a:r>
              <a:rPr lang="en-US" altLang="zh-CN"/>
              <a:t>0,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3962400" y="58054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因此这个级数发散</a:t>
            </a:r>
            <a:r>
              <a:rPr lang="en-US" altLang="zh-CN"/>
              <a:t>.</a:t>
            </a:r>
          </a:p>
        </p:txBody>
      </p:sp>
      <p:graphicFrame>
        <p:nvGraphicFramePr>
          <p:cNvPr id="18455" name="Object 23"/>
          <p:cNvGraphicFramePr>
            <a:graphicFrameLocks noChangeAspect="1"/>
          </p:cNvGraphicFramePr>
          <p:nvPr/>
        </p:nvGraphicFramePr>
        <p:xfrm>
          <a:off x="406400" y="5867400"/>
          <a:ext cx="226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17" imgW="2260440" imgH="457200" progId="Equation.3">
                  <p:embed/>
                </p:oleObj>
              </mc:Choice>
              <mc:Fallback>
                <p:oleObj name="Equation" r:id="rId17" imgW="226044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5867400"/>
                        <a:ext cx="226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56" name="Picture 24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8458" name="Picture 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9" name="Picture 27" descr="F:\My Documents\数学资源库\目录.jpg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0" name="Picture 2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1" name="Picture 2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2" name="Picture 3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7" grpId="0" autoUpdateAnimBg="0"/>
      <p:bldP spid="18439" grpId="0" autoUpdateAnimBg="0"/>
      <p:bldP spid="18445" grpId="0" autoUpdateAnimBg="0"/>
      <p:bldP spid="18446" grpId="0" autoUpdateAnimBg="0"/>
      <p:bldP spid="18448" grpId="0" autoUpdateAnimBg="0"/>
      <p:bldP spid="18452" grpId="0" autoUpdateAnimBg="0"/>
      <p:bldP spid="1845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447800" cy="6858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注意</a:t>
            </a:r>
            <a:r>
              <a:rPr lang="en-US" altLang="zh-CN" sz="2800" b="1">
                <a:ea typeface="楷体_GB2312" panose="02010609030101010101" pitchFamily="49" charset="-122"/>
              </a:rPr>
              <a:t>: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752600" y="444500"/>
          <a:ext cx="1676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Equation" r:id="rId3" imgW="1676160" imgH="622080" progId="Equation.3">
                  <p:embed/>
                </p:oleObj>
              </mc:Choice>
              <mc:Fallback>
                <p:oleObj name="Equation" r:id="rId3" imgW="1676160" imgH="622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4500"/>
                        <a:ext cx="1676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429000" y="31908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并非级数收敛的充分条件</a:t>
            </a:r>
            <a:r>
              <a:rPr lang="en-US" altLang="zh-CN"/>
              <a:t>.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09600" y="124936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例如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zh-CN" altLang="en-US"/>
              <a:t>调和级数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365500" y="990600"/>
          <a:ext cx="4102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Equation" r:id="rId5" imgW="4101840" imgH="1066680" progId="Equation.3">
                  <p:embed/>
                </p:oleObj>
              </mc:Choice>
              <mc:Fallback>
                <p:oleObj name="Equation" r:id="rId5" imgW="4101840" imgH="1066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990600"/>
                        <a:ext cx="4102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228600" y="2286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虽然</a:t>
            </a: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066800" y="2133600"/>
          <a:ext cx="3098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7" name="Equation" r:id="rId7" imgW="3098520" imgH="876240" progId="Equation.3">
                  <p:embed/>
                </p:oleObj>
              </mc:Choice>
              <mc:Fallback>
                <p:oleObj name="Equation" r:id="rId7" imgW="3098520" imgH="876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3098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191000" y="22621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但此级数发散 </a:t>
            </a:r>
            <a:r>
              <a:rPr lang="en-US" altLang="zh-CN"/>
              <a:t>.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09600" y="3138488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事实上</a:t>
            </a:r>
            <a:r>
              <a:rPr lang="zh-CN" altLang="en-US" b="1"/>
              <a:t> </a:t>
            </a:r>
            <a:r>
              <a:rPr lang="en-US" altLang="zh-CN"/>
              <a:t>, </a:t>
            </a:r>
            <a:r>
              <a:rPr lang="zh-CN" altLang="en-US"/>
              <a:t>假设调和级数收敛于 </a:t>
            </a:r>
            <a:r>
              <a:rPr lang="en-US" altLang="zh-CN" i="1"/>
              <a:t>S</a:t>
            </a:r>
            <a:r>
              <a:rPr lang="en-US" altLang="zh-CN"/>
              <a:t> , </a:t>
            </a:r>
            <a:r>
              <a:rPr lang="zh-CN" altLang="en-US"/>
              <a:t>则</a:t>
            </a:r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2095500" y="3810000"/>
          <a:ext cx="2844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" name="Equation" r:id="rId9" imgW="2844720" imgH="660240" progId="Equation.3">
                  <p:embed/>
                </p:oleObj>
              </mc:Choice>
              <mc:Fallback>
                <p:oleObj name="Equation" r:id="rId9" imgW="2844720" imgH="660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810000"/>
                        <a:ext cx="2844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8" name="Object 52"/>
          <p:cNvGraphicFramePr>
            <a:graphicFrameLocks noChangeAspect="1"/>
          </p:cNvGraphicFramePr>
          <p:nvPr/>
        </p:nvGraphicFramePr>
        <p:xfrm>
          <a:off x="7124700" y="4635500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" name="Equation" r:id="rId11" imgW="723600" imgH="850680" progId="Equation.3">
                  <p:embed/>
                </p:oleObj>
              </mc:Choice>
              <mc:Fallback>
                <p:oleObj name="Equation" r:id="rId11" imgW="723600" imgH="8506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4635500"/>
                        <a:ext cx="723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7" name="Object 61"/>
          <p:cNvGraphicFramePr>
            <a:graphicFrameLocks noChangeAspect="1"/>
          </p:cNvGraphicFramePr>
          <p:nvPr/>
        </p:nvGraphicFramePr>
        <p:xfrm>
          <a:off x="2784475" y="4621213"/>
          <a:ext cx="42259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0" name="Equation" r:id="rId13" imgW="4228920" imgH="850680" progId="Equation.3">
                  <p:embed/>
                </p:oleObj>
              </mc:Choice>
              <mc:Fallback>
                <p:oleObj name="Equation" r:id="rId13" imgW="4228920" imgH="85068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4621213"/>
                        <a:ext cx="42259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304800" y="48148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但</a:t>
            </a:r>
          </a:p>
        </p:txBody>
      </p:sp>
      <p:graphicFrame>
        <p:nvGraphicFramePr>
          <p:cNvPr id="19496" name="Object 40"/>
          <p:cNvGraphicFramePr>
            <a:graphicFrameLocks noChangeAspect="1"/>
          </p:cNvGraphicFramePr>
          <p:nvPr/>
        </p:nvGraphicFramePr>
        <p:xfrm>
          <a:off x="1092200" y="4859338"/>
          <a:ext cx="157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Equation" r:id="rId15" imgW="1574640" imgH="444240" progId="Equation.3">
                  <p:embed/>
                </p:oleObj>
              </mc:Choice>
              <mc:Fallback>
                <p:oleObj name="Equation" r:id="rId15" imgW="1574640" imgH="4442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4859338"/>
                        <a:ext cx="157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304800" y="56388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矛盾</a:t>
            </a:r>
            <a:r>
              <a:rPr lang="en-US" altLang="zh-CN"/>
              <a:t>!</a:t>
            </a:r>
          </a:p>
        </p:txBody>
      </p:sp>
      <p:sp>
        <p:nvSpPr>
          <p:cNvPr id="19520" name="Text Box 64"/>
          <p:cNvSpPr txBox="1">
            <a:spLocks noChangeArrowheads="1"/>
          </p:cNvSpPr>
          <p:nvPr/>
        </p:nvSpPr>
        <p:spPr bwMode="auto">
          <a:xfrm>
            <a:off x="1295400" y="56388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所以假设不真 </a:t>
            </a:r>
            <a:r>
              <a:rPr lang="en-US" altLang="zh-CN"/>
              <a:t>.</a:t>
            </a:r>
          </a:p>
        </p:txBody>
      </p:sp>
      <p:graphicFrame>
        <p:nvGraphicFramePr>
          <p:cNvPr id="19525" name="Object 69"/>
          <p:cNvGraphicFramePr>
            <a:graphicFrameLocks noChangeAspect="1"/>
          </p:cNvGraphicFramePr>
          <p:nvPr/>
        </p:nvGraphicFramePr>
        <p:xfrm>
          <a:off x="8001000" y="4630738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Equation" r:id="rId17" imgW="533160" imgH="850680" progId="Equation.3">
                  <p:embed/>
                </p:oleObj>
              </mc:Choice>
              <mc:Fallback>
                <p:oleObj name="Equation" r:id="rId17" imgW="533160" imgH="8506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630738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528" name="Picture 72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29" name="Text Box 7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9530" name="Picture 7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31" name="Picture 75" descr="F:\My Documents\数学资源库\目录.jpg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32" name="Picture 7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33" name="Picture 7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34" name="Picture 7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1" grpId="0" autoUpdateAnimBg="0"/>
      <p:bldP spid="19463" grpId="0" autoUpdateAnimBg="0"/>
      <p:bldP spid="19465" grpId="0" autoUpdateAnimBg="0"/>
      <p:bldP spid="19466" grpId="0" autoUpdateAnimBg="0"/>
      <p:bldP spid="19491" grpId="0" autoUpdateAnimBg="0"/>
      <p:bldP spid="19519" grpId="0" autoUpdateAnimBg="0"/>
      <p:bldP spid="1952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1358900" y="1125538"/>
            <a:ext cx="70389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常数项级数的概念和性质 </a:t>
            </a:r>
            <a:endParaRPr lang="zh-CN" altLang="en-US" sz="4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447925" y="2449513"/>
            <a:ext cx="457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一、常数项级数的概念</a:t>
            </a:r>
            <a:r>
              <a:rPr lang="zh-CN" altLang="en-US" sz="3200"/>
              <a:t> </a:t>
            </a:r>
            <a:endParaRPr lang="zh-CN" altLang="en-US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447925" y="3306763"/>
            <a:ext cx="4791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二、无穷级数的基本性质 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2447925" y="4144963"/>
            <a:ext cx="4791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三、级数收敛的必要条件 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2270125" y="4906963"/>
            <a:ext cx="3867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*</a:t>
            </a:r>
            <a:r>
              <a:rPr lang="zh-CN" altLang="en-US" sz="3200" b="1"/>
              <a:t>四、柯西审敛原理  </a:t>
            </a:r>
          </a:p>
        </p:txBody>
      </p:sp>
      <p:pic>
        <p:nvPicPr>
          <p:cNvPr id="51212" name="Picture 12" descr="F:\My Documents\数学资源库\机动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1214" name="Picture 1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5" name="Picture 15" descr="F:\My Documents\数学资源库\目录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6" name="Picture 1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7" name="Picture 1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8" name="Picture 1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6" name="Rectangle 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2133600" cy="838200"/>
          </a:xfrm>
        </p:spPr>
        <p:txBody>
          <a:bodyPr/>
          <a:lstStyle/>
          <a:p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228" name="AutoShape 2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2200" y="3429000"/>
            <a:ext cx="48006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9" name="AutoShape 29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2200" y="4191000"/>
            <a:ext cx="48768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0" name="AutoShape 30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2200" y="5029200"/>
            <a:ext cx="48006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31" name="Object 31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4" name="BMP 图象" r:id="rId13" imgW="3390476" imgH="3409524" progId="Paint.Picture">
                  <p:embed/>
                </p:oleObj>
              </mc:Choice>
              <mc:Fallback>
                <p:oleObj name="BMP 图象" r:id="rId13" imgW="3390476" imgH="3409524" progId="Paint.Picture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7339027" y="250825"/>
            <a:ext cx="1441420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 dirty="0">
                <a:solidFill>
                  <a:schemeClr val="accent2"/>
                </a:solidFill>
              </a:rPr>
              <a:t> 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第</a:t>
            </a:r>
            <a:r>
              <a:rPr kumimoji="0" lang="en-US" altLang="zh-CN" dirty="0" smtClean="0">
                <a:solidFill>
                  <a:schemeClr val="accent2"/>
                </a:solidFill>
              </a:rPr>
              <a:t>13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章 </a:t>
            </a:r>
            <a:endParaRPr kumimoji="0"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1628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5.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判断下列级数的敛散性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若收敛求其和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:</a:t>
            </a:r>
            <a:endParaRPr lang="en-US" altLang="zh-CN" sz="2800">
              <a:ea typeface="楷体_GB2312" panose="02010609030101010101" pitchFamily="49" charset="-122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028700" y="901700"/>
          <a:ext cx="1866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3" imgW="1866600" imgH="1117440" progId="Equation.3">
                  <p:embed/>
                </p:oleObj>
              </mc:Choice>
              <mc:Fallback>
                <p:oleObj name="Equation" r:id="rId3" imgW="1866600" imgH="1117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901700"/>
                        <a:ext cx="18669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/>
              <a:t>:</a:t>
            </a:r>
            <a:r>
              <a:rPr lang="en-US" altLang="zh-CN"/>
              <a:t> (1)  </a:t>
            </a:r>
            <a:r>
              <a:rPr lang="zh-CN" altLang="en-US"/>
              <a:t>令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3251200" y="838200"/>
          <a:ext cx="3302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5" imgW="3301920" imgH="1104840" progId="Equation.3">
                  <p:embed/>
                </p:oleObj>
              </mc:Choice>
              <mc:Fallback>
                <p:oleObj name="Equation" r:id="rId5" imgW="3301920" imgH="1104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838200"/>
                        <a:ext cx="3302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6769100" y="838200"/>
          <a:ext cx="2070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7" imgW="2070000" imgH="1104840" progId="Equation.3">
                  <p:embed/>
                </p:oleObj>
              </mc:Choice>
              <mc:Fallback>
                <p:oleObj name="Equation" r:id="rId7" imgW="2070000" imgH="1104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838200"/>
                        <a:ext cx="20701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311400" y="1981200"/>
          <a:ext cx="1574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9" imgW="1574640" imgH="977760" progId="Equation.3">
                  <p:embed/>
                </p:oleObj>
              </mc:Choice>
              <mc:Fallback>
                <p:oleObj name="Equation" r:id="rId9" imgW="1574640" imgH="977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1981200"/>
                        <a:ext cx="1574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962400" y="2209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1914525" y="3505200"/>
          <a:ext cx="977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11" imgW="977760" imgH="952200" progId="Equation.3">
                  <p:embed/>
                </p:oleObj>
              </mc:Choice>
              <mc:Fallback>
                <p:oleObj name="Equation" r:id="rId11" imgW="977760" imgH="952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3505200"/>
                        <a:ext cx="977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4699000" y="3530600"/>
          <a:ext cx="1422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13" imgW="1422360" imgH="1028520" progId="Equation.3">
                  <p:embed/>
                </p:oleObj>
              </mc:Choice>
              <mc:Fallback>
                <p:oleObj name="Equation" r:id="rId13" imgW="1422360" imgH="10285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3530600"/>
                        <a:ext cx="1422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6146800" y="3784600"/>
          <a:ext cx="261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15" imgW="2616120" imgH="406080" progId="Equation.3">
                  <p:embed/>
                </p:oleObj>
              </mc:Choice>
              <mc:Fallback>
                <p:oleObj name="Equation" r:id="rId15" imgW="261612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84600"/>
                        <a:ext cx="2616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85800" y="4800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</a:t>
            </a:r>
          </a:p>
        </p:txBody>
      </p:sp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1905000" y="4860925"/>
          <a:ext cx="3340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17" imgW="3340080" imgH="507960" progId="Equation.3">
                  <p:embed/>
                </p:oleObj>
              </mc:Choice>
              <mc:Fallback>
                <p:oleObj name="Equation" r:id="rId17" imgW="3340080" imgH="507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60925"/>
                        <a:ext cx="3340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04800" y="5562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从而</a:t>
            </a:r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1143000" y="5667375"/>
          <a:ext cx="1778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19" imgW="1777680" imgH="622080" progId="Equation.3">
                  <p:embed/>
                </p:oleObj>
              </mc:Choice>
              <mc:Fallback>
                <p:oleObj name="Equation" r:id="rId19" imgW="1777680" imgH="622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667375"/>
                        <a:ext cx="1778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2895600" y="55626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这说明级数</a:t>
            </a:r>
            <a:r>
              <a:rPr lang="en-US" altLang="zh-CN"/>
              <a:t>(1) </a:t>
            </a:r>
            <a:r>
              <a:rPr lang="zh-CN" altLang="en-US"/>
              <a:t>发散</a:t>
            </a:r>
            <a:r>
              <a:rPr lang="en-US" altLang="zh-CN"/>
              <a:t>.</a:t>
            </a:r>
          </a:p>
        </p:txBody>
      </p:sp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5257800" y="2514600"/>
          <a:ext cx="36369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21" imgW="3644640" imgH="647640" progId="Equation.3">
                  <p:embed/>
                </p:oleObj>
              </mc:Choice>
              <mc:Fallback>
                <p:oleObj name="Equation" r:id="rId21" imgW="3644640" imgH="647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3636963" cy="644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22"/>
          <p:cNvGraphicFramePr>
            <a:graphicFrameLocks noChangeAspect="1"/>
          </p:cNvGraphicFramePr>
          <p:nvPr/>
        </p:nvGraphicFramePr>
        <p:xfrm>
          <a:off x="3149600" y="3073400"/>
          <a:ext cx="1320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23" imgW="1320480" imgH="876240" progId="Equation.3">
                  <p:embed/>
                </p:oleObj>
              </mc:Choice>
              <mc:Fallback>
                <p:oleObj name="Equation" r:id="rId23" imgW="1320480" imgH="876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3073400"/>
                        <a:ext cx="1320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24"/>
          <p:cNvGraphicFramePr>
            <a:graphicFrameLocks noChangeAspect="1"/>
          </p:cNvGraphicFramePr>
          <p:nvPr/>
        </p:nvGraphicFramePr>
        <p:xfrm>
          <a:off x="3556000" y="3987800"/>
          <a:ext cx="571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25" imgW="571320" imgH="812520" progId="Equation.3">
                  <p:embed/>
                </p:oleObj>
              </mc:Choice>
              <mc:Fallback>
                <p:oleObj name="Equation" r:id="rId25" imgW="571320" imgH="8125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3987800"/>
                        <a:ext cx="5715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Line 25"/>
          <p:cNvSpPr>
            <a:spLocks noChangeShapeType="1"/>
          </p:cNvSpPr>
          <p:nvPr/>
        </p:nvSpPr>
        <p:spPr bwMode="auto">
          <a:xfrm flipH="1">
            <a:off x="5562600" y="3200400"/>
            <a:ext cx="304800" cy="3810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flipV="1">
            <a:off x="2971800" y="3962400"/>
            <a:ext cx="165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603" name="Picture 27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4605" name="Picture 2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06" name="Picture 30" descr="F:\My Documents\数学资源库\目录.jpg">
            <a:hlinkClick r:id="rId29" action="ppaction://hlinksldjump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07" name="Picture 3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08" name="Picture 3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09" name="Picture 3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4" grpId="0" autoUpdateAnimBg="0"/>
      <p:bldP spid="24588" grpId="0" autoUpdateAnimBg="0"/>
      <p:bldP spid="24590" grpId="0" autoUpdateAnimBg="0"/>
      <p:bldP spid="24592" grpId="0" autoUpdateAnimBg="0"/>
      <p:bldP spid="24601" grpId="0" animBg="1"/>
      <p:bldP spid="2460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5334000" y="4953000"/>
          <a:ext cx="3314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3" imgW="3314520" imgH="1104840" progId="Equation.3">
                  <p:embed/>
                </p:oleObj>
              </mc:Choice>
              <mc:Fallback>
                <p:oleObj name="Equation" r:id="rId3" imgW="3314520" imgH="1104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953000"/>
                        <a:ext cx="3314700" cy="1104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5257800" y="4800600"/>
            <a:ext cx="3505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143000" y="228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</a:t>
            </a: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211263" y="633413"/>
          <a:ext cx="203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Equation" r:id="rId5" imgW="2031840" imgH="888840" progId="Equation.3">
                  <p:embed/>
                </p:oleObj>
              </mc:Choice>
              <mc:Fallback>
                <p:oleObj name="Equation" r:id="rId5" imgW="203184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633413"/>
                        <a:ext cx="2032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5867400" y="609600"/>
          <a:ext cx="2667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Equation" r:id="rId7" imgW="2666880" imgH="927000" progId="Equation.3">
                  <p:embed/>
                </p:oleObj>
              </mc:Choice>
              <mc:Fallback>
                <p:oleObj name="Equation" r:id="rId7" imgW="2666880" imgH="927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09600"/>
                        <a:ext cx="2667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1909763" y="1708150"/>
          <a:ext cx="44529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9" imgW="4457520" imgH="927000" progId="Equation.3">
                  <p:embed/>
                </p:oleObj>
              </mc:Choice>
              <mc:Fallback>
                <p:oleObj name="Equation" r:id="rId9" imgW="4457520" imgH="92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1708150"/>
                        <a:ext cx="445293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6743700" y="1955800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11" imgW="1942920" imgH="406080" progId="Equation.3">
                  <p:embed/>
                </p:oleObj>
              </mc:Choice>
              <mc:Fallback>
                <p:oleObj name="Equation" r:id="rId11" imgW="194292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1955800"/>
                        <a:ext cx="194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762000" y="2743200"/>
          <a:ext cx="336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13" imgW="3365280" imgH="1066680" progId="Equation.3">
                  <p:embed/>
                </p:oleObj>
              </mc:Choice>
              <mc:Fallback>
                <p:oleObj name="Equation" r:id="rId13" imgW="3365280" imgH="1066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3365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4140200" y="2743200"/>
          <a:ext cx="4775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15" imgW="4775040" imgH="1066680" progId="Equation.3">
                  <p:embed/>
                </p:oleObj>
              </mc:Choice>
              <mc:Fallback>
                <p:oleObj name="Equation" r:id="rId15" imgW="4775040" imgH="1066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743200"/>
                        <a:ext cx="4775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6248400" y="3962400"/>
            <a:ext cx="2133600" cy="4857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进行拆项相消</a:t>
            </a:r>
          </a:p>
        </p:txBody>
      </p:sp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685800" y="5092700"/>
          <a:ext cx="2171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17" imgW="2171520" imgH="876240" progId="Equation.3">
                  <p:embed/>
                </p:oleObj>
              </mc:Choice>
              <mc:Fallback>
                <p:oleObj name="Equation" r:id="rId17" imgW="2171520" imgH="876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092700"/>
                        <a:ext cx="2171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2895600" y="52578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这说明原级数收敛 </a:t>
            </a:r>
            <a:r>
              <a:rPr lang="en-US" altLang="zh-CN"/>
              <a:t>,</a:t>
            </a:r>
          </a:p>
        </p:txBody>
      </p:sp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7239000" y="5105400"/>
          <a:ext cx="38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19" imgW="380880" imgH="850680" progId="Equation.3">
                  <p:embed/>
                </p:oleObj>
              </mc:Choice>
              <mc:Fallback>
                <p:oleObj name="Equation" r:id="rId19" imgW="380880" imgH="8506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05400"/>
                        <a:ext cx="381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21"/>
          <p:cNvGraphicFramePr>
            <a:graphicFrameLocks noChangeAspect="1"/>
          </p:cNvGraphicFramePr>
          <p:nvPr/>
        </p:nvGraphicFramePr>
        <p:xfrm>
          <a:off x="3352800" y="609600"/>
          <a:ext cx="241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Equation" r:id="rId21" imgW="2412720" imgH="927000" progId="Equation.3">
                  <p:embed/>
                </p:oleObj>
              </mc:Choice>
              <mc:Fallback>
                <p:oleObj name="Equation" r:id="rId21" imgW="2412720" imgH="927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609600"/>
                        <a:ext cx="2413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6019800" y="52578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其和为</a:t>
            </a:r>
          </a:p>
        </p:txBody>
      </p:sp>
      <p:graphicFrame>
        <p:nvGraphicFramePr>
          <p:cNvPr id="25623" name="Object 23"/>
          <p:cNvGraphicFramePr>
            <a:graphicFrameLocks noChangeAspect="1"/>
          </p:cNvGraphicFramePr>
          <p:nvPr/>
        </p:nvGraphicFramePr>
        <p:xfrm>
          <a:off x="1320800" y="3983038"/>
          <a:ext cx="3632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Equation" r:id="rId23" imgW="3632040" imgH="990360" progId="Equation.3">
                  <p:embed/>
                </p:oleObj>
              </mc:Choice>
              <mc:Fallback>
                <p:oleObj name="Equation" r:id="rId23" imgW="3632040" imgH="9903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983038"/>
                        <a:ext cx="3632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606425" y="242888"/>
            <a:ext cx="688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(2) </a:t>
            </a:r>
          </a:p>
        </p:txBody>
      </p:sp>
      <p:pic>
        <p:nvPicPr>
          <p:cNvPr id="25626" name="Picture 26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5628" name="Picture 2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29" name="Picture 29" descr="F:\My Documents\数学资源库\目录.jpg">
            <a:hlinkClick r:id="rId27" action="ppaction://hlinksldjump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30" name="Picture 3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31" name="Picture 3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32" name="Picture 3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5" grpId="0" animBg="1"/>
      <p:bldP spid="25604" grpId="0" autoUpdateAnimBg="0"/>
      <p:bldP spid="25614" grpId="0" animBg="1" autoUpdateAnimBg="0"/>
      <p:bldP spid="25618" grpId="0" autoUpdateAnimBg="0"/>
      <p:bldP spid="2562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6686550" y="4953000"/>
          <a:ext cx="2108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3" imgW="2108160" imgH="1104840" progId="Equation.3">
                  <p:embed/>
                </p:oleObj>
              </mc:Choice>
              <mc:Fallback>
                <p:oleObj name="Equation" r:id="rId3" imgW="2108160" imgH="1104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4953000"/>
                        <a:ext cx="2108200" cy="1104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1905000" y="76200"/>
          <a:ext cx="3390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5" imgW="3390840" imgH="888840" progId="Equation.3">
                  <p:embed/>
                </p:oleObj>
              </mc:Choice>
              <mc:Fallback>
                <p:oleObj name="Equation" r:id="rId5" imgW="339084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76200"/>
                        <a:ext cx="3390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5349875" y="76200"/>
          <a:ext cx="889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7" imgW="888840" imgH="888840" progId="Equation.3">
                  <p:embed/>
                </p:oleObj>
              </mc:Choice>
              <mc:Fallback>
                <p:oleObj name="Equation" r:id="rId7" imgW="88884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5" y="76200"/>
                        <a:ext cx="889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685800" y="806450"/>
          <a:ext cx="1371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Equation" r:id="rId9" imgW="1371600" imgH="596880" progId="Equation.3">
                  <p:embed/>
                </p:oleObj>
              </mc:Choice>
              <mc:Fallback>
                <p:oleObj name="Equation" r:id="rId9" imgW="1371600" imgH="596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06450"/>
                        <a:ext cx="1371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4649788" y="1522413"/>
          <a:ext cx="4356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Equation" r:id="rId11" imgW="4356000" imgH="914400" progId="Equation.3">
                  <p:embed/>
                </p:oleObj>
              </mc:Choice>
              <mc:Fallback>
                <p:oleObj name="Equation" r:id="rId11" imgW="435600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1522413"/>
                        <a:ext cx="4356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390525" y="2590800"/>
          <a:ext cx="812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Equation" r:id="rId13" imgW="812520" imgH="850680" progId="Equation.3">
                  <p:embed/>
                </p:oleObj>
              </mc:Choice>
              <mc:Fallback>
                <p:oleObj name="Equation" r:id="rId13" imgW="812520" imgH="850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2590800"/>
                        <a:ext cx="812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1304925" y="2587625"/>
          <a:ext cx="52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Equation" r:id="rId15" imgW="520560" imgH="850680" progId="Equation.3">
                  <p:embed/>
                </p:oleObj>
              </mc:Choice>
              <mc:Fallback>
                <p:oleObj name="Equation" r:id="rId15" imgW="520560" imgH="850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2587625"/>
                        <a:ext cx="52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1955800" y="2601913"/>
          <a:ext cx="711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17" imgW="711000" imgH="888840" progId="Equation.3">
                  <p:embed/>
                </p:oleObj>
              </mc:Choice>
              <mc:Fallback>
                <p:oleObj name="Equation" r:id="rId17" imgW="711000" imgH="888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2601913"/>
                        <a:ext cx="711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2709863" y="2616200"/>
          <a:ext cx="2070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Equation" r:id="rId19" imgW="2070000" imgH="888840" progId="Equation.3">
                  <p:embed/>
                </p:oleObj>
              </mc:Choice>
              <mc:Fallback>
                <p:oleObj name="Equation" r:id="rId19" imgW="2070000" imgH="888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2616200"/>
                        <a:ext cx="2070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4864100" y="2603500"/>
          <a:ext cx="115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Equation" r:id="rId21" imgW="1155600" imgH="888840" progId="Equation.3">
                  <p:embed/>
                </p:oleObj>
              </mc:Choice>
              <mc:Fallback>
                <p:oleObj name="Equation" r:id="rId21" imgW="1155600" imgH="888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2603500"/>
                        <a:ext cx="1155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381000" y="3892550"/>
          <a:ext cx="812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name="Equation" r:id="rId23" imgW="812520" imgH="850680" progId="Equation.3">
                  <p:embed/>
                </p:oleObj>
              </mc:Choice>
              <mc:Fallback>
                <p:oleObj name="Equation" r:id="rId23" imgW="812520" imgH="850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92550"/>
                        <a:ext cx="812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1295400" y="3657600"/>
          <a:ext cx="12954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Equation" r:id="rId25" imgW="1295280" imgH="1282680" progId="Equation.3">
                  <p:embed/>
                </p:oleObj>
              </mc:Choice>
              <mc:Fallback>
                <p:oleObj name="Equation" r:id="rId25" imgW="1295280" imgH="1282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12954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18"/>
          <p:cNvGraphicFramePr>
            <a:graphicFrameLocks noChangeAspect="1"/>
          </p:cNvGraphicFramePr>
          <p:nvPr/>
        </p:nvGraphicFramePr>
        <p:xfrm>
          <a:off x="2667000" y="3894138"/>
          <a:ext cx="115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Equation" r:id="rId27" imgW="1155600" imgH="888840" progId="Equation.3">
                  <p:embed/>
                </p:oleObj>
              </mc:Choice>
              <mc:Fallback>
                <p:oleObj name="Equation" r:id="rId27" imgW="1155600" imgH="8888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94138"/>
                        <a:ext cx="1155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1185863" y="3505200"/>
            <a:ext cx="3548062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44" name="Object 20"/>
          <p:cNvGraphicFramePr>
            <a:graphicFrameLocks noChangeAspect="1"/>
          </p:cNvGraphicFramePr>
          <p:nvPr/>
        </p:nvGraphicFramePr>
        <p:xfrm>
          <a:off x="3886200" y="3911600"/>
          <a:ext cx="1981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Equation" r:id="rId29" imgW="1981080" imgH="888840" progId="Equation.3">
                  <p:embed/>
                </p:oleObj>
              </mc:Choice>
              <mc:Fallback>
                <p:oleObj name="Equation" r:id="rId29" imgW="1981080" imgH="8888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911600"/>
                        <a:ext cx="1981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21"/>
          <p:cNvGraphicFramePr>
            <a:graphicFrameLocks noChangeAspect="1"/>
          </p:cNvGraphicFramePr>
          <p:nvPr/>
        </p:nvGraphicFramePr>
        <p:xfrm>
          <a:off x="5867400" y="3886200"/>
          <a:ext cx="115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31" imgW="1155600" imgH="888840" progId="Equation.3">
                  <p:embed/>
                </p:oleObj>
              </mc:Choice>
              <mc:Fallback>
                <p:oleObj name="Equation" r:id="rId31" imgW="1155600" imgH="8888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86200"/>
                        <a:ext cx="1155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22"/>
          <p:cNvGraphicFramePr>
            <a:graphicFrameLocks noChangeAspect="1"/>
          </p:cNvGraphicFramePr>
          <p:nvPr/>
        </p:nvGraphicFramePr>
        <p:xfrm>
          <a:off x="431800" y="4953000"/>
          <a:ext cx="391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Equation" r:id="rId33" imgW="3911400" imgH="888840" progId="Equation.3">
                  <p:embed/>
                </p:oleObj>
              </mc:Choice>
              <mc:Fallback>
                <p:oleObj name="Equation" r:id="rId33" imgW="3911400" imgH="8888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4953000"/>
                        <a:ext cx="3911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7" name="Object 23"/>
          <p:cNvGraphicFramePr>
            <a:graphicFrameLocks noChangeAspect="1"/>
          </p:cNvGraphicFramePr>
          <p:nvPr/>
        </p:nvGraphicFramePr>
        <p:xfrm>
          <a:off x="434975" y="1492250"/>
          <a:ext cx="4178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name="Equation" r:id="rId35" imgW="4178160" imgH="914400" progId="Equation.3">
                  <p:embed/>
                </p:oleObj>
              </mc:Choice>
              <mc:Fallback>
                <p:oleObj name="Equation" r:id="rId35" imgW="4178160" imgH="914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1492250"/>
                        <a:ext cx="4178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609600" y="58674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这说明原级数收敛</a:t>
            </a:r>
            <a:r>
              <a:rPr lang="en-US" altLang="zh-CN"/>
              <a:t>, </a:t>
            </a:r>
            <a:r>
              <a:rPr lang="zh-CN" altLang="en-US"/>
              <a:t>其和为 </a:t>
            </a:r>
            <a:r>
              <a:rPr lang="en-US" altLang="zh-CN"/>
              <a:t>3 .</a:t>
            </a:r>
          </a:p>
        </p:txBody>
      </p:sp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4419600" y="5149850"/>
          <a:ext cx="2209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Equation" r:id="rId37" imgW="2209680" imgH="660240" progId="Equation.3">
                  <p:embed/>
                </p:oleObj>
              </mc:Choice>
              <mc:Fallback>
                <p:oleObj name="Equation" r:id="rId37" imgW="2209680" imgH="6602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149850"/>
                        <a:ext cx="2209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54" name="Group 30"/>
          <p:cNvGrpSpPr>
            <a:grpSpLocks/>
          </p:cNvGrpSpPr>
          <p:nvPr/>
        </p:nvGrpSpPr>
        <p:grpSpPr bwMode="auto">
          <a:xfrm>
            <a:off x="1371600" y="2436813"/>
            <a:ext cx="4138613" cy="0"/>
            <a:chOff x="1008" y="1776"/>
            <a:chExt cx="2544" cy="0"/>
          </a:xfrm>
        </p:grpSpPr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>
              <a:off x="1008" y="1776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3312" y="1776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655" name="Group 31"/>
          <p:cNvGrpSpPr>
            <a:grpSpLocks/>
          </p:cNvGrpSpPr>
          <p:nvPr/>
        </p:nvGrpSpPr>
        <p:grpSpPr bwMode="auto">
          <a:xfrm>
            <a:off x="2141538" y="2436813"/>
            <a:ext cx="4030662" cy="1587"/>
            <a:chOff x="1008" y="1776"/>
            <a:chExt cx="2544" cy="0"/>
          </a:xfrm>
        </p:grpSpPr>
        <p:sp>
          <p:nvSpPr>
            <p:cNvPr id="26656" name="Line 32"/>
            <p:cNvSpPr>
              <a:spLocks noChangeShapeType="1"/>
            </p:cNvSpPr>
            <p:nvPr/>
          </p:nvSpPr>
          <p:spPr bwMode="auto">
            <a:xfrm>
              <a:off x="1008" y="1776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>
              <a:off x="3312" y="1776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8077200" y="243681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609600" y="228600"/>
            <a:ext cx="68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(3) 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6629400" y="4876800"/>
            <a:ext cx="22098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6663" name="Picture 39" descr="F:\My Documents\数学资源库\机动.jpg"/>
          <p:cNvPicPr>
            <a:picLocks noChangeAspect="1" noChangeArrowheads="1"/>
          </p:cNvPicPr>
          <p:nvPr/>
        </p:nvPicPr>
        <p:blipFill>
          <a:blip r:embed="rId3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6665" name="Picture 4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66" name="Picture 42" descr="F:\My Documents\数学资源库\目录.jpg">
            <a:hlinkClick r:id="rId41" action="ppaction://hlinksldjump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67" name="Picture 4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68" name="Picture 4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69" name="Picture 4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3" grpId="0" animBg="1"/>
      <p:bldP spid="26648" grpId="0" autoUpdateAnimBg="0"/>
      <p:bldP spid="26660" grpId="0" animBg="1"/>
      <p:bldP spid="266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3962400" y="1103313"/>
            <a:ext cx="241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的充要条件是</a:t>
            </a:r>
            <a:r>
              <a:rPr lang="en-US" altLang="zh-CN"/>
              <a:t>: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3886200" cy="685800"/>
          </a:xfrm>
        </p:spPr>
        <p:txBody>
          <a:bodyPr/>
          <a:lstStyle/>
          <a:p>
            <a:pPr algn="l"/>
            <a:r>
              <a:rPr lang="en-US" altLang="zh-CN" sz="3200" b="1">
                <a:ea typeface="楷体_GB2312" panose="02010609030101010101" pitchFamily="49" charset="-122"/>
              </a:rPr>
              <a:t>*</a:t>
            </a:r>
            <a:r>
              <a:rPr lang="zh-CN" altLang="en-US" sz="3200" b="1">
                <a:ea typeface="楷体_GB2312" panose="02010609030101010101" pitchFamily="49" charset="-122"/>
              </a:rPr>
              <a:t>四、柯西审敛原理</a:t>
            </a:r>
            <a:r>
              <a:rPr lang="zh-CN" altLang="en-US" sz="2800" b="1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  <a:endParaRPr lang="zh-CN" altLang="en-US" sz="2800">
              <a:solidFill>
                <a:schemeClr val="accent2"/>
              </a:solidFill>
              <a:ea typeface="楷体_GB2312" panose="02010609030101010101" pitchFamily="49" charset="-122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09600" y="10795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676400" y="858838"/>
          <a:ext cx="2438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Equation" r:id="rId3" imgW="2438280" imgH="1104840" progId="Equation.3">
                  <p:embed/>
                </p:oleObj>
              </mc:Choice>
              <mc:Fallback>
                <p:oleObj name="Equation" r:id="rId3" imgW="2438280" imgH="1104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58838"/>
                        <a:ext cx="24384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6350000" y="1219200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Equation" r:id="rId5" imgW="1117440" imgH="393480" progId="Equation.3">
                  <p:embed/>
                </p:oleObj>
              </mc:Choice>
              <mc:Fallback>
                <p:oleObj name="Equation" r:id="rId5" imgW="11174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1219200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7543800" y="1066800"/>
          <a:ext cx="144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9" name="Equation" r:id="rId7" imgW="1447560" imgH="545760" progId="Equation.3">
                  <p:embed/>
                </p:oleObj>
              </mc:Choice>
              <mc:Fallback>
                <p:oleObj name="Equation" r:id="rId7" imgW="1447560" imgH="545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066800"/>
                        <a:ext cx="1447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2330450" y="2590800"/>
          <a:ext cx="4241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name="Equation" r:id="rId9" imgW="4241520" imgH="583920" progId="Equation.3">
                  <p:embed/>
                </p:oleObj>
              </mc:Choice>
              <mc:Fallback>
                <p:oleObj name="Equation" r:id="rId9" imgW="4241520" imgH="5839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590800"/>
                        <a:ext cx="4241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6" name="Object 22"/>
          <p:cNvGraphicFramePr>
            <a:graphicFrameLocks noChangeAspect="1"/>
          </p:cNvGraphicFramePr>
          <p:nvPr/>
        </p:nvGraphicFramePr>
        <p:xfrm>
          <a:off x="381000" y="2057400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Equation" r:id="rId11" imgW="1765080" imgH="444240" progId="Equation.3">
                  <p:embed/>
                </p:oleObj>
              </mc:Choice>
              <mc:Fallback>
                <p:oleObj name="Equation" r:id="rId11" imgW="176508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176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8" name="Object 24"/>
          <p:cNvGraphicFramePr>
            <a:graphicFrameLocks noChangeAspect="1"/>
          </p:cNvGraphicFramePr>
          <p:nvPr/>
        </p:nvGraphicFramePr>
        <p:xfrm>
          <a:off x="2133600" y="1968500"/>
          <a:ext cx="2336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Equation" r:id="rId13" imgW="2336760" imgH="545760" progId="Equation.3">
                  <p:embed/>
                </p:oleObj>
              </mc:Choice>
              <mc:Fallback>
                <p:oleObj name="Equation" r:id="rId13" imgW="2336760" imgH="5457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68500"/>
                        <a:ext cx="2336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4495800" y="19954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有</a:t>
            </a: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609600" y="3276600"/>
            <a:ext cx="750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1219200" y="3276600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设所给级数部分和数列为</a:t>
            </a:r>
          </a:p>
        </p:txBody>
      </p:sp>
      <p:graphicFrame>
        <p:nvGraphicFramePr>
          <p:cNvPr id="47133" name="Object 29"/>
          <p:cNvGraphicFramePr>
            <a:graphicFrameLocks noChangeAspect="1"/>
          </p:cNvGraphicFramePr>
          <p:nvPr/>
        </p:nvGraphicFramePr>
        <p:xfrm>
          <a:off x="5257800" y="3352800"/>
          <a:ext cx="229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3" name="Equation" r:id="rId15" imgW="2298600" imgH="444240" progId="Equation.3">
                  <p:embed/>
                </p:oleObj>
              </mc:Choice>
              <mc:Fallback>
                <p:oleObj name="Equation" r:id="rId15" imgW="2298600" imgH="4442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352800"/>
                        <a:ext cx="229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7543800" y="32448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因为</a:t>
            </a:r>
          </a:p>
        </p:txBody>
      </p:sp>
      <p:graphicFrame>
        <p:nvGraphicFramePr>
          <p:cNvPr id="47135" name="Object 31"/>
          <p:cNvGraphicFramePr>
            <a:graphicFrameLocks noChangeAspect="1"/>
          </p:cNvGraphicFramePr>
          <p:nvPr/>
        </p:nvGraphicFramePr>
        <p:xfrm>
          <a:off x="1981200" y="4064000"/>
          <a:ext cx="5740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4" name="Equation" r:id="rId17" imgW="5740200" imgH="583920" progId="Equation.3">
                  <p:embed/>
                </p:oleObj>
              </mc:Choice>
              <mc:Fallback>
                <p:oleObj name="Equation" r:id="rId17" imgW="5740200" imgH="5839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64000"/>
                        <a:ext cx="5740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365125" y="4943475"/>
            <a:ext cx="258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</a:t>
            </a:r>
            <a:r>
              <a:rPr lang="en-US" altLang="zh-CN"/>
              <a:t>, </a:t>
            </a:r>
            <a:r>
              <a:rPr lang="zh-CN" altLang="en-US"/>
              <a:t>利用数列 </a:t>
            </a:r>
          </a:p>
        </p:txBody>
      </p:sp>
      <p:graphicFrame>
        <p:nvGraphicFramePr>
          <p:cNvPr id="47137" name="Object 33"/>
          <p:cNvGraphicFramePr>
            <a:graphicFrameLocks noChangeAspect="1"/>
          </p:cNvGraphicFramePr>
          <p:nvPr/>
        </p:nvGraphicFramePr>
        <p:xfrm>
          <a:off x="2819400" y="5029200"/>
          <a:ext cx="220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5" name="Equation" r:id="rId19" imgW="2209680" imgH="444240" progId="Equation.3">
                  <p:embed/>
                </p:oleObj>
              </mc:Choice>
              <mc:Fallback>
                <p:oleObj name="Equation" r:id="rId19" imgW="2209680" imgH="4442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29200"/>
                        <a:ext cx="220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5013325" y="4937125"/>
            <a:ext cx="3689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的柯西审敛原理</a:t>
            </a:r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zh-CN" altLang="en-US" sz="2400">
                <a:solidFill>
                  <a:schemeClr val="accent2"/>
                </a:solidFill>
              </a:rPr>
              <a:t>第一章</a:t>
            </a:r>
          </a:p>
        </p:txBody>
      </p:sp>
      <p:sp>
        <p:nvSpPr>
          <p:cNvPr id="47139" name="Text Box 35"/>
          <p:cNvSpPr txBox="1">
            <a:spLocks noChangeArrowheads="1"/>
          </p:cNvSpPr>
          <p:nvPr/>
        </p:nvSpPr>
        <p:spPr bwMode="auto">
          <a:xfrm>
            <a:off x="304800" y="5576888"/>
            <a:ext cx="431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accent2"/>
                </a:solidFill>
              </a:rPr>
              <a:t>第六节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/>
              <a:t>即得本定理的结论 </a:t>
            </a:r>
            <a:r>
              <a:rPr lang="en-US" altLang="zh-CN"/>
              <a:t>.</a:t>
            </a:r>
          </a:p>
        </p:txBody>
      </p:sp>
      <p:pic>
        <p:nvPicPr>
          <p:cNvPr id="47140" name="Picture 36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41" name="Text Box 3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7142" name="Picture 3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43" name="Picture 39" descr="F:\My Documents\数学资源库\目录.jpg">
            <a:hlinkClick r:id="rId23" action="ppaction://hlinksldjump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44" name="Picture 4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45" name="Picture 4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46" name="Picture 4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7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7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0" grpId="0" build="p" autoUpdateAnimBg="0" advAuto="0"/>
      <p:bldP spid="47107" grpId="0" autoUpdateAnimBg="0"/>
      <p:bldP spid="47129" grpId="0" build="p" autoUpdateAnimBg="0"/>
      <p:bldP spid="47131" grpId="0" build="p" autoUpdateAnimBg="0"/>
      <p:bldP spid="47132" grpId="0" build="p" autoUpdateAnimBg="0"/>
      <p:bldP spid="47134" grpId="0" build="p" autoUpdateAnimBg="0"/>
      <p:bldP spid="47136" grpId="0" build="p" autoUpdateAnimBg="0"/>
      <p:bldP spid="47138" grpId="0" build="p" autoUpdateAnimBg="0"/>
      <p:bldP spid="47139" grpId="0" build="p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1066800" cy="6858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6.</a:t>
            </a:r>
            <a:r>
              <a:rPr lang="en-US" altLang="zh-CN" sz="2800" b="1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  <a:endParaRPr lang="en-US" altLang="zh-CN" sz="2800">
              <a:solidFill>
                <a:schemeClr val="accent2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5797550" y="177800"/>
          <a:ext cx="2692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Equation" r:id="rId3" imgW="2692080" imgH="1117440" progId="Equation.3">
                  <p:embed/>
                </p:oleObj>
              </mc:Choice>
              <mc:Fallback>
                <p:oleObj name="Equation" r:id="rId3" imgW="2692080" imgH="1117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177800"/>
                        <a:ext cx="26924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1219200" y="1778000"/>
          <a:ext cx="3683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name="Equation" r:id="rId5" imgW="3682800" imgH="583920" progId="Equation.3">
                  <p:embed/>
                </p:oleObj>
              </mc:Choice>
              <mc:Fallback>
                <p:oleObj name="Equation" r:id="rId5" imgW="368280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78000"/>
                        <a:ext cx="3683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609600" y="1104900"/>
            <a:ext cx="750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1219200" y="1092200"/>
          <a:ext cx="2336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Equation" r:id="rId7" imgW="2336760" imgH="545760" progId="Equation.3">
                  <p:embed/>
                </p:oleObj>
              </mc:Choice>
              <mc:Fallback>
                <p:oleObj name="Equation" r:id="rId7" imgW="2336760" imgH="545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92200"/>
                        <a:ext cx="2336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3581400" y="1092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有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1371600" y="457200"/>
            <a:ext cx="4540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利用柯西审敛原理判别级数 </a:t>
            </a:r>
          </a:p>
        </p:txBody>
      </p:sp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1301750" y="2438400"/>
          <a:ext cx="5245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Equation" r:id="rId9" imgW="5244840" imgH="990360" progId="Equation.3">
                  <p:embed/>
                </p:oleObj>
              </mc:Choice>
              <mc:Fallback>
                <p:oleObj name="Equation" r:id="rId9" imgW="5244840" imgH="990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438400"/>
                        <a:ext cx="5245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>
            <a:graphicFrameLocks noChangeAspect="1"/>
          </p:cNvGraphicFramePr>
          <p:nvPr/>
        </p:nvGraphicFramePr>
        <p:xfrm>
          <a:off x="1219200" y="3505200"/>
          <a:ext cx="7175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Equation" r:id="rId11" imgW="7175160" imgH="927000" progId="Equation.3">
                  <p:embed/>
                </p:oleObj>
              </mc:Choice>
              <mc:Fallback>
                <p:oleObj name="Equation" r:id="rId11" imgW="7175160" imgH="927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05200"/>
                        <a:ext cx="7175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1181100" y="4572000"/>
          <a:ext cx="7734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0" name="Equation" r:id="rId13" imgW="7734240" imgH="927000" progId="Equation.3">
                  <p:embed/>
                </p:oleObj>
              </mc:Choice>
              <mc:Fallback>
                <p:oleObj name="Equation" r:id="rId13" imgW="7734240" imgH="927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4572000"/>
                        <a:ext cx="7734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8"/>
          <p:cNvGraphicFramePr>
            <a:graphicFrameLocks noChangeAspect="1"/>
          </p:cNvGraphicFramePr>
          <p:nvPr/>
        </p:nvGraphicFramePr>
        <p:xfrm>
          <a:off x="1155700" y="5486400"/>
          <a:ext cx="1663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1" name="Equation" r:id="rId15" imgW="1663560" imgH="927000" progId="Equation.3">
                  <p:embed/>
                </p:oleObj>
              </mc:Choice>
              <mc:Fallback>
                <p:oleObj name="Equation" r:id="rId15" imgW="1663560" imgH="927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5486400"/>
                        <a:ext cx="1663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9"/>
          <p:cNvGraphicFramePr>
            <a:graphicFrameLocks noChangeAspect="1"/>
          </p:cNvGraphicFramePr>
          <p:nvPr/>
        </p:nvGraphicFramePr>
        <p:xfrm>
          <a:off x="2895600" y="552450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name="Equation" r:id="rId17" imgW="533160" imgH="850680" progId="Equation.3">
                  <p:embed/>
                </p:oleObj>
              </mc:Choice>
              <mc:Fallback>
                <p:oleObj name="Equation" r:id="rId17" imgW="533160" imgH="8506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524500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48" name="Picture 20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8150" name="Picture 2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51" name="Picture 23" descr="F:\My Documents\数学资源库\目录.jpg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52" name="Picture 2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53" name="Picture 2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54" name="Picture 2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 build="p" autoUpdateAnimBg="0"/>
      <p:bldP spid="4814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685800" y="533400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3" imgW="1447560" imgH="393480" progId="Equation.3">
                  <p:embed/>
                </p:oleObj>
              </mc:Choice>
              <mc:Fallback>
                <p:oleObj name="Equation" r:id="rId3" imgW="14475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"/>
                        <a:ext cx="1447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2209800" y="304800"/>
          <a:ext cx="193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Equation" r:id="rId5" imgW="1930320" imgH="850680" progId="Equation.3">
                  <p:embed/>
                </p:oleObj>
              </mc:Choice>
              <mc:Fallback>
                <p:oleObj name="Equation" r:id="rId5" imgW="1930320" imgH="85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04800"/>
                        <a:ext cx="1930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067175" y="447675"/>
            <a:ext cx="1931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当 </a:t>
            </a:r>
            <a:r>
              <a:rPr lang="en-US" altLang="zh-CN" i="1"/>
              <a:t>n</a:t>
            </a:r>
            <a:r>
              <a:rPr lang="en-US" altLang="zh-CN"/>
              <a:t>﹥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6096000" y="444500"/>
          <a:ext cx="2336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Equation" r:id="rId7" imgW="2336760" imgH="545760" progId="Equation.3">
                  <p:embed/>
                </p:oleObj>
              </mc:Choice>
              <mc:Fallback>
                <p:oleObj name="Equation" r:id="rId7" imgW="2336760" imgH="545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44500"/>
                        <a:ext cx="2336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304800" y="9906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都有</a:t>
            </a:r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1752600" y="1371600"/>
          <a:ext cx="4826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Equation" r:id="rId9" imgW="4825800" imgH="850680" progId="Equation.3">
                  <p:embed/>
                </p:oleObj>
              </mc:Choice>
              <mc:Fallback>
                <p:oleObj name="Equation" r:id="rId9" imgW="4825800" imgH="85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71600"/>
                        <a:ext cx="4826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669925" y="2555875"/>
            <a:ext cx="4362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由柯西审敛原理可知</a:t>
            </a:r>
            <a:r>
              <a:rPr lang="en-US" altLang="zh-CN"/>
              <a:t>, </a:t>
            </a:r>
            <a:r>
              <a:rPr lang="zh-CN" altLang="en-US"/>
              <a:t>级数 </a:t>
            </a:r>
          </a:p>
        </p:txBody>
      </p:sp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4876800" y="2286000"/>
          <a:ext cx="19685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Equation" r:id="rId11" imgW="1968480" imgH="1117440" progId="Equation.3">
                  <p:embed/>
                </p:oleObj>
              </mc:Choice>
              <mc:Fallback>
                <p:oleObj name="Equation" r:id="rId11" imgW="1968480" imgH="11174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286000"/>
                        <a:ext cx="19685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2432050" y="3732907"/>
            <a:ext cx="3429000" cy="225908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</a:rPr>
              <a:t>作业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ea typeface="仿宋_GB2312" panose="02010609030101010101" pitchFamily="49" charset="-122"/>
              </a:rPr>
              <a:t>  </a:t>
            </a:r>
            <a:r>
              <a:rPr lang="en-US" altLang="zh-CN" sz="3600" dirty="0" smtClean="0">
                <a:ea typeface="仿宋_GB2312" panose="02010609030101010101" pitchFamily="49" charset="-122"/>
              </a:rPr>
              <a:t>P275   A  5;  6</a:t>
            </a:r>
            <a:r>
              <a:rPr lang="zh-CN" altLang="en-US" dirty="0" smtClean="0">
                <a:ea typeface="仿宋_GB2312" panose="02010609030101010101" pitchFamily="49" charset="-122"/>
              </a:rPr>
              <a:t>    </a:t>
            </a:r>
            <a:endParaRPr lang="zh-CN" altLang="en-US" dirty="0">
              <a:ea typeface="仿宋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仿宋_GB2312" panose="02010609030101010101" pitchFamily="49" charset="-122"/>
              </a:rPr>
              <a:t>                 </a:t>
            </a:r>
            <a:r>
              <a:rPr lang="en-US" altLang="zh-CN" sz="3600" dirty="0" smtClean="0">
                <a:ea typeface="仿宋_GB2312" panose="02010609030101010101" pitchFamily="49" charset="-122"/>
              </a:rPr>
              <a:t>B  2;  3</a:t>
            </a:r>
            <a:endParaRPr lang="en-US" altLang="zh-CN" dirty="0">
              <a:ea typeface="仿宋_GB2312" panose="02010609030101010101" pitchFamily="49" charset="-122"/>
            </a:endParaRPr>
          </a:p>
        </p:txBody>
      </p:sp>
      <p:pic>
        <p:nvPicPr>
          <p:cNvPr id="49164" name="Picture 12" descr="F:\My Documents\数学资源库\机动.jpg">
            <a:hlinkClick r:id="rId13" action="ppaction://hlinkpres?slideindex=1&amp;slidetitle=PowerPoint 演示文稿"/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6051550" y="6600825"/>
            <a:ext cx="278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第二节  目录   上页   下页   返回   结束 </a:t>
            </a:r>
          </a:p>
        </p:txBody>
      </p:sp>
      <p:pic>
        <p:nvPicPr>
          <p:cNvPr id="49166" name="Picture 1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7" name="Picture 15" descr="F:\My Documents\数学资源库\目录.jpg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8" name="Picture 1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9" name="Picture 1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70" name="Picture 1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 autoUpdateAnimBg="0" advAuto="0"/>
      <p:bldP spid="49159" grpId="0" build="p" autoUpdateAnimBg="0" advAuto="0"/>
      <p:bldP spid="49161" grpId="0" build="p" autoUpdateAnimBg="0"/>
      <p:bldP spid="4916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1054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2CBA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200" b="1">
                <a:ea typeface="楷体_GB2312" panose="02010609030101010101" pitchFamily="49" charset="-122"/>
              </a:rPr>
              <a:t>一、常数项级数的概念</a:t>
            </a:r>
            <a:r>
              <a:rPr lang="zh-CN" altLang="en-US" sz="3200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09600" y="990600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引例</a:t>
            </a:r>
            <a:r>
              <a:rPr lang="en-US" altLang="zh-CN" b="1">
                <a:solidFill>
                  <a:schemeClr val="tx2"/>
                </a:solidFill>
              </a:rPr>
              <a:t>1.</a:t>
            </a:r>
            <a:r>
              <a:rPr lang="en-US" altLang="zh-CN"/>
              <a:t>  </a:t>
            </a:r>
            <a:r>
              <a:rPr lang="zh-CN" altLang="en-US"/>
              <a:t>用圆内接正多边形面积逼近圆面积</a:t>
            </a:r>
            <a:r>
              <a:rPr lang="en-US" altLang="zh-CN"/>
              <a:t>.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依次作圆内接正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3302000" y="1600200"/>
          <a:ext cx="317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6" name="Equation" r:id="rId3" imgW="3174840" imgH="520560" progId="Equation.3">
                  <p:embed/>
                </p:oleObj>
              </mc:Choice>
              <mc:Fallback>
                <p:oleObj name="Equation" r:id="rId3" imgW="317484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1600200"/>
                        <a:ext cx="3175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400800" y="16002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边形</a:t>
            </a:r>
            <a:r>
              <a:rPr lang="en-US" altLang="zh-CN">
                <a:latin typeface="楷体_GB2312" panose="02010609030101010101" pitchFamily="49" charset="-122"/>
              </a:rPr>
              <a:t>,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905000" y="4510088"/>
            <a:ext cx="4406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这个和逼近于圆的面积 </a:t>
            </a:r>
            <a:r>
              <a:rPr lang="en-US" altLang="zh-CN" i="1"/>
              <a:t>A </a:t>
            </a:r>
            <a:r>
              <a:rPr lang="en-US" altLang="zh-CN"/>
              <a:t>.</a:t>
            </a:r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1508125" y="38862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7" name="Equation" r:id="rId5" imgW="355320" imgH="444240" progId="Equation.3">
                  <p:embed/>
                </p:oleObj>
              </mc:Choice>
              <mc:Fallback>
                <p:oleObj name="Equation" r:id="rId5" imgW="35532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3886200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1936750" y="3914775"/>
          <a:ext cx="58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8" name="Equation" r:id="rId7" imgW="583920" imgH="444240" progId="Equation.3">
                  <p:embed/>
                </p:oleObj>
              </mc:Choice>
              <mc:Fallback>
                <p:oleObj name="Equation" r:id="rId7" imgW="58392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914775"/>
                        <a:ext cx="58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2630488" y="3914775"/>
          <a:ext cx="63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9" name="Equation" r:id="rId9" imgW="634680" imgH="444240" progId="Equation.3">
                  <p:embed/>
                </p:oleObj>
              </mc:Choice>
              <mc:Fallback>
                <p:oleObj name="Equation" r:id="rId9" imgW="63468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3914775"/>
                        <a:ext cx="63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3352800" y="4043363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name="Equation" r:id="rId11" imgW="622080" imgH="241200" progId="Equation.3">
                  <p:embed/>
                </p:oleObj>
              </mc:Choice>
              <mc:Fallback>
                <p:oleObj name="Equation" r:id="rId11" imgW="62208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43363"/>
                        <a:ext cx="622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4114800" y="3916363"/>
          <a:ext cx="64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1" name="Equation" r:id="rId13" imgW="647640" imgH="444240" progId="Equation.3">
                  <p:embed/>
                </p:oleObj>
              </mc:Choice>
              <mc:Fallback>
                <p:oleObj name="Equation" r:id="rId13" imgW="64764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916363"/>
                        <a:ext cx="64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7239000" y="1598613"/>
            <a:ext cx="1752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en-US" altLang="zh-CN"/>
              <a:t> </a:t>
            </a:r>
            <a:r>
              <a:rPr lang="zh-CN" altLang="en-US"/>
              <a:t>表示</a:t>
            </a:r>
          </a:p>
        </p:txBody>
      </p:sp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457200" y="4570413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2" name="Equation" r:id="rId15" imgW="1523880" imgH="444240" progId="Equation.3">
                  <p:embed/>
                </p:oleObj>
              </mc:Choice>
              <mc:Fallback>
                <p:oleObj name="Equation" r:id="rId15" imgW="152388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0413"/>
                        <a:ext cx="152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304800" y="5105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1414463" y="5422900"/>
          <a:ext cx="43767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3" name="Equation" r:id="rId17" imgW="4381200" imgH="444240" progId="Equation.3">
                  <p:embed/>
                </p:oleObj>
              </mc:Choice>
              <mc:Fallback>
                <p:oleObj name="Equation" r:id="rId17" imgW="438120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5422900"/>
                        <a:ext cx="43767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6489700" y="2519363"/>
            <a:ext cx="2349500" cy="235267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5" name="AutoShape 19"/>
          <p:cNvSpPr>
            <a:spLocks noChangeArrowheads="1"/>
          </p:cNvSpPr>
          <p:nvPr/>
        </p:nvSpPr>
        <p:spPr bwMode="auto">
          <a:xfrm>
            <a:off x="6630988" y="2514600"/>
            <a:ext cx="2073275" cy="1751013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76" name="Group 20"/>
          <p:cNvGrpSpPr>
            <a:grpSpLocks/>
          </p:cNvGrpSpPr>
          <p:nvPr/>
        </p:nvGrpSpPr>
        <p:grpSpPr bwMode="auto">
          <a:xfrm>
            <a:off x="6630988" y="2514600"/>
            <a:ext cx="2073275" cy="2335213"/>
            <a:chOff x="3936" y="1968"/>
            <a:chExt cx="1536" cy="1728"/>
          </a:xfrm>
        </p:grpSpPr>
        <p:sp>
          <p:nvSpPr>
            <p:cNvPr id="45077" name="Freeform 21"/>
            <p:cNvSpPr>
              <a:spLocks/>
            </p:cNvSpPr>
            <p:nvPr/>
          </p:nvSpPr>
          <p:spPr bwMode="auto">
            <a:xfrm>
              <a:off x="4704" y="1968"/>
              <a:ext cx="768" cy="1296"/>
            </a:xfrm>
            <a:custGeom>
              <a:avLst/>
              <a:gdLst>
                <a:gd name="T0" fmla="*/ 0 w 768"/>
                <a:gd name="T1" fmla="*/ 0 h 1296"/>
                <a:gd name="T2" fmla="*/ 768 w 768"/>
                <a:gd name="T3" fmla="*/ 480 h 1296"/>
                <a:gd name="T4" fmla="*/ 768 w 768"/>
                <a:gd name="T5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296">
                  <a:moveTo>
                    <a:pt x="0" y="0"/>
                  </a:moveTo>
                  <a:lnTo>
                    <a:pt x="768" y="480"/>
                  </a:lnTo>
                  <a:lnTo>
                    <a:pt x="768" y="1296"/>
                  </a:lnTo>
                </a:path>
              </a:pathLst>
            </a:custGeom>
            <a:solidFill>
              <a:srgbClr val="33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8" name="Freeform 22"/>
            <p:cNvSpPr>
              <a:spLocks/>
            </p:cNvSpPr>
            <p:nvPr/>
          </p:nvSpPr>
          <p:spPr bwMode="auto">
            <a:xfrm>
              <a:off x="3936" y="3264"/>
              <a:ext cx="1536" cy="432"/>
            </a:xfrm>
            <a:custGeom>
              <a:avLst/>
              <a:gdLst>
                <a:gd name="T0" fmla="*/ 0 w 1536"/>
                <a:gd name="T1" fmla="*/ 0 h 432"/>
                <a:gd name="T2" fmla="*/ 768 w 1536"/>
                <a:gd name="T3" fmla="*/ 432 h 432"/>
                <a:gd name="T4" fmla="*/ 1536 w 1536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6" h="432">
                  <a:moveTo>
                    <a:pt x="0" y="0"/>
                  </a:moveTo>
                  <a:lnTo>
                    <a:pt x="768" y="432"/>
                  </a:lnTo>
                  <a:lnTo>
                    <a:pt x="1536" y="0"/>
                  </a:lnTo>
                </a:path>
              </a:pathLst>
            </a:custGeom>
            <a:solidFill>
              <a:srgbClr val="33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9" name="Freeform 23"/>
            <p:cNvSpPr>
              <a:spLocks/>
            </p:cNvSpPr>
            <p:nvPr/>
          </p:nvSpPr>
          <p:spPr bwMode="auto">
            <a:xfrm>
              <a:off x="3936" y="1968"/>
              <a:ext cx="768" cy="1296"/>
            </a:xfrm>
            <a:custGeom>
              <a:avLst/>
              <a:gdLst>
                <a:gd name="T0" fmla="*/ 768 w 768"/>
                <a:gd name="T1" fmla="*/ 0 h 1296"/>
                <a:gd name="T2" fmla="*/ 0 w 768"/>
                <a:gd name="T3" fmla="*/ 480 h 1296"/>
                <a:gd name="T4" fmla="*/ 0 w 768"/>
                <a:gd name="T5" fmla="*/ 1296 h 1296"/>
                <a:gd name="T6" fmla="*/ 768 w 768"/>
                <a:gd name="T7" fmla="*/ 0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1296">
                  <a:moveTo>
                    <a:pt x="768" y="0"/>
                  </a:moveTo>
                  <a:lnTo>
                    <a:pt x="0" y="480"/>
                  </a:lnTo>
                  <a:lnTo>
                    <a:pt x="0" y="1296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33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080" name="Group 24"/>
          <p:cNvGrpSpPr>
            <a:grpSpLocks/>
          </p:cNvGrpSpPr>
          <p:nvPr/>
        </p:nvGrpSpPr>
        <p:grpSpPr bwMode="auto">
          <a:xfrm>
            <a:off x="6489700" y="2667000"/>
            <a:ext cx="2344738" cy="2052638"/>
            <a:chOff x="3831" y="2081"/>
            <a:chExt cx="1737" cy="1519"/>
          </a:xfrm>
        </p:grpSpPr>
        <p:sp>
          <p:nvSpPr>
            <p:cNvPr id="45081" name="AutoShape 25"/>
            <p:cNvSpPr>
              <a:spLocks noChangeArrowheads="1"/>
            </p:cNvSpPr>
            <p:nvPr/>
          </p:nvSpPr>
          <p:spPr bwMode="auto">
            <a:xfrm rot="5400000">
              <a:off x="5064" y="2794"/>
              <a:ext cx="884" cy="98"/>
            </a:xfrm>
            <a:prstGeom prst="triangle">
              <a:avLst>
                <a:gd name="adj" fmla="val 498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2" name="AutoShape 26"/>
            <p:cNvSpPr>
              <a:spLocks noChangeArrowheads="1"/>
            </p:cNvSpPr>
            <p:nvPr/>
          </p:nvSpPr>
          <p:spPr bwMode="auto">
            <a:xfrm rot="16200000">
              <a:off x="3445" y="2787"/>
              <a:ext cx="884" cy="111"/>
            </a:xfrm>
            <a:prstGeom prst="triangle">
              <a:avLst>
                <a:gd name="adj" fmla="val 498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3" name="AutoShape 27"/>
            <p:cNvSpPr>
              <a:spLocks noChangeArrowheads="1"/>
            </p:cNvSpPr>
            <p:nvPr/>
          </p:nvSpPr>
          <p:spPr bwMode="auto">
            <a:xfrm rot="8940000">
              <a:off x="4684" y="3465"/>
              <a:ext cx="884" cy="120"/>
            </a:xfrm>
            <a:prstGeom prst="triangle">
              <a:avLst>
                <a:gd name="adj" fmla="val 498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4" name="AutoShape 28"/>
            <p:cNvSpPr>
              <a:spLocks noChangeArrowheads="1"/>
            </p:cNvSpPr>
            <p:nvPr/>
          </p:nvSpPr>
          <p:spPr bwMode="auto">
            <a:xfrm rot="12600000">
              <a:off x="3844" y="3473"/>
              <a:ext cx="884" cy="127"/>
            </a:xfrm>
            <a:prstGeom prst="triangle">
              <a:avLst>
                <a:gd name="adj" fmla="val 498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5" name="AutoShape 29"/>
            <p:cNvSpPr>
              <a:spLocks noChangeArrowheads="1"/>
            </p:cNvSpPr>
            <p:nvPr/>
          </p:nvSpPr>
          <p:spPr bwMode="auto">
            <a:xfrm rot="1933595">
              <a:off x="4670" y="2094"/>
              <a:ext cx="884" cy="127"/>
            </a:xfrm>
            <a:prstGeom prst="triangle">
              <a:avLst>
                <a:gd name="adj" fmla="val 498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6" name="AutoShape 30"/>
            <p:cNvSpPr>
              <a:spLocks noChangeArrowheads="1"/>
            </p:cNvSpPr>
            <p:nvPr/>
          </p:nvSpPr>
          <p:spPr bwMode="auto">
            <a:xfrm rot="19680000">
              <a:off x="3851" y="2081"/>
              <a:ext cx="884" cy="127"/>
            </a:xfrm>
            <a:prstGeom prst="triangle">
              <a:avLst>
                <a:gd name="adj" fmla="val 498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304800" y="21478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内接正三角形面积</a:t>
            </a:r>
            <a:r>
              <a:rPr lang="en-US" altLang="zh-CN"/>
              <a:t>, 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3429000" y="2112963"/>
            <a:ext cx="19796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 </a:t>
            </a:r>
            <a:r>
              <a:rPr lang="zh-CN" altLang="en-US"/>
              <a:t>表示边数</a:t>
            </a:r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288925" y="2703513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增加时增加的面积</a:t>
            </a:r>
            <a:r>
              <a:rPr lang="en-US" altLang="zh-CN"/>
              <a:t>, </a:t>
            </a:r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3429000" y="26812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则圆内接正</a:t>
            </a:r>
          </a:p>
        </p:txBody>
      </p:sp>
      <p:graphicFrame>
        <p:nvGraphicFramePr>
          <p:cNvPr id="45091" name="Object 35"/>
          <p:cNvGraphicFramePr>
            <a:graphicFrameLocks noChangeAspect="1"/>
          </p:cNvGraphicFramePr>
          <p:nvPr/>
        </p:nvGraphicFramePr>
        <p:xfrm>
          <a:off x="514350" y="3289300"/>
          <a:ext cx="2806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4" name="Equation" r:id="rId19" imgW="2806560" imgH="520560" progId="Equation.3">
                  <p:embed/>
                </p:oleObj>
              </mc:Choice>
              <mc:Fallback>
                <p:oleObj name="Equation" r:id="rId19" imgW="2806560" imgH="5205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289300"/>
                        <a:ext cx="2806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99" name="Picture 43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100" name="Text Box 4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5101" name="Picture 4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02" name="Picture 46" descr="F:\My Documents\数学资源库\目录.jpg">
            <a:hlinkClick r:id="rId23" action="ppaction://hlinksldjump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03" name="Picture 4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04" name="Picture 4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05" name="Picture 4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  <p:bldP spid="45061" grpId="0" autoUpdateAnimBg="0"/>
      <p:bldP spid="45063" grpId="0" autoUpdateAnimBg="0"/>
      <p:bldP spid="45064" grpId="0" autoUpdateAnimBg="0"/>
      <p:bldP spid="45070" grpId="0" autoUpdateAnimBg="0"/>
      <p:bldP spid="45072" grpId="0" autoUpdateAnimBg="0"/>
      <p:bldP spid="45074" grpId="0" animBg="1"/>
      <p:bldP spid="45075" grpId="0" animBg="1"/>
      <p:bldP spid="45087" grpId="0" autoUpdateAnimBg="0"/>
      <p:bldP spid="45088" grpId="0" build="p" autoUpdateAnimBg="0"/>
      <p:bldP spid="45089" grpId="0" build="p" autoUpdateAnimBg="0" advAuto="0"/>
      <p:bldP spid="4509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95288"/>
            <a:ext cx="14478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引例</a:t>
            </a:r>
            <a:r>
              <a:rPr lang="en-US" altLang="zh-CN" sz="2800" b="1">
                <a:ea typeface="楷体_GB2312" panose="02010609030101010101" pitchFamily="49" charset="-122"/>
              </a:rPr>
              <a:t>2.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52600" y="395288"/>
            <a:ext cx="716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小球从 </a:t>
            </a:r>
            <a:r>
              <a:rPr lang="en-US" altLang="zh-CN"/>
              <a:t>1 </a:t>
            </a:r>
            <a:r>
              <a:rPr lang="zh-CN" altLang="en-US"/>
              <a:t>米高处自由落下</a:t>
            </a:r>
            <a:r>
              <a:rPr lang="en-US" altLang="zh-CN"/>
              <a:t>, </a:t>
            </a:r>
            <a:r>
              <a:rPr lang="zh-CN" altLang="en-US"/>
              <a:t>每次跳起的高度减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04800" y="1004888"/>
            <a:ext cx="838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少一半</a:t>
            </a:r>
            <a:r>
              <a:rPr lang="en-US" altLang="zh-CN"/>
              <a:t>, </a:t>
            </a:r>
            <a:r>
              <a:rPr lang="zh-CN" altLang="en-US"/>
              <a:t>问小球是否会在某时刻停止运动</a:t>
            </a:r>
            <a:r>
              <a:rPr lang="en-US" altLang="zh-CN"/>
              <a:t>? </a:t>
            </a:r>
            <a:r>
              <a:rPr lang="zh-CN" altLang="en-US"/>
              <a:t>说明道理</a:t>
            </a:r>
            <a:r>
              <a:rPr lang="en-US" altLang="zh-CN"/>
              <a:t>.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9600" y="16891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由自由落体运动方程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4038600" y="1524000"/>
          <a:ext cx="1333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3" imgW="1333440" imgH="850680" progId="Equation.3">
                  <p:embed/>
                </p:oleObj>
              </mc:Choice>
              <mc:Fallback>
                <p:oleObj name="Equation" r:id="rId3" imgW="1333440" imgH="850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524000"/>
                        <a:ext cx="1333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295900" y="16891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知</a:t>
            </a: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5819775" y="1549400"/>
          <a:ext cx="1193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5" imgW="1193760" imgH="977760" progId="Equation.3">
                  <p:embed/>
                </p:oleObj>
              </mc:Choice>
              <mc:Fallback>
                <p:oleObj name="Equation" r:id="rId5" imgW="1193760" imgH="977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5" y="1549400"/>
                        <a:ext cx="1193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62600" y="25146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则小球运动的时间为</a:t>
            </a: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1555750" y="335280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7" imgW="825480" imgH="444240" progId="Equation.3">
                  <p:embed/>
                </p:oleObj>
              </mc:Choice>
              <mc:Fallback>
                <p:oleObj name="Equation" r:id="rId7" imgW="82548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3352800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2514600" y="3352800"/>
          <a:ext cx="78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9" imgW="787320" imgH="444240" progId="Equation.3">
                  <p:embed/>
                </p:oleObj>
              </mc:Choice>
              <mc:Fallback>
                <p:oleObj name="Equation" r:id="rId9" imgW="78732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78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3429000" y="3359150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11" imgW="761760" imgH="444240" progId="Equation.3">
                  <p:embed/>
                </p:oleObj>
              </mc:Choice>
              <mc:Fallback>
                <p:oleObj name="Equation" r:id="rId11" imgW="76176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59150"/>
                        <a:ext cx="762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4343400" y="3429000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13" imgW="622080" imgH="241200" progId="Equation.3">
                  <p:embed/>
                </p:oleObj>
              </mc:Choice>
              <mc:Fallback>
                <p:oleObj name="Equation" r:id="rId13" imgW="62208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429000"/>
                        <a:ext cx="622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1892300" y="4051300"/>
          <a:ext cx="1168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15" imgW="1168200" imgH="977760" progId="Equation.3">
                  <p:embed/>
                </p:oleObj>
              </mc:Choice>
              <mc:Fallback>
                <p:oleObj name="Equation" r:id="rId15" imgW="1168200" imgH="977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051300"/>
                        <a:ext cx="1168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2971800" y="4321175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17" imgW="152280" imgH="304560" progId="Equation.3">
                  <p:embed/>
                </p:oleObj>
              </mc:Choice>
              <mc:Fallback>
                <p:oleObj name="Equation" r:id="rId17" imgW="152280" imgH="304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21175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3200400" y="4029075"/>
          <a:ext cx="347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19" imgW="3479760" imgH="914400" progId="Equation.3">
                  <p:embed/>
                </p:oleObj>
              </mc:Choice>
              <mc:Fallback>
                <p:oleObj name="Equation" r:id="rId19" imgW="3479760" imgH="914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029075"/>
                        <a:ext cx="3479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4495800" y="4038600"/>
          <a:ext cx="1231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21" imgW="1231560" imgH="965160" progId="Equation.3">
                  <p:embed/>
                </p:oleObj>
              </mc:Choice>
              <mc:Fallback>
                <p:oleObj name="Equation" r:id="rId21" imgW="1231560" imgH="965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038600"/>
                        <a:ext cx="1231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5867400" y="4406900"/>
          <a:ext cx="6191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23" imgW="622080" imgH="241200" progId="Equation.3">
                  <p:embed/>
                </p:oleObj>
              </mc:Choice>
              <mc:Fallback>
                <p:oleObj name="Equation" r:id="rId23" imgW="622080" imgH="241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06900"/>
                        <a:ext cx="61912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1892300" y="5194300"/>
          <a:ext cx="3213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25" imgW="3213000" imgH="977760" progId="Equation.3">
                  <p:embed/>
                </p:oleObj>
              </mc:Choice>
              <mc:Fallback>
                <p:oleObj name="Equation" r:id="rId25" imgW="3213000" imgH="9777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5194300"/>
                        <a:ext cx="3213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3714750" y="5400675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27" imgW="1143000" imgH="444240" progId="Equation.3">
                  <p:embed/>
                </p:oleObj>
              </mc:Choice>
              <mc:Fallback>
                <p:oleObj name="Equation" r:id="rId27" imgW="114300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400675"/>
                        <a:ext cx="114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5181600" y="5486400"/>
          <a:ext cx="952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29" imgW="952200" imgH="317160" progId="Equation.3">
                  <p:embed/>
                </p:oleObj>
              </mc:Choice>
              <mc:Fallback>
                <p:oleObj name="Equation" r:id="rId29" imgW="952200" imgH="317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86400"/>
                        <a:ext cx="952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172200" y="52720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anose="02010609030101010101" pitchFamily="49" charset="-122"/>
              </a:rPr>
              <a:t>( s )</a:t>
            </a:r>
          </a:p>
        </p:txBody>
      </p:sp>
      <p:graphicFrame>
        <p:nvGraphicFramePr>
          <p:cNvPr id="9242" name="Object 26"/>
          <p:cNvGraphicFramePr>
            <a:graphicFrameLocks noChangeAspect="1"/>
          </p:cNvGraphicFramePr>
          <p:nvPr/>
        </p:nvGraphicFramePr>
        <p:xfrm>
          <a:off x="6553200" y="4064000"/>
          <a:ext cx="3032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31" imgW="304560" imgH="888840" progId="Equation.3">
                  <p:embed/>
                </p:oleObj>
              </mc:Choice>
              <mc:Fallback>
                <p:oleObj name="Equation" r:id="rId31" imgW="304560" imgH="8888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064000"/>
                        <a:ext cx="3032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68300" y="2528888"/>
            <a:ext cx="5346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</a:t>
            </a:r>
            <a:r>
              <a:rPr lang="zh-CN" altLang="en-US" i="1"/>
              <a:t> </a:t>
            </a:r>
            <a:r>
              <a:rPr lang="en-US" altLang="zh-CN" i="1"/>
              <a:t>t</a:t>
            </a:r>
            <a:r>
              <a:rPr lang="en-US" altLang="zh-CN" i="1" baseline="-25000"/>
              <a:t>k</a:t>
            </a:r>
            <a:r>
              <a:rPr lang="en-US" altLang="zh-CN" i="1"/>
              <a:t> </a:t>
            </a:r>
            <a:r>
              <a:rPr lang="zh-CN" altLang="en-US"/>
              <a:t>表示第 </a:t>
            </a:r>
            <a:r>
              <a:rPr lang="en-US" altLang="zh-CN" i="1"/>
              <a:t>k</a:t>
            </a:r>
            <a:r>
              <a:rPr lang="en-US" altLang="zh-CN"/>
              <a:t> </a:t>
            </a:r>
            <a:r>
              <a:rPr lang="zh-CN" altLang="en-US"/>
              <a:t>次小球落地的时间</a:t>
            </a:r>
            <a:r>
              <a:rPr lang="en-US" altLang="zh-CN"/>
              <a:t>, </a:t>
            </a:r>
          </a:p>
        </p:txBody>
      </p:sp>
      <p:pic>
        <p:nvPicPr>
          <p:cNvPr id="9244" name="Picture 28" descr="F:\My Documents\数学资源库\机动.jpg"/>
          <p:cNvPicPr>
            <a:picLocks noChangeAspect="1" noChangeArrowheads="1"/>
          </p:cNvPicPr>
          <p:nvPr/>
        </p:nvPicPr>
        <p:blipFill>
          <a:blip r:embed="rId3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9246" name="Picture 3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7" name="Picture 31" descr="F:\My Documents\数学资源库\目录.jpg">
            <a:hlinkClick r:id="rId35" action="ppaction://hlinksldjump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8" name="Picture 3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9" name="Picture 3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0" name="Picture 3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0" grpId="0" autoUpdateAnimBg="0"/>
      <p:bldP spid="9221" grpId="0" autoUpdateAnimBg="0"/>
      <p:bldP spid="9223" grpId="0" autoUpdateAnimBg="0"/>
      <p:bldP spid="9225" grpId="0" autoUpdateAnimBg="0"/>
      <p:bldP spid="9240" grpId="0" autoUpdateAnimBg="0"/>
      <p:bldP spid="92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3716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定义</a:t>
            </a:r>
            <a:r>
              <a:rPr lang="zh-CN" altLang="en-US" sz="2800">
                <a:ea typeface="楷体_GB2312" panose="02010609030101010101" pitchFamily="49" charset="-122"/>
              </a:rPr>
              <a:t>：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600200" y="2428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给定一个数列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898900" y="304800"/>
          <a:ext cx="326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3" imgW="3263760" imgH="444240" progId="Equation.3">
                  <p:embed/>
                </p:oleObj>
              </mc:Choice>
              <mc:Fallback>
                <p:oleObj name="Equation" r:id="rId3" imgW="32637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304800"/>
                        <a:ext cx="3263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239000" y="2428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将各项依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749550" y="704850"/>
          <a:ext cx="952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5" imgW="952200" imgH="1104840" progId="Equation.3">
                  <p:embed/>
                </p:oleObj>
              </mc:Choice>
              <mc:Fallback>
                <p:oleObj name="Equation" r:id="rId5" imgW="952200" imgH="1104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704850"/>
                        <a:ext cx="9525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810000" y="990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905000" y="1828800"/>
          <a:ext cx="863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7" imgW="863280" imgH="1104840" progId="Equation.3">
                  <p:embed/>
                </p:oleObj>
              </mc:Choice>
              <mc:Fallback>
                <p:oleObj name="Equation" r:id="rId7" imgW="863280" imgH="1104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863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2755900" y="2165350"/>
          <a:ext cx="407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9" imgW="4076640" imgH="444240" progId="Equation.3">
                  <p:embed/>
                </p:oleObj>
              </mc:Choice>
              <mc:Fallback>
                <p:oleObj name="Equation" r:id="rId9" imgW="407664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2165350"/>
                        <a:ext cx="4076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304800" y="29733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称上式为</a:t>
            </a:r>
            <a:r>
              <a:rPr lang="zh-CN" altLang="en-US">
                <a:solidFill>
                  <a:schemeClr val="tx2"/>
                </a:solidFill>
              </a:rPr>
              <a:t>无穷级数</a:t>
            </a:r>
            <a:r>
              <a:rPr lang="zh-CN" altLang="en-US"/>
              <a:t>，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3327400" y="298767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其中第</a:t>
            </a:r>
            <a:r>
              <a:rPr lang="zh-CN" altLang="en-US" i="1"/>
              <a:t>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项</a:t>
            </a: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5384800" y="3001963"/>
          <a:ext cx="36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11" imgW="368280" imgH="444240" progId="Equation.3">
                  <p:embed/>
                </p:oleObj>
              </mc:Choice>
              <mc:Fallback>
                <p:oleObj name="Equation" r:id="rId11" imgW="36828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3001963"/>
                        <a:ext cx="36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715000" y="29718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叫做级数的</a:t>
            </a:r>
            <a:r>
              <a:rPr lang="zh-CN" altLang="en-US">
                <a:solidFill>
                  <a:schemeClr val="tx2"/>
                </a:solidFill>
              </a:rPr>
              <a:t>一般项</a:t>
            </a:r>
            <a:r>
              <a:rPr lang="en-US" altLang="zh-CN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304800" y="35194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级数的前</a:t>
            </a:r>
            <a:r>
              <a:rPr lang="zh-CN" altLang="en-US" i="1"/>
              <a:t>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项和</a:t>
            </a:r>
          </a:p>
        </p:txBody>
      </p:sp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1905000" y="3962400"/>
          <a:ext cx="1612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13" imgW="1612800" imgH="1066680" progId="Equation.3">
                  <p:embed/>
                </p:oleObj>
              </mc:Choice>
              <mc:Fallback>
                <p:oleObj name="Equation" r:id="rId13" imgW="1612800" imgH="1066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1612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304800" y="50434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称为级数的</a:t>
            </a:r>
            <a:r>
              <a:rPr lang="zh-CN" altLang="en-US">
                <a:solidFill>
                  <a:schemeClr val="tx2"/>
                </a:solidFill>
              </a:rPr>
              <a:t>部分和</a:t>
            </a:r>
            <a:r>
              <a:rPr lang="en-US" altLang="zh-CN">
                <a:solidFill>
                  <a:schemeClr val="tx2"/>
                </a:solidFill>
              </a:rPr>
              <a:t>.</a:t>
            </a:r>
            <a:endParaRPr lang="en-US" altLang="zh-CN"/>
          </a:p>
        </p:txBody>
      </p:sp>
      <p:graphicFrame>
        <p:nvGraphicFramePr>
          <p:cNvPr id="10275" name="Object 35"/>
          <p:cNvGraphicFramePr>
            <a:graphicFrameLocks noChangeAspect="1"/>
          </p:cNvGraphicFramePr>
          <p:nvPr/>
        </p:nvGraphicFramePr>
        <p:xfrm>
          <a:off x="3581400" y="4294188"/>
          <a:ext cx="334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15" imgW="3340080" imgH="444240" progId="Equation.3">
                  <p:embed/>
                </p:oleObj>
              </mc:Choice>
              <mc:Fallback>
                <p:oleObj name="Equation" r:id="rId15" imgW="3340080" imgH="444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294188"/>
                        <a:ext cx="3340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304800" y="10048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次相加</a:t>
            </a:r>
            <a:r>
              <a:rPr lang="en-US" altLang="zh-CN"/>
              <a:t>, </a:t>
            </a:r>
            <a:r>
              <a:rPr lang="zh-CN" altLang="en-US"/>
              <a:t>简记为</a:t>
            </a:r>
          </a:p>
        </p:txBody>
      </p:sp>
      <p:graphicFrame>
        <p:nvGraphicFramePr>
          <p:cNvPr id="10281" name="Object 41"/>
          <p:cNvGraphicFramePr>
            <a:graphicFrameLocks noChangeAspect="1"/>
          </p:cNvGraphicFramePr>
          <p:nvPr/>
        </p:nvGraphicFramePr>
        <p:xfrm>
          <a:off x="3429000" y="5105400"/>
          <a:ext cx="3035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17" imgW="3035160" imgH="685800" progId="Equation.3">
                  <p:embed/>
                </p:oleObj>
              </mc:Choice>
              <mc:Fallback>
                <p:oleObj name="Equation" r:id="rId17" imgW="3035160" imgH="685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05400"/>
                        <a:ext cx="3035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304800" y="58054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收敛 </a:t>
            </a:r>
            <a:r>
              <a:rPr lang="en-US" altLang="zh-CN"/>
              <a:t>,</a:t>
            </a:r>
          </a:p>
        </p:txBody>
      </p:sp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6477000" y="50292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则称无穷级数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1295400" y="58054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并称 </a:t>
            </a:r>
            <a:r>
              <a:rPr lang="en-US" altLang="zh-CN" i="1"/>
              <a:t>S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zh-CN" altLang="en-US"/>
              <a:t>为级数的</a:t>
            </a:r>
            <a:r>
              <a:rPr lang="zh-CN" altLang="en-US" b="1">
                <a:solidFill>
                  <a:schemeClr val="tx2"/>
                </a:solidFill>
              </a:rPr>
              <a:t>和</a:t>
            </a:r>
            <a:r>
              <a:rPr lang="en-US" altLang="zh-CN"/>
              <a:t>,</a:t>
            </a:r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4419600" y="58054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记作</a:t>
            </a:r>
          </a:p>
        </p:txBody>
      </p:sp>
      <p:pic>
        <p:nvPicPr>
          <p:cNvPr id="10291" name="Picture 51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0293" name="Picture 5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4" name="Picture 54" descr="F:\My Documents\数学资源库\目录.jpg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5" name="Picture 5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6" name="Picture 5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7" name="Picture 5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5" grpId="0" autoUpdateAnimBg="0"/>
      <p:bldP spid="10247" grpId="0" autoUpdateAnimBg="0"/>
      <p:bldP spid="10250" grpId="0" autoUpdateAnimBg="0"/>
      <p:bldP spid="10251" grpId="0" autoUpdateAnimBg="0"/>
      <p:bldP spid="10253" grpId="0" autoUpdateAnimBg="0"/>
      <p:bldP spid="10255" grpId="0" autoUpdateAnimBg="0"/>
      <p:bldP spid="10257" grpId="0" autoUpdateAnimBg="0"/>
      <p:bldP spid="10280" grpId="0" autoUpdateAnimBg="0"/>
      <p:bldP spid="10284" grpId="0" autoUpdateAnimBg="0"/>
      <p:bldP spid="10285" grpId="0" autoUpdateAnimBg="0"/>
      <p:bldP spid="10287" grpId="0" autoUpdateAnimBg="0"/>
      <p:bldP spid="1028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30" name="Object 22"/>
          <p:cNvGraphicFramePr>
            <a:graphicFrameLocks noChangeAspect="1"/>
          </p:cNvGraphicFramePr>
          <p:nvPr/>
        </p:nvGraphicFramePr>
        <p:xfrm>
          <a:off x="2622550" y="438150"/>
          <a:ext cx="1460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name="Equation" r:id="rId3" imgW="1460160" imgH="1104840" progId="Equation.3">
                  <p:embed/>
                </p:oleObj>
              </mc:Choice>
              <mc:Fallback>
                <p:oleObj name="Equation" r:id="rId3" imgW="1460160" imgH="11048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438150"/>
                        <a:ext cx="14605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609600" y="26050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当级数收敛时</a:t>
            </a:r>
            <a:r>
              <a:rPr lang="en-US" altLang="zh-CN"/>
              <a:t>, </a:t>
            </a:r>
            <a:r>
              <a:rPr lang="zh-CN" altLang="en-US"/>
              <a:t>称差值</a:t>
            </a:r>
          </a:p>
        </p:txBody>
      </p:sp>
      <p:graphicFrame>
        <p:nvGraphicFramePr>
          <p:cNvPr id="43037" name="Object 29"/>
          <p:cNvGraphicFramePr>
            <a:graphicFrameLocks noChangeAspect="1"/>
          </p:cNvGraphicFramePr>
          <p:nvPr/>
        </p:nvGraphicFramePr>
        <p:xfrm>
          <a:off x="1981200" y="3276600"/>
          <a:ext cx="431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Equation" r:id="rId5" imgW="4317840" imgH="444240" progId="Equation.3">
                  <p:embed/>
                </p:oleObj>
              </mc:Choice>
              <mc:Fallback>
                <p:oleObj name="Equation" r:id="rId5" imgW="4317840" imgH="4442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431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304800" y="39004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为级数的</a:t>
            </a:r>
            <a:r>
              <a:rPr lang="zh-CN" altLang="en-US" b="1">
                <a:solidFill>
                  <a:schemeClr val="tx2"/>
                </a:solidFill>
              </a:rPr>
              <a:t>余项</a:t>
            </a:r>
            <a:r>
              <a:rPr lang="en-US" altLang="zh-CN"/>
              <a:t>.</a:t>
            </a:r>
          </a:p>
        </p:txBody>
      </p:sp>
      <p:graphicFrame>
        <p:nvGraphicFramePr>
          <p:cNvPr id="43045" name="Object 37"/>
          <p:cNvGraphicFramePr>
            <a:graphicFrameLocks noChangeAspect="1"/>
          </p:cNvGraphicFramePr>
          <p:nvPr/>
        </p:nvGraphicFramePr>
        <p:xfrm>
          <a:off x="781050" y="1833563"/>
          <a:ext cx="2717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Equation" r:id="rId7" imgW="2717640" imgH="647640" progId="Equation.3">
                  <p:embed/>
                </p:oleObj>
              </mc:Choice>
              <mc:Fallback>
                <p:oleObj name="Equation" r:id="rId7" imgW="2717640" imgH="647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833563"/>
                        <a:ext cx="2717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6" name="Text Box 38"/>
          <p:cNvSpPr txBox="1">
            <a:spLocks noChangeArrowheads="1"/>
          </p:cNvSpPr>
          <p:nvPr/>
        </p:nvSpPr>
        <p:spPr bwMode="auto">
          <a:xfrm>
            <a:off x="3505200" y="17526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则称无穷级数</a:t>
            </a:r>
            <a:r>
              <a:rPr lang="zh-CN" altLang="en-US" b="1">
                <a:solidFill>
                  <a:schemeClr val="tx2"/>
                </a:solidFill>
              </a:rPr>
              <a:t>发散 </a:t>
            </a:r>
            <a:r>
              <a:rPr lang="en-US" altLang="zh-CN"/>
              <a:t>.</a:t>
            </a:r>
          </a:p>
        </p:txBody>
      </p:sp>
      <p:sp>
        <p:nvSpPr>
          <p:cNvPr id="43047" name="Text Box 39"/>
          <p:cNvSpPr txBox="1">
            <a:spLocks noChangeArrowheads="1"/>
          </p:cNvSpPr>
          <p:nvPr/>
        </p:nvSpPr>
        <p:spPr bwMode="auto">
          <a:xfrm>
            <a:off x="2667000" y="39004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显然</a:t>
            </a:r>
          </a:p>
        </p:txBody>
      </p:sp>
      <p:graphicFrame>
        <p:nvGraphicFramePr>
          <p:cNvPr id="43048" name="Object 40"/>
          <p:cNvGraphicFramePr>
            <a:graphicFrameLocks noChangeAspect="1"/>
          </p:cNvGraphicFramePr>
          <p:nvPr/>
        </p:nvGraphicFramePr>
        <p:xfrm>
          <a:off x="2819400" y="4648200"/>
          <a:ext cx="1536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9" name="Equation" r:id="rId9" imgW="1536480" imgH="622080" progId="Equation.3">
                  <p:embed/>
                </p:oleObj>
              </mc:Choice>
              <mc:Fallback>
                <p:oleObj name="Equation" r:id="rId9" imgW="1536480" imgH="6220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8200"/>
                        <a:ext cx="1536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49" name="Picture 41" descr="F:\My Documents\数学资源库\机动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50" name="Text Box 4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3051" name="Picture 4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52" name="Picture 44" descr="F:\My Documents\数学资源库\目录.jpg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53" name="Picture 4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54" name="Picture 4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55" name="Picture 4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6" grpId="0" autoUpdateAnimBg="0"/>
      <p:bldP spid="43038" grpId="0" autoUpdateAnimBg="0"/>
      <p:bldP spid="43046" grpId="0" autoUpdateAnimBg="0"/>
      <p:bldP spid="4304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3505200" cy="609600"/>
          </a:xfrm>
        </p:spPr>
        <p:txBody>
          <a:bodyPr/>
          <a:lstStyle/>
          <a:p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1.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讨论等比级数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429000" y="2428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 (</a:t>
            </a:r>
            <a:r>
              <a:rPr lang="zh-CN" altLang="en-US"/>
              <a:t>又称几何级数</a:t>
            </a:r>
            <a:r>
              <a:rPr lang="en-US" altLang="zh-CN"/>
              <a:t>)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311275" y="723900"/>
          <a:ext cx="70707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3" imgW="7073640" imgH="1104840" progId="Equation.3">
                  <p:embed/>
                </p:oleObj>
              </mc:Choice>
              <mc:Fallback>
                <p:oleObj name="Equation" r:id="rId3" imgW="7073640" imgH="1104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723900"/>
                        <a:ext cx="70707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81000" y="1919288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en-US" altLang="zh-CN" i="1"/>
              <a:t> q</a:t>
            </a:r>
            <a:r>
              <a:rPr lang="en-US" altLang="zh-CN">
                <a:solidFill>
                  <a:srgbClr val="66FF33"/>
                </a:solidFill>
              </a:rPr>
              <a:t> </a:t>
            </a:r>
            <a:r>
              <a:rPr lang="zh-CN" altLang="en-US"/>
              <a:t>称为公比 </a:t>
            </a:r>
            <a:r>
              <a:rPr lang="en-US" altLang="zh-CN"/>
              <a:t>) </a:t>
            </a:r>
            <a:r>
              <a:rPr lang="zh-CN" altLang="en-US"/>
              <a:t>的敛散性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33400" y="25146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1) </a:t>
            </a:r>
            <a:r>
              <a:rPr lang="zh-CN" altLang="en-US"/>
              <a:t>若</a:t>
            </a: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2006600" y="2590800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5" imgW="888840" imgH="393480" progId="Equation.3">
                  <p:embed/>
                </p:oleObj>
              </mc:Choice>
              <mc:Fallback>
                <p:oleObj name="Equation" r:id="rId5" imgW="88884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590800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1603375" y="3124200"/>
          <a:ext cx="4568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7" imgW="4572000" imgH="533160" progId="Equation.3">
                  <p:embed/>
                </p:oleObj>
              </mc:Choice>
              <mc:Fallback>
                <p:oleObj name="Equation" r:id="rId7" imgW="4572000" imgH="533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3124200"/>
                        <a:ext cx="4568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6248400" y="3009900"/>
          <a:ext cx="1219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9" imgW="1218960" imgH="799920" progId="Equation.3">
                  <p:embed/>
                </p:oleObj>
              </mc:Choice>
              <mc:Fallback>
                <p:oleObj name="Equation" r:id="rId9" imgW="1218960" imgH="799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009900"/>
                        <a:ext cx="1219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698500" y="3949700"/>
          <a:ext cx="181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11" imgW="1815840" imgH="469800" progId="Equation.3">
                  <p:embed/>
                </p:oleObj>
              </mc:Choice>
              <mc:Fallback>
                <p:oleObj name="Equation" r:id="rId11" imgW="1815840" imgH="469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3949700"/>
                        <a:ext cx="1816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2590800" y="3829050"/>
          <a:ext cx="2540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13" imgW="2539800" imgH="774360" progId="Equation.3">
                  <p:embed/>
                </p:oleObj>
              </mc:Choice>
              <mc:Fallback>
                <p:oleObj name="Equation" r:id="rId13" imgW="2539800" imgH="774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29050"/>
                        <a:ext cx="2540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5105400" y="3886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从而</a:t>
            </a:r>
          </a:p>
        </p:txBody>
      </p:sp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5943600" y="3886200"/>
          <a:ext cx="2032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15" imgW="2031840" imgH="736560" progId="Equation.3">
                  <p:embed/>
                </p:oleObj>
              </mc:Choice>
              <mc:Fallback>
                <p:oleObj name="Equation" r:id="rId15" imgW="2031840" imgH="736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886200"/>
                        <a:ext cx="2032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328613" y="4572000"/>
            <a:ext cx="279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因此级数收敛 </a:t>
            </a:r>
            <a:r>
              <a:rPr lang="en-US" altLang="zh-CN"/>
              <a:t>,</a:t>
            </a:r>
          </a:p>
        </p:txBody>
      </p:sp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3962400" y="4597400"/>
          <a:ext cx="673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17" imgW="672840" imgH="660240" progId="Equation.3">
                  <p:embed/>
                </p:oleObj>
              </mc:Choice>
              <mc:Fallback>
                <p:oleObj name="Equation" r:id="rId17" imgW="672840" imgH="660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597400"/>
                        <a:ext cx="673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685800" y="5321300"/>
          <a:ext cx="179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19" imgW="1790640" imgH="469800" progId="Equation.3">
                  <p:embed/>
                </p:oleObj>
              </mc:Choice>
              <mc:Fallback>
                <p:oleObj name="Equation" r:id="rId19" imgW="179064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21300"/>
                        <a:ext cx="1790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2514600" y="5245100"/>
          <a:ext cx="2692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21" imgW="2692080" imgH="774360" progId="Equation.3">
                  <p:embed/>
                </p:oleObj>
              </mc:Choice>
              <mc:Fallback>
                <p:oleObj name="Equation" r:id="rId21" imgW="2692080" imgH="774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45100"/>
                        <a:ext cx="2692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181600" y="52720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从而</a:t>
            </a:r>
          </a:p>
        </p:txBody>
      </p:sp>
      <p:graphicFrame>
        <p:nvGraphicFramePr>
          <p:cNvPr id="11293" name="Object 29"/>
          <p:cNvGraphicFramePr>
            <a:graphicFrameLocks noChangeAspect="1"/>
          </p:cNvGraphicFramePr>
          <p:nvPr/>
        </p:nvGraphicFramePr>
        <p:xfrm>
          <a:off x="6019800" y="5321300"/>
          <a:ext cx="1879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23" imgW="1879560" imgH="622080" progId="Equation.3">
                  <p:embed/>
                </p:oleObj>
              </mc:Choice>
              <mc:Fallback>
                <p:oleObj name="Equation" r:id="rId23" imgW="1879560" imgH="6220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321300"/>
                        <a:ext cx="1879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2895600" y="24526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则部分和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228600" y="58928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因此级数发散 </a:t>
            </a:r>
            <a:r>
              <a:rPr lang="en-US" altLang="zh-CN"/>
              <a:t>.</a:t>
            </a:r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2719388" y="4586288"/>
            <a:ext cx="1700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其和为</a:t>
            </a:r>
          </a:p>
        </p:txBody>
      </p:sp>
      <p:pic>
        <p:nvPicPr>
          <p:cNvPr id="11306" name="Picture 42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1308" name="Picture 4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9" name="Picture 45" descr="F:\My Documents\数学资源库\目录.jpg">
            <a:hlinkClick r:id="rId27" action="ppaction://hlinksldjump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0" name="Picture 4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1" name="Picture 4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2" name="Picture 4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build="p" autoUpdateAnimBg="0"/>
      <p:bldP spid="11276" grpId="0" autoUpdateAnimBg="0"/>
      <p:bldP spid="11284" grpId="0" autoUpdateAnimBg="0"/>
      <p:bldP spid="11286" grpId="0" autoUpdateAnimBg="0"/>
      <p:bldP spid="11292" grpId="0" autoUpdateAnimBg="0"/>
      <p:bldP spid="11301" grpId="0" autoUpdateAnimBg="0"/>
      <p:bldP spid="11302" grpId="0" autoUpdateAnimBg="0"/>
      <p:bldP spid="1130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09600" y="304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2). </a:t>
            </a:r>
            <a:r>
              <a:rPr lang="zh-CN" altLang="en-US"/>
              <a:t>若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639888" y="322263"/>
          <a:ext cx="109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3" imgW="1091880" imgH="469800" progId="Equation.3">
                  <p:embed/>
                </p:oleObj>
              </mc:Choice>
              <mc:Fallback>
                <p:oleObj name="Equation" r:id="rId3" imgW="109188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322263"/>
                        <a:ext cx="109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206500" y="990600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5" imgW="1600200" imgH="444240" progId="Equation.3">
                  <p:embed/>
                </p:oleObj>
              </mc:Choice>
              <mc:Fallback>
                <p:oleObj name="Equation" r:id="rId5" imgW="160020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990600"/>
                        <a:ext cx="160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2847975" y="990600"/>
          <a:ext cx="12414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7" imgW="1244520" imgH="444240" progId="Equation.3">
                  <p:embed/>
                </p:oleObj>
              </mc:Choice>
              <mc:Fallback>
                <p:oleObj name="Equation" r:id="rId7" imgW="124452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990600"/>
                        <a:ext cx="12414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029200" y="9286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因此级数发散 </a:t>
            </a:r>
            <a:r>
              <a:rPr lang="en-US" altLang="zh-CN"/>
              <a:t>;</a:t>
            </a: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1193800" y="1700213"/>
          <a:ext cx="18145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9" imgW="1815840" imgH="444240" progId="Equation.3">
                  <p:embed/>
                </p:oleObj>
              </mc:Choice>
              <mc:Fallback>
                <p:oleObj name="Equation" r:id="rId9" imgW="181584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1700213"/>
                        <a:ext cx="18145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1284288" y="2220913"/>
          <a:ext cx="47228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11" imgW="4724280" imgH="520560" progId="Equation.3">
                  <p:embed/>
                </p:oleObj>
              </mc:Choice>
              <mc:Fallback>
                <p:oleObj name="Equation" r:id="rId11" imgW="472428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2220913"/>
                        <a:ext cx="47228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381000" y="3276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因此</a:t>
            </a: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1895475" y="3051175"/>
          <a:ext cx="114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13" imgW="1143000" imgH="888840" progId="Equation.3">
                  <p:embed/>
                </p:oleObj>
              </mc:Choice>
              <mc:Fallback>
                <p:oleObj name="Equation" r:id="rId13" imgW="1143000" imgH="888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3051175"/>
                        <a:ext cx="1143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3962400" y="2895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tx2"/>
                </a:solidFill>
              </a:rPr>
              <a:t>n </a:t>
            </a:r>
            <a:r>
              <a:rPr lang="zh-CN" altLang="en-US">
                <a:solidFill>
                  <a:schemeClr val="tx2"/>
                </a:solidFill>
              </a:rPr>
              <a:t>为奇数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3962400" y="34432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tx2"/>
                </a:solidFill>
              </a:rPr>
              <a:t>n </a:t>
            </a:r>
            <a:r>
              <a:rPr lang="zh-CN" altLang="en-US">
                <a:solidFill>
                  <a:schemeClr val="tx2"/>
                </a:solidFill>
              </a:rPr>
              <a:t>为偶数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04800" y="4140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从而</a:t>
            </a:r>
          </a:p>
        </p:txBody>
      </p:sp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1143000" y="4216400"/>
          <a:ext cx="104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15" imgW="1041120" imgH="622080" progId="Equation.3">
                  <p:embed/>
                </p:oleObj>
              </mc:Choice>
              <mc:Fallback>
                <p:oleObj name="Equation" r:id="rId15" imgW="1041120" imgH="622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16400"/>
                        <a:ext cx="1041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609600" y="48910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综合 </a:t>
            </a:r>
            <a:r>
              <a:rPr lang="en-US" altLang="zh-CN"/>
              <a:t>1)</a:t>
            </a:r>
            <a:r>
              <a:rPr lang="zh-CN" altLang="en-US"/>
              <a:t>、</a:t>
            </a:r>
            <a:r>
              <a:rPr lang="en-US" altLang="zh-CN"/>
              <a:t>2)</a:t>
            </a:r>
            <a:r>
              <a:rPr lang="zh-CN" altLang="en-US"/>
              <a:t>可知</a:t>
            </a:r>
            <a:r>
              <a:rPr lang="en-US" altLang="zh-CN"/>
              <a:t>,</a:t>
            </a:r>
          </a:p>
        </p:txBody>
      </p:sp>
      <p:graphicFrame>
        <p:nvGraphicFramePr>
          <p:cNvPr id="12315" name="Object 27"/>
          <p:cNvGraphicFramePr>
            <a:graphicFrameLocks noChangeAspect="1"/>
          </p:cNvGraphicFramePr>
          <p:nvPr/>
        </p:nvGraphicFramePr>
        <p:xfrm>
          <a:off x="3352800" y="4940300"/>
          <a:ext cx="91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17" imgW="914400" imgH="469800" progId="Equation.3">
                  <p:embed/>
                </p:oleObj>
              </mc:Choice>
              <mc:Fallback>
                <p:oleObj name="Equation" r:id="rId17" imgW="91440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940300"/>
                        <a:ext cx="91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4267200" y="487045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等比级数收敛 </a:t>
            </a:r>
            <a:r>
              <a:rPr lang="en-US" altLang="zh-CN"/>
              <a:t>;</a:t>
            </a:r>
          </a:p>
        </p:txBody>
      </p:sp>
      <p:graphicFrame>
        <p:nvGraphicFramePr>
          <p:cNvPr id="12317" name="Object 29"/>
          <p:cNvGraphicFramePr>
            <a:graphicFrameLocks noChangeAspect="1"/>
          </p:cNvGraphicFramePr>
          <p:nvPr/>
        </p:nvGraphicFramePr>
        <p:xfrm>
          <a:off x="3370263" y="5556250"/>
          <a:ext cx="91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19" imgW="914400" imgH="469800" progId="Equation.3">
                  <p:embed/>
                </p:oleObj>
              </mc:Choice>
              <mc:Fallback>
                <p:oleObj name="Equation" r:id="rId19" imgW="914400" imgH="469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5556250"/>
                        <a:ext cx="91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267200" y="54864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等比级数发散 </a:t>
            </a:r>
            <a:r>
              <a:rPr lang="en-US" altLang="zh-CN"/>
              <a:t>.</a:t>
            </a: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2667000" y="2428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12326" name="Object 38"/>
          <p:cNvGraphicFramePr>
            <a:graphicFrameLocks noChangeAspect="1"/>
          </p:cNvGraphicFramePr>
          <p:nvPr/>
        </p:nvGraphicFramePr>
        <p:xfrm>
          <a:off x="4156075" y="1066800"/>
          <a:ext cx="9493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21" imgW="825480" imgH="304560" progId="Equation.3">
                  <p:embed/>
                </p:oleObj>
              </mc:Choice>
              <mc:Fallback>
                <p:oleObj name="Equation" r:id="rId21" imgW="825480" imgH="3045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1066800"/>
                        <a:ext cx="9493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2895600" y="16367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级数成为</a:t>
            </a:r>
          </a:p>
        </p:txBody>
      </p:sp>
      <p:graphicFrame>
        <p:nvGraphicFramePr>
          <p:cNvPr id="12328" name="Object 40"/>
          <p:cNvGraphicFramePr>
            <a:graphicFrameLocks noChangeAspect="1"/>
          </p:cNvGraphicFramePr>
          <p:nvPr/>
        </p:nvGraphicFramePr>
        <p:xfrm>
          <a:off x="2971800" y="3048000"/>
          <a:ext cx="355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23" imgW="355320" imgH="317160" progId="Equation.3">
                  <p:embed/>
                </p:oleObj>
              </mc:Choice>
              <mc:Fallback>
                <p:oleObj name="Equation" r:id="rId23" imgW="355320" imgH="3171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0"/>
                        <a:ext cx="355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" name="Object 41"/>
          <p:cNvGraphicFramePr>
            <a:graphicFrameLocks noChangeAspect="1"/>
          </p:cNvGraphicFramePr>
          <p:nvPr/>
        </p:nvGraphicFramePr>
        <p:xfrm>
          <a:off x="2971800" y="35814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25" imgW="330120" imgH="393480" progId="Equation.3">
                  <p:embed/>
                </p:oleObj>
              </mc:Choice>
              <mc:Fallback>
                <p:oleObj name="Equation" r:id="rId25" imgW="330120" imgH="393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814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2133600" y="41910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不存在 </a:t>
            </a:r>
            <a:r>
              <a:rPr lang="en-US" altLang="zh-CN"/>
              <a:t>, </a:t>
            </a:r>
            <a:r>
              <a:rPr lang="zh-CN" altLang="en-US"/>
              <a:t>因此级数发散</a:t>
            </a:r>
            <a:r>
              <a:rPr lang="en-US" altLang="zh-CN"/>
              <a:t>.</a:t>
            </a:r>
          </a:p>
        </p:txBody>
      </p:sp>
      <p:pic>
        <p:nvPicPr>
          <p:cNvPr id="12332" name="Picture 44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2334" name="Picture 4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5" name="Picture 47" descr="F:\My Documents\数学资源库\目录.jpg">
            <a:hlinkClick r:id="rId29" action="ppaction://hlinksldjump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6" name="Picture 4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7" name="Picture 4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8" name="Picture 5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autoUpdateAnimBg="0"/>
      <p:bldP spid="12302" grpId="0" autoUpdateAnimBg="0"/>
      <p:bldP spid="12304" grpId="0" autoUpdateAnimBg="0"/>
      <p:bldP spid="12308" grpId="0" autoUpdateAnimBg="0"/>
      <p:bldP spid="12309" grpId="0" autoUpdateAnimBg="0"/>
      <p:bldP spid="12314" grpId="0" autoUpdateAnimBg="0"/>
      <p:bldP spid="12316" grpId="0" autoUpdateAnimBg="0"/>
      <p:bldP spid="12318" grpId="0" autoUpdateAnimBg="0"/>
      <p:bldP spid="12327" grpId="0" autoUpdateAnimBg="0"/>
      <p:bldP spid="1233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638800" y="4860925"/>
            <a:ext cx="3200400" cy="1143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8925"/>
            <a:ext cx="47244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2.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判别下列级数的敛散性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: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706563" y="895350"/>
          <a:ext cx="616743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3" imgW="6172200" imgH="1104840" progId="Equation.3">
                  <p:embed/>
                </p:oleObj>
              </mc:Choice>
              <mc:Fallback>
                <p:oleObj name="Equation" r:id="rId3" imgW="6172200" imgH="1104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895350"/>
                        <a:ext cx="6167437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9600" y="1981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(1) 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685800" y="2624138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5" imgW="1346040" imgH="850680" progId="Equation.3">
                  <p:embed/>
                </p:oleObj>
              </mc:Choice>
              <mc:Fallback>
                <p:oleObj name="Equation" r:id="rId5" imgW="1346040" imgH="850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24138"/>
                        <a:ext cx="1346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143000" y="3849688"/>
          <a:ext cx="7069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7" imgW="7073640" imgH="431640" progId="Equation.3">
                  <p:embed/>
                </p:oleObj>
              </mc:Choice>
              <mc:Fallback>
                <p:oleObj name="Equation" r:id="rId7" imgW="70736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49688"/>
                        <a:ext cx="70691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143000" y="4797425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9" imgW="1498320" imgH="406080" progId="Equation.3">
                  <p:embed/>
                </p:oleObj>
              </mc:Choice>
              <mc:Fallback>
                <p:oleObj name="Equation" r:id="rId9" imgW="149832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97425"/>
                        <a:ext cx="149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705100" y="4784725"/>
          <a:ext cx="241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11" imgW="2412720" imgH="431640" progId="Equation.3">
                  <p:embed/>
                </p:oleObj>
              </mc:Choice>
              <mc:Fallback>
                <p:oleObj name="Equation" r:id="rId11" imgW="241272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4784725"/>
                        <a:ext cx="241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85800" y="55006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所以级数 </a:t>
            </a:r>
            <a:r>
              <a:rPr lang="en-US" altLang="zh-CN"/>
              <a:t>(1) </a:t>
            </a:r>
            <a:r>
              <a:rPr lang="zh-CN" altLang="en-US"/>
              <a:t>发散 </a:t>
            </a:r>
            <a:r>
              <a:rPr lang="en-US" altLang="zh-CN"/>
              <a:t>;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5715000" y="493712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技巧</a:t>
            </a:r>
            <a:r>
              <a:rPr lang="en-US" altLang="zh-CN" sz="2400" b="1"/>
              <a:t>:</a:t>
            </a:r>
            <a:endParaRPr lang="en-US" altLang="zh-CN" sz="2400"/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715000" y="5394325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/>
              <a:t>利用 “</a:t>
            </a:r>
            <a:r>
              <a:rPr lang="zh-CN" altLang="en-US" sz="2400" b="1">
                <a:solidFill>
                  <a:schemeClr val="tx2"/>
                </a:solidFill>
              </a:rPr>
              <a:t>拆项相消</a:t>
            </a:r>
            <a:r>
              <a:rPr lang="zh-CN" altLang="en-US" sz="2400"/>
              <a:t>” 求和</a:t>
            </a:r>
          </a:p>
        </p:txBody>
      </p:sp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2141538" y="2630488"/>
          <a:ext cx="85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13" imgW="850680" imgH="850680" progId="Equation.3">
                  <p:embed/>
                </p:oleObj>
              </mc:Choice>
              <mc:Fallback>
                <p:oleObj name="Equation" r:id="rId13" imgW="850680" imgH="8506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2630488"/>
                        <a:ext cx="850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3181350" y="2624138"/>
          <a:ext cx="85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15" imgW="850680" imgH="850680" progId="Equation.3">
                  <p:embed/>
                </p:oleObj>
              </mc:Choice>
              <mc:Fallback>
                <p:oleObj name="Equation" r:id="rId15" imgW="850680" imgH="8506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2624138"/>
                        <a:ext cx="850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4240213" y="2624138"/>
          <a:ext cx="1968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17" imgW="1968480" imgH="850680" progId="Equation.3">
                  <p:embed/>
                </p:oleObj>
              </mc:Choice>
              <mc:Fallback>
                <p:oleObj name="Equation" r:id="rId17" imgW="1968480" imgH="8506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3" y="2624138"/>
                        <a:ext cx="1968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7" name="Oval 25"/>
          <p:cNvSpPr>
            <a:spLocks noChangeArrowheads="1"/>
          </p:cNvSpPr>
          <p:nvPr/>
        </p:nvSpPr>
        <p:spPr bwMode="auto">
          <a:xfrm>
            <a:off x="2192338" y="3794125"/>
            <a:ext cx="914400" cy="5334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1582738" y="3717925"/>
            <a:ext cx="30480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4478338" y="3717925"/>
            <a:ext cx="30480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3640138" y="3717925"/>
            <a:ext cx="30480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5316538" y="3717925"/>
            <a:ext cx="30480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7678738" y="3717925"/>
            <a:ext cx="30480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343" name="Picture 31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3345" name="Picture 3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6" name="Picture 34" descr="F:\My Documents\数学资源库\目录.jpg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7" name="Picture 3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8" name="Picture 3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9" name="Picture 3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2" grpId="0" animBg="1"/>
      <p:bldP spid="13316" grpId="0" autoUpdateAnimBg="0"/>
      <p:bldP spid="13322" grpId="0" autoUpdateAnimBg="0"/>
      <p:bldP spid="13331" grpId="0" autoUpdateAnimBg="0"/>
      <p:bldP spid="13333" grpId="0" autoUpdateAnimBg="0"/>
      <p:bldP spid="13337" grpId="0" animBg="1"/>
      <p:bldP spid="13338" grpId="0" animBg="1"/>
      <p:bldP spid="13339" grpId="0" animBg="1"/>
      <p:bldP spid="13340" grpId="0" animBg="1"/>
      <p:bldP spid="13341" grpId="0" animBg="1"/>
      <p:bldP spid="13342" grpId="0" animBg="1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2259</TotalTime>
  <Words>1174</Words>
  <Application>Microsoft Office PowerPoint</Application>
  <PresentationFormat>全屏显示(4:3)</PresentationFormat>
  <Paragraphs>226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Times New Roman</vt:lpstr>
      <vt:lpstr>宋体</vt:lpstr>
      <vt:lpstr>华文行楷</vt:lpstr>
      <vt:lpstr>楷体_GB2312</vt:lpstr>
      <vt:lpstr>Arial</vt:lpstr>
      <vt:lpstr>仿宋_GB2312</vt:lpstr>
      <vt:lpstr>空演示文稿</vt:lpstr>
      <vt:lpstr>BMP 图象</vt:lpstr>
      <vt:lpstr>Microsoft 公式 3.0</vt:lpstr>
      <vt:lpstr>第13章</vt:lpstr>
      <vt:lpstr>第1节</vt:lpstr>
      <vt:lpstr>一、常数项级数的概念 </vt:lpstr>
      <vt:lpstr>引例2.</vt:lpstr>
      <vt:lpstr>定义：</vt:lpstr>
      <vt:lpstr>PowerPoint 演示文稿</vt:lpstr>
      <vt:lpstr>例1. 讨论等比级数</vt:lpstr>
      <vt:lpstr>PowerPoint 演示文稿</vt:lpstr>
      <vt:lpstr>例2. 判别下列级数的敛散性:</vt:lpstr>
      <vt:lpstr>PowerPoint 演示文稿</vt:lpstr>
      <vt:lpstr> 例3.</vt:lpstr>
      <vt:lpstr>二、无穷级数的基本性质  </vt:lpstr>
      <vt:lpstr>性质2.  设有两个收敛级数</vt:lpstr>
      <vt:lpstr>PowerPoint 演示文稿</vt:lpstr>
      <vt:lpstr>性质3.</vt:lpstr>
      <vt:lpstr>性质4. </vt:lpstr>
      <vt:lpstr>例4.判断级数的敛散性:</vt:lpstr>
      <vt:lpstr>三、级数收敛的必要条件  </vt:lpstr>
      <vt:lpstr>注意:</vt:lpstr>
      <vt:lpstr>例5. 判断下列级数的敛散性, 若收敛求其和:</vt:lpstr>
      <vt:lpstr>PowerPoint 演示文稿</vt:lpstr>
      <vt:lpstr>PowerPoint 演示文稿</vt:lpstr>
      <vt:lpstr>*四、柯西审敛原理 </vt:lpstr>
      <vt:lpstr>例6. </vt:lpstr>
      <vt:lpstr>PowerPoint 演示文稿</vt:lpstr>
    </vt:vector>
  </TitlesOfParts>
  <Manager/>
  <Company>中国矿业大学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第十一章    无穷级数</dc:title>
  <dc:creator>曹女士</dc:creator>
  <cp:lastModifiedBy>Zhuangchu LUO</cp:lastModifiedBy>
  <cp:revision>71</cp:revision>
  <dcterms:created xsi:type="dcterms:W3CDTF">2000-04-10T12:46:15Z</dcterms:created>
  <dcterms:modified xsi:type="dcterms:W3CDTF">2018-02-08T06:19:27Z</dcterms:modified>
</cp:coreProperties>
</file>