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6" r:id="rId2"/>
    <p:sldId id="303" r:id="rId3"/>
    <p:sldId id="283" r:id="rId4"/>
    <p:sldId id="284" r:id="rId5"/>
    <p:sldId id="285" r:id="rId6"/>
    <p:sldId id="286" r:id="rId7"/>
    <p:sldId id="287" r:id="rId8"/>
    <p:sldId id="304" r:id="rId9"/>
    <p:sldId id="261" r:id="rId10"/>
    <p:sldId id="262" r:id="rId11"/>
    <p:sldId id="275" r:id="rId12"/>
    <p:sldId id="279" r:id="rId13"/>
    <p:sldId id="264" r:id="rId14"/>
    <p:sldId id="265" r:id="rId15"/>
    <p:sldId id="267" r:id="rId16"/>
    <p:sldId id="299" r:id="rId17"/>
    <p:sldId id="288" r:id="rId18"/>
    <p:sldId id="300" r:id="rId19"/>
    <p:sldId id="280" r:id="rId20"/>
    <p:sldId id="294" r:id="rId21"/>
    <p:sldId id="278" r:id="rId22"/>
    <p:sldId id="301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50"/>
    <a:srgbClr val="006866"/>
    <a:srgbClr val="008080"/>
    <a:srgbClr val="8B8800"/>
    <a:srgbClr val="0066CC"/>
    <a:srgbClr val="008600"/>
    <a:srgbClr val="0033CC"/>
    <a:srgbClr val="0B3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6" autoAdjust="0"/>
    <p:restoredTop sz="90129" autoAdjust="0"/>
  </p:normalViewPr>
  <p:slideViewPr>
    <p:cSldViewPr>
      <p:cViewPr varScale="1">
        <p:scale>
          <a:sx n="146" d="100"/>
          <a:sy n="146" d="100"/>
        </p:scale>
        <p:origin x="2106" y="120"/>
      </p:cViewPr>
      <p:guideLst>
        <p:guide orient="horz" pos="240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angchu LUO" userId="d36cc2071310b35e" providerId="LiveId" clId="{B1154C14-46A4-41E3-9561-102227708A41}"/>
    <pc:docChg chg="modSld">
      <pc:chgData name="Zhuangchu LUO" userId="d36cc2071310b35e" providerId="LiveId" clId="{B1154C14-46A4-41E3-9561-102227708A41}" dt="2019-05-14T12:55:05.487" v="0" actId="20577"/>
      <pc:docMkLst>
        <pc:docMk/>
      </pc:docMkLst>
      <pc:sldChg chg="modSp">
        <pc:chgData name="Zhuangchu LUO" userId="d36cc2071310b35e" providerId="LiveId" clId="{B1154C14-46A4-41E3-9561-102227708A41}" dt="2019-05-14T12:55:05.487" v="0" actId="20577"/>
        <pc:sldMkLst>
          <pc:docMk/>
          <pc:sldMk cId="0" sldId="306"/>
        </pc:sldMkLst>
        <pc:spChg chg="mod">
          <ac:chgData name="Zhuangchu LUO" userId="d36cc2071310b35e" providerId="LiveId" clId="{B1154C14-46A4-41E3-9561-102227708A41}" dt="2019-05-14T12:55:05.487" v="0" actId="20577"/>
          <ac:spMkLst>
            <pc:docMk/>
            <pc:sldMk cId="0" sldId="306"/>
            <ac:spMk id="41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18" Type="http://schemas.openxmlformats.org/officeDocument/2006/relationships/image" Target="../media/image12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17" Type="http://schemas.openxmlformats.org/officeDocument/2006/relationships/image" Target="../media/image119.emf"/><Relationship Id="rId2" Type="http://schemas.openxmlformats.org/officeDocument/2006/relationships/image" Target="../media/image104.emf"/><Relationship Id="rId16" Type="http://schemas.openxmlformats.org/officeDocument/2006/relationships/image" Target="../media/image118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5" Type="http://schemas.openxmlformats.org/officeDocument/2006/relationships/image" Target="../media/image117.emf"/><Relationship Id="rId10" Type="http://schemas.openxmlformats.org/officeDocument/2006/relationships/image" Target="../media/image112.emf"/><Relationship Id="rId19" Type="http://schemas.openxmlformats.org/officeDocument/2006/relationships/image" Target="../media/image121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18" Type="http://schemas.openxmlformats.org/officeDocument/2006/relationships/image" Target="../media/image13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17" Type="http://schemas.openxmlformats.org/officeDocument/2006/relationships/image" Target="../media/image138.emf"/><Relationship Id="rId2" Type="http://schemas.openxmlformats.org/officeDocument/2006/relationships/image" Target="../media/image123.emf"/><Relationship Id="rId16" Type="http://schemas.openxmlformats.org/officeDocument/2006/relationships/image" Target="../media/image137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5" Type="http://schemas.openxmlformats.org/officeDocument/2006/relationships/image" Target="../media/image13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17" Type="http://schemas.openxmlformats.org/officeDocument/2006/relationships/image" Target="../media/image156.emf"/><Relationship Id="rId2" Type="http://schemas.openxmlformats.org/officeDocument/2006/relationships/image" Target="../media/image141.emf"/><Relationship Id="rId16" Type="http://schemas.openxmlformats.org/officeDocument/2006/relationships/image" Target="../media/image155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5" Type="http://schemas.openxmlformats.org/officeDocument/2006/relationships/image" Target="../media/image15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169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5" Type="http://schemas.openxmlformats.org/officeDocument/2006/relationships/image" Target="../media/image17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Relationship Id="rId14" Type="http://schemas.openxmlformats.org/officeDocument/2006/relationships/image" Target="../media/image17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10" Type="http://schemas.openxmlformats.org/officeDocument/2006/relationships/image" Target="../media/image181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image" Target="../media/image194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12" Type="http://schemas.openxmlformats.org/officeDocument/2006/relationships/image" Target="../media/image193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192.emf"/><Relationship Id="rId5" Type="http://schemas.openxmlformats.org/officeDocument/2006/relationships/image" Target="../media/image186.emf"/><Relationship Id="rId10" Type="http://schemas.openxmlformats.org/officeDocument/2006/relationships/image" Target="../media/image191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Relationship Id="rId14" Type="http://schemas.openxmlformats.org/officeDocument/2006/relationships/image" Target="../media/image19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12" Type="http://schemas.openxmlformats.org/officeDocument/2006/relationships/image" Target="../media/image242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emf"/><Relationship Id="rId11" Type="http://schemas.openxmlformats.org/officeDocument/2006/relationships/image" Target="../media/image241.emf"/><Relationship Id="rId5" Type="http://schemas.openxmlformats.org/officeDocument/2006/relationships/image" Target="../media/image235.emf"/><Relationship Id="rId10" Type="http://schemas.openxmlformats.org/officeDocument/2006/relationships/image" Target="../media/image240.e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A8558D-243F-43C0-A566-5B20FFED4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622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39C6DF-EC5A-47C6-949B-6872B9C76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92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31509979-8BC4-4779-874D-EF8101594738}" type="slidenum">
              <a:rPr lang="en-US" altLang="zh-CN" sz="1200">
                <a:ea typeface="宋体" panose="02010600030101010101" pitchFamily="2" charset="-122"/>
              </a:rPr>
              <a:pPr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仿宋_GB2312" panose="02010609030101010101" pitchFamily="49" charset="-122"/>
              </a:rPr>
              <a:t>( L. P371 </a:t>
            </a:r>
            <a:r>
              <a:rPr lang="zh-CN" altLang="en-US" sz="2800" b="1">
                <a:solidFill>
                  <a:schemeClr val="accent2"/>
                </a:solidFill>
                <a:ea typeface="仿宋_GB2312" panose="02010609030101010101" pitchFamily="49" charset="-122"/>
              </a:rPr>
              <a:t>第一节</a:t>
            </a:r>
            <a:r>
              <a:rPr lang="en-US" altLang="zh-CN" sz="2800" b="1">
                <a:solidFill>
                  <a:schemeClr val="accent2"/>
                </a:solidFill>
                <a:ea typeface="仿宋_GB2312" panose="02010609030101010101" pitchFamily="49" charset="-122"/>
              </a:rPr>
              <a:t>) </a:t>
            </a:r>
            <a:r>
              <a:rPr lang="en-US" altLang="zh-CN" sz="2400" b="1">
                <a:solidFill>
                  <a:schemeClr val="accent2"/>
                </a:solidFill>
                <a:ea typeface="楷体_GB2312" panose="02010609030101010101" pitchFamily="49" charset="-122"/>
              </a:rPr>
              <a:t>(L.P373 </a:t>
            </a:r>
            <a:r>
              <a:rPr lang="zh-CN" altLang="en-US" sz="2400" b="1">
                <a:solidFill>
                  <a:schemeClr val="accent2"/>
                </a:solidFill>
                <a:ea typeface="楷体_GB2312" panose="02010609030101010101" pitchFamily="49" charset="-122"/>
              </a:rPr>
              <a:t>表</a:t>
            </a:r>
            <a:r>
              <a:rPr lang="en-US" altLang="zh-CN" sz="2400" b="1">
                <a:solidFill>
                  <a:schemeClr val="accent2"/>
                </a:solidFill>
                <a:ea typeface="楷体_GB2312" panose="02010609030101010101" pitchFamily="49" charset="-122"/>
              </a:rPr>
              <a:t>6-1 )</a:t>
            </a:r>
          </a:p>
        </p:txBody>
      </p:sp>
    </p:spTree>
    <p:extLst>
      <p:ext uri="{BB962C8B-B14F-4D97-AF65-F5344CB8AC3E}">
        <p14:creationId xmlns:p14="http://schemas.microsoft.com/office/powerpoint/2010/main" val="31734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D94D-D255-4BF3-A2F4-75DE52975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7009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AEC8-1330-4299-8D93-587844DC1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27117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92B7E-7D35-489F-9458-EC85D77A3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93751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420A-7EB7-43C4-A451-81D53E149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7001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F3897-D810-4802-B2EB-DA2070A0A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62797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B07DC-D8A8-4EFA-961C-9C0C63CFD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81604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A8EF3-8DF1-4F5A-AA9E-4B1E06018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7233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3F7EB-03C0-4983-9A7C-F0F7785831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50081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E9030-422E-4CD4-AA9F-88A22E4A6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90121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CC42-E6CE-4C98-9138-30CD5B867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5271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2D0ED-51C0-4F22-991E-3A2A318AC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3279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67252299-2050-408F-B885-1C97C5936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6.emf"/><Relationship Id="rId26" Type="http://schemas.openxmlformats.org/officeDocument/2006/relationships/image" Target="../media/image100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9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1.emf"/><Relationship Id="rId36" Type="http://schemas.openxmlformats.org/officeDocument/2006/relationships/image" Target="../media/image8.jpeg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90.bin"/><Relationship Id="rId31" Type="http://schemas.openxmlformats.org/officeDocument/2006/relationships/image" Target="../media/image3.jpeg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102.emf"/><Relationship Id="rId35" Type="http://schemas.openxmlformats.org/officeDocument/2006/relationships/image" Target="../media/image7.jpeg"/><Relationship Id="rId8" Type="http://schemas.openxmlformats.org/officeDocument/2006/relationships/image" Target="../media/image91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0.emf"/><Relationship Id="rId26" Type="http://schemas.openxmlformats.org/officeDocument/2006/relationships/image" Target="../media/image114.emf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5.bin"/><Relationship Id="rId34" Type="http://schemas.openxmlformats.org/officeDocument/2006/relationships/image" Target="../media/image118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9.emf"/><Relationship Id="rId29" Type="http://schemas.openxmlformats.org/officeDocument/2006/relationships/oleObject" Target="../embeddings/oleObject10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3.emf"/><Relationship Id="rId32" Type="http://schemas.openxmlformats.org/officeDocument/2006/relationships/image" Target="../media/image117.emf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121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15.emf"/><Relationship Id="rId36" Type="http://schemas.openxmlformats.org/officeDocument/2006/relationships/image" Target="../media/image119.emf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4" Type="http://schemas.openxmlformats.org/officeDocument/2006/relationships/image" Target="../media/image6.jpeg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16.emf"/><Relationship Id="rId35" Type="http://schemas.openxmlformats.org/officeDocument/2006/relationships/oleObject" Target="../embeddings/oleObject112.bin"/><Relationship Id="rId43" Type="http://schemas.openxmlformats.org/officeDocument/2006/relationships/image" Target="../media/image5.jpeg"/><Relationship Id="rId8" Type="http://schemas.openxmlformats.org/officeDocument/2006/relationships/image" Target="../media/image105.emf"/><Relationship Id="rId3" Type="http://schemas.openxmlformats.org/officeDocument/2006/relationships/oleObject" Target="../embeddings/oleObject96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120.emf"/><Relationship Id="rId46" Type="http://schemas.openxmlformats.org/officeDocument/2006/relationships/image" Target="../media/image8.jpeg"/><Relationship Id="rId20" Type="http://schemas.openxmlformats.org/officeDocument/2006/relationships/image" Target="../media/image111.emf"/><Relationship Id="rId4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9" Type="http://schemas.openxmlformats.org/officeDocument/2006/relationships/image" Target="../media/image3.jpeg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37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28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32.emf"/><Relationship Id="rId32" Type="http://schemas.openxmlformats.org/officeDocument/2006/relationships/image" Target="../media/image136.emf"/><Relationship Id="rId37" Type="http://schemas.openxmlformats.org/officeDocument/2006/relationships/oleObject" Target="../embeddings/oleObject132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34.emf"/><Relationship Id="rId36" Type="http://schemas.openxmlformats.org/officeDocument/2006/relationships/image" Target="../media/image138.emf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4" Type="http://schemas.openxmlformats.org/officeDocument/2006/relationships/image" Target="../media/image8.jpeg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35.emf"/><Relationship Id="rId35" Type="http://schemas.openxmlformats.org/officeDocument/2006/relationships/oleObject" Target="../embeddings/oleObject131.bin"/><Relationship Id="rId43" Type="http://schemas.openxmlformats.org/officeDocument/2006/relationships/image" Target="../media/image7.jpeg"/><Relationship Id="rId8" Type="http://schemas.openxmlformats.org/officeDocument/2006/relationships/image" Target="../media/image124.emf"/><Relationship Id="rId3" Type="http://schemas.openxmlformats.org/officeDocument/2006/relationships/oleObject" Target="../embeddings/oleObject115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38" Type="http://schemas.openxmlformats.org/officeDocument/2006/relationships/image" Target="../media/image139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55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46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0.emf"/><Relationship Id="rId32" Type="http://schemas.openxmlformats.org/officeDocument/2006/relationships/image" Target="../media/image154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2.emf"/><Relationship Id="rId36" Type="http://schemas.openxmlformats.org/officeDocument/2006/relationships/image" Target="../media/image156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3.e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142.emf"/><Relationship Id="rId3" Type="http://schemas.openxmlformats.org/officeDocument/2006/relationships/oleObject" Target="../embeddings/oleObject133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4.emf"/><Relationship Id="rId26" Type="http://schemas.openxmlformats.org/officeDocument/2006/relationships/image" Target="../media/image168.emf"/><Relationship Id="rId21" Type="http://schemas.openxmlformats.org/officeDocument/2006/relationships/oleObject" Target="../embeddings/oleObject159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7.emf"/><Relationship Id="rId32" Type="http://schemas.openxmlformats.org/officeDocument/2006/relationships/image" Target="../media/image171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69.emf"/><Relationship Id="rId36" Type="http://schemas.openxmlformats.org/officeDocument/2006/relationships/image" Target="../media/image6.jpeg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70.emf"/><Relationship Id="rId35" Type="http://schemas.openxmlformats.org/officeDocument/2006/relationships/image" Target="../media/image5.jpeg"/><Relationship Id="rId8" Type="http://schemas.openxmlformats.org/officeDocument/2006/relationships/image" Target="../media/image159.emf"/><Relationship Id="rId3" Type="http://schemas.openxmlformats.org/officeDocument/2006/relationships/oleObject" Target="../embeddings/oleObject15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9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2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75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Relationship Id="rId27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9.emf"/><Relationship Id="rId26" Type="http://schemas.openxmlformats.org/officeDocument/2006/relationships/image" Target="../media/image193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92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94.emf"/><Relationship Id="rId36" Type="http://schemas.openxmlformats.org/officeDocument/2006/relationships/image" Target="../media/image8.jpeg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183.bin"/><Relationship Id="rId31" Type="http://schemas.openxmlformats.org/officeDocument/2006/relationships/image" Target="../media/image3.jpeg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95.emf"/><Relationship Id="rId35" Type="http://schemas.openxmlformats.org/officeDocument/2006/relationships/image" Target="../media/image7.jpeg"/><Relationship Id="rId8" Type="http://schemas.openxmlformats.org/officeDocument/2006/relationships/image" Target="../media/image18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8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20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9.emf"/><Relationship Id="rId19" Type="http://schemas.openxmlformats.org/officeDocument/2006/relationships/image" Target="../media/image5.jpeg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201.emf"/><Relationship Id="rId2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10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3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9.emf"/><Relationship Id="rId20" Type="http://schemas.openxmlformats.org/officeDocument/2006/relationships/image" Target="../media/image21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8.emf"/><Relationship Id="rId22" Type="http://schemas.openxmlformats.org/officeDocument/2006/relationships/image" Target="../media/image212.emf"/><Relationship Id="rId27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13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21.emf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219.emf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4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16.emf"/><Relationship Id="rId24" Type="http://schemas.openxmlformats.org/officeDocument/2006/relationships/image" Target="../media/image3.jpeg"/><Relationship Id="rId5" Type="http://schemas.openxmlformats.org/officeDocument/2006/relationships/image" Target="../media/image213.emf"/><Relationship Id="rId15" Type="http://schemas.openxmlformats.org/officeDocument/2006/relationships/image" Target="../media/image218.emf"/><Relationship Id="rId23" Type="http://schemas.openxmlformats.org/officeDocument/2006/relationships/image" Target="../media/image222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220.e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15.emf"/><Relationship Id="rId14" Type="http://schemas.openxmlformats.org/officeDocument/2006/relationships/oleObject" Target="../embeddings/oleObject211.bin"/><Relationship Id="rId22" Type="http://schemas.openxmlformats.org/officeDocument/2006/relationships/oleObject" Target="../embeddings/oleObject215.bin"/><Relationship Id="rId27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4.jpeg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image" Target="../media/image7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30.emf"/><Relationship Id="rId3" Type="http://schemas.openxmlformats.org/officeDocument/2006/relationships/oleObject" Target="../embeddings/oleObject216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9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image" Target="../media/image7.jpeg"/><Relationship Id="rId10" Type="http://schemas.openxmlformats.org/officeDocument/2006/relationships/image" Target="../media/image226.emf"/><Relationship Id="rId19" Type="http://schemas.openxmlformats.org/officeDocument/2006/relationships/image" Target="../media/image3.jpeg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8.emf"/><Relationship Id="rId2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11_3&#24130;&#32423;&#25968;.ppt#-1,1,&#31532;&#19977;&#33410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8.emf"/><Relationship Id="rId26" Type="http://schemas.openxmlformats.org/officeDocument/2006/relationships/image" Target="../media/image242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7.emf"/><Relationship Id="rId20" Type="http://schemas.openxmlformats.org/officeDocument/2006/relationships/image" Target="../media/image239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41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4.jpeg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32.bin"/><Relationship Id="rId31" Type="http://schemas.openxmlformats.org/officeDocument/2006/relationships/image" Target="../media/image7.jpeg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6.emf"/><Relationship Id="rId22" Type="http://schemas.openxmlformats.org/officeDocument/2006/relationships/image" Target="../media/image240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31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33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2.bin"/><Relationship Id="rId31" Type="http://schemas.openxmlformats.org/officeDocument/2006/relationships/image" Target="../media/image5.jpeg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4.jpeg"/><Relationship Id="rId8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4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.jpe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5.bin"/><Relationship Id="rId31" Type="http://schemas.openxmlformats.org/officeDocument/2006/relationships/image" Target="../media/image7.jpe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9.emf"/><Relationship Id="rId19" Type="http://schemas.openxmlformats.org/officeDocument/2006/relationships/image" Target="../media/image5.jpeg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emf"/><Relationship Id="rId2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3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4.bin"/><Relationship Id="rId31" Type="http://schemas.openxmlformats.org/officeDocument/2006/relationships/image" Target="../media/image5.jpeg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4.jpeg"/><Relationship Id="rId8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0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3.jpeg"/><Relationship Id="rId10" Type="http://schemas.openxmlformats.org/officeDocument/2006/relationships/image" Target="../media/image69.emf"/><Relationship Id="rId19" Type="http://schemas.openxmlformats.org/officeDocument/2006/relationships/image" Target="../media/image7.jpeg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6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5.jpeg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7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4.jpeg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78.bin"/><Relationship Id="rId31" Type="http://schemas.openxmlformats.org/officeDocument/2006/relationships/image" Target="../media/image7.jpeg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73100" y="304800"/>
            <a:ext cx="2451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47925" y="2525713"/>
            <a:ext cx="501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一、正项级数及其审敛法</a:t>
            </a: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1789113" y="1049338"/>
            <a:ext cx="5410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正项级数的审敛法  </a:t>
            </a:r>
            <a:endParaRPr lang="zh-CN" altLang="en-US" sz="4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104" name="Picture 12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106" name="Picture 1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3" name="Object 24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411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5"/>
          <p:cNvSpPr txBox="1">
            <a:spLocks noChangeArrowheads="1"/>
          </p:cNvSpPr>
          <p:nvPr/>
        </p:nvSpPr>
        <p:spPr bwMode="auto">
          <a:xfrm>
            <a:off x="7345363" y="250825"/>
            <a:ext cx="14287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>
                <a:solidFill>
                  <a:schemeClr val="accent2"/>
                </a:solidFill>
              </a:rPr>
              <a:t>第</a:t>
            </a:r>
            <a:r>
              <a:rPr kumimoji="0" lang="en-US" altLang="zh-CN" dirty="0">
                <a:solidFill>
                  <a:schemeClr val="accent2"/>
                </a:solidFill>
              </a:rPr>
              <a:t>13</a:t>
            </a:r>
            <a:r>
              <a:rPr kumimoji="0" lang="zh-CN" altLang="en-US" dirty="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752600" y="317500"/>
          <a:ext cx="3794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791041" imgH="438293" progId="Equation.3">
                  <p:embed/>
                </p:oleObj>
              </mc:Choice>
              <mc:Fallback>
                <p:oleObj name="Equation" r:id="rId3" imgW="3791041" imgH="438293" progId="Equation.3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7500"/>
                        <a:ext cx="3794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430588" y="1106488"/>
          <a:ext cx="11414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133564" imgH="409417" progId="Equation.3">
                  <p:embed/>
                </p:oleObj>
              </mc:Choice>
              <mc:Fallback>
                <p:oleObj name="Equation" r:id="rId5" imgW="1133564" imgH="409417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106488"/>
                        <a:ext cx="11414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495800" y="1004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zh-CN" altLang="en-US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可知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870700" y="723900"/>
          <a:ext cx="1282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276291" imgH="1095217" progId="Equation.3">
                  <p:embed/>
                </p:oleObj>
              </mc:Choice>
              <mc:Fallback>
                <p:oleObj name="Equation" r:id="rId7" imgW="1276291" imgH="1095217" progId="Equation.3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723900"/>
                        <a:ext cx="1282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8077200" y="7239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828506" imgH="1095217" progId="Equation.3">
                  <p:embed/>
                </p:oleObj>
              </mc:Choice>
              <mc:Fallback>
                <p:oleObj name="Equation" r:id="rId9" imgW="828506" imgH="1095217" progId="Equation.3">
                  <p:embed/>
                  <p:pic>
                    <p:nvPicPr>
                      <p:cNvPr id="13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239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04800" y="1614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同时收敛或同时发散 </a:t>
            </a:r>
            <a:r>
              <a:rPr lang="en-US" altLang="zh-CN"/>
              <a:t>;</a:t>
            </a: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6423025" y="344488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219200" imgH="400136" progId="Equation.3">
                  <p:embed/>
                </p:oleObj>
              </mc:Choice>
              <mc:Fallback>
                <p:oleObj name="Equation" r:id="rId11" imgW="1219200" imgH="400136" progId="Equation.3">
                  <p:embed/>
                  <p:pic>
                    <p:nvPicPr>
                      <p:cNvPr id="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344488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2743200" y="2286000"/>
          <a:ext cx="425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4248112" imgH="438293" progId="Equation.3">
                  <p:embed/>
                </p:oleObj>
              </mc:Choice>
              <mc:Fallback>
                <p:oleObj name="Equation" r:id="rId13" imgW="4248112" imgH="438293" progId="Equation.3">
                  <p:embed/>
                  <p:pic>
                    <p:nvPicPr>
                      <p:cNvPr id="13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425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685800" y="39751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当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 ∞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3060700" y="39624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038420" imgH="533515" progId="Equation.3">
                  <p:embed/>
                </p:oleObj>
              </mc:Choice>
              <mc:Fallback>
                <p:oleObj name="Equation" r:id="rId15" imgW="2038420" imgH="533515" progId="Equation.3">
                  <p:embed/>
                  <p:pic>
                    <p:nvPicPr>
                      <p:cNvPr id="133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624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5181600" y="40513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1638440" imgH="438293" progId="Equation.3">
                  <p:embed/>
                </p:oleObj>
              </mc:Choice>
              <mc:Fallback>
                <p:oleObj name="Equation" r:id="rId17" imgW="1638440" imgH="438293" progId="Equation.3">
                  <p:embed/>
                  <p:pic>
                    <p:nvPicPr>
                      <p:cNvPr id="13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513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6781800" y="3810000"/>
          <a:ext cx="120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1200284" imgH="942932" progId="Equation.3">
                  <p:embed/>
                </p:oleObj>
              </mc:Choice>
              <mc:Fallback>
                <p:oleObj name="Equation" r:id="rId19" imgW="1200284" imgH="942932" progId="Equation.3">
                  <p:embed/>
                  <p:pic>
                    <p:nvPicPr>
                      <p:cNvPr id="13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0"/>
                        <a:ext cx="120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001000" y="3976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2819400" y="4586288"/>
          <a:ext cx="10620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1" imgW="1057213" imgH="438293" progId="Equation.3">
                  <p:embed/>
                </p:oleObj>
              </mc:Choice>
              <mc:Fallback>
                <p:oleObj name="Equation" r:id="rId21" imgW="1057213" imgH="438293" progId="Equation.3">
                  <p:embed/>
                  <p:pic>
                    <p:nvPicPr>
                      <p:cNvPr id="133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86288"/>
                        <a:ext cx="10620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04800" y="544195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/>
              <a:t>可知</a:t>
            </a:r>
            <a:r>
              <a:rPr lang="en-US" altLang="zh-CN"/>
              <a:t>, </a:t>
            </a:r>
            <a:r>
              <a:rPr lang="zh-CN" altLang="en-US"/>
              <a:t>若</a:t>
            </a:r>
          </a:p>
        </p:txBody>
      </p:sp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2889250" y="512445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3" imgW="828506" imgH="1095217" progId="Equation.3">
                  <p:embed/>
                </p:oleObj>
              </mc:Choice>
              <mc:Fallback>
                <p:oleObj name="Equation" r:id="rId23" imgW="828506" imgH="1095217" progId="Equation.3">
                  <p:embed/>
                  <p:pic>
                    <p:nvPicPr>
                      <p:cNvPr id="133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12445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3657600" y="54419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 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2590800" y="2781300"/>
          <a:ext cx="256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5" imgW="2552582" imgH="1095217" progId="Equation.3">
                  <p:embed/>
                </p:oleObj>
              </mc:Choice>
              <mc:Fallback>
                <p:oleObj name="Equation" r:id="rId25" imgW="2552582" imgH="1095217" progId="Equation.3">
                  <p:embed/>
                  <p:pic>
                    <p:nvPicPr>
                      <p:cNvPr id="133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81300"/>
                        <a:ext cx="2565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1004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</a:t>
            </a:r>
            <a:r>
              <a:rPr lang="en-US" altLang="zh-CN">
                <a:solidFill>
                  <a:schemeClr val="tx2"/>
                </a:solidFill>
              </a:rPr>
              <a:t>0 &lt;</a:t>
            </a:r>
            <a:r>
              <a:rPr lang="en-US" altLang="zh-CN" i="1">
                <a:solidFill>
                  <a:schemeClr val="tx2"/>
                </a:solidFill>
              </a:rPr>
              <a:t> l </a:t>
            </a:r>
            <a:r>
              <a:rPr lang="en-US" altLang="zh-CN">
                <a:solidFill>
                  <a:schemeClr val="tx2"/>
                </a:solidFill>
              </a:rPr>
              <a:t>&lt;∞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" y="2209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6934200" y="2224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en-US" altLang="zh-CN">
                <a:solidFill>
                  <a:schemeClr val="accent2"/>
                </a:solidFill>
              </a:rPr>
              <a:t>2 </a:t>
            </a:r>
            <a:r>
              <a:rPr lang="zh-CN" altLang="en-US"/>
              <a:t>知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762000" y="27432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7" imgW="828506" imgH="1095217" progId="Equation.3">
                  <p:embed/>
                </p:oleObj>
              </mc:Choice>
              <mc:Fallback>
                <p:oleObj name="Equation" r:id="rId27" imgW="828506" imgH="1095217" progId="Equation.3">
                  <p:embed/>
                  <p:pic>
                    <p:nvPicPr>
                      <p:cNvPr id="13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1524000" y="30241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304800" y="3009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若</a:t>
            </a:r>
          </a:p>
        </p:txBody>
      </p:sp>
      <p:graphicFrame>
        <p:nvGraphicFramePr>
          <p:cNvPr id="13396" name="Object 84"/>
          <p:cNvGraphicFramePr>
            <a:graphicFrameLocks noChangeAspect="1"/>
          </p:cNvGraphicFramePr>
          <p:nvPr/>
        </p:nvGraphicFramePr>
        <p:xfrm>
          <a:off x="4813300" y="5245100"/>
          <a:ext cx="2501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9" imgW="2495491" imgH="1047779" progId="Equation.3">
                  <p:embed/>
                </p:oleObj>
              </mc:Choice>
              <mc:Fallback>
                <p:oleObj name="Equation" r:id="rId29" imgW="2495491" imgH="1047779" progId="Equation.3">
                  <p:embed/>
                  <p:pic>
                    <p:nvPicPr>
                      <p:cNvPr id="1339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245100"/>
                        <a:ext cx="2501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9" name="Picture 85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41" name="Picture 8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2" name="Picture 8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 autoUpdateAnimBg="0"/>
      <p:bldP spid="13325" grpId="0" build="p" autoUpdateAnimBg="0" advAuto="0"/>
      <p:bldP spid="13337" grpId="0" build="p" autoUpdateAnimBg="0"/>
      <p:bldP spid="13345" grpId="0" autoUpdateAnimBg="0"/>
      <p:bldP spid="13347" grpId="0" autoUpdateAnimBg="0"/>
      <p:bldP spid="13349" grpId="0" autoUpdateAnimBg="0"/>
      <p:bldP spid="13317" grpId="0" build="p" autoUpdateAnimBg="0"/>
      <p:bldP spid="13326" grpId="0" build="p" autoUpdateAnimBg="0"/>
      <p:bldP spid="13331" grpId="0" build="p" autoUpdateAnimBg="0"/>
      <p:bldP spid="13374" grpId="0" build="p" autoUpdateAnimBg="0" advAuto="0"/>
      <p:bldP spid="1338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6"/>
          <p:cNvSpPr>
            <a:spLocks noChangeArrowheads="1"/>
          </p:cNvSpPr>
          <p:nvPr/>
        </p:nvSpPr>
        <p:spPr bwMode="auto">
          <a:xfrm>
            <a:off x="685800" y="381000"/>
            <a:ext cx="8001000" cy="3276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808038" y="641350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43031" imgH="476107" progId="Equation.3">
                  <p:embed/>
                </p:oleObj>
              </mc:Choice>
              <mc:Fallback>
                <p:oleObj name="Equation" r:id="rId3" imgW="943031" imgH="476107" progId="Equation.3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641350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1790700" y="641350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790674" imgH="476107" progId="Equation.3">
                  <p:embed/>
                </p:oleObj>
              </mc:Choice>
              <mc:Fallback>
                <p:oleObj name="Equation" r:id="rId5" imgW="790674" imgH="476107" progId="Equation.3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641350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5334000" y="4572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809712" imgH="942932" progId="Equation.3">
                  <p:embed/>
                </p:oleObj>
              </mc:Choice>
              <mc:Fallback>
                <p:oleObj name="Equation" r:id="rId7" imgW="1809712" imgH="942932" progId="Equation.3">
                  <p:embed/>
                  <p:pic>
                    <p:nvPicPr>
                      <p:cNvPr id="143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590800" y="6096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是两个</a:t>
            </a:r>
            <a:r>
              <a:rPr lang="zh-CN" altLang="en-US" b="1">
                <a:solidFill>
                  <a:schemeClr val="tx2"/>
                </a:solidFill>
              </a:rPr>
              <a:t>正项级数</a:t>
            </a:r>
            <a:r>
              <a:rPr lang="en-US" altLang="zh-CN"/>
              <a:t>, </a:t>
            </a:r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1295400" y="1447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               时</a:t>
            </a:r>
            <a:r>
              <a:rPr lang="en-US" altLang="zh-CN"/>
              <a:t>,</a:t>
            </a:r>
          </a:p>
        </p:txBody>
      </p:sp>
      <p:graphicFrame>
        <p:nvGraphicFramePr>
          <p:cNvPr id="14344" name="Object 12"/>
          <p:cNvGraphicFramePr>
            <a:graphicFrameLocks noChangeAspect="1"/>
          </p:cNvGraphicFramePr>
          <p:nvPr/>
        </p:nvGraphicFramePr>
        <p:xfrm>
          <a:off x="2260600" y="1544638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314466" imgH="323821" progId="Equation.3">
                  <p:embed/>
                </p:oleObj>
              </mc:Choice>
              <mc:Fallback>
                <p:oleObj name="Equation" r:id="rId9" imgW="1314466" imgH="323821" progId="Equation.3">
                  <p:embed/>
                  <p:pic>
                    <p:nvPicPr>
                      <p:cNvPr id="143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544638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4114800" y="1447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两个级数同时收敛或发散 </a:t>
            </a:r>
            <a:r>
              <a:rPr lang="en-US" altLang="zh-CN"/>
              <a:t>;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609600" y="3925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特别取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1841500" y="375920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352641" imgH="876243" progId="Equation.3">
                  <p:embed/>
                </p:oleObj>
              </mc:Choice>
              <mc:Fallback>
                <p:oleObj name="Equation" r:id="rId11" imgW="1352641" imgH="876243" progId="Equation.3">
                  <p:embed/>
                  <p:pic>
                    <p:nvPicPr>
                      <p:cNvPr id="2767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759200"/>
                        <a:ext cx="1358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6096000" y="3875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可得如下结论 </a:t>
            </a:r>
            <a:r>
              <a:rPr lang="en-US" altLang="zh-CN"/>
              <a:t>: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246438" y="3886200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对正项级数</a:t>
            </a:r>
          </a:p>
        </p:txBody>
      </p:sp>
      <p:graphicFrame>
        <p:nvGraphicFramePr>
          <p:cNvPr id="27682" name="Object 34"/>
          <p:cNvGraphicFramePr>
            <a:graphicFrameLocks noChangeAspect="1"/>
          </p:cNvGraphicFramePr>
          <p:nvPr/>
        </p:nvGraphicFramePr>
        <p:xfrm>
          <a:off x="5181600" y="391795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904856" imgH="476107" progId="Equation.3">
                  <p:embed/>
                </p:oleObj>
              </mc:Choice>
              <mc:Fallback>
                <p:oleObj name="Equation" r:id="rId13" imgW="904856" imgH="476107" progId="Equation.3">
                  <p:embed/>
                  <p:pic>
                    <p:nvPicPr>
                      <p:cNvPr id="2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1795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7"/>
          <p:cNvGraphicFramePr>
            <a:graphicFrameLocks noChangeAspect="1"/>
          </p:cNvGraphicFramePr>
          <p:nvPr/>
        </p:nvGraphicFramePr>
        <p:xfrm>
          <a:off x="3346450" y="5511800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914486" imgH="380885" progId="Equation.3">
                  <p:embed/>
                </p:oleObj>
              </mc:Choice>
              <mc:Fallback>
                <p:oleObj name="Equation" r:id="rId15" imgW="914486" imgH="380885" progId="Equation.3">
                  <p:embed/>
                  <p:pic>
                    <p:nvPicPr>
                      <p:cNvPr id="2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511800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Object 38"/>
          <p:cNvGraphicFramePr>
            <a:graphicFrameLocks noChangeAspect="1"/>
          </p:cNvGraphicFramePr>
          <p:nvPr/>
        </p:nvGraphicFramePr>
        <p:xfrm>
          <a:off x="4368800" y="553085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1314466" imgH="323821" progId="Equation.3">
                  <p:embed/>
                </p:oleObj>
              </mc:Choice>
              <mc:Fallback>
                <p:oleObj name="Equation" r:id="rId17" imgW="1314466" imgH="323821" progId="Equation.3">
                  <p:embed/>
                  <p:pic>
                    <p:nvPicPr>
                      <p:cNvPr id="27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5530850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684213" y="5013325"/>
          <a:ext cx="23034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799960" imgH="266757" progId="Equation.DSMT4">
                  <p:embed/>
                </p:oleObj>
              </mc:Choice>
              <mc:Fallback>
                <p:oleObj name="Equation" r:id="rId19" imgW="799960" imgH="266757" progId="Equation.DSMT4">
                  <p:embed/>
                  <p:pic>
                    <p:nvPicPr>
                      <p:cNvPr id="27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23034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/>
          <p:cNvGraphicFramePr>
            <a:graphicFrameLocks noChangeAspect="1"/>
          </p:cNvGraphicFramePr>
          <p:nvPr/>
        </p:nvGraphicFramePr>
        <p:xfrm>
          <a:off x="3352800" y="47752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904856" imgH="380885" progId="Equation.3">
                  <p:embed/>
                </p:oleObj>
              </mc:Choice>
              <mc:Fallback>
                <p:oleObj name="Equation" r:id="rId21" imgW="904856" imgH="380885" progId="Equation.3">
                  <p:embed/>
                  <p:pic>
                    <p:nvPicPr>
                      <p:cNvPr id="276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7520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6" name="Object 48"/>
          <p:cNvGraphicFramePr>
            <a:graphicFrameLocks noChangeAspect="1"/>
          </p:cNvGraphicFramePr>
          <p:nvPr/>
        </p:nvGraphicFramePr>
        <p:xfrm>
          <a:off x="4368800" y="479425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3" imgW="1314466" imgH="323821" progId="Equation.3">
                  <p:embed/>
                </p:oleObj>
              </mc:Choice>
              <mc:Fallback>
                <p:oleObj name="Equation" r:id="rId23" imgW="1314466" imgH="323821" progId="Equation.3">
                  <p:embed/>
                  <p:pic>
                    <p:nvPicPr>
                      <p:cNvPr id="276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794250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6921500" y="4699000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5" imgW="1600264" imgH="476107" progId="Equation.3">
                  <p:embed/>
                </p:oleObj>
              </mc:Choice>
              <mc:Fallback>
                <p:oleObj name="Equation" r:id="rId25" imgW="1600264" imgH="476107" progId="Equation.3">
                  <p:embed/>
                  <p:pic>
                    <p:nvPicPr>
                      <p:cNvPr id="27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699000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Text Box 15"/>
          <p:cNvSpPr txBox="1">
            <a:spLocks noChangeArrowheads="1"/>
          </p:cNvSpPr>
          <p:nvPr/>
        </p:nvSpPr>
        <p:spPr bwMode="auto">
          <a:xfrm>
            <a:off x="1295400" y="2147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         且         收敛时</a:t>
            </a:r>
            <a:r>
              <a:rPr lang="en-US" altLang="zh-CN"/>
              <a:t>,</a:t>
            </a:r>
          </a:p>
        </p:txBody>
      </p:sp>
      <p:graphicFrame>
        <p:nvGraphicFramePr>
          <p:cNvPr id="14358" name="Object 16"/>
          <p:cNvGraphicFramePr>
            <a:graphicFrameLocks noChangeAspect="1"/>
          </p:cNvGraphicFramePr>
          <p:nvPr/>
        </p:nvGraphicFramePr>
        <p:xfrm>
          <a:off x="2273300" y="2270125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7" imgW="685779" imgH="323821" progId="Equation.3">
                  <p:embed/>
                </p:oleObj>
              </mc:Choice>
              <mc:Fallback>
                <p:oleObj name="Equation" r:id="rId27" imgW="685779" imgH="323821" progId="Equation.3">
                  <p:embed/>
                  <p:pic>
                    <p:nvPicPr>
                      <p:cNvPr id="1435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270125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58"/>
          <p:cNvGraphicFramePr>
            <a:graphicFrameLocks noChangeAspect="1"/>
          </p:cNvGraphicFramePr>
          <p:nvPr/>
        </p:nvGraphicFramePr>
        <p:xfrm>
          <a:off x="3435350" y="2174875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9" imgW="790674" imgH="476107" progId="Equation.3">
                  <p:embed/>
                </p:oleObj>
              </mc:Choice>
              <mc:Fallback>
                <p:oleObj name="Equation" r:id="rId29" imgW="790674" imgH="476107" progId="Equation.3">
                  <p:embed/>
                  <p:pic>
                    <p:nvPicPr>
                      <p:cNvPr id="1435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174875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1295400" y="29067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当         且          发散时</a:t>
            </a:r>
            <a:r>
              <a:rPr lang="en-US" altLang="zh-CN"/>
              <a:t>, </a:t>
            </a:r>
          </a:p>
        </p:txBody>
      </p:sp>
      <p:graphicFrame>
        <p:nvGraphicFramePr>
          <p:cNvPr id="14361" name="Object 23"/>
          <p:cNvGraphicFramePr>
            <a:graphicFrameLocks noChangeAspect="1"/>
          </p:cNvGraphicFramePr>
          <p:nvPr/>
        </p:nvGraphicFramePr>
        <p:xfrm>
          <a:off x="2260600" y="3003550"/>
          <a:ext cx="78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1" imgW="781045" imgH="323821" progId="Equation.3">
                  <p:embed/>
                </p:oleObj>
              </mc:Choice>
              <mc:Fallback>
                <p:oleObj name="Equation" r:id="rId31" imgW="781045" imgH="323821" progId="Equation.3">
                  <p:embed/>
                  <p:pic>
                    <p:nvPicPr>
                      <p:cNvPr id="1436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003550"/>
                        <a:ext cx="787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59"/>
          <p:cNvGraphicFramePr>
            <a:graphicFrameLocks noChangeAspect="1"/>
          </p:cNvGraphicFramePr>
          <p:nvPr/>
        </p:nvGraphicFramePr>
        <p:xfrm>
          <a:off x="3429000" y="2908300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3" imgW="790674" imgH="476107" progId="Equation.3">
                  <p:embed/>
                </p:oleObj>
              </mc:Choice>
              <mc:Fallback>
                <p:oleObj name="Equation" r:id="rId33" imgW="790674" imgH="476107" progId="Equation.3">
                  <p:embed/>
                  <p:pic>
                    <p:nvPicPr>
                      <p:cNvPr id="14362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08300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19"/>
          <p:cNvSpPr txBox="1">
            <a:spLocks noChangeArrowheads="1"/>
          </p:cNvSpPr>
          <p:nvPr/>
        </p:nvSpPr>
        <p:spPr bwMode="auto">
          <a:xfrm>
            <a:off x="6284913" y="2147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;</a:t>
            </a:r>
          </a:p>
        </p:txBody>
      </p:sp>
      <p:graphicFrame>
        <p:nvGraphicFramePr>
          <p:cNvPr id="14364" name="Object 60"/>
          <p:cNvGraphicFramePr>
            <a:graphicFrameLocks noChangeAspect="1"/>
          </p:cNvGraphicFramePr>
          <p:nvPr/>
        </p:nvGraphicFramePr>
        <p:xfrm>
          <a:off x="5492750" y="2174875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5" imgW="819220" imgH="476107" progId="Equation.3">
                  <p:embed/>
                </p:oleObj>
              </mc:Choice>
              <mc:Fallback>
                <p:oleObj name="Equation" r:id="rId35" imgW="819220" imgH="476107" progId="Equation.3">
                  <p:embed/>
                  <p:pic>
                    <p:nvPicPr>
                      <p:cNvPr id="1436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174875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6"/>
          <p:cNvSpPr txBox="1">
            <a:spLocks noChangeArrowheads="1"/>
          </p:cNvSpPr>
          <p:nvPr/>
        </p:nvSpPr>
        <p:spPr bwMode="auto">
          <a:xfrm>
            <a:off x="6235700" y="2895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也发散 </a:t>
            </a:r>
            <a:r>
              <a:rPr lang="en-US" altLang="zh-CN"/>
              <a:t>.</a:t>
            </a:r>
          </a:p>
        </p:txBody>
      </p:sp>
      <p:graphicFrame>
        <p:nvGraphicFramePr>
          <p:cNvPr id="14366" name="Object 61"/>
          <p:cNvGraphicFramePr>
            <a:graphicFrameLocks noChangeAspect="1"/>
          </p:cNvGraphicFramePr>
          <p:nvPr/>
        </p:nvGraphicFramePr>
        <p:xfrm>
          <a:off x="5486400" y="2908300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7" imgW="819220" imgH="476107" progId="Equation.3">
                  <p:embed/>
                </p:oleObj>
              </mc:Choice>
              <mc:Fallback>
                <p:oleObj name="Equation" r:id="rId37" imgW="819220" imgH="476107" progId="Equation.3">
                  <p:embed/>
                  <p:pic>
                    <p:nvPicPr>
                      <p:cNvPr id="14366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08300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7" name="AutoShape 69"/>
          <p:cNvSpPr>
            <a:spLocks/>
          </p:cNvSpPr>
          <p:nvPr/>
        </p:nvSpPr>
        <p:spPr bwMode="auto">
          <a:xfrm>
            <a:off x="3117850" y="48006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718" name="Object 70"/>
          <p:cNvGraphicFramePr>
            <a:graphicFrameLocks noChangeAspect="1"/>
          </p:cNvGraphicFramePr>
          <p:nvPr/>
        </p:nvGraphicFramePr>
        <p:xfrm>
          <a:off x="6934200" y="548640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9" imgW="1590635" imgH="476107" progId="Equation.3">
                  <p:embed/>
                </p:oleObj>
              </mc:Choice>
              <mc:Fallback>
                <p:oleObj name="Equation" r:id="rId39" imgW="1590635" imgH="476107" progId="Equation.3">
                  <p:embed/>
                  <p:pic>
                    <p:nvPicPr>
                      <p:cNvPr id="2771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8640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5861050" y="4851400"/>
            <a:ext cx="976313" cy="179388"/>
          </a:xfrm>
          <a:prstGeom prst="rightArrow">
            <a:avLst>
              <a:gd name="adj1" fmla="val 50000"/>
              <a:gd name="adj2" fmla="val 136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5861050" y="5637213"/>
            <a:ext cx="976313" cy="179387"/>
          </a:xfrm>
          <a:prstGeom prst="rightArrow">
            <a:avLst>
              <a:gd name="adj1" fmla="val 50000"/>
              <a:gd name="adj2" fmla="val 136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14371" name="Picture 77" descr="机动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2" name="Text Box 7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73" name="Picture 7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8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Picture 8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8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8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6" grpId="0" autoUpdateAnimBg="0"/>
      <p:bldP spid="27678" grpId="0" autoUpdateAnimBg="0"/>
      <p:bldP spid="27681" grpId="0" autoUpdateAnimBg="0"/>
      <p:bldP spid="27717" grpId="0" animBg="1"/>
      <p:bldP spid="27721" grpId="0" animBg="1"/>
      <p:bldP spid="277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800600" y="32527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629400" y="838200"/>
            <a:ext cx="1905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7543800" y="990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～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505200" y="12065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562089" imgH="838085" progId="Equation.3">
                  <p:embed/>
                </p:oleObj>
              </mc:Choice>
              <mc:Fallback>
                <p:oleObj name="Equation" r:id="rId3" imgW="1562089" imgH="838085" progId="Equation.3">
                  <p:embed/>
                  <p:pic>
                    <p:nvPicPr>
                      <p:cNvPr id="317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065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3048000" cy="45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判别级数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813050" y="57150"/>
          <a:ext cx="118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171739" imgH="1095217" progId="Equation.3">
                  <p:embed/>
                </p:oleObj>
              </mc:Choice>
              <mc:Fallback>
                <p:oleObj name="Equation" r:id="rId5" imgW="1171739" imgH="1095217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7150"/>
                        <a:ext cx="1181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038600" y="319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 </a:t>
            </a:r>
            <a:r>
              <a:rPr lang="en-US" altLang="zh-CN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371600" y="1371600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943031" imgH="609485" progId="Equation.3">
                  <p:embed/>
                </p:oleObj>
              </mc:Choice>
              <mc:Fallback>
                <p:oleObj name="Equation" r:id="rId7" imgW="943031" imgH="609485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952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845300" y="990600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762129" imgH="523889" progId="Equation.3">
                  <p:embed/>
                </p:oleObj>
              </mc:Choice>
              <mc:Fallback>
                <p:oleObj name="Equation" r:id="rId9" imgW="762129" imgH="523889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990600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8077200" y="990600"/>
          <a:ext cx="20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90532" imgH="523889" progId="Equation.3">
                  <p:embed/>
                </p:oleObj>
              </mc:Choice>
              <mc:Fallback>
                <p:oleObj name="Equation" r:id="rId11" imgW="190532" imgH="523889" progId="Equation.3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990600"/>
                        <a:ext cx="20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5181600" y="1447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419240" imgH="295289" progId="Equation.3">
                  <p:embed/>
                </p:oleObj>
              </mc:Choice>
              <mc:Fallback>
                <p:oleObj name="Equation" r:id="rId13" imgW="419240" imgH="295289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914400" y="22479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根据比较审敛法的极限形式知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715000" y="1943100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2124056" imgH="1095217" progId="Equation.3">
                  <p:embed/>
                </p:oleObj>
              </mc:Choice>
              <mc:Fallback>
                <p:oleObj name="Equation" r:id="rId15" imgW="2124056" imgH="1095217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43100"/>
                        <a:ext cx="213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9600" y="32877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4.</a:t>
            </a:r>
            <a:r>
              <a:rPr lang="en-US" altLang="zh-CN"/>
              <a:t> </a:t>
            </a:r>
            <a:r>
              <a:rPr lang="zh-CN" altLang="en-US"/>
              <a:t>判别级数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2832100" y="3009900"/>
          <a:ext cx="1979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1971699" imgH="1095217" progId="Equation.3">
                  <p:embed/>
                </p:oleObj>
              </mc:Choice>
              <mc:Fallback>
                <p:oleObj name="Equation" r:id="rId17" imgW="1971699" imgH="1095217" progId="Equation.3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009900"/>
                        <a:ext cx="1979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9600" y="4343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371600" y="4445000"/>
          <a:ext cx="1028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9" imgW="1019038" imgH="647643" progId="Equation.3">
                  <p:embed/>
                </p:oleObj>
              </mc:Choice>
              <mc:Fallback>
                <p:oleObj name="Equation" r:id="rId19" imgW="1019038" imgH="647643" progId="Equation.3">
                  <p:embed/>
                  <p:pic>
                    <p:nvPicPr>
                      <p:cNvPr id="3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45000"/>
                        <a:ext cx="1028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4495800" y="419735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21" imgW="1962069" imgH="876243" progId="Equation.3">
                  <p:embed/>
                </p:oleObj>
              </mc:Choice>
              <mc:Fallback>
                <p:oleObj name="Equation" r:id="rId21" imgW="1962069" imgH="876243" progId="Equation.3">
                  <p:embed/>
                  <p:pic>
                    <p:nvPicPr>
                      <p:cNvPr id="3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7350"/>
                        <a:ext cx="196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6553200" y="44259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3" imgW="419240" imgH="295289" progId="Equation.3">
                  <p:embed/>
                </p:oleObj>
              </mc:Choice>
              <mc:Fallback>
                <p:oleObj name="Equation" r:id="rId23" imgW="419240" imgH="295289" progId="Equation.3">
                  <p:embed/>
                  <p:pic>
                    <p:nvPicPr>
                      <p:cNvPr id="3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259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14400" y="53673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根据比较审敛法的极限形式知</a:t>
            </a:r>
          </a:p>
        </p:txBody>
      </p: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5638800" y="5105400"/>
          <a:ext cx="29448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5" imgW="2933646" imgH="1095217" progId="Equation.3">
                  <p:embed/>
                </p:oleObj>
              </mc:Choice>
              <mc:Fallback>
                <p:oleObj name="Equation" r:id="rId25" imgW="2933646" imgH="1095217" progId="Equation.3">
                  <p:embed/>
                  <p:pic>
                    <p:nvPicPr>
                      <p:cNvPr id="3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105400"/>
                        <a:ext cx="29448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362200" y="1524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7" imgW="219078" imgH="228600" progId="Equation.3">
                  <p:embed/>
                </p:oleObj>
              </mc:Choice>
              <mc:Fallback>
                <p:oleObj name="Equation" r:id="rId27" imgW="219078" imgH="228600" progId="Equation.3">
                  <p:embed/>
                  <p:pic>
                    <p:nvPicPr>
                      <p:cNvPr id="3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2590800" y="120015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9" imgW="790674" imgH="838085" progId="Equation.3">
                  <p:embed/>
                </p:oleObj>
              </mc:Choice>
              <mc:Fallback>
                <p:oleObj name="Equation" r:id="rId29" imgW="790674" imgH="838085" progId="Equation.3">
                  <p:embed/>
                  <p:pic>
                    <p:nvPicPr>
                      <p:cNvPr id="317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0015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6400800" y="3124200"/>
            <a:ext cx="2362200" cy="10668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6540500" y="3276600"/>
          <a:ext cx="135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1" imgW="1352641" imgH="666893" progId="Equation.3">
                  <p:embed/>
                </p:oleObj>
              </mc:Choice>
              <mc:Fallback>
                <p:oleObj name="Equation" r:id="rId31" imgW="1352641" imgH="666893" progId="Equation.3">
                  <p:embed/>
                  <p:pic>
                    <p:nvPicPr>
                      <p:cNvPr id="31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276600"/>
                        <a:ext cx="135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7848600" y="3290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～</a:t>
            </a:r>
          </a:p>
        </p:txBody>
      </p:sp>
      <p:graphicFrame>
        <p:nvGraphicFramePr>
          <p:cNvPr id="31779" name="Object 35"/>
          <p:cNvGraphicFramePr>
            <a:graphicFrameLocks noChangeAspect="1"/>
          </p:cNvGraphicFramePr>
          <p:nvPr/>
        </p:nvGraphicFramePr>
        <p:xfrm>
          <a:off x="8382000" y="3276600"/>
          <a:ext cx="35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3" imgW="342889" imgH="600204" progId="Equation.3">
                  <p:embed/>
                </p:oleObj>
              </mc:Choice>
              <mc:Fallback>
                <p:oleObj name="Equation" r:id="rId33" imgW="342889" imgH="600204" progId="Equation.3">
                  <p:embed/>
                  <p:pic>
                    <p:nvPicPr>
                      <p:cNvPr id="317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276600"/>
                        <a:ext cx="35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2438400" y="43497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5" imgW="371435" imgH="438293" progId="Equation.3">
                  <p:embed/>
                </p:oleObj>
              </mc:Choice>
              <mc:Fallback>
                <p:oleObj name="Equation" r:id="rId35" imgW="371435" imgH="438293" progId="Equation.3">
                  <p:embed/>
                  <p:pic>
                    <p:nvPicPr>
                      <p:cNvPr id="317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975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37"/>
          <p:cNvGraphicFramePr>
            <a:graphicFrameLocks noChangeAspect="1"/>
          </p:cNvGraphicFramePr>
          <p:nvPr/>
        </p:nvGraphicFramePr>
        <p:xfrm>
          <a:off x="2921000" y="4197350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7" imgW="1504998" imgH="876243" progId="Equation.3">
                  <p:embed/>
                </p:oleObj>
              </mc:Choice>
              <mc:Fallback>
                <p:oleObj name="Equation" r:id="rId37" imgW="1504998" imgH="876243" progId="Equation.3">
                  <p:embed/>
                  <p:pic>
                    <p:nvPicPr>
                      <p:cNvPr id="317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4197350"/>
                        <a:ext cx="151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2" name="Picture 39" descr="机动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3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394" name="Picture 4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4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4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4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4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76" grpId="0" animBg="1"/>
      <p:bldP spid="31775" grpId="0" autoUpdateAnimBg="0"/>
      <p:bldP spid="31748" grpId="0" autoUpdateAnimBg="0"/>
      <p:bldP spid="31749" grpId="0" autoUpdateAnimBg="0"/>
      <p:bldP spid="31754" grpId="0" build="p" autoUpdateAnimBg="0"/>
      <p:bldP spid="31757" grpId="0" autoUpdateAnimBg="0"/>
      <p:bldP spid="31760" grpId="0" autoUpdateAnimBg="0"/>
      <p:bldP spid="31766" grpId="0" autoUpdateAnimBg="0"/>
      <p:bldP spid="31777" grpId="0" animBg="1"/>
      <p:bldP spid="317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15" name="Object 55"/>
          <p:cNvGraphicFramePr>
            <a:graphicFrameLocks noChangeAspect="1"/>
          </p:cNvGraphicFramePr>
          <p:nvPr/>
        </p:nvGraphicFramePr>
        <p:xfrm>
          <a:off x="6184900" y="2667000"/>
          <a:ext cx="242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419484" imgH="942932" progId="Equation.3">
                  <p:embed/>
                </p:oleObj>
              </mc:Choice>
              <mc:Fallback>
                <p:oleObj name="Equation" r:id="rId3" imgW="2419484" imgH="942932" progId="Equation.3">
                  <p:embed/>
                  <p:pic>
                    <p:nvPicPr>
                      <p:cNvPr id="1541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667000"/>
                        <a:ext cx="242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400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4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en-US" altLang="zh-CN" sz="2800" b="1">
                <a:ea typeface="楷体_GB2312" panose="02010609030101010101" pitchFamily="49" charset="-122"/>
              </a:rPr>
              <a:t>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ea typeface="楷体_GB2312" panose="02010609030101010101" pitchFamily="49" charset="-122"/>
              </a:rPr>
              <a:t>比值审敛法 </a:t>
            </a:r>
            <a:r>
              <a:rPr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( D’alembert </a:t>
            </a:r>
            <a:r>
              <a:rPr lang="zh-CN" altLang="en-US" sz="2800">
                <a:solidFill>
                  <a:schemeClr val="accent2"/>
                </a:solidFill>
                <a:ea typeface="楷体_GB2312" panose="02010609030101010101" pitchFamily="49" charset="-122"/>
              </a:rPr>
              <a:t>判别法</a:t>
            </a:r>
            <a:r>
              <a:rPr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149350" y="938213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819220" imgH="476107" progId="Equation.3">
                  <p:embed/>
                </p:oleObj>
              </mc:Choice>
              <mc:Fallback>
                <p:oleObj name="Equation" r:id="rId5" imgW="819220" imgH="476107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938213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914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为正项级数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343400" y="762000"/>
          <a:ext cx="205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047706" imgH="942932" progId="Equation.3">
                  <p:embed/>
                </p:oleObj>
              </mc:Choice>
              <mc:Fallback>
                <p:oleObj name="Equation" r:id="rId7" imgW="2047706" imgH="942932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205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400800" y="914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914400" y="15827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905000" y="166370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714324" imgH="380885" progId="Equation.3">
                  <p:embed/>
                </p:oleObj>
              </mc:Choice>
              <mc:Fallback>
                <p:oleObj name="Equation" r:id="rId9" imgW="714324" imgH="380885" progId="Equation.3">
                  <p:embed/>
                  <p:pic>
                    <p:nvPicPr>
                      <p:cNvPr id="15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6370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914400" y="2147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860550" y="22288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723954" imgH="380885" progId="Equation.3">
                  <p:embed/>
                </p:oleObj>
              </mc:Choice>
              <mc:Fallback>
                <p:oleObj name="Equation" r:id="rId11" imgW="723954" imgH="380885" progId="Equation.3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22885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09600" y="27813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(1)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885950" y="283210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666985" imgH="438293" progId="Equation.3">
                  <p:embed/>
                </p:oleObj>
              </mc:Choice>
              <mc:Fallback>
                <p:oleObj name="Equation" r:id="rId13" imgW="1666985" imgH="438293" progId="Equation.3">
                  <p:embed/>
                  <p:pic>
                    <p:nvPicPr>
                      <p:cNvPr id="15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832100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591050" y="3390900"/>
          <a:ext cx="227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266783" imgH="942932" progId="Equation.3">
                  <p:embed/>
                </p:oleObj>
              </mc:Choice>
              <mc:Fallback>
                <p:oleObj name="Equation" r:id="rId15" imgW="2266783" imgH="942932" progId="Equation.3">
                  <p:embed/>
                  <p:pic>
                    <p:nvPicPr>
                      <p:cNvPr id="153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390900"/>
                        <a:ext cx="227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1435100" y="4427538"/>
          <a:ext cx="284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2838380" imgH="438293" progId="Equation.3">
                  <p:embed/>
                </p:oleObj>
              </mc:Choice>
              <mc:Fallback>
                <p:oleObj name="Equation" r:id="rId17" imgW="2838380" imgH="438293" progId="Equation.3">
                  <p:embed/>
                  <p:pic>
                    <p:nvPicPr>
                      <p:cNvPr id="153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427538"/>
                        <a:ext cx="284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4330700" y="43561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2171861" imgH="514264" progId="Equation.3">
                  <p:embed/>
                </p:oleObj>
              </mc:Choice>
              <mc:Fallback>
                <p:oleObj name="Equation" r:id="rId19" imgW="2171861" imgH="514264" progId="Equation.3">
                  <p:embed/>
                  <p:pic>
                    <p:nvPicPr>
                      <p:cNvPr id="153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3561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6692900" y="45593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1" imgW="609772" imgH="228600" progId="Equation.3">
                  <p:embed/>
                </p:oleObj>
              </mc:Choice>
              <mc:Fallback>
                <p:oleObj name="Equation" r:id="rId21" imgW="609772" imgH="228600" progId="Equation.3">
                  <p:embed/>
                  <p:pic>
                    <p:nvPicPr>
                      <p:cNvPr id="153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45593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527300" y="5041900"/>
          <a:ext cx="265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3" imgW="2647848" imgH="514264" progId="Equation.3">
                  <p:embed/>
                </p:oleObj>
              </mc:Choice>
              <mc:Fallback>
                <p:oleObj name="Equation" r:id="rId23" imgW="2647848" imgH="514264" progId="Equation.3">
                  <p:embed/>
                  <p:pic>
                    <p:nvPicPr>
                      <p:cNvPr id="153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041900"/>
                        <a:ext cx="265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3594100" y="28702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5" imgW="2457316" imgH="438293" progId="Equation.3">
                  <p:embed/>
                </p:oleObj>
              </mc:Choice>
              <mc:Fallback>
                <p:oleObj name="Equation" r:id="rId25" imgW="2457316" imgH="438293" progId="Equation.3">
                  <p:embed/>
                  <p:pic>
                    <p:nvPicPr>
                      <p:cNvPr id="153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870200"/>
                        <a:ext cx="246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1968500" y="56769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6019800" y="5715000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7" imgW="1676271" imgH="476107" progId="Equation.3">
                  <p:embed/>
                </p:oleObj>
              </mc:Choice>
              <mc:Fallback>
                <p:oleObj name="Equation" r:id="rId27" imgW="1676271" imgH="476107" progId="Equation.3">
                  <p:embed/>
                  <p:pic>
                    <p:nvPicPr>
                      <p:cNvPr id="154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715000"/>
                        <a:ext cx="1689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2667000" y="1614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级数收敛 </a:t>
            </a:r>
            <a:r>
              <a:rPr lang="en-US" altLang="zh-CN"/>
              <a:t>;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2590800" y="2147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3962400" y="2147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级数发散 </a:t>
            </a:r>
            <a:r>
              <a:rPr lang="en-US" altLang="zh-CN"/>
              <a:t>.</a:t>
            </a:r>
          </a:p>
        </p:txBody>
      </p:sp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3048000" y="234950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29" imgW="876311" imgH="304915" progId="Equation.3">
                  <p:embed/>
                </p:oleObj>
              </mc:Choice>
              <mc:Fallback>
                <p:oleObj name="Equation" r:id="rId29" imgW="876311" imgH="304915" progId="Equation.3">
                  <p:embed/>
                  <p:pic>
                    <p:nvPicPr>
                      <p:cNvPr id="1541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4950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04800" y="3500438"/>
          <a:ext cx="240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1" imgW="2390939" imgH="533515" progId="Equation.3">
                  <p:embed/>
                </p:oleObj>
              </mc:Choice>
              <mc:Fallback>
                <p:oleObj name="Equation" r:id="rId31" imgW="2390939" imgH="533515" progId="Equation.3">
                  <p:embed/>
                  <p:pic>
                    <p:nvPicPr>
                      <p:cNvPr id="15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0438"/>
                        <a:ext cx="2400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2819400" y="3619500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3" imgW="1714446" imgH="438293" progId="Equation.3">
                  <p:embed/>
                </p:oleObj>
              </mc:Choice>
              <mc:Fallback>
                <p:oleObj name="Equation" r:id="rId33" imgW="1714446" imgH="438293" progId="Equation.3">
                  <p:embed/>
                  <p:pic>
                    <p:nvPicPr>
                      <p:cNvPr id="153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19500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8" name="Object 58"/>
          <p:cNvGraphicFramePr>
            <a:graphicFrameLocks noChangeAspect="1"/>
          </p:cNvGraphicFramePr>
          <p:nvPr/>
        </p:nvGraphicFramePr>
        <p:xfrm>
          <a:off x="381000" y="5638800"/>
          <a:ext cx="1663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5" imgW="1657355" imgH="571672" progId="Equation.3">
                  <p:embed/>
                </p:oleObj>
              </mc:Choice>
              <mc:Fallback>
                <p:oleObj name="Equation" r:id="rId35" imgW="1657355" imgH="571672" progId="Equation.3">
                  <p:embed/>
                  <p:pic>
                    <p:nvPicPr>
                      <p:cNvPr id="1541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38800"/>
                        <a:ext cx="1663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2971800" y="56753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由比较审敛法可知</a:t>
            </a:r>
          </a:p>
        </p:txBody>
      </p:sp>
      <p:pic>
        <p:nvPicPr>
          <p:cNvPr id="16415" name="Picture 68" descr="机动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6" name="Text Box 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17" name="Picture 7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8" name="Picture 7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7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7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7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8" grpId="0" autoUpdateAnimBg="0"/>
      <p:bldP spid="15369" grpId="0" autoUpdateAnimBg="0"/>
      <p:bldP spid="15372" grpId="0" autoUpdateAnimBg="0"/>
      <p:bldP spid="15374" grpId="0" autoUpdateAnimBg="0"/>
      <p:bldP spid="15400" grpId="0" autoUpdateAnimBg="0"/>
      <p:bldP spid="15410" grpId="0" autoUpdateAnimBg="0"/>
      <p:bldP spid="15411" grpId="0" autoUpdateAnimBg="0"/>
      <p:bldP spid="15412" grpId="0" autoUpdateAnimBg="0"/>
      <p:bldP spid="154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549400" y="355600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628932" imgH="438293" progId="Equation.3">
                  <p:embed/>
                </p:oleObj>
              </mc:Choice>
              <mc:Fallback>
                <p:oleObj name="Equation" r:id="rId3" imgW="2628932" imgH="438293" progId="Equation.3">
                  <p:embed/>
                  <p:pic>
                    <p:nvPicPr>
                      <p:cNvPr id="174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55600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4114800" y="304800"/>
          <a:ext cx="354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533788" imgH="457200" progId="Equation.3">
                  <p:embed/>
                </p:oleObj>
              </mc:Choice>
              <mc:Fallback>
                <p:oleObj name="Equation" r:id="rId5" imgW="3533788" imgH="457200" progId="Equation.3">
                  <p:embed/>
                  <p:pic>
                    <p:nvPicPr>
                      <p:cNvPr id="164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"/>
                        <a:ext cx="354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838200" y="800100"/>
          <a:ext cx="125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247745" imgH="942932" progId="Equation.3">
                  <p:embed/>
                </p:oleObj>
              </mc:Choice>
              <mc:Fallback>
                <p:oleObj name="Equation" r:id="rId7" imgW="1247745" imgH="942932" progId="Equation.3">
                  <p:embed/>
                  <p:pic>
                    <p:nvPicPr>
                      <p:cNvPr id="16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00100"/>
                        <a:ext cx="125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1219200" y="2286000"/>
          <a:ext cx="255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543296" imgH="600204" progId="Equation.3">
                  <p:embed/>
                </p:oleObj>
              </mc:Choice>
              <mc:Fallback>
                <p:oleObj name="Equation" r:id="rId9" imgW="2543296" imgH="600204" progId="Equation.3">
                  <p:embed/>
                  <p:pic>
                    <p:nvPicPr>
                      <p:cNvPr id="164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55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04800" y="2209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3810000" y="2209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所以级数发散</a:t>
            </a:r>
            <a:r>
              <a:rPr lang="en-US" altLang="zh-CN"/>
              <a:t>.</a:t>
            </a:r>
          </a:p>
        </p:txBody>
      </p: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7721600" y="3302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181025" imgH="419043" progId="Equation.3">
                  <p:embed/>
                </p:oleObj>
              </mc:Choice>
              <mc:Fallback>
                <p:oleObj name="Equation" r:id="rId11" imgW="1181025" imgH="419043" progId="Equation.3">
                  <p:embed/>
                  <p:pic>
                    <p:nvPicPr>
                      <p:cNvPr id="164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33020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304800" y="9525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</a:p>
        </p:txBody>
      </p:sp>
      <p:sp>
        <p:nvSpPr>
          <p:cNvPr id="17418" name="Rectangle 5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43000" cy="533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(2)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当</a:t>
            </a:r>
          </a:p>
        </p:txBody>
      </p:sp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2590800" y="1600200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1352641" imgH="438293" progId="Equation.3">
                  <p:embed/>
                </p:oleObj>
              </mc:Choice>
              <mc:Fallback>
                <p:oleObj name="Equation" r:id="rId13" imgW="1352641" imgH="438293" progId="Equation.3">
                  <p:embed/>
                  <p:pic>
                    <p:nvPicPr>
                      <p:cNvPr id="1644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135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Object 60"/>
          <p:cNvGraphicFramePr>
            <a:graphicFrameLocks noChangeAspect="1"/>
          </p:cNvGraphicFramePr>
          <p:nvPr/>
        </p:nvGraphicFramePr>
        <p:xfrm>
          <a:off x="3987800" y="15875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876311" imgH="438293" progId="Equation.3">
                  <p:embed/>
                </p:oleObj>
              </mc:Choice>
              <mc:Fallback>
                <p:oleObj name="Equation" r:id="rId15" imgW="876311" imgH="438293" progId="Equation.3">
                  <p:embed/>
                  <p:pic>
                    <p:nvPicPr>
                      <p:cNvPr id="1644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5875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5" name="Object 61"/>
          <p:cNvGraphicFramePr>
            <a:graphicFrameLocks noChangeAspect="1"/>
          </p:cNvGraphicFramePr>
          <p:nvPr/>
        </p:nvGraphicFramePr>
        <p:xfrm>
          <a:off x="4991100" y="16002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1400102" imgH="438293" progId="Equation.3">
                  <p:embed/>
                </p:oleObj>
              </mc:Choice>
              <mc:Fallback>
                <p:oleObj name="Equation" r:id="rId17" imgW="1400102" imgH="438293" progId="Equation.3">
                  <p:embed/>
                  <p:pic>
                    <p:nvPicPr>
                      <p:cNvPr id="1644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6002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7" name="Object 63"/>
          <p:cNvGraphicFramePr>
            <a:graphicFrameLocks noChangeAspect="1"/>
          </p:cNvGraphicFramePr>
          <p:nvPr/>
        </p:nvGraphicFramePr>
        <p:xfrm>
          <a:off x="2057400" y="2895600"/>
          <a:ext cx="179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1781167" imgH="942932" progId="Equation.3">
                  <p:embed/>
                </p:oleObj>
              </mc:Choice>
              <mc:Fallback>
                <p:oleObj name="Equation" r:id="rId19" imgW="1781167" imgH="942932" progId="Equation.3">
                  <p:embed/>
                  <p:pic>
                    <p:nvPicPr>
                      <p:cNvPr id="1644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179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609600" y="30241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当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848100" y="3024188"/>
            <a:ext cx="4800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时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级数可能收敛也可能发散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latin typeface="楷体_GB2312" panose="02010609030101010101" pitchFamily="49" charset="-122"/>
            </a:endParaRP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609600" y="40528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例如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,</a:t>
            </a:r>
            <a:r>
              <a:rPr lang="en-US" altLang="zh-CN" i="1">
                <a:latin typeface="楷体_GB2312" panose="02010609030101010101" pitchFamily="49" charset="-122"/>
              </a:rPr>
              <a:t> </a:t>
            </a:r>
            <a:r>
              <a:rPr lang="en-US" altLang="zh-CN" i="1"/>
              <a:t>p </a:t>
            </a:r>
            <a:r>
              <a:rPr lang="en-US" altLang="zh-CN"/>
              <a:t>– </a:t>
            </a:r>
            <a:r>
              <a:rPr lang="zh-CN" altLang="en-US">
                <a:latin typeface="楷体_GB2312" panose="02010609030101010101" pitchFamily="49" charset="-122"/>
              </a:rPr>
              <a:t>级数</a:t>
            </a:r>
          </a:p>
        </p:txBody>
      </p:sp>
      <p:graphicFrame>
        <p:nvGraphicFramePr>
          <p:cNvPr id="16453" name="Object 69"/>
          <p:cNvGraphicFramePr>
            <a:graphicFrameLocks noChangeAspect="1"/>
          </p:cNvGraphicFramePr>
          <p:nvPr/>
        </p:nvGraphicFramePr>
        <p:xfrm>
          <a:off x="3124200" y="3810000"/>
          <a:ext cx="105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1" imgW="1047583" imgH="1028872" progId="Equation.3">
                  <p:embed/>
                </p:oleObj>
              </mc:Choice>
              <mc:Fallback>
                <p:oleObj name="Equation" r:id="rId21" imgW="1047583" imgH="1028872" progId="Equation.3">
                  <p:embed/>
                  <p:pic>
                    <p:nvPicPr>
                      <p:cNvPr id="1645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1054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4" name="Object 70"/>
          <p:cNvGraphicFramePr>
            <a:graphicFrameLocks noChangeAspect="1"/>
          </p:cNvGraphicFramePr>
          <p:nvPr/>
        </p:nvGraphicFramePr>
        <p:xfrm>
          <a:off x="4311650" y="3854450"/>
          <a:ext cx="130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3" imgW="1295550" imgH="942932" progId="Equation.3">
                  <p:embed/>
                </p:oleObj>
              </mc:Choice>
              <mc:Fallback>
                <p:oleObj name="Equation" r:id="rId23" imgW="1295550" imgH="942932" progId="Equation.3">
                  <p:embed/>
                  <p:pic>
                    <p:nvPicPr>
                      <p:cNvPr id="1645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3854450"/>
                        <a:ext cx="130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5" name="Object 71"/>
          <p:cNvGraphicFramePr>
            <a:graphicFrameLocks noChangeAspect="1"/>
          </p:cNvGraphicFramePr>
          <p:nvPr/>
        </p:nvGraphicFramePr>
        <p:xfrm>
          <a:off x="5715000" y="3683000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5" imgW="1752621" imgH="1257472" progId="Equation.3">
                  <p:embed/>
                </p:oleObj>
              </mc:Choice>
              <mc:Fallback>
                <p:oleObj name="Equation" r:id="rId25" imgW="1752621" imgH="1257472" progId="Equation.3">
                  <p:embed/>
                  <p:pic>
                    <p:nvPicPr>
                      <p:cNvPr id="1645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83000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6" name="Object 72"/>
          <p:cNvGraphicFramePr>
            <a:graphicFrameLocks noChangeAspect="1"/>
          </p:cNvGraphicFramePr>
          <p:nvPr/>
        </p:nvGraphicFramePr>
        <p:xfrm>
          <a:off x="7556500" y="4114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7" imgW="419240" imgH="295289" progId="Equation.3">
                  <p:embed/>
                </p:oleObj>
              </mc:Choice>
              <mc:Fallback>
                <p:oleObj name="Equation" r:id="rId27" imgW="419240" imgH="295289" progId="Equation.3">
                  <p:embed/>
                  <p:pic>
                    <p:nvPicPr>
                      <p:cNvPr id="1645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4114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1600200" y="53641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但</a:t>
            </a:r>
          </a:p>
        </p:txBody>
      </p:sp>
      <p:sp>
        <p:nvSpPr>
          <p:cNvPr id="16458" name="AutoShape 74"/>
          <p:cNvSpPr>
            <a:spLocks/>
          </p:cNvSpPr>
          <p:nvPr/>
        </p:nvSpPr>
        <p:spPr bwMode="auto">
          <a:xfrm>
            <a:off x="2252663" y="5257800"/>
            <a:ext cx="152400" cy="885825"/>
          </a:xfrm>
          <a:prstGeom prst="leftBrace">
            <a:avLst>
              <a:gd name="adj1" fmla="val 484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6459" name="Object 75"/>
          <p:cNvGraphicFramePr>
            <a:graphicFrameLocks noChangeAspect="1"/>
          </p:cNvGraphicFramePr>
          <p:nvPr/>
        </p:nvGraphicFramePr>
        <p:xfrm>
          <a:off x="2451100" y="5153025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9" imgW="876311" imgH="380885" progId="Equation.3">
                  <p:embed/>
                </p:oleObj>
              </mc:Choice>
              <mc:Fallback>
                <p:oleObj name="Equation" r:id="rId29" imgW="876311" imgH="380885" progId="Equation.3">
                  <p:embed/>
                  <p:pic>
                    <p:nvPicPr>
                      <p:cNvPr id="1645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153025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0" name="Text Box 76"/>
          <p:cNvSpPr txBox="1">
            <a:spLocks noChangeArrowheads="1"/>
          </p:cNvSpPr>
          <p:nvPr/>
        </p:nvSpPr>
        <p:spPr bwMode="auto">
          <a:xfrm>
            <a:off x="3352800" y="5029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级数收敛 </a:t>
            </a:r>
            <a:r>
              <a:rPr lang="en-US" altLang="zh-CN"/>
              <a:t>;</a:t>
            </a:r>
          </a:p>
        </p:txBody>
      </p:sp>
      <p:graphicFrame>
        <p:nvGraphicFramePr>
          <p:cNvPr id="16461" name="Object 77"/>
          <p:cNvGraphicFramePr>
            <a:graphicFrameLocks noChangeAspect="1"/>
          </p:cNvGraphicFramePr>
          <p:nvPr/>
        </p:nvGraphicFramePr>
        <p:xfrm>
          <a:off x="2424113" y="57785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1" imgW="866681" imgH="380885" progId="Equation.3">
                  <p:embed/>
                </p:oleObj>
              </mc:Choice>
              <mc:Fallback>
                <p:oleObj name="Equation" r:id="rId31" imgW="866681" imgH="380885" progId="Equation.3">
                  <p:embed/>
                  <p:pic>
                    <p:nvPicPr>
                      <p:cNvPr id="16461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7785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2" name="Text Box 78"/>
          <p:cNvSpPr txBox="1">
            <a:spLocks noChangeArrowheads="1"/>
          </p:cNvSpPr>
          <p:nvPr/>
        </p:nvSpPr>
        <p:spPr bwMode="auto">
          <a:xfrm>
            <a:off x="3352800" y="56689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级数发散 </a:t>
            </a:r>
            <a:r>
              <a:rPr lang="en-US" altLang="zh-CN"/>
              <a:t>.</a:t>
            </a:r>
          </a:p>
        </p:txBody>
      </p:sp>
      <p:sp>
        <p:nvSpPr>
          <p:cNvPr id="16465" name="Text Box 81"/>
          <p:cNvSpPr txBox="1">
            <a:spLocks noChangeArrowheads="1"/>
          </p:cNvSpPr>
          <p:nvPr/>
        </p:nvSpPr>
        <p:spPr bwMode="auto">
          <a:xfrm>
            <a:off x="2152650" y="958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从而</a:t>
            </a:r>
          </a:p>
        </p:txBody>
      </p:sp>
      <p:pic>
        <p:nvPicPr>
          <p:cNvPr id="17437" name="Picture 82" descr="机动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8" name="Text Box 8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39" name="Picture 8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8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8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8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8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0" grpId="0" autoUpdateAnimBg="0"/>
      <p:bldP spid="16421" grpId="0" autoUpdateAnimBg="0"/>
      <p:bldP spid="16432" grpId="0" autoUpdateAnimBg="0"/>
      <p:bldP spid="16450" grpId="0" autoUpdateAnimBg="0"/>
      <p:bldP spid="16451" grpId="0" autoUpdateAnimBg="0"/>
      <p:bldP spid="16452" grpId="0" autoUpdateAnimBg="0"/>
      <p:bldP spid="16457" grpId="0" autoUpdateAnimBg="0"/>
      <p:bldP spid="16458" grpId="0" animBg="1"/>
      <p:bldP spid="16460" grpId="0" autoUpdateAnimBg="0"/>
      <p:bldP spid="16462" grpId="0" autoUpdateAnimBg="0"/>
      <p:bldP spid="1646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3403600" y="134620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381309" imgH="914400" progId="Equation.3">
                  <p:embed/>
                </p:oleObj>
              </mc:Choice>
              <mc:Fallback>
                <p:oleObj name="Equation" r:id="rId3" imgW="2381309" imgH="914400" progId="Equation.3">
                  <p:embed/>
                  <p:pic>
                    <p:nvPicPr>
                      <p:cNvPr id="184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346200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29718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讨论级数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2895600" y="254000"/>
          <a:ext cx="248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476575" imgH="1028872" progId="Equation.3">
                  <p:embed/>
                </p:oleObj>
              </mc:Choice>
              <mc:Fallback>
                <p:oleObj name="Equation" r:id="rId5" imgW="2476575" imgH="1028872" progId="Equation.3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4000"/>
                        <a:ext cx="248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410200" y="471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 </a:t>
            </a:r>
            <a:r>
              <a:rPr lang="en-US" altLang="zh-CN"/>
              <a:t>.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85800" y="14938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651000" y="1333500"/>
          <a:ext cx="161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600264" imgH="942932" progId="Equation.3">
                  <p:embed/>
                </p:oleObj>
              </mc:Choice>
              <mc:Fallback>
                <p:oleObj name="Equation" r:id="rId7" imgW="1600264" imgH="942932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333500"/>
                        <a:ext cx="161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356100" y="12954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314466" imgH="495357" progId="Equation.3">
                  <p:embed/>
                </p:oleObj>
              </mc:Choice>
              <mc:Fallback>
                <p:oleObj name="Equation" r:id="rId9" imgW="1314466" imgH="495357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2954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572000" y="1828800"/>
          <a:ext cx="86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857395" imgH="495357" progId="Equation.3">
                  <p:embed/>
                </p:oleObj>
              </mc:Choice>
              <mc:Fallback>
                <p:oleObj name="Equation" r:id="rId11" imgW="857395" imgH="495357" progId="Equation.3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86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892800" y="16764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495246" imgH="228600" progId="Equation.3">
                  <p:embed/>
                </p:oleObj>
              </mc:Choice>
              <mc:Fallback>
                <p:oleObj name="Equation" r:id="rId13" imgW="495246" imgH="228600" progId="Equation.3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6764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43000" y="23923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根据定理</a:t>
            </a:r>
            <a:r>
              <a:rPr lang="en-US" altLang="zh-CN"/>
              <a:t>4</a:t>
            </a:r>
            <a:r>
              <a:rPr lang="zh-CN" altLang="en-US"/>
              <a:t>可知</a:t>
            </a:r>
            <a:r>
              <a:rPr lang="en-US" altLang="zh-CN"/>
              <a:t>: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752600" y="3048000"/>
          <a:ext cx="2108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2095511" imgH="438293" progId="Equation.3">
                  <p:embed/>
                </p:oleObj>
              </mc:Choice>
              <mc:Fallback>
                <p:oleObj name="Equation" r:id="rId15" imgW="2095511" imgH="438293" progId="Equation.3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2108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810000" y="29718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级数收敛 </a:t>
            </a:r>
            <a:r>
              <a:rPr lang="en-US" altLang="zh-CN"/>
              <a:t>;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752600" y="3744913"/>
          <a:ext cx="15367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1523914" imgH="438293" progId="Equation.3">
                  <p:embed/>
                </p:oleObj>
              </mc:Choice>
              <mc:Fallback>
                <p:oleObj name="Equation" r:id="rId17" imgW="1523914" imgH="438293" progId="Equation.3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44913"/>
                        <a:ext cx="15367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200400" y="3657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级数发散 </a:t>
            </a:r>
            <a:r>
              <a:rPr lang="en-US" altLang="zh-CN"/>
              <a:t>;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3289300" y="4148138"/>
          <a:ext cx="2324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9" imgW="2314588" imgH="1047779" progId="Equation.3">
                  <p:embed/>
                </p:oleObj>
              </mc:Choice>
              <mc:Fallback>
                <p:oleObj name="Equation" r:id="rId19" imgW="2314588" imgH="1047779" progId="Equation.3">
                  <p:embed/>
                  <p:pic>
                    <p:nvPicPr>
                      <p:cNvPr id="184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148138"/>
                        <a:ext cx="2324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1752600" y="4419600"/>
          <a:ext cx="1536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21" imgW="1523914" imgH="438293" progId="Equation.3">
                  <p:embed/>
                </p:oleObj>
              </mc:Choice>
              <mc:Fallback>
                <p:oleObj name="Equation" r:id="rId21" imgW="1523914" imgH="438293" progId="Equation.3">
                  <p:embed/>
                  <p:pic>
                    <p:nvPicPr>
                      <p:cNvPr id="18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1536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0" name="Picture 35" descr="机动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452" name="Picture 3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Picture 3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3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4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8442" grpId="0" autoUpdateAnimBg="0"/>
      <p:bldP spid="18445" grpId="0" build="p" autoUpdateAnimBg="0" advAuto="0"/>
      <p:bldP spid="1844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800600" y="2986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</a:t>
            </a:r>
            <a:r>
              <a:rPr lang="zh-CN" altLang="en-US">
                <a:sym typeface="Symbol" panose="05050102010706020507" pitchFamily="18" charset="2"/>
              </a:rPr>
              <a:t>对任意给定的正数 </a:t>
            </a:r>
            <a:endParaRPr lang="zh-CN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463800" y="3022600"/>
          <a:ext cx="2336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324218" imgH="628736" progId="Equation.3">
                  <p:embed/>
                </p:oleObj>
              </mc:Choice>
              <mc:Fallback>
                <p:oleObj name="Equation" r:id="rId3" imgW="2324218" imgH="628736" progId="Equation.3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022600"/>
                        <a:ext cx="2336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5715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r>
              <a:rPr lang="en-US" altLang="zh-CN" sz="2800" b="1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根值审敛法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( Cauchy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判别法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108700" y="4556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565900" y="2286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819220" imgH="1019247" progId="Equation.3">
                  <p:embed/>
                </p:oleObj>
              </mc:Choice>
              <mc:Fallback>
                <p:oleObj name="Equation" r:id="rId5" imgW="819220" imgH="1019247" progId="Equation.3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286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315200" y="45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为正项级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371600" y="1117600"/>
          <a:ext cx="2044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038420" imgH="628736" progId="Equation.3">
                  <p:embed/>
                </p:oleObj>
              </mc:Choice>
              <mc:Fallback>
                <p:oleObj name="Equation" r:id="rId7" imgW="2038420" imgH="628736" progId="Equation.3">
                  <p:embed/>
                  <p:pic>
                    <p:nvPicPr>
                      <p:cNvPr id="56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17600"/>
                        <a:ext cx="2044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29000" y="1066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333500" y="1828800"/>
          <a:ext cx="3692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695775" imgH="438293" progId="Equation.3">
                  <p:embed/>
                </p:oleObj>
              </mc:Choice>
              <mc:Fallback>
                <p:oleObj name="Equation" r:id="rId9" imgW="3695775" imgH="438293" progId="Equation.3">
                  <p:embed/>
                  <p:pic>
                    <p:nvPicPr>
                      <p:cNvPr id="56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828800"/>
                        <a:ext cx="3692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1317625" y="2454275"/>
          <a:ext cx="3806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3809957" imgH="438293" progId="Equation.3">
                  <p:embed/>
                </p:oleObj>
              </mc:Choice>
              <mc:Fallback>
                <p:oleObj name="Equation" r:id="rId11" imgW="3809957" imgH="438293" progId="Equation.3">
                  <p:embed/>
                  <p:pic>
                    <p:nvPicPr>
                      <p:cNvPr id="563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454275"/>
                        <a:ext cx="3806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36588" y="2986088"/>
            <a:ext cx="2106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证明提示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2438400" y="3714750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2019160" imgH="514264" progId="Equation.3">
                  <p:embed/>
                </p:oleObj>
              </mc:Choice>
              <mc:Fallback>
                <p:oleObj name="Equation" r:id="rId13" imgW="2019160" imgH="514264" progId="Equation.3">
                  <p:embed/>
                  <p:pic>
                    <p:nvPicPr>
                      <p:cNvPr id="563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14750"/>
                        <a:ext cx="203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2108200" y="439420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2914731" imgH="476107" progId="Equation.3">
                  <p:embed/>
                </p:oleObj>
              </mc:Choice>
              <mc:Fallback>
                <p:oleObj name="Equation" r:id="rId15" imgW="2914731" imgH="476107" progId="Equation.3">
                  <p:embed/>
                  <p:pic>
                    <p:nvPicPr>
                      <p:cNvPr id="563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394200"/>
                        <a:ext cx="292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4572000" y="3810000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2238238" imgH="447575" progId="Equation.3">
                  <p:embed/>
                </p:oleObj>
              </mc:Choice>
              <mc:Fallback>
                <p:oleObj name="Equation" r:id="rId17" imgW="2238238" imgH="447575" progId="Equation.3">
                  <p:embed/>
                  <p:pic>
                    <p:nvPicPr>
                      <p:cNvPr id="563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0"/>
                        <a:ext cx="224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04800" y="4967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1857375" y="4965700"/>
          <a:ext cx="3629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3619425" imgH="514264" progId="Equation.3">
                  <p:embed/>
                </p:oleObj>
              </mc:Choice>
              <mc:Fallback>
                <p:oleObj name="Equation" r:id="rId19" imgW="3619425" imgH="514264" progId="Equation.3">
                  <p:embed/>
                  <p:pic>
                    <p:nvPicPr>
                      <p:cNvPr id="56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965700"/>
                        <a:ext cx="3629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304800" y="57150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分别利用上述不等式的左</a:t>
            </a:r>
            <a:r>
              <a:rPr lang="en-US" altLang="zh-CN"/>
              <a:t>,</a:t>
            </a:r>
            <a:r>
              <a:rPr lang="zh-CN" altLang="en-US"/>
              <a:t>右部分</a:t>
            </a:r>
            <a:r>
              <a:rPr lang="en-US" altLang="zh-CN"/>
              <a:t>, </a:t>
            </a:r>
            <a:r>
              <a:rPr lang="zh-CN" altLang="en-US"/>
              <a:t>可推出结论正确</a:t>
            </a:r>
            <a:r>
              <a:rPr lang="en-US" altLang="zh-CN"/>
              <a:t>.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381000" y="3797300"/>
          <a:ext cx="203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1" imgW="2019160" imgH="457200" progId="Equation.3">
                  <p:embed/>
                </p:oleObj>
              </mc:Choice>
              <mc:Fallback>
                <p:oleObj name="Equation" r:id="rId21" imgW="2019160" imgH="457200" progId="Equation.3">
                  <p:embed/>
                  <p:pic>
                    <p:nvPicPr>
                      <p:cNvPr id="563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97300"/>
                        <a:ext cx="203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5867400" y="4343400"/>
            <a:ext cx="2895600" cy="12192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6019800" y="44831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23" imgW="752499" imgH="380885" progId="Equation.3">
                  <p:embed/>
                </p:oleObj>
              </mc:Choice>
              <mc:Fallback>
                <p:oleObj name="Equation" r:id="rId23" imgW="752499" imgH="380885" progId="Equation.3">
                  <p:embed/>
                  <p:pic>
                    <p:nvPicPr>
                      <p:cNvPr id="563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831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2" name="AutoShape 32"/>
          <p:cNvSpPr>
            <a:spLocks noChangeArrowheads="1"/>
          </p:cNvSpPr>
          <p:nvPr/>
        </p:nvSpPr>
        <p:spPr bwMode="auto">
          <a:xfrm>
            <a:off x="6858000" y="4597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6353" name="Object 33"/>
          <p:cNvGraphicFramePr>
            <a:graphicFrameLocks noChangeAspect="1"/>
          </p:cNvGraphicFramePr>
          <p:nvPr/>
        </p:nvGraphicFramePr>
        <p:xfrm>
          <a:off x="7391400" y="44831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25" imgW="1285921" imgH="380885" progId="Equation.3">
                  <p:embed/>
                </p:oleObj>
              </mc:Choice>
              <mc:Fallback>
                <p:oleObj name="Equation" r:id="rId25" imgW="1285921" imgH="380885" progId="Equation.3">
                  <p:embed/>
                  <p:pic>
                    <p:nvPicPr>
                      <p:cNvPr id="563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8310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6083300" y="50927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27" imgW="762129" imgH="380885" progId="Equation.3">
                  <p:embed/>
                </p:oleObj>
              </mc:Choice>
              <mc:Fallback>
                <p:oleObj name="Equation" r:id="rId27" imgW="762129" imgH="380885" progId="Equation.3">
                  <p:embed/>
                  <p:pic>
                    <p:nvPicPr>
                      <p:cNvPr id="56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0927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AutoShape 35"/>
          <p:cNvSpPr>
            <a:spLocks noChangeArrowheads="1"/>
          </p:cNvSpPr>
          <p:nvPr/>
        </p:nvSpPr>
        <p:spPr bwMode="auto">
          <a:xfrm>
            <a:off x="6934200" y="5181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6356" name="Object 36"/>
          <p:cNvGraphicFramePr>
            <a:graphicFrameLocks noChangeAspect="1"/>
          </p:cNvGraphicFramePr>
          <p:nvPr/>
        </p:nvGraphicFramePr>
        <p:xfrm>
          <a:off x="7467600" y="50165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29" imgW="1285921" imgH="380885" progId="Equation.3">
                  <p:embed/>
                </p:oleObj>
              </mc:Choice>
              <mc:Fallback>
                <p:oleObj name="Equation" r:id="rId29" imgW="1285921" imgH="380885" progId="Equation.3">
                  <p:embed/>
                  <p:pic>
                    <p:nvPicPr>
                      <p:cNvPr id="563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01650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304800" y="1081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pic>
        <p:nvPicPr>
          <p:cNvPr id="19484" name="Picture 47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5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486" name="Picture 4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5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8" name="Picture 5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9" name="Picture 5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0" name="Picture 5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5" grpId="0" autoUpdateAnimBg="0"/>
      <p:bldP spid="56327" grpId="0" autoUpdateAnimBg="0"/>
      <p:bldP spid="56329" grpId="0" autoUpdateAnimBg="0"/>
      <p:bldP spid="56336" grpId="0" autoUpdateAnimBg="0"/>
      <p:bldP spid="56345" grpId="0" autoUpdateAnimBg="0"/>
      <p:bldP spid="56347" grpId="0" build="p" autoUpdateAnimBg="0"/>
      <p:bldP spid="56349" grpId="0" animBg="1"/>
      <p:bldP spid="56352" grpId="0" animBg="1"/>
      <p:bldP spid="56355" grpId="0" animBg="1"/>
      <p:bldP spid="563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0"/>
          <p:cNvSpPr txBox="1">
            <a:spLocks noChangeArrowheads="1"/>
          </p:cNvSpPr>
          <p:nvPr/>
        </p:nvSpPr>
        <p:spPr bwMode="auto">
          <a:xfrm>
            <a:off x="2819400" y="609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 </a:t>
            </a:r>
            <a:r>
              <a:rPr lang="en-US" altLang="zh-CN"/>
              <a:t>, </a:t>
            </a:r>
            <a:r>
              <a:rPr lang="zh-CN" altLang="en-US"/>
              <a:t>级数可能收敛也可能发散 </a:t>
            </a:r>
            <a:r>
              <a:rPr lang="en-US" altLang="zh-CN"/>
              <a:t>.</a:t>
            </a:r>
          </a:p>
        </p:txBody>
      </p:sp>
      <p:graphicFrame>
        <p:nvGraphicFramePr>
          <p:cNvPr id="20483" name="Object 31"/>
          <p:cNvGraphicFramePr>
            <a:graphicFrameLocks noChangeAspect="1"/>
          </p:cNvGraphicFramePr>
          <p:nvPr/>
        </p:nvGraphicFramePr>
        <p:xfrm>
          <a:off x="1905000" y="7556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762129" imgH="380885" progId="Equation.3">
                  <p:embed/>
                </p:oleObj>
              </mc:Choice>
              <mc:Fallback>
                <p:oleObj name="Equation" r:id="rId3" imgW="762129" imgH="380885" progId="Equation.3">
                  <p:embed/>
                  <p:pic>
                    <p:nvPicPr>
                      <p:cNvPr id="204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5565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788988" y="1524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zh-CN" altLang="en-US" i="1"/>
              <a:t> </a:t>
            </a:r>
            <a:r>
              <a:rPr lang="en-US" altLang="zh-CN" i="1"/>
              <a:t>, </a:t>
            </a:r>
            <a:r>
              <a:rPr lang="en-US" altLang="zh-CN" i="1">
                <a:solidFill>
                  <a:schemeClr val="tx2"/>
                </a:solidFill>
              </a:rPr>
              <a:t>p </a:t>
            </a:r>
            <a:r>
              <a:rPr lang="en-US" altLang="zh-CN">
                <a:solidFill>
                  <a:schemeClr val="tx2"/>
                </a:solidFill>
              </a:rPr>
              <a:t>–</a:t>
            </a:r>
            <a:r>
              <a:rPr lang="en-US" altLang="zh-CN"/>
              <a:t> </a:t>
            </a:r>
            <a:r>
              <a:rPr lang="zh-CN" altLang="en-US"/>
              <a:t>级数 </a:t>
            </a:r>
          </a:p>
        </p:txBody>
      </p:sp>
      <p:graphicFrame>
        <p:nvGraphicFramePr>
          <p:cNvPr id="43041" name="Object 33"/>
          <p:cNvGraphicFramePr>
            <a:graphicFrameLocks noChangeAspect="1"/>
          </p:cNvGraphicFramePr>
          <p:nvPr/>
        </p:nvGraphicFramePr>
        <p:xfrm>
          <a:off x="3200400" y="1320800"/>
          <a:ext cx="105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047583" imgH="1028872" progId="Equation.3">
                  <p:embed/>
                </p:oleObj>
              </mc:Choice>
              <mc:Fallback>
                <p:oleObj name="Equation" r:id="rId5" imgW="1047583" imgH="1028872" progId="Equation.3">
                  <p:embed/>
                  <p:pic>
                    <p:nvPicPr>
                      <p:cNvPr id="430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20800"/>
                        <a:ext cx="1054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2" name="Object 34"/>
          <p:cNvGraphicFramePr>
            <a:graphicFrameLocks noChangeAspect="1"/>
          </p:cNvGraphicFramePr>
          <p:nvPr/>
        </p:nvGraphicFramePr>
        <p:xfrm>
          <a:off x="3403600" y="2489200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019160" imgH="1009621" progId="Equation.3">
                  <p:embed/>
                </p:oleObj>
              </mc:Choice>
              <mc:Fallback>
                <p:oleObj name="Equation" r:id="rId7" imgW="2019160" imgH="1009621" progId="Equation.3">
                  <p:embed/>
                  <p:pic>
                    <p:nvPicPr>
                      <p:cNvPr id="430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489200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3" name="Object 35"/>
          <p:cNvGraphicFramePr>
            <a:graphicFrameLocks noChangeAspect="1"/>
          </p:cNvGraphicFramePr>
          <p:nvPr/>
        </p:nvGraphicFramePr>
        <p:xfrm>
          <a:off x="5461000" y="27940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2000245" imgH="400136" progId="Equation.3">
                  <p:embed/>
                </p:oleObj>
              </mc:Choice>
              <mc:Fallback>
                <p:oleObj name="Equation" r:id="rId9" imgW="2000245" imgH="400136" progId="Equation.3">
                  <p:embed/>
                  <p:pic>
                    <p:nvPicPr>
                      <p:cNvPr id="43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794000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4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13716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anose="02010609030101010101" pitchFamily="49" charset="-122"/>
              </a:rPr>
              <a:t>说明 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43051" name="Object 43"/>
          <p:cNvGraphicFramePr>
            <a:graphicFrameLocks noChangeAspect="1"/>
          </p:cNvGraphicFramePr>
          <p:nvPr/>
        </p:nvGraphicFramePr>
        <p:xfrm>
          <a:off x="1857375" y="2547938"/>
          <a:ext cx="137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361927" imgH="866617" progId="Equation.3">
                  <p:embed/>
                </p:oleObj>
              </mc:Choice>
              <mc:Fallback>
                <p:oleObj name="Equation" r:id="rId11" imgW="1361927" imgH="866617" progId="Equation.3">
                  <p:embed/>
                  <p:pic>
                    <p:nvPicPr>
                      <p:cNvPr id="430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47938"/>
                        <a:ext cx="1371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1219200" y="4343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但</a:t>
            </a:r>
          </a:p>
        </p:txBody>
      </p:sp>
      <p:sp>
        <p:nvSpPr>
          <p:cNvPr id="43053" name="AutoShape 45"/>
          <p:cNvSpPr>
            <a:spLocks/>
          </p:cNvSpPr>
          <p:nvPr/>
        </p:nvSpPr>
        <p:spPr bwMode="auto">
          <a:xfrm>
            <a:off x="1905000" y="4252913"/>
            <a:ext cx="152400" cy="885825"/>
          </a:xfrm>
          <a:prstGeom prst="leftBrace">
            <a:avLst>
              <a:gd name="adj1" fmla="val 484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54" name="Object 46"/>
          <p:cNvGraphicFramePr>
            <a:graphicFrameLocks noChangeAspect="1"/>
          </p:cNvGraphicFramePr>
          <p:nvPr/>
        </p:nvGraphicFramePr>
        <p:xfrm>
          <a:off x="2159000" y="4087813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876311" imgH="380885" progId="Equation.3">
                  <p:embed/>
                </p:oleObj>
              </mc:Choice>
              <mc:Fallback>
                <p:oleObj name="Equation" r:id="rId13" imgW="876311" imgH="380885" progId="Equation.3">
                  <p:embed/>
                  <p:pic>
                    <p:nvPicPr>
                      <p:cNvPr id="4305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087813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3048000" y="39624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级数收敛 </a:t>
            </a:r>
            <a:r>
              <a:rPr lang="en-US" altLang="zh-CN"/>
              <a:t>;</a:t>
            </a:r>
          </a:p>
        </p:txBody>
      </p:sp>
      <p:graphicFrame>
        <p:nvGraphicFramePr>
          <p:cNvPr id="43056" name="Object 48"/>
          <p:cNvGraphicFramePr>
            <a:graphicFrameLocks noChangeAspect="1"/>
          </p:cNvGraphicFramePr>
          <p:nvPr/>
        </p:nvGraphicFramePr>
        <p:xfrm>
          <a:off x="2171700" y="48768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866681" imgH="380885" progId="Equation.3">
                  <p:embed/>
                </p:oleObj>
              </mc:Choice>
              <mc:Fallback>
                <p:oleObj name="Equation" r:id="rId15" imgW="866681" imgH="380885" progId="Equation.3">
                  <p:embed/>
                  <p:pic>
                    <p:nvPicPr>
                      <p:cNvPr id="4305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8768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3048000" y="4757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级数发散 </a:t>
            </a:r>
            <a:r>
              <a:rPr lang="en-US" altLang="zh-CN"/>
              <a:t>.</a:t>
            </a:r>
          </a:p>
        </p:txBody>
      </p:sp>
      <p:pic>
        <p:nvPicPr>
          <p:cNvPr id="20496" name="Picture 50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498" name="Picture 5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5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5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5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5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0" grpId="0" autoUpdateAnimBg="0"/>
      <p:bldP spid="43052" grpId="0" autoUpdateAnimBg="0"/>
      <p:bldP spid="43053" grpId="0" animBg="1"/>
      <p:bldP spid="43055" grpId="0" autoUpdateAnimBg="0"/>
      <p:bldP spid="4305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273685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证明级数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21000" y="177800"/>
          <a:ext cx="88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876311" imgH="1028872" progId="Equation.3">
                  <p:embed/>
                </p:oleObj>
              </mc:Choice>
              <mc:Fallback>
                <p:oleObj name="Equation" r:id="rId3" imgW="876311" imgH="1028872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77800"/>
                        <a:ext cx="889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51275" y="4191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收敛于</a:t>
            </a:r>
            <a:r>
              <a:rPr lang="en-US" altLang="zh-CN" i="1"/>
              <a:t>S</a:t>
            </a:r>
            <a:r>
              <a:rPr lang="en-US" altLang="zh-CN"/>
              <a:t> ,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似代替和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时所产生的误差 </a:t>
            </a:r>
            <a:r>
              <a:rPr lang="en-US" altLang="zh-CN"/>
              <a:t>. 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9600" y="18351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: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308100" y="1839913"/>
          <a:ext cx="2032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019160" imgH="666893" progId="Equation.3">
                  <p:embed/>
                </p:oleObj>
              </mc:Choice>
              <mc:Fallback>
                <p:oleObj name="Equation" r:id="rId5" imgW="2019160" imgH="666893" progId="Equation.3">
                  <p:embed/>
                  <p:pic>
                    <p:nvPicPr>
                      <p:cNvPr id="583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839913"/>
                        <a:ext cx="2032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429000" y="17399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523792" imgH="838085" progId="Equation.3">
                  <p:embed/>
                </p:oleObj>
              </mc:Choice>
              <mc:Fallback>
                <p:oleObj name="Equation" r:id="rId7" imgW="523792" imgH="838085" progId="Equation.3">
                  <p:embed/>
                  <p:pic>
                    <p:nvPicPr>
                      <p:cNvPr id="583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399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114800" y="19812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133686" imgH="400136" progId="Equation.3">
                  <p:embed/>
                </p:oleObj>
              </mc:Choice>
              <mc:Fallback>
                <p:oleObj name="Equation" r:id="rId9" imgW="2133686" imgH="400136" progId="Equation.3">
                  <p:embed/>
                  <p:pic>
                    <p:nvPicPr>
                      <p:cNvPr id="58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28600" y="2681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由定理</a:t>
            </a:r>
            <a:r>
              <a:rPr lang="en-US" altLang="zh-CN"/>
              <a:t>5</a:t>
            </a:r>
            <a:r>
              <a:rPr lang="zh-CN" altLang="en-US"/>
              <a:t>可知该级数收敛 </a:t>
            </a:r>
            <a:r>
              <a:rPr lang="en-US" altLang="zh-CN"/>
              <a:t>.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191000" y="2681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4749800" y="27432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1790797" imgH="438293" progId="Equation.3">
                  <p:embed/>
                </p:oleObj>
              </mc:Choice>
              <mc:Fallback>
                <p:oleObj name="Equation" r:id="rId11" imgW="1790797" imgH="438293" progId="Equation.3">
                  <p:embed/>
                  <p:pic>
                    <p:nvPicPr>
                      <p:cNvPr id="583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74320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553200" y="2667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则所求误差为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173163" y="3314700"/>
          <a:ext cx="50752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5067332" imgH="942932" progId="Equation.3">
                  <p:embed/>
                </p:oleObj>
              </mc:Choice>
              <mc:Fallback>
                <p:oleObj name="Equation" r:id="rId13" imgW="5067332" imgH="942932" progId="Equation.3">
                  <p:embed/>
                  <p:pic>
                    <p:nvPicPr>
                      <p:cNvPr id="583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314700"/>
                        <a:ext cx="50752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2082800" y="4343400"/>
          <a:ext cx="4089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4076840" imgH="942932" progId="Equation.3">
                  <p:embed/>
                </p:oleObj>
              </mc:Choice>
              <mc:Fallback>
                <p:oleObj name="Equation" r:id="rId15" imgW="4076840" imgH="942932" progId="Equation.3">
                  <p:embed/>
                  <p:pic>
                    <p:nvPicPr>
                      <p:cNvPr id="583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343400"/>
                        <a:ext cx="4089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2085975" y="5345113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809712" imgH="942932" progId="Equation.3">
                  <p:embed/>
                </p:oleObj>
              </mc:Choice>
              <mc:Fallback>
                <p:oleObj name="Equation" r:id="rId17" imgW="1809712" imgH="942932" progId="Equation.3">
                  <p:embed/>
                  <p:pic>
                    <p:nvPicPr>
                      <p:cNvPr id="583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5345113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5029200" y="5335588"/>
          <a:ext cx="1676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9" imgW="1666985" imgH="952557" progId="Equation.3">
                  <p:embed/>
                </p:oleObj>
              </mc:Choice>
              <mc:Fallback>
                <p:oleObj name="Equation" r:id="rId19" imgW="1666985" imgH="952557" progId="Equation.3">
                  <p:embed/>
                  <p:pic>
                    <p:nvPicPr>
                      <p:cNvPr id="583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35588"/>
                        <a:ext cx="1676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4051300" y="5334000"/>
          <a:ext cx="92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1" imgW="914486" imgH="981089" progId="Equation.3">
                  <p:embed/>
                </p:oleObj>
              </mc:Choice>
              <mc:Fallback>
                <p:oleObj name="Equation" r:id="rId21" imgW="914486" imgH="981089" progId="Equation.3">
                  <p:embed/>
                  <p:pic>
                    <p:nvPicPr>
                      <p:cNvPr id="583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334000"/>
                        <a:ext cx="927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403850" y="390525"/>
            <a:ext cx="35655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并估计以部分和 </a:t>
            </a:r>
            <a:r>
              <a:rPr lang="en-US" altLang="zh-CN" i="1"/>
              <a:t>S</a:t>
            </a:r>
            <a:r>
              <a:rPr lang="en-US" altLang="zh-CN" i="1" baseline="-25000"/>
              <a:t>n</a:t>
            </a:r>
            <a:r>
              <a:rPr lang="en-US" altLang="zh-CN" baseline="-25000"/>
              <a:t> </a:t>
            </a:r>
            <a:r>
              <a:rPr lang="zh-CN" altLang="en-US"/>
              <a:t>近 </a:t>
            </a:r>
          </a:p>
        </p:txBody>
      </p:sp>
      <p:pic>
        <p:nvPicPr>
          <p:cNvPr id="21524" name="Picture 25" descr="机动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5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526" name="Picture 2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2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2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3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3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build="p" autoUpdateAnimBg="0" advAuto="0"/>
      <p:bldP spid="58377" grpId="0" autoUpdateAnimBg="0"/>
      <p:bldP spid="58381" grpId="0" autoUpdateAnimBg="0"/>
      <p:bldP spid="58382" grpId="0" autoUpdateAnimBg="0"/>
      <p:bldP spid="58384" grpId="0" autoUpdateAnimBg="0"/>
      <p:bldP spid="5839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3338513"/>
            <a:ext cx="4267200" cy="19954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19088"/>
            <a:ext cx="1981200" cy="6096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anose="02010609030101010101" pitchFamily="49" charset="-122"/>
              </a:rPr>
              <a:t>内容小结</a:t>
            </a:r>
            <a:endParaRPr lang="zh-CN" altLang="en-US" sz="3200">
              <a:ea typeface="楷体_GB2312" panose="02010609030101010101" pitchFamily="49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942975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利用部分和数列的极限判别级数的敛散性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14620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利用正项级数审敛法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19200" y="2071688"/>
            <a:ext cx="3962400" cy="68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95400" y="210185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必要条件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940050" y="2147888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1562089" imgH="600204" progId="Equation.3">
                  <p:embed/>
                </p:oleObj>
              </mc:Choice>
              <mc:Fallback>
                <p:oleObj name="Equation" r:id="rId4" imgW="1562089" imgH="600204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147888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5257800" y="2314575"/>
            <a:ext cx="1752600" cy="519113"/>
            <a:chOff x="3120" y="1113"/>
            <a:chExt cx="1104" cy="327"/>
          </a:xfrm>
        </p:grpSpPr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不满足</a:t>
              </a:r>
            </a:p>
          </p:txBody>
        </p:sp>
        <p:sp>
          <p:nvSpPr>
            <p:cNvPr id="30767" name="Line 13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705600" y="2112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发   散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2819400" y="2757488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895600" y="27574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62000" y="35337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比值审敛法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2743200" y="3367088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1257375" imgH="914400" progId="Equation.3">
                  <p:embed/>
                </p:oleObj>
              </mc:Choice>
              <mc:Fallback>
                <p:oleObj name="Equation" r:id="rId6" imgW="1257375" imgH="914400" progId="Equation.3">
                  <p:embed/>
                  <p:pic>
                    <p:nvPicPr>
                      <p:cNvPr id="338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67088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3333750" y="332740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600142" imgH="438293" progId="Equation.3">
                  <p:embed/>
                </p:oleObj>
              </mc:Choice>
              <mc:Fallback>
                <p:oleObj name="Equation" r:id="rId8" imgW="600142" imgH="438293" progId="Equation.3">
                  <p:embed/>
                  <p:pic>
                    <p:nvPicPr>
                      <p:cNvPr id="338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327400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3479800" y="374808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0" imgW="342889" imgH="438293" progId="Equation.3">
                  <p:embed/>
                </p:oleObj>
              </mc:Choice>
              <mc:Fallback>
                <p:oleObj name="Equation" r:id="rId10" imgW="342889" imgH="438293" progId="Equation.3">
                  <p:embed/>
                  <p:pic>
                    <p:nvPicPr>
                      <p:cNvPr id="338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748088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4089400" y="367188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2" imgW="561967" imgH="304915" progId="Equation.3">
                  <p:embed/>
                </p:oleObj>
              </mc:Choice>
              <mc:Fallback>
                <p:oleObj name="Equation" r:id="rId12" imgW="561967" imgH="304915" progId="Equation.3">
                  <p:embed/>
                  <p:pic>
                    <p:nvPicPr>
                      <p:cNvPr id="338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67188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762000" y="46005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根值审敛法</a:t>
            </a:r>
          </a:p>
        </p:txBody>
      </p:sp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2730500" y="4637088"/>
          <a:ext cx="1917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4" imgW="1904979" imgH="628736" progId="Equation.3">
                  <p:embed/>
                </p:oleObj>
              </mc:Choice>
              <mc:Fallback>
                <p:oleObj name="Equation" r:id="rId14" imgW="1904979" imgH="628736" progId="Equation.3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637088"/>
                        <a:ext cx="1917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1524000" y="53721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1690688" y="54244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6" imgW="752499" imgH="380885" progId="Equation.3">
                  <p:embed/>
                </p:oleObj>
              </mc:Choice>
              <mc:Fallback>
                <p:oleObj name="Equation" r:id="rId16" imgW="752499" imgH="380885" progId="Equation.3">
                  <p:embed/>
                  <p:pic>
                    <p:nvPicPr>
                      <p:cNvPr id="33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42448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914400" y="58816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收  敛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276600" y="5881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发  散</a:t>
            </a:r>
          </a:p>
        </p:txBody>
      </p:sp>
      <p:grpSp>
        <p:nvGrpSpPr>
          <p:cNvPr id="33841" name="Group 49"/>
          <p:cNvGrpSpPr>
            <a:grpSpLocks/>
          </p:cNvGrpSpPr>
          <p:nvPr/>
        </p:nvGrpSpPr>
        <p:grpSpPr bwMode="auto">
          <a:xfrm>
            <a:off x="4953000" y="3887788"/>
            <a:ext cx="914400" cy="393700"/>
            <a:chOff x="3120" y="2392"/>
            <a:chExt cx="576" cy="248"/>
          </a:xfrm>
        </p:grpSpPr>
        <p:graphicFrame>
          <p:nvGraphicFramePr>
            <p:cNvPr id="30764" name="Object 31"/>
            <p:cNvGraphicFramePr>
              <a:graphicFrameLocks noChangeAspect="1"/>
            </p:cNvGraphicFramePr>
            <p:nvPr/>
          </p:nvGraphicFramePr>
          <p:xfrm>
            <a:off x="3168" y="2392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Equation" r:id="rId18" imgW="762129" imgH="380885" progId="Equation.3">
                    <p:embed/>
                  </p:oleObj>
                </mc:Choice>
                <mc:Fallback>
                  <p:oleObj name="Equation" r:id="rId18" imgW="762129" imgH="380885" progId="Equation.3">
                    <p:embed/>
                    <p:pic>
                      <p:nvPicPr>
                        <p:cNvPr id="3076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92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5" name="Line 32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867400" y="3976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不定 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6858000" y="345757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比较审敛法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029200" y="443388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用它法判别</a:t>
            </a:r>
          </a:p>
        </p:txBody>
      </p:sp>
      <p:graphicFrame>
        <p:nvGraphicFramePr>
          <p:cNvPr id="33828" name="Object 36"/>
          <p:cNvGraphicFramePr>
            <a:graphicFrameLocks noChangeAspect="1"/>
          </p:cNvGraphicFramePr>
          <p:nvPr/>
        </p:nvGraphicFramePr>
        <p:xfrm>
          <a:off x="6705600" y="3443288"/>
          <a:ext cx="3413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20" imgW="180902" imgH="828804" progId="Equation.3">
                  <p:embed/>
                </p:oleObj>
              </mc:Choice>
              <mc:Fallback>
                <p:oleObj name="公式" r:id="rId20" imgW="180902" imgH="828804" progId="Equation.3">
                  <p:embed/>
                  <p:pic>
                    <p:nvPicPr>
                      <p:cNvPr id="338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443288"/>
                        <a:ext cx="3413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6858000" y="45862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积分判别法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6858000" y="39766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部分和极限</a:t>
            </a:r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3905250" y="5424488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2" imgW="762129" imgH="380885" progId="Equation.3">
                  <p:embed/>
                </p:oleObj>
              </mc:Choice>
              <mc:Fallback>
                <p:oleObj name="Equation" r:id="rId22" imgW="762129" imgH="380885" progId="Equation.3">
                  <p:embed/>
                  <p:pic>
                    <p:nvPicPr>
                      <p:cNvPr id="338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424488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3810000" y="53721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1676400" y="4043363"/>
            <a:ext cx="0" cy="6191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812925" y="4043363"/>
            <a:ext cx="273050" cy="619125"/>
            <a:chOff x="912" y="2352"/>
            <a:chExt cx="192" cy="432"/>
          </a:xfrm>
        </p:grpSpPr>
        <p:sp>
          <p:nvSpPr>
            <p:cNvPr id="30762" name="Line 44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Line 45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0755" name="Picture 50" descr="机动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6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0757" name="Picture 5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8" name="Picture 5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9" name="Picture 5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0" name="Picture 5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1" name="Picture 5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6" grpId="0" autoUpdateAnimBg="0"/>
      <p:bldP spid="33797" grpId="0" autoUpdateAnimBg="0"/>
      <p:bldP spid="33799" grpId="0" animBg="1"/>
      <p:bldP spid="33801" grpId="0" build="p" autoUpdateAnimBg="0" advAuto="0"/>
      <p:bldP spid="33806" grpId="0" autoUpdateAnimBg="0"/>
      <p:bldP spid="33808" grpId="0" animBg="1"/>
      <p:bldP spid="33809" grpId="0" autoUpdateAnimBg="0"/>
      <p:bldP spid="33810" grpId="0" autoUpdateAnimBg="0"/>
      <p:bldP spid="33815" grpId="0" autoUpdateAnimBg="0"/>
      <p:bldP spid="33818" grpId="0" animBg="1"/>
      <p:bldP spid="33820" grpId="0" autoUpdateAnimBg="0"/>
      <p:bldP spid="33821" grpId="0" autoUpdateAnimBg="0"/>
      <p:bldP spid="33825" grpId="0" autoUpdateAnimBg="0"/>
      <p:bldP spid="33826" grpId="0" autoUpdateAnimBg="0"/>
      <p:bldP spid="33827" grpId="0" autoUpdateAnimBg="0"/>
      <p:bldP spid="33829" grpId="0" autoUpdateAnimBg="0"/>
      <p:bldP spid="33830" grpId="0" autoUpdateAnimBg="0"/>
      <p:bldP spid="33833" grpId="0" animBg="1"/>
      <p:bldP spid="338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6388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anose="02010609030101010101" pitchFamily="49" charset="-122"/>
              </a:rPr>
              <a:t>一、正项级数及其审敛法</a:t>
            </a:r>
            <a:endParaRPr lang="zh-CN" altLang="en-US" sz="3600" b="1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1062038"/>
            <a:ext cx="893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122363" y="1143000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57213" imgH="438293" progId="Equation.3">
                  <p:embed/>
                </p:oleObj>
              </mc:Choice>
              <mc:Fallback>
                <p:oleObj name="Equation" r:id="rId3" imgW="1057213" imgH="438293" progId="Equation.3">
                  <p:embed/>
                  <p:pic>
                    <p:nvPicPr>
                      <p:cNvPr id="6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143000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071813" y="7620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828506" imgH="1057404" progId="Equation.3">
                  <p:embed/>
                </p:oleObj>
              </mc:Choice>
              <mc:Fallback>
                <p:oleObj name="Equation" r:id="rId5" imgW="828506" imgH="1057404" progId="Equation.3">
                  <p:embed/>
                  <p:pic>
                    <p:nvPicPr>
                      <p:cNvPr id="6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7620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09600" y="2111375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 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正项级数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352800" y="18288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828506" imgH="1057404" progId="Equation.3">
                  <p:embed/>
                </p:oleObj>
              </mc:Choice>
              <mc:Fallback>
                <p:oleObj name="Equation" r:id="rId7" imgW="828506" imgH="1057404" progId="Equation.3">
                  <p:embed/>
                  <p:pic>
                    <p:nvPicPr>
                      <p:cNvPr id="6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88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114800" y="2095500"/>
            <a:ext cx="129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grpSp>
        <p:nvGrpSpPr>
          <p:cNvPr id="65546" name="Group 10"/>
          <p:cNvGrpSpPr>
            <a:grpSpLocks/>
          </p:cNvGrpSpPr>
          <p:nvPr/>
        </p:nvGrpSpPr>
        <p:grpSpPr bwMode="auto">
          <a:xfrm>
            <a:off x="5029200" y="2292350"/>
            <a:ext cx="1052513" cy="161925"/>
            <a:chOff x="3120" y="1680"/>
            <a:chExt cx="624" cy="96"/>
          </a:xfrm>
        </p:grpSpPr>
        <p:sp>
          <p:nvSpPr>
            <p:cNvPr id="5167" name="Line 11"/>
            <p:cNvSpPr>
              <a:spLocks noChangeShapeType="1"/>
            </p:cNvSpPr>
            <p:nvPr/>
          </p:nvSpPr>
          <p:spPr bwMode="auto">
            <a:xfrm>
              <a:off x="3120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12"/>
            <p:cNvSpPr>
              <a:spLocks noChangeShapeType="1"/>
            </p:cNvSpPr>
            <p:nvPr/>
          </p:nvSpPr>
          <p:spPr bwMode="auto">
            <a:xfrm flipH="1">
              <a:off x="3120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096000" y="2071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部分和序列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8001000" y="217011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71435" imgH="438293" progId="Equation.3">
                  <p:embed/>
                </p:oleObj>
              </mc:Choice>
              <mc:Fallback>
                <p:oleObj name="Equation" r:id="rId9" imgW="371435" imgH="438293" progId="Equation.3">
                  <p:embed/>
                  <p:pic>
                    <p:nvPicPr>
                      <p:cNvPr id="655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17011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419100" y="2892425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781167" imgH="400136" progId="Equation.3">
                  <p:embed/>
                </p:oleObj>
              </mc:Choice>
              <mc:Fallback>
                <p:oleObj name="Equation" r:id="rId11" imgW="1781167" imgH="400136" progId="Equation.3">
                  <p:embed/>
                  <p:pic>
                    <p:nvPicPr>
                      <p:cNvPr id="655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892425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185988" y="2833688"/>
            <a:ext cx="1166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有界 </a:t>
            </a:r>
            <a:r>
              <a:rPr lang="en-US" altLang="zh-CN"/>
              <a:t>.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449513" y="3719513"/>
            <a:ext cx="105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2971800" y="34290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828506" imgH="1057404" progId="Equation.3">
                  <p:embed/>
                </p:oleObj>
              </mc:Choice>
              <mc:Fallback>
                <p:oleObj name="Equation" r:id="rId13" imgW="828506" imgH="1057404" progId="Equation.3">
                  <p:embed/>
                  <p:pic>
                    <p:nvPicPr>
                      <p:cNvPr id="655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3724275" y="3705225"/>
            <a:ext cx="138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</a:p>
        </p:txBody>
      </p:sp>
      <p:graphicFrame>
        <p:nvGraphicFramePr>
          <p:cNvPr id="65557" name="Object 21"/>
          <p:cNvGraphicFramePr>
            <a:graphicFrameLocks noChangeAspect="1"/>
          </p:cNvGraphicFramePr>
          <p:nvPr/>
        </p:nvGraphicFramePr>
        <p:xfrm>
          <a:off x="4813300" y="374650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038420" imgH="438293" progId="Equation.3">
                  <p:embed/>
                </p:oleObj>
              </mc:Choice>
              <mc:Fallback>
                <p:oleObj name="Equation" r:id="rId15" imgW="2038420" imgH="438293" progId="Equation.3">
                  <p:embed/>
                  <p:pic>
                    <p:nvPicPr>
                      <p:cNvPr id="655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74650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2628900" y="46482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1400102" imgH="438293" progId="Equation.3">
                  <p:embed/>
                </p:oleObj>
              </mc:Choice>
              <mc:Fallback>
                <p:oleObj name="Equation" r:id="rId17" imgW="1400102" imgH="438293" progId="Equation.3">
                  <p:embed/>
                  <p:pic>
                    <p:nvPicPr>
                      <p:cNvPr id="655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6482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971925" y="4572000"/>
            <a:ext cx="262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∴</a:t>
            </a:r>
            <a:r>
              <a:rPr lang="zh-CN" altLang="en-US"/>
              <a:t>部分和数列</a:t>
            </a: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6296025" y="4618038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723954" imgH="438293" progId="Equation.3">
                  <p:embed/>
                </p:oleObj>
              </mc:Choice>
              <mc:Fallback>
                <p:oleObj name="Equation" r:id="rId19" imgW="723954" imgH="438293" progId="Equation.3">
                  <p:embed/>
                  <p:pic>
                    <p:nvPicPr>
                      <p:cNvPr id="655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4618038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25"/>
          <p:cNvGraphicFramePr>
            <a:graphicFrameLocks noChangeAspect="1"/>
          </p:cNvGraphicFramePr>
          <p:nvPr/>
        </p:nvGraphicFramePr>
        <p:xfrm>
          <a:off x="1549400" y="55372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723954" imgH="438293" progId="Equation.3">
                  <p:embed/>
                </p:oleObj>
              </mc:Choice>
              <mc:Fallback>
                <p:oleObj name="Equation" r:id="rId21" imgW="723954" imgH="438293" progId="Equation.3">
                  <p:embed/>
                  <p:pic>
                    <p:nvPicPr>
                      <p:cNvPr id="655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5372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271713" y="5440363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有界</a:t>
            </a:r>
            <a:r>
              <a:rPr lang="en-US" altLang="zh-CN"/>
              <a:t>, 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3302000" y="5486400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3759200" y="55372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3" imgW="723954" imgH="438293" progId="Equation.3">
                  <p:embed/>
                </p:oleObj>
              </mc:Choice>
              <mc:Fallback>
                <p:oleObj name="Equation" r:id="rId23" imgW="723954" imgH="438293" progId="Equation.3">
                  <p:embed/>
                  <p:pic>
                    <p:nvPicPr>
                      <p:cNvPr id="65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5372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29"/>
          <p:cNvGraphicFramePr>
            <a:graphicFrameLocks noChangeAspect="1"/>
          </p:cNvGraphicFramePr>
          <p:nvPr/>
        </p:nvGraphicFramePr>
        <p:xfrm>
          <a:off x="6318250" y="51816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5" imgW="828506" imgH="1057404" progId="Equation.3">
                  <p:embed/>
                </p:oleObj>
              </mc:Choice>
              <mc:Fallback>
                <p:oleObj name="Equation" r:id="rId25" imgW="828506" imgH="1057404" progId="Equation.3">
                  <p:embed/>
                  <p:pic>
                    <p:nvPicPr>
                      <p:cNvPr id="655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51816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5486400" y="5457825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06388" y="5486400"/>
            <a:ext cx="144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又已知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6858000" y="3657600"/>
            <a:ext cx="1557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故有界</a:t>
            </a:r>
            <a:r>
              <a:rPr lang="en-US" altLang="zh-CN"/>
              <a:t>.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2209800" y="1062038"/>
            <a:ext cx="109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则称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3910013" y="1076325"/>
            <a:ext cx="2436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正项级数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6956425" y="4572000"/>
            <a:ext cx="180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单调递增</a:t>
            </a:r>
            <a:r>
              <a:rPr lang="en-US" altLang="zh-CN"/>
              <a:t>, 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4476750" y="5486400"/>
            <a:ext cx="123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7080250" y="54483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也收敛</a:t>
            </a:r>
            <a:r>
              <a:rPr lang="en-US" altLang="zh-CN"/>
              <a:t>.</a:t>
            </a:r>
          </a:p>
        </p:txBody>
      </p: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609600" y="3695700"/>
            <a:ext cx="2192338" cy="519113"/>
            <a:chOff x="251" y="2568"/>
            <a:chExt cx="1381" cy="327"/>
          </a:xfrm>
        </p:grpSpPr>
        <p:sp>
          <p:nvSpPr>
            <p:cNvPr id="5165" name="Text Box 40"/>
            <p:cNvSpPr txBox="1">
              <a:spLocks noChangeArrowheads="1"/>
            </p:cNvSpPr>
            <p:nvPr/>
          </p:nvSpPr>
          <p:spPr bwMode="auto">
            <a:xfrm>
              <a:off x="251" y="2568"/>
              <a:ext cx="1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证</a:t>
              </a:r>
              <a:r>
                <a:rPr lang="en-US" altLang="zh-CN" b="1">
                  <a:solidFill>
                    <a:schemeClr val="tx2"/>
                  </a:solidFill>
                </a:rPr>
                <a:t>:</a:t>
              </a:r>
              <a:r>
                <a:rPr lang="en-US" altLang="zh-CN"/>
                <a:t> “         ”</a:t>
              </a:r>
            </a:p>
          </p:txBody>
        </p:sp>
        <p:sp>
          <p:nvSpPr>
            <p:cNvPr id="5166" name="AutoShape 41"/>
            <p:cNvSpPr>
              <a:spLocks noChangeArrowheads="1"/>
            </p:cNvSpPr>
            <p:nvPr/>
          </p:nvSpPr>
          <p:spPr bwMode="auto">
            <a:xfrm>
              <a:off x="816" y="2712"/>
              <a:ext cx="459" cy="102"/>
            </a:xfrm>
            <a:prstGeom prst="rightArrow">
              <a:avLst>
                <a:gd name="adj1" fmla="val 50000"/>
                <a:gd name="adj2" fmla="val 1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600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5578" name="Group 42"/>
          <p:cNvGrpSpPr>
            <a:grpSpLocks/>
          </p:cNvGrpSpPr>
          <p:nvPr/>
        </p:nvGrpSpPr>
        <p:grpSpPr bwMode="auto">
          <a:xfrm>
            <a:off x="1143000" y="4467225"/>
            <a:ext cx="1789113" cy="519113"/>
            <a:chOff x="336" y="2736"/>
            <a:chExt cx="1056" cy="306"/>
          </a:xfrm>
        </p:grpSpPr>
        <p:sp>
          <p:nvSpPr>
            <p:cNvPr id="5163" name="Text Box 43"/>
            <p:cNvSpPr txBox="1">
              <a:spLocks noChangeArrowheads="1"/>
            </p:cNvSpPr>
            <p:nvPr/>
          </p:nvSpPr>
          <p:spPr bwMode="auto">
            <a:xfrm>
              <a:off x="336" y="2736"/>
              <a:ext cx="105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“          ”</a:t>
              </a:r>
            </a:p>
          </p:txBody>
        </p:sp>
        <p:sp>
          <p:nvSpPr>
            <p:cNvPr id="5164" name="AutoShape 44"/>
            <p:cNvSpPr>
              <a:spLocks noChangeArrowheads="1"/>
            </p:cNvSpPr>
            <p:nvPr/>
          </p:nvSpPr>
          <p:spPr bwMode="auto">
            <a:xfrm rot="10800000">
              <a:off x="528" y="2928"/>
              <a:ext cx="431" cy="96"/>
            </a:xfrm>
            <a:prstGeom prst="rightArrow">
              <a:avLst>
                <a:gd name="adj1" fmla="val 50000"/>
                <a:gd name="adj2" fmla="val 1122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600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156" name="Picture 46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7" name="Text Box 4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58" name="Picture 4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9" name="Picture 4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0" name="Picture 5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1" name="Picture 5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" name="Picture 5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3" grpId="0" autoUpdateAnimBg="0"/>
      <p:bldP spid="65545" grpId="0" autoUpdateAnimBg="0"/>
      <p:bldP spid="65549" grpId="0" autoUpdateAnimBg="0"/>
      <p:bldP spid="65552" grpId="0" autoUpdateAnimBg="0"/>
      <p:bldP spid="65553" grpId="0" autoUpdateAnimBg="0"/>
      <p:bldP spid="65555" grpId="0" autoUpdateAnimBg="0"/>
      <p:bldP spid="65559" grpId="0" autoUpdateAnimBg="0"/>
      <p:bldP spid="65562" grpId="0" autoUpdateAnimBg="0"/>
      <p:bldP spid="65563" grpId="0" autoUpdateAnimBg="0"/>
      <p:bldP spid="65566" grpId="0" autoUpdateAnimBg="0"/>
      <p:bldP spid="65567" grpId="0" autoUpdateAnimBg="0"/>
      <p:bldP spid="65568" grpId="0" autoUpdateAnimBg="0"/>
      <p:bldP spid="65569" grpId="0" autoUpdateAnimBg="0"/>
      <p:bldP spid="65570" grpId="0" autoUpdateAnimBg="0"/>
      <p:bldP spid="65572" grpId="0" autoUpdateAnimBg="0"/>
      <p:bldP spid="65573" grpId="0" autoUpdateAnimBg="0"/>
      <p:bldP spid="6557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438400" cy="7620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anose="02010609030101010101" pitchFamily="49" charset="-122"/>
              </a:rPr>
              <a:t>思考与练习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9600" y="14049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设正项级数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520950" y="11811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819220" imgH="1019247" progId="Equation.3">
                  <p:embed/>
                </p:oleObj>
              </mc:Choice>
              <mc:Fallback>
                <p:oleObj name="Equation" r:id="rId3" imgW="819220" imgH="1019247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1811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276600" y="14001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 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267200" y="13906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能否推出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784850" y="1181100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828506" imgH="1019247" progId="Equation.3">
                  <p:embed/>
                </p:oleObj>
              </mc:Choice>
              <mc:Fallback>
                <p:oleObj name="Equation" r:id="rId5" imgW="828506" imgH="1019247" progId="Equation.3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181100"/>
                        <a:ext cx="83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629400" y="1385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?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609600" y="25352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1641475" y="2311400"/>
          <a:ext cx="147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466823" imgH="1019247" progId="Equation.3">
                  <p:embed/>
                </p:oleObj>
              </mc:Choice>
              <mc:Fallback>
                <p:oleObj name="Equation" r:id="rId7" imgW="1466823" imgH="1019247" progId="Equation.3">
                  <p:embed/>
                  <p:pic>
                    <p:nvPicPr>
                      <p:cNvPr id="491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311400"/>
                        <a:ext cx="1473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3276600" y="259715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276291" imgH="600204" progId="Equation.3">
                  <p:embed/>
                </p:oleObj>
              </mc:Choice>
              <mc:Fallback>
                <p:oleObj name="Equation" r:id="rId9" imgW="1276291" imgH="600204" progId="Equation.3">
                  <p:embed/>
                  <p:pic>
                    <p:nvPicPr>
                      <p:cNvPr id="491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7150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4733925" y="266223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485616" imgH="304915" progId="Equation.3">
                  <p:embed/>
                </p:oleObj>
              </mc:Choice>
              <mc:Fallback>
                <p:oleObj name="Equation" r:id="rId11" imgW="485616" imgH="304915" progId="Equation.3">
                  <p:embed/>
                  <p:pic>
                    <p:nvPicPr>
                      <p:cNvPr id="491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266223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447800" y="36179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由比较判敛法可知</a:t>
            </a: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419600" y="3390900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828506" imgH="1019247" progId="Equation.3">
                  <p:embed/>
                </p:oleObj>
              </mc:Choice>
              <mc:Fallback>
                <p:oleObj name="Equation" r:id="rId13" imgW="828506" imgH="1019247" progId="Equation.3">
                  <p:embed/>
                  <p:pic>
                    <p:nvPicPr>
                      <p:cNvPr id="49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90900"/>
                        <a:ext cx="83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181600" y="3595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.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09600" y="4433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600200" y="4433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反之不成立</a:t>
            </a:r>
            <a:r>
              <a:rPr lang="en-US" altLang="zh-CN"/>
              <a:t>.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3581400" y="4408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en-US" altLang="zh-CN"/>
              <a:t>,</a:t>
            </a:r>
          </a:p>
        </p:txBody>
      </p:sp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1758950" y="5056188"/>
          <a:ext cx="86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857395" imgH="1019247" progId="Equation.3">
                  <p:embed/>
                </p:oleObj>
              </mc:Choice>
              <mc:Fallback>
                <p:oleObj name="Equation" r:id="rId15" imgW="857395" imgH="1019247" progId="Equation.3">
                  <p:embed/>
                  <p:pic>
                    <p:nvPicPr>
                      <p:cNvPr id="491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056188"/>
                        <a:ext cx="863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667000" y="5272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3890963" y="5060950"/>
          <a:ext cx="67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7" imgW="666863" imgH="1019247" progId="Equation.3">
                  <p:embed/>
                </p:oleObj>
              </mc:Choice>
              <mc:Fallback>
                <p:oleObj name="Equation" r:id="rId17" imgW="666863" imgH="1019247" progId="Equation.3">
                  <p:embed/>
                  <p:pic>
                    <p:nvPicPr>
                      <p:cNvPr id="491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060950"/>
                        <a:ext cx="673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4572000" y="5272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</a:t>
            </a:r>
          </a:p>
        </p:txBody>
      </p:sp>
      <p:pic>
        <p:nvPicPr>
          <p:cNvPr id="34839" name="Picture 24" descr="机动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4841" name="Picture 2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2" name="Picture 2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3" name="Picture 2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4" name="Picture 2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5" name="Picture 3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58" grpId="0" autoUpdateAnimBg="0"/>
      <p:bldP spid="49161" grpId="0" autoUpdateAnimBg="0"/>
      <p:bldP spid="49162" grpId="0" autoUpdateAnimBg="0"/>
      <p:bldP spid="49166" grpId="0" autoUpdateAnimBg="0"/>
      <p:bldP spid="49168" grpId="0" autoUpdateAnimBg="0"/>
      <p:bldP spid="49169" grpId="0" autoUpdateAnimBg="0"/>
      <p:bldP spid="49170" grpId="0" autoUpdateAnimBg="0"/>
      <p:bldP spid="49171" grpId="0" autoUpdateAnimBg="0"/>
      <p:bldP spid="49173" grpId="0" autoUpdateAnimBg="0"/>
      <p:bldP spid="491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981199" y="609600"/>
            <a:ext cx="5830887" cy="56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ea typeface="仿宋_GB2312" panose="02010609030101010101" pitchFamily="49" charset="-122"/>
              </a:rPr>
              <a:t>           </a:t>
            </a:r>
            <a:r>
              <a:rPr lang="zh-CN" altLang="en-US" sz="4000" b="1" dirty="0">
                <a:solidFill>
                  <a:schemeClr val="tx2"/>
                </a:solidFill>
                <a:ea typeface="仿宋_GB2312" panose="02010609030101010101" pitchFamily="49" charset="-122"/>
              </a:rPr>
              <a:t>作业</a:t>
            </a:r>
            <a:r>
              <a:rPr lang="zh-CN" altLang="en-US" sz="4000" dirty="0">
                <a:ea typeface="仿宋_GB2312" panose="02010609030101010101" pitchFamily="49" charset="-122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ea typeface="仿宋_GB2312" panose="02010609030101010101" pitchFamily="49" charset="-122"/>
              </a:rPr>
              <a:t> </a:t>
            </a:r>
            <a:r>
              <a:rPr lang="en-US" altLang="zh-CN" sz="3600" dirty="0">
                <a:ea typeface="仿宋_GB2312" panose="02010609030101010101" pitchFamily="49" charset="-122"/>
              </a:rPr>
              <a:t>P283  A  1 </a:t>
            </a:r>
            <a:r>
              <a:rPr lang="en-US" altLang="zh-CN" dirty="0">
                <a:ea typeface="仿宋_GB2312" panose="02010609030101010101" pitchFamily="49" charset="-122"/>
              </a:rPr>
              <a:t>(1), (3), (5), (6),(7);  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2</a:t>
            </a:r>
            <a:r>
              <a:rPr lang="en-US" altLang="zh-CN" dirty="0">
                <a:ea typeface="仿宋_GB2312" panose="02010609030101010101" pitchFamily="49" charset="-122"/>
              </a:rPr>
              <a:t>  (1), (5), (8) ;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3</a:t>
            </a:r>
            <a:r>
              <a:rPr lang="en-US" altLang="zh-CN" dirty="0">
                <a:ea typeface="仿宋_GB2312" panose="02010609030101010101" pitchFamily="49" charset="-122"/>
              </a:rPr>
              <a:t>  (1), (4), (5);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4;  5;  6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B  3 </a:t>
            </a:r>
            <a:r>
              <a:rPr lang="en-US" altLang="zh-CN" dirty="0">
                <a:ea typeface="仿宋_GB2312" panose="02010609030101010101" pitchFamily="49" charset="-122"/>
              </a:rPr>
              <a:t>(1), (5);  </a:t>
            </a:r>
            <a:r>
              <a:rPr lang="en-US" altLang="zh-CN" sz="3600" dirty="0">
                <a:ea typeface="仿宋_GB2312" panose="02010609030101010101" pitchFamily="49" charset="-122"/>
              </a:rPr>
              <a:t>4</a:t>
            </a:r>
            <a:r>
              <a:rPr lang="en-US" altLang="zh-CN" dirty="0">
                <a:ea typeface="仿宋_GB2312" panose="02010609030101010101" pitchFamily="49" charset="-122"/>
              </a:rPr>
              <a:t> (2)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endParaRPr lang="en-US" altLang="zh-CN" sz="3600" dirty="0">
              <a:ea typeface="仿宋_GB2312" panose="02010609030101010101" pitchFamily="49" charset="-122"/>
            </a:endParaRPr>
          </a:p>
        </p:txBody>
      </p:sp>
      <p:pic>
        <p:nvPicPr>
          <p:cNvPr id="35843" name="Picture 4" descr="机动">
            <a:hlinkClick r:id="rId2" action="ppaction://hlinkpres?slideindex=1&amp;slidetitle=第三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第三节  目录   上页   下页   返回   结束 </a:t>
            </a:r>
          </a:p>
        </p:txBody>
      </p:sp>
      <p:pic>
        <p:nvPicPr>
          <p:cNvPr id="35845" name="Picture 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828800" cy="6858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anose="02010609030101010101" pitchFamily="49" charset="-122"/>
              </a:rPr>
              <a:t>备用题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416050" y="1243013"/>
          <a:ext cx="232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314588" imgH="1095217" progId="Equation.3">
                  <p:embed/>
                </p:oleObj>
              </mc:Choice>
              <mc:Fallback>
                <p:oleObj name="Equation" r:id="rId3" imgW="2314588" imgH="1095217" progId="Equation.3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243013"/>
                        <a:ext cx="2324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判别级数的敛散性</a:t>
            </a:r>
            <a:r>
              <a:rPr lang="en-US" altLang="zh-CN"/>
              <a:t>: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260850" y="1265238"/>
          <a:ext cx="1917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904979" imgH="1095217" progId="Equation.3">
                  <p:embed/>
                </p:oleObj>
              </mc:Choice>
              <mc:Fallback>
                <p:oleObj name="Equation" r:id="rId5" imgW="1904979" imgH="1095217" progId="Equation.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1265238"/>
                        <a:ext cx="1917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09600" y="26050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(1)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905000" y="27178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286043" imgH="400136" progId="Equation.3">
                  <p:embed/>
                </p:oleObj>
              </mc:Choice>
              <mc:Fallback>
                <p:oleObj name="Equation" r:id="rId7" imgW="2286043" imgH="400136" progId="Equation.3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17800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4419600" y="2501900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2209693" imgH="914400" progId="Equation.3">
                  <p:embed/>
                </p:oleObj>
              </mc:Choice>
              <mc:Fallback>
                <p:oleObj name="Equation" r:id="rId9" imgW="2209693" imgH="914400" progId="Equation.3">
                  <p:embed/>
                  <p:pic>
                    <p:nvPicPr>
                      <p:cNvPr id="63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01900"/>
                        <a:ext cx="222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898650" y="3244850"/>
          <a:ext cx="698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685779" imgH="1095217" progId="Equation.3">
                  <p:embed/>
                </p:oleObj>
              </mc:Choice>
              <mc:Fallback>
                <p:oleObj name="Equation" r:id="rId11" imgW="685779" imgH="1095217" progId="Equation.3">
                  <p:embed/>
                  <p:pic>
                    <p:nvPicPr>
                      <p:cNvPr id="6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244850"/>
                        <a:ext cx="698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90800" y="354012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581400" y="354012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故原级数发散 </a:t>
            </a:r>
            <a:r>
              <a:rPr lang="en-US" altLang="zh-CN"/>
              <a:t>.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5943600" y="339725"/>
          <a:ext cx="281305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1095388" imgH="476107" progId="Equation.3">
                  <p:embed/>
                </p:oleObj>
              </mc:Choice>
              <mc:Fallback>
                <p:oleObj name="Equation" r:id="rId13" imgW="1095388" imgH="476107" progId="Equation.3">
                  <p:embed/>
                  <p:pic>
                    <p:nvPicPr>
                      <p:cNvPr id="63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9725"/>
                        <a:ext cx="2813050" cy="1231900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699250" y="1752600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不是 </a:t>
            </a:r>
            <a:r>
              <a:rPr lang="en-US" altLang="zh-CN" sz="2400" i="1">
                <a:solidFill>
                  <a:schemeClr val="accent2"/>
                </a:solidFill>
              </a:rPr>
              <a:t>p</a:t>
            </a:r>
            <a:r>
              <a:rPr lang="en-US" altLang="zh-CN" sz="2400">
                <a:solidFill>
                  <a:schemeClr val="accent2"/>
                </a:solidFill>
              </a:rPr>
              <a:t>–</a:t>
            </a:r>
            <a:r>
              <a:rPr lang="zh-CN" altLang="en-US" sz="2400">
                <a:solidFill>
                  <a:schemeClr val="accent2"/>
                </a:solidFill>
              </a:rPr>
              <a:t>级数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718050" y="2347913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685800" y="4495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</a:p>
        </p:txBody>
      </p:sp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1371600" y="4578350"/>
          <a:ext cx="1028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1019038" imgH="600204" progId="Equation.3">
                  <p:embed/>
                </p:oleObj>
              </mc:Choice>
              <mc:Fallback>
                <p:oleObj name="Equation" r:id="rId15" imgW="1019038" imgH="600204" progId="Equation.3">
                  <p:embed/>
                  <p:pic>
                    <p:nvPicPr>
                      <p:cNvPr id="63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8350"/>
                        <a:ext cx="1028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3594100" y="4318000"/>
          <a:ext cx="1435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1428648" imgH="857336" progId="Equation.3">
                  <p:embed/>
                </p:oleObj>
              </mc:Choice>
              <mc:Fallback>
                <p:oleObj name="Equation" r:id="rId17" imgW="1428648" imgH="857336" progId="Equation.3">
                  <p:embed/>
                  <p:pic>
                    <p:nvPicPr>
                      <p:cNvPr id="63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318000"/>
                        <a:ext cx="1435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5181600" y="4572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419240" imgH="295289" progId="Equation.3">
                  <p:embed/>
                </p:oleObj>
              </mc:Choice>
              <mc:Fallback>
                <p:oleObj name="Equation" r:id="rId19" imgW="419240" imgH="295289" progId="Equation.3">
                  <p:embed/>
                  <p:pic>
                    <p:nvPicPr>
                      <p:cNvPr id="63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72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1752600" y="5251450"/>
          <a:ext cx="698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21" imgW="685779" imgH="1095217" progId="Equation.3">
                  <p:embed/>
                </p:oleObj>
              </mc:Choice>
              <mc:Fallback>
                <p:oleObj name="Equation" r:id="rId21" imgW="685779" imgH="1095217" progId="Equation.3">
                  <p:embed/>
                  <p:pic>
                    <p:nvPicPr>
                      <p:cNvPr id="635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1450"/>
                        <a:ext cx="698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514600" y="5562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581400" y="55626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故原级数发散 </a:t>
            </a:r>
            <a:r>
              <a:rPr lang="en-US" altLang="zh-CN"/>
              <a:t>.</a:t>
            </a:r>
          </a:p>
        </p:txBody>
      </p:sp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2438400" y="4454525"/>
          <a:ext cx="63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23" imgW="628688" imgH="714332" progId="Equation.3">
                  <p:embed/>
                </p:oleObj>
              </mc:Choice>
              <mc:Fallback>
                <p:oleObj name="Equation" r:id="rId23" imgW="628688" imgH="714332" progId="Equation.3">
                  <p:embed/>
                  <p:pic>
                    <p:nvPicPr>
                      <p:cNvPr id="63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54525"/>
                        <a:ext cx="635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Line 24"/>
          <p:cNvSpPr>
            <a:spLocks noChangeShapeType="1"/>
          </p:cNvSpPr>
          <p:nvPr/>
        </p:nvSpPr>
        <p:spPr bwMode="auto">
          <a:xfrm flipH="1">
            <a:off x="30480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3276600" y="4724400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25" imgW="209448" imgH="600204" progId="Equation.3">
                  <p:embed/>
                </p:oleObj>
              </mc:Choice>
              <mc:Fallback>
                <p:oleObj name="Equation" r:id="rId25" imgW="209448" imgH="600204" progId="Equation.3">
                  <p:embed/>
                  <p:pic>
                    <p:nvPicPr>
                      <p:cNvPr id="635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89" name="Picture 27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6891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2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3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4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5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4" grpId="0" autoUpdateAnimBg="0"/>
      <p:bldP spid="63498" grpId="0" build="p" autoUpdateAnimBg="0" advAuto="0"/>
      <p:bldP spid="63499" grpId="0" autoUpdateAnimBg="0"/>
      <p:bldP spid="63501" grpId="0" build="p" autoUpdateAnimBg="0"/>
      <p:bldP spid="63502" grpId="0" animBg="1"/>
      <p:bldP spid="63503" grpId="0" autoUpdateAnimBg="0"/>
      <p:bldP spid="63509" grpId="0" build="p" autoUpdateAnimBg="0" advAuto="0"/>
      <p:bldP spid="63510" grpId="0" build="p" autoUpdateAnimBg="0"/>
      <p:bldP spid="635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1905000" y="511810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62109" imgH="514264" progId="Equation.3">
                  <p:embed/>
                </p:oleObj>
              </mc:Choice>
              <mc:Fallback>
                <p:oleObj name="Equation" r:id="rId3" imgW="1162109" imgH="514264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18100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3924300" y="5194300"/>
          <a:ext cx="148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476453" imgH="438293" progId="Equation.3">
                  <p:embed/>
                </p:oleObj>
              </mc:Choice>
              <mc:Fallback>
                <p:oleObj name="Equation" r:id="rId5" imgW="1476453" imgH="438293" progId="Equation.3">
                  <p:embed/>
                  <p:pic>
                    <p:nvPicPr>
                      <p:cNvPr id="368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94300"/>
                        <a:ext cx="148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067050" y="5105400"/>
            <a:ext cx="106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都有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65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2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比较审敛法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38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406900" y="13335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43031" imgH="1095217" progId="Equation.3">
                  <p:embed/>
                </p:oleObj>
              </mc:Choice>
              <mc:Fallback>
                <p:oleObj name="Equation" r:id="rId7" imgW="943031" imgH="1095217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3335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5410200" y="1143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828506" imgH="1095217" progId="Equation.3">
                  <p:embed/>
                </p:oleObj>
              </mc:Choice>
              <mc:Fallback>
                <p:oleObj name="Equation" r:id="rId9" imgW="828506" imgH="1095217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13239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且存在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524000" y="1347788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314466" imgH="514264" progId="Equation.3">
                  <p:embed/>
                </p:oleObj>
              </mc:Choice>
              <mc:Fallback>
                <p:oleObj name="Equation" r:id="rId11" imgW="1314466" imgH="514264" progId="Equation.3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47788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819400" y="13239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对一切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038600" y="1462088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981207" imgH="361979" progId="Equation.3">
                  <p:embed/>
                </p:oleObj>
              </mc:Choice>
              <mc:Fallback>
                <p:oleObj name="Equation" r:id="rId13" imgW="981207" imgH="361979" progId="Equation.3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62088"/>
                        <a:ext cx="99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029200" y="1323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4685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3124200" y="2216150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819220" imgH="1057404" progId="Equation.3">
                  <p:embed/>
                </p:oleObj>
              </mc:Choice>
              <mc:Fallback>
                <p:oleObj name="Equation" r:id="rId15" imgW="819220" imgH="1057404" progId="Equation.3">
                  <p:embed/>
                  <p:pic>
                    <p:nvPicPr>
                      <p:cNvPr id="36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16150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879975" y="24685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6403975" y="22098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828506" imgH="1057404" progId="Equation.3">
                  <p:embed/>
                </p:oleObj>
              </mc:Choice>
              <mc:Fallback>
                <p:oleObj name="Equation" r:id="rId17" imgW="828506" imgH="1057404" progId="Equation.3">
                  <p:embed/>
                  <p:pic>
                    <p:nvPicPr>
                      <p:cNvPr id="368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22098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066800" y="35782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</a:t>
            </a: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3124200" y="3328988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828506" imgH="1057404" progId="Equation.3">
                  <p:embed/>
                </p:oleObj>
              </mc:Choice>
              <mc:Fallback>
                <p:oleObj name="Equation" r:id="rId19" imgW="828506" imgH="1057404" progId="Equation.3">
                  <p:embed/>
                  <p:pic>
                    <p:nvPicPr>
                      <p:cNvPr id="368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28988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933950" y="35782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</a:t>
            </a: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6400800" y="3325813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819220" imgH="1057404" progId="Equation.3">
                  <p:embed/>
                </p:oleObj>
              </mc:Choice>
              <mc:Fallback>
                <p:oleObj name="Equation" r:id="rId21" imgW="819220" imgH="1057404" progId="Equation.3">
                  <p:embed/>
                  <p:pic>
                    <p:nvPicPr>
                      <p:cNvPr id="368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25813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609600" y="4510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304800" y="5105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设对一切</a:t>
            </a:r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723900" y="5791200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3" imgW="1247745" imgH="447575" progId="Equation.3">
                  <p:embed/>
                </p:oleObj>
              </mc:Choice>
              <mc:Fallback>
                <p:oleObj name="Equation" r:id="rId23" imgW="1247745" imgH="447575" progId="Equation.3">
                  <p:embed/>
                  <p:pic>
                    <p:nvPicPr>
                      <p:cNvPr id="368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791200"/>
                        <a:ext cx="125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1981200" y="57912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5" imgW="409610" imgH="438293" progId="Equation.3">
                  <p:embed/>
                </p:oleObj>
              </mc:Choice>
              <mc:Fallback>
                <p:oleObj name="Equation" r:id="rId25" imgW="409610" imgH="438293" progId="Equation.3">
                  <p:embed/>
                  <p:pic>
                    <p:nvPicPr>
                      <p:cNvPr id="368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9120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04800" y="1919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813175" y="24685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7183438" y="24653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;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867150" y="35782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7162800" y="3581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也发散 </a:t>
            </a:r>
            <a:r>
              <a:rPr lang="en-US" altLang="zh-CN"/>
              <a:t>.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2362200" y="57292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分别表示</a:t>
            </a: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级数和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级数的部分和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152400" y="6186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5486400" y="1385888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7" imgW="1333382" imgH="438293" progId="Equation.3">
                  <p:embed/>
                </p:oleObj>
              </mc:Choice>
              <mc:Fallback>
                <p:oleObj name="Equation" r:id="rId27" imgW="1333382" imgH="438293" progId="Equation.3">
                  <p:embed/>
                  <p:pic>
                    <p:nvPicPr>
                      <p:cNvPr id="368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85888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6248400" y="42545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是两个</a:t>
            </a:r>
            <a:r>
              <a:rPr lang="zh-CN" altLang="en-US">
                <a:solidFill>
                  <a:schemeClr val="tx2"/>
                </a:solidFill>
              </a:rPr>
              <a:t>正项级数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endParaRPr lang="en-US" altLang="zh-CN"/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858000" y="1309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常数 </a:t>
            </a:r>
            <a:r>
              <a:rPr lang="en-US" altLang="zh-CN" i="1"/>
              <a:t>k</a:t>
            </a:r>
            <a:r>
              <a:rPr lang="en-US" altLang="zh-CN"/>
              <a:t> &gt; 0 ),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1219200" y="4497388"/>
            <a:ext cx="676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因在级数前加、减有限项不改变其敛散性</a:t>
            </a:r>
            <a:r>
              <a:rPr lang="en-US" altLang="zh-CN"/>
              <a:t>, 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772400" y="4495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故不妨</a:t>
            </a:r>
          </a:p>
        </p:txBody>
      </p:sp>
      <p:pic>
        <p:nvPicPr>
          <p:cNvPr id="6182" name="Picture 48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3" name="Text Box 4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184" name="Picture 5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" name="Picture 5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6" name="Picture 5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7" name="Picture 5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8" name="Picture 5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4" grpId="0" autoUpdateAnimBg="0"/>
      <p:bldP spid="36867" grpId="0" build="p" autoUpdateAnimBg="0"/>
      <p:bldP spid="36870" grpId="0" autoUpdateAnimBg="0"/>
      <p:bldP spid="36872" grpId="0" autoUpdateAnimBg="0"/>
      <p:bldP spid="36874" grpId="0" autoUpdateAnimBg="0"/>
      <p:bldP spid="36877" grpId="0" autoUpdateAnimBg="0"/>
      <p:bldP spid="36879" grpId="0" autoUpdateAnimBg="0"/>
      <p:bldP spid="36881" grpId="0" autoUpdateAnimBg="0"/>
      <p:bldP spid="36883" grpId="0" autoUpdateAnimBg="0"/>
      <p:bldP spid="36885" grpId="0" autoUpdateAnimBg="0"/>
      <p:bldP spid="36886" grpId="0" autoUpdateAnimBg="0"/>
      <p:bldP spid="36896" grpId="0" autoUpdateAnimBg="0"/>
      <p:bldP spid="36897" grpId="0" autoUpdateAnimBg="0"/>
      <p:bldP spid="36898" grpId="0" autoUpdateAnimBg="0"/>
      <p:bldP spid="36899" grpId="0" autoUpdateAnimBg="0"/>
      <p:bldP spid="36900" grpId="0" autoUpdateAnimBg="0"/>
      <p:bldP spid="36902" grpId="0" autoUpdateAnimBg="0"/>
      <p:bldP spid="36903" grpId="0" autoUpdateAnimBg="0"/>
      <p:bldP spid="36906" grpId="0" build="p" autoUpdateAnimBg="0"/>
      <p:bldP spid="36908" grpId="0" autoUpdateAnimBg="0"/>
      <p:bldP spid="36909" grpId="0" build="p" autoUpdateAnimBg="0"/>
      <p:bldP spid="369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9600" y="1106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603500" y="838200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19220" imgH="1057404" progId="Equation.3">
                  <p:embed/>
                </p:oleObj>
              </mc:Choice>
              <mc:Fallback>
                <p:oleObj name="Equation" r:id="rId3" imgW="819220" imgH="1057404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838200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267200" y="1066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则有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143500" y="1143000"/>
          <a:ext cx="171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704816" imgH="609485" progId="Equation.3">
                  <p:embed/>
                </p:oleObj>
              </mc:Choice>
              <mc:Fallback>
                <p:oleObj name="Equation" r:id="rId5" imgW="1704816" imgH="609485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143000"/>
                        <a:ext cx="171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143000" y="20669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因此对一切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060700" y="2057400"/>
          <a:ext cx="113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23934" imgH="485732" progId="Equation.3">
                  <p:embed/>
                </p:oleObj>
              </mc:Choice>
              <mc:Fallback>
                <p:oleObj name="Equation" r:id="rId7" imgW="1123934" imgH="485732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057400"/>
                        <a:ext cx="113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229100" y="20669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有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4794250" y="21463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71435" imgH="438293" progId="Equation.3">
                  <p:embed/>
                </p:oleObj>
              </mc:Choice>
              <mc:Fallback>
                <p:oleObj name="Equation" r:id="rId9" imgW="371435" imgH="438293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1463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143000" y="29860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由定理 </a:t>
            </a:r>
            <a:r>
              <a:rPr lang="en-US" altLang="zh-CN"/>
              <a:t>1 </a:t>
            </a:r>
            <a:r>
              <a:rPr lang="zh-CN" altLang="en-US"/>
              <a:t>可知</a:t>
            </a:r>
            <a:r>
              <a:rPr lang="en-US" altLang="zh-CN"/>
              <a:t>,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4572000" y="27432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828506" imgH="1057404" progId="Equation.3">
                  <p:embed/>
                </p:oleObj>
              </mc:Choice>
              <mc:Fallback>
                <p:oleObj name="Equation" r:id="rId11" imgW="828506" imgH="1057404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4343400" y="39941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则有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09600" y="4038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</a:t>
            </a:r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2667000" y="37338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828506" imgH="1057404" progId="Equation.3">
                  <p:embed/>
                </p:oleObj>
              </mc:Choice>
              <mc:Fallback>
                <p:oleObj name="Equation" r:id="rId13" imgW="828506" imgH="1057404" progId="Equation.3">
                  <p:embed/>
                  <p:pic>
                    <p:nvPicPr>
                      <p:cNvPr id="379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5105400" y="4114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1895349" imgH="647643" progId="Equation.3">
                  <p:embed/>
                </p:oleObj>
              </mc:Choice>
              <mc:Fallback>
                <p:oleObj name="Equation" r:id="rId15" imgW="1895349" imgH="647643" progId="Equation.3">
                  <p:embed/>
                  <p:pic>
                    <p:nvPicPr>
                      <p:cNvPr id="379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1905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079500" y="5105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905000" y="5181600"/>
          <a:ext cx="191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1904979" imgH="609485" progId="Equation.3">
                  <p:embed/>
                </p:oleObj>
              </mc:Choice>
              <mc:Fallback>
                <p:oleObj name="Equation" r:id="rId17" imgW="1904979" imgH="609485" progId="Equation.3">
                  <p:embed/>
                  <p:pic>
                    <p:nvPicPr>
                      <p:cNvPr id="37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1917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822700" y="5145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这说明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</a:t>
            </a:r>
          </a:p>
        </p:txBody>
      </p:sp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6108700" y="4876800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819220" imgH="1057404" progId="Equation.3">
                  <p:embed/>
                </p:oleObj>
              </mc:Choice>
              <mc:Fallback>
                <p:oleObj name="Equation" r:id="rId19" imgW="819220" imgH="1057404" progId="Equation.3">
                  <p:embed/>
                  <p:pic>
                    <p:nvPicPr>
                      <p:cNvPr id="37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876800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6858000" y="5195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也发散 </a:t>
            </a:r>
            <a:r>
              <a:rPr lang="en-US" altLang="zh-CN"/>
              <a:t>.</a:t>
            </a:r>
          </a:p>
        </p:txBody>
      </p:sp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5283200" y="217805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1" imgW="799960" imgH="400136" progId="Equation.3">
                  <p:embed/>
                </p:oleObj>
              </mc:Choice>
              <mc:Fallback>
                <p:oleObj name="Equation" r:id="rId21" imgW="799960" imgH="400136" progId="Equation.3">
                  <p:embed/>
                  <p:pic>
                    <p:nvPicPr>
                      <p:cNvPr id="379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178050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8"/>
          <p:cNvGraphicFramePr>
            <a:graphicFrameLocks noChangeAspect="1"/>
          </p:cNvGraphicFramePr>
          <p:nvPr/>
        </p:nvGraphicFramePr>
        <p:xfrm>
          <a:off x="2743200" y="3048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3" imgW="371435" imgH="438293" progId="Equation.3">
                  <p:embed/>
                </p:oleObj>
              </mc:Choice>
              <mc:Fallback>
                <p:oleObj name="Equation" r:id="rId23" imgW="371435" imgH="438293" progId="Equation.3">
                  <p:embed/>
                  <p:pic>
                    <p:nvPicPr>
                      <p:cNvPr id="719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9"/>
          <p:cNvGraphicFramePr>
            <a:graphicFrameLocks noChangeAspect="1"/>
          </p:cNvGraphicFramePr>
          <p:nvPr/>
        </p:nvGraphicFramePr>
        <p:xfrm>
          <a:off x="3163888" y="3048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5" imgW="943031" imgH="438293" progId="Equation.3">
                  <p:embed/>
                </p:oleObj>
              </mc:Choice>
              <mc:Fallback>
                <p:oleObj name="Equation" r:id="rId25" imgW="943031" imgH="438293" progId="Equation.3">
                  <p:embed/>
                  <p:pic>
                    <p:nvPicPr>
                      <p:cNvPr id="719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048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334000" y="2986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.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429000" y="39862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发散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352800" y="1096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429000" y="2986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</a:t>
            </a:r>
          </a:p>
        </p:txBody>
      </p:sp>
      <p:pic>
        <p:nvPicPr>
          <p:cNvPr id="7196" name="Picture 36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7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198" name="Picture 3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3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4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4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4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autoUpdateAnimBg="0"/>
      <p:bldP spid="37895" grpId="0" autoUpdateAnimBg="0"/>
      <p:bldP spid="37897" grpId="0" autoUpdateAnimBg="0"/>
      <p:bldP spid="37899" grpId="0" autoUpdateAnimBg="0"/>
      <p:bldP spid="37901" grpId="0" autoUpdateAnimBg="0"/>
      <p:bldP spid="37902" grpId="0" autoUpdateAnimBg="0"/>
      <p:bldP spid="37905" grpId="0" autoUpdateAnimBg="0"/>
      <p:bldP spid="37907" grpId="0" autoUpdateAnimBg="0"/>
      <p:bldP spid="37909" grpId="0" autoUpdateAnimBg="0"/>
      <p:bldP spid="37919" grpId="0" autoUpdateAnimBg="0"/>
      <p:bldP spid="37920" grpId="0" autoUpdateAnimBg="0"/>
      <p:bldP spid="37921" grpId="0" autoUpdateAnimBg="0"/>
      <p:bldP spid="379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124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1.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讨论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p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276600" y="228600"/>
          <a:ext cx="3768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762496" imgH="876243" progId="Equation.3">
                  <p:embed/>
                </p:oleObj>
              </mc:Choice>
              <mc:Fallback>
                <p:oleObj name="Equation" r:id="rId3" imgW="3762496" imgH="876243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"/>
                        <a:ext cx="37687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010400" y="381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常数 </a:t>
            </a:r>
            <a:r>
              <a:rPr lang="en-US" altLang="zh-CN" i="1"/>
              <a:t>p</a:t>
            </a:r>
            <a:r>
              <a:rPr lang="en-US" altLang="zh-CN"/>
              <a:t> &gt; 0)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09600" y="19351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1)  </a:t>
            </a:r>
            <a:r>
              <a:rPr lang="zh-CN" altLang="en-US"/>
              <a:t>若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171700" y="20447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66681" imgH="380885" progId="Equation.3">
                  <p:embed/>
                </p:oleObj>
              </mc:Choice>
              <mc:Fallback>
                <p:oleObj name="Equation" r:id="rId5" imgW="866681" imgH="380885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0447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0" y="19351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因为对一切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029200" y="191770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162109" imgH="514264" progId="Equation.3">
                  <p:embed/>
                </p:oleObj>
              </mc:Choice>
              <mc:Fallback>
                <p:oleObj name="Equation" r:id="rId7" imgW="1162109" imgH="514264" progId="Equation.3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17700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008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而调和级数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133600" y="3714750"/>
          <a:ext cx="800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790674" imgH="1095217" progId="Equation.3">
                  <p:embed/>
                </p:oleObj>
              </mc:Choice>
              <mc:Fallback>
                <p:oleObj name="Equation" r:id="rId9" imgW="790674" imgH="1095217" progId="Equation.3">
                  <p:embed/>
                  <p:pic>
                    <p:nvPicPr>
                      <p:cNvPr id="38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14750"/>
                        <a:ext cx="800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886200" y="40386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由比较审敛法可知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级数</a:t>
            </a: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7848600" y="3733800"/>
          <a:ext cx="92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914486" imgH="1057404" progId="Equation.3">
                  <p:embed/>
                </p:oleObj>
              </mc:Choice>
              <mc:Fallback>
                <p:oleObj name="Equation" r:id="rId11" imgW="914486" imgH="1057404" progId="Equation.3">
                  <p:embed/>
                  <p:pic>
                    <p:nvPicPr>
                      <p:cNvPr id="38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733800"/>
                        <a:ext cx="927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3359150" y="2640013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628688" imgH="838085" progId="Equation.3">
                  <p:embed/>
                </p:oleObj>
              </mc:Choice>
              <mc:Fallback>
                <p:oleObj name="Equation" r:id="rId13" imgW="628688" imgH="838085" progId="Equation.3">
                  <p:embed/>
                  <p:pic>
                    <p:nvPicPr>
                      <p:cNvPr id="389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640013"/>
                        <a:ext cx="63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895600" y="4038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2763838" y="2616200"/>
          <a:ext cx="48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476331" imgH="876243" progId="Equation.3">
                  <p:embed/>
                </p:oleObj>
              </mc:Choice>
              <mc:Fallback>
                <p:oleObj name="Equation" r:id="rId15" imgW="476331" imgH="876243" progId="Equation.3">
                  <p:embed/>
                  <p:pic>
                    <p:nvPicPr>
                      <p:cNvPr id="389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616200"/>
                        <a:ext cx="48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0" name="Picture 20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12" name="Picture 2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2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2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2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20" grpId="0" autoUpdateAnimBg="0"/>
      <p:bldP spid="38922" grpId="0" autoUpdateAnimBg="0"/>
      <p:bldP spid="38924" grpId="0" autoUpdateAnimBg="0"/>
      <p:bldP spid="38927" grpId="0" autoUpdateAnimBg="0"/>
      <p:bldP spid="389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1473200" y="4953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76311" imgH="380885" progId="Equation.3">
                  <p:embed/>
                </p:oleObj>
              </mc:Choice>
              <mc:Fallback>
                <p:oleObj name="Equation" r:id="rId3" imgW="876311" imgH="380885" progId="Equation.3">
                  <p:embed/>
                  <p:pic>
                    <p:nvPicPr>
                      <p:cNvPr id="92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953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286000" y="369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因为当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438525" y="495300"/>
          <a:ext cx="177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771537" imgH="304915" progId="Equation.3">
                  <p:embed/>
                </p:oleObj>
              </mc:Choice>
              <mc:Fallback>
                <p:oleObj name="Equation" r:id="rId5" imgW="1771537" imgH="304915" progId="Equation.3">
                  <p:embed/>
                  <p:pic>
                    <p:nvPicPr>
                      <p:cNvPr id="39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95300"/>
                        <a:ext cx="177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791200" y="228600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447907" imgH="876243" progId="Equation.3">
                  <p:embed/>
                </p:oleObj>
              </mc:Choice>
              <mc:Fallback>
                <p:oleObj name="Equation" r:id="rId7" imgW="1447907" imgH="876243" progId="Equation.3">
                  <p:embed/>
                  <p:pic>
                    <p:nvPicPr>
                      <p:cNvPr id="39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315200" y="355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528763" y="1047750"/>
          <a:ext cx="248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476575" imgH="876243" progId="Equation.3">
                  <p:embed/>
                </p:oleObj>
              </mc:Choice>
              <mc:Fallback>
                <p:oleObj name="Equation" r:id="rId9" imgW="2476575" imgH="876243" progId="Equation.3">
                  <p:embed/>
                  <p:pic>
                    <p:nvPicPr>
                      <p:cNvPr id="39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047750"/>
                        <a:ext cx="2489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2133600" y="2057400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943154" imgH="876243" progId="Equation.3">
                  <p:embed/>
                </p:oleObj>
              </mc:Choice>
              <mc:Fallback>
                <p:oleObj name="Equation" r:id="rId11" imgW="1943154" imgH="876243" progId="Equation.3">
                  <p:embed/>
                  <p:pic>
                    <p:nvPicPr>
                      <p:cNvPr id="3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195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4102100" y="2057400"/>
          <a:ext cx="427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4267372" imgH="981089" progId="Equation.3">
                  <p:embed/>
                </p:oleObj>
              </mc:Choice>
              <mc:Fallback>
                <p:oleObj name="Equation" r:id="rId13" imgW="4267372" imgH="981089" progId="Equation.3">
                  <p:embed/>
                  <p:pic>
                    <p:nvPicPr>
                      <p:cNvPr id="39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57400"/>
                        <a:ext cx="427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09600" y="34083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考虑强级数</a:t>
            </a:r>
          </a:p>
        </p:txBody>
      </p:sp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2362200" y="3200400"/>
          <a:ext cx="359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3581250" imgH="1057404" progId="Equation.3">
                  <p:embed/>
                </p:oleObj>
              </mc:Choice>
              <mc:Fallback>
                <p:oleObj name="Equation" r:id="rId15" imgW="3581250" imgH="1057404" progId="Equation.3">
                  <p:embed/>
                  <p:pic>
                    <p:nvPicPr>
                      <p:cNvPr id="39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59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5943600" y="34385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的部分和</a:t>
            </a:r>
          </a:p>
        </p:txBody>
      </p:sp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723900" y="47244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409610" imgH="438293" progId="Equation.3">
                  <p:embed/>
                </p:oleObj>
              </mc:Choice>
              <mc:Fallback>
                <p:oleObj name="Equation" r:id="rId17" imgW="409610" imgH="438293" progId="Equation.3">
                  <p:embed/>
                  <p:pic>
                    <p:nvPicPr>
                      <p:cNvPr id="399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72440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147763" y="4416425"/>
          <a:ext cx="3767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3762496" imgH="1057404" progId="Equation.3">
                  <p:embed/>
                </p:oleObj>
              </mc:Choice>
              <mc:Fallback>
                <p:oleObj name="Equation" r:id="rId19" imgW="3762496" imgH="1057404" progId="Equation.3">
                  <p:embed/>
                  <p:pic>
                    <p:nvPicPr>
                      <p:cNvPr id="39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416425"/>
                        <a:ext cx="37671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7421563" y="46228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1" imgW="990493" imgH="247507" progId="Equation.3">
                  <p:embed/>
                </p:oleObj>
              </mc:Choice>
              <mc:Fallback>
                <p:oleObj name="Equation" r:id="rId21" imgW="990493" imgH="247507" progId="Equation.3">
                  <p:embed/>
                  <p:pic>
                    <p:nvPicPr>
                      <p:cNvPr id="39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563" y="462280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04800" y="56388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故强级数收敛 </a:t>
            </a:r>
            <a:r>
              <a:rPr lang="en-US" altLang="zh-CN"/>
              <a:t>, </a:t>
            </a:r>
            <a:r>
              <a:rPr lang="zh-CN" altLang="en-US"/>
              <a:t>由比较审敛法知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/>
              <a:t> </a:t>
            </a:r>
            <a:r>
              <a:rPr lang="zh-CN" altLang="en-US"/>
              <a:t>级数收敛 </a:t>
            </a:r>
            <a:r>
              <a:rPr lang="en-US" altLang="zh-CN"/>
              <a:t>.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181600" y="36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5008563" y="4521200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3" imgW="2171861" imgH="952557" progId="Equation.3">
                  <p:embed/>
                </p:oleObj>
              </mc:Choice>
              <mc:Fallback>
                <p:oleObj name="Equation" r:id="rId23" imgW="2171861" imgH="952557" progId="Equation.3">
                  <p:embed/>
                  <p:pic>
                    <p:nvPicPr>
                      <p:cNvPr id="39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4521200"/>
                        <a:ext cx="2184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685800" y="3124200"/>
            <a:ext cx="8153400" cy="1295400"/>
            <a:chOff x="384" y="1152"/>
            <a:chExt cx="5136" cy="816"/>
          </a:xfrm>
        </p:grpSpPr>
        <p:sp>
          <p:nvSpPr>
            <p:cNvPr id="9246" name="Rectangle 27"/>
            <p:cNvSpPr>
              <a:spLocks noChangeArrowheads="1"/>
            </p:cNvSpPr>
            <p:nvPr/>
          </p:nvSpPr>
          <p:spPr bwMode="auto">
            <a:xfrm>
              <a:off x="384" y="1152"/>
              <a:ext cx="5136" cy="816"/>
            </a:xfrm>
            <a:prstGeom prst="rect">
              <a:avLst/>
            </a:prstGeom>
            <a:solidFill>
              <a:srgbClr val="002CB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9247" name="Object 28"/>
            <p:cNvGraphicFramePr>
              <a:graphicFrameLocks noChangeAspect="1"/>
            </p:cNvGraphicFramePr>
            <p:nvPr/>
          </p:nvGraphicFramePr>
          <p:xfrm>
            <a:off x="480" y="1200"/>
            <a:ext cx="4968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25" imgW="7877167" imgH="1124093" progId="Equation.3">
                    <p:embed/>
                  </p:oleObj>
                </mc:Choice>
                <mc:Fallback>
                  <p:oleObj name="Equation" r:id="rId25" imgW="7877167" imgH="1124093" progId="Equation.3">
                    <p:embed/>
                    <p:pic>
                      <p:nvPicPr>
                        <p:cNvPr id="9247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200"/>
                          <a:ext cx="4968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7315200" y="4953000"/>
            <a:ext cx="1143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8610600" y="48006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27" imgW="142727" imgH="295289" progId="Equation.3">
                  <p:embed/>
                </p:oleObj>
              </mc:Choice>
              <mc:Fallback>
                <p:oleObj name="Equation" r:id="rId27" imgW="142727" imgH="295289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8006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31"/>
          <p:cNvSpPr>
            <a:spLocks noGrp="1" noChangeArrowheads="1"/>
          </p:cNvSpPr>
          <p:nvPr>
            <p:ph type="title"/>
          </p:nvPr>
        </p:nvSpPr>
        <p:spPr>
          <a:xfrm>
            <a:off x="609600" y="431800"/>
            <a:ext cx="1066800" cy="533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仿宋_GB2312" panose="02010609030101010101" pitchFamily="49" charset="-122"/>
              </a:rPr>
              <a:t>2)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若</a:t>
            </a:r>
          </a:p>
        </p:txBody>
      </p:sp>
      <p:pic>
        <p:nvPicPr>
          <p:cNvPr id="9239" name="Picture 34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41" name="Picture 3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3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3" name="Picture 3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4" name="Picture 3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5" name="Picture 4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utoUpdateAnimBg="0"/>
      <p:bldP spid="39948" grpId="0" autoUpdateAnimBg="0"/>
      <p:bldP spid="39952" grpId="0" autoUpdateAnimBg="0"/>
      <p:bldP spid="39954" grpId="0" autoUpdateAnimBg="0"/>
      <p:bldP spid="39958" grpId="0" autoUpdateAnimBg="0"/>
      <p:bldP spid="39960" grpId="0" autoUpdateAnimBg="0"/>
      <p:bldP spid="399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6096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楷体_GB2312" panose="02010609030101010101" pitchFamily="49" charset="-122"/>
              </a:rPr>
              <a:t>调和级数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与 </a:t>
            </a:r>
            <a:r>
              <a:rPr lang="en-US" altLang="zh-CN" sz="2800" i="1">
                <a:ea typeface="楷体_GB2312" panose="02010609030101010101" pitchFamily="49" charset="-122"/>
              </a:rPr>
              <a:t>p </a:t>
            </a:r>
            <a:r>
              <a:rPr lang="zh-CN" altLang="en-US" sz="2800">
                <a:ea typeface="楷体_GB2312" panose="02010609030101010101" pitchFamily="49" charset="-122"/>
              </a:rPr>
              <a:t>级数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是两个常用的比较级数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609600" y="990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若存在</a:t>
            </a:r>
          </a:p>
        </p:txBody>
      </p:sp>
      <p:graphicFrame>
        <p:nvGraphicFramePr>
          <p:cNvPr id="40964" name="Object 1028"/>
          <p:cNvGraphicFramePr>
            <a:graphicFrameLocks noChangeAspect="1"/>
          </p:cNvGraphicFramePr>
          <p:nvPr/>
        </p:nvGraphicFramePr>
        <p:xfrm>
          <a:off x="1752600" y="992188"/>
          <a:ext cx="1244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38116" imgH="485732" progId="Equation.3">
                  <p:embed/>
                </p:oleObj>
              </mc:Choice>
              <mc:Fallback>
                <p:oleObj name="Equation" r:id="rId3" imgW="1238116" imgH="485732" progId="Equation.3">
                  <p:embed/>
                  <p:pic>
                    <p:nvPicPr>
                      <p:cNvPr id="4096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2188"/>
                        <a:ext cx="1244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3048000" y="9858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对一切</a:t>
            </a:r>
          </a:p>
        </p:txBody>
      </p:sp>
      <p:graphicFrame>
        <p:nvGraphicFramePr>
          <p:cNvPr id="40966" name="Object 1030"/>
          <p:cNvGraphicFramePr>
            <a:graphicFrameLocks noChangeAspect="1"/>
          </p:cNvGraphicFramePr>
          <p:nvPr/>
        </p:nvGraphicFramePr>
        <p:xfrm>
          <a:off x="4241800" y="10922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009752" imgH="380885" progId="Equation.3">
                  <p:embed/>
                </p:oleObj>
              </mc:Choice>
              <mc:Fallback>
                <p:oleObj name="Equation" r:id="rId5" imgW="1009752" imgH="380885" progId="Equation.3">
                  <p:embed/>
                  <p:pic>
                    <p:nvPicPr>
                      <p:cNvPr id="4096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0922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31"/>
          <p:cNvGraphicFramePr>
            <a:graphicFrameLocks noChangeAspect="1"/>
          </p:cNvGraphicFramePr>
          <p:nvPr/>
        </p:nvGraphicFramePr>
        <p:xfrm>
          <a:off x="1371600" y="1752600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733706" imgH="838085" progId="Equation.3">
                  <p:embed/>
                </p:oleObj>
              </mc:Choice>
              <mc:Fallback>
                <p:oleObj name="Equation" r:id="rId7" imgW="1733706" imgH="838085" progId="Equation.3">
                  <p:embed/>
                  <p:pic>
                    <p:nvPicPr>
                      <p:cNvPr id="4096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035"/>
          <p:cNvGraphicFramePr>
            <a:graphicFrameLocks noChangeAspect="1"/>
          </p:cNvGraphicFramePr>
          <p:nvPr/>
        </p:nvGraphicFramePr>
        <p:xfrm>
          <a:off x="1371600" y="2997200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3124179" imgH="876243" progId="Equation.3">
                  <p:embed/>
                </p:oleObj>
              </mc:Choice>
              <mc:Fallback>
                <p:oleObj name="Equation" r:id="rId9" imgW="3124179" imgH="876243" progId="Equation.3">
                  <p:embed/>
                  <p:pic>
                    <p:nvPicPr>
                      <p:cNvPr id="4097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97200"/>
                        <a:ext cx="313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038"/>
          <p:cNvGraphicFramePr>
            <a:graphicFrameLocks noChangeAspect="1"/>
          </p:cNvGraphicFramePr>
          <p:nvPr/>
        </p:nvGraphicFramePr>
        <p:xfrm>
          <a:off x="4625975" y="2933700"/>
          <a:ext cx="2155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133686" imgH="1095217" progId="Equation.3">
                  <p:embed/>
                </p:oleObj>
              </mc:Choice>
              <mc:Fallback>
                <p:oleObj name="Equation" r:id="rId11" imgW="2133686" imgH="1095217" progId="Equation.3">
                  <p:embed/>
                  <p:pic>
                    <p:nvPicPr>
                      <p:cNvPr id="40974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2933700"/>
                        <a:ext cx="21558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34"/>
          <p:cNvGraphicFramePr>
            <a:graphicFrameLocks noChangeAspect="1"/>
          </p:cNvGraphicFramePr>
          <p:nvPr/>
        </p:nvGraphicFramePr>
        <p:xfrm>
          <a:off x="3276600" y="1676400"/>
          <a:ext cx="2206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190777" imgH="1095217" progId="Equation.3">
                  <p:embed/>
                </p:oleObj>
              </mc:Choice>
              <mc:Fallback>
                <p:oleObj name="Equation" r:id="rId13" imgW="2190777" imgH="1095217" progId="Equation.3">
                  <p:embed/>
                  <p:pic>
                    <p:nvPicPr>
                      <p:cNvPr id="4097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76400"/>
                        <a:ext cx="2206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1" name="Picture 1057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05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53" name="Picture 105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06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06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06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06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7"/>
          <p:cNvSpPr txBox="1">
            <a:spLocks noChangeArrowheads="1"/>
          </p:cNvSpPr>
          <p:nvPr/>
        </p:nvSpPr>
        <p:spPr bwMode="auto">
          <a:xfrm>
            <a:off x="1447800" y="533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证明级数</a:t>
            </a:r>
          </a:p>
        </p:txBody>
      </p:sp>
      <p:graphicFrame>
        <p:nvGraphicFramePr>
          <p:cNvPr id="11267" name="Object 18"/>
          <p:cNvGraphicFramePr>
            <a:graphicFrameLocks noChangeAspect="1"/>
          </p:cNvGraphicFramePr>
          <p:nvPr/>
        </p:nvGraphicFramePr>
        <p:xfrm>
          <a:off x="3060700" y="228600"/>
          <a:ext cx="1968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962069" imgH="1057404" progId="Equation.3">
                  <p:embed/>
                </p:oleObj>
              </mc:Choice>
              <mc:Fallback>
                <p:oleObj name="Equation" r:id="rId3" imgW="1962069" imgH="1057404" progId="Equation.3">
                  <p:embed/>
                  <p:pic>
                    <p:nvPicPr>
                      <p:cNvPr id="1126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28600"/>
                        <a:ext cx="1968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19"/>
          <p:cNvSpPr txBox="1">
            <a:spLocks noChangeArrowheads="1"/>
          </p:cNvSpPr>
          <p:nvPr/>
        </p:nvSpPr>
        <p:spPr bwMode="auto">
          <a:xfrm>
            <a:off x="5029200" y="533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09600" y="1309688"/>
            <a:ext cx="159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因为</a:t>
            </a:r>
          </a:p>
        </p:txBody>
      </p:sp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1447800" y="1905000"/>
          <a:ext cx="3325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314711" imgH="1009621" progId="Equation.3">
                  <p:embed/>
                </p:oleObj>
              </mc:Choice>
              <mc:Fallback>
                <p:oleObj name="Equation" r:id="rId5" imgW="3314711" imgH="1009621" progId="Equation.3">
                  <p:embed/>
                  <p:pic>
                    <p:nvPicPr>
                      <p:cNvPr id="676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33258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4908550" y="1930400"/>
          <a:ext cx="3008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3000367" imgH="838085" progId="Equation.3">
                  <p:embed/>
                </p:oleObj>
              </mc:Choice>
              <mc:Fallback>
                <p:oleObj name="Equation" r:id="rId7" imgW="3000367" imgH="838085" progId="Equation.3">
                  <p:embed/>
                  <p:pic>
                    <p:nvPicPr>
                      <p:cNvPr id="676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1930400"/>
                        <a:ext cx="30083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09600" y="3384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而级数</a:t>
            </a:r>
          </a:p>
        </p:txBody>
      </p:sp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1905000" y="3048000"/>
          <a:ext cx="1143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133564" imgH="1057404" progId="Equation.3">
                  <p:embed/>
                </p:oleObj>
              </mc:Choice>
              <mc:Fallback>
                <p:oleObj name="Equation" r:id="rId9" imgW="1133564" imgH="1057404" progId="Equation.3">
                  <p:embed/>
                  <p:pic>
                    <p:nvPicPr>
                      <p:cNvPr id="676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143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3149600" y="3063875"/>
          <a:ext cx="1193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181025" imgH="1095217" progId="Equation.3">
                  <p:embed/>
                </p:oleObj>
              </mc:Choice>
              <mc:Fallback>
                <p:oleObj name="Equation" r:id="rId11" imgW="1181025" imgH="1095217" progId="Equation.3">
                  <p:embed/>
                  <p:pic>
                    <p:nvPicPr>
                      <p:cNvPr id="676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063875"/>
                        <a:ext cx="1193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4419600" y="3290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685800" y="43132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根据比较审敛法可知</a:t>
            </a:r>
            <a:r>
              <a:rPr lang="en-US" altLang="zh-CN"/>
              <a:t>,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114800" y="4343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所给级数发散 </a:t>
            </a:r>
            <a:r>
              <a:rPr lang="en-US" altLang="zh-CN"/>
              <a:t>.</a:t>
            </a:r>
          </a:p>
        </p:txBody>
      </p:sp>
      <p:sp>
        <p:nvSpPr>
          <p:cNvPr id="11278" name="Rectangle 30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</a:p>
        </p:txBody>
      </p:sp>
      <p:pic>
        <p:nvPicPr>
          <p:cNvPr id="11279" name="Picture 31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281" name="Picture 3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3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3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3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3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4" grpId="0" autoUpdateAnimBg="0"/>
      <p:bldP spid="67607" grpId="0" autoUpdateAnimBg="0"/>
      <p:bldP spid="67610" grpId="0" autoUpdateAnimBg="0"/>
      <p:bldP spid="67611" grpId="0" autoUpdateAnimBg="0"/>
      <p:bldP spid="676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228600"/>
            <a:ext cx="521335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ea typeface="楷体_GB2312" panose="02010609030101010101" pitchFamily="49" charset="-122"/>
              </a:rPr>
              <a:t>比较审敛法的极限形式</a:t>
            </a:r>
            <a:r>
              <a:rPr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)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19100" y="76200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43031" imgH="1095217" progId="Equation.3">
                  <p:embed/>
                </p:oleObj>
              </mc:Choice>
              <mc:Fallback>
                <p:oleObj name="Equation" r:id="rId3" imgW="943031" imgH="1095217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6200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447800" y="7620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28506" imgH="1095217" progId="Equation.3">
                  <p:embed/>
                </p:oleObj>
              </mc:Choice>
              <mc:Fallback>
                <p:oleObj name="Equation" r:id="rId5" imgW="828506" imgH="1095217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048000" y="9525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809712" imgH="942932" progId="Equation.3">
                  <p:embed/>
                </p:oleObj>
              </mc:Choice>
              <mc:Fallback>
                <p:oleObj name="Equation" r:id="rId7" imgW="1809712" imgH="942932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525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76800" y="1066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038600" y="19954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两个级数同时收敛或发散 </a:t>
            </a:r>
            <a:r>
              <a:rPr lang="en-US" altLang="zh-CN"/>
              <a:t>;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066800" y="2819400"/>
            <a:ext cx="199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en-US" altLang="zh-CN"/>
              <a:t> </a:t>
            </a:r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2895600" y="2552700"/>
          <a:ext cx="2527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514750" imgH="1095217" progId="Equation.3">
                  <p:embed/>
                </p:oleObj>
              </mc:Choice>
              <mc:Fallback>
                <p:oleObj name="Equation" r:id="rId9" imgW="2514750" imgH="1095217" progId="Equation.3">
                  <p:embed/>
                  <p:pic>
                    <p:nvPicPr>
                      <p:cNvPr id="123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52700"/>
                        <a:ext cx="2527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5410200" y="2514600"/>
          <a:ext cx="2209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2200407" imgH="1095217" progId="Equation.3">
                  <p:embed/>
                </p:oleObj>
              </mc:Choice>
              <mc:Fallback>
                <p:oleObj name="Equation" r:id="rId11" imgW="2200407" imgH="1095217" progId="Equation.3">
                  <p:embed/>
                  <p:pic>
                    <p:nvPicPr>
                      <p:cNvPr id="12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0"/>
                        <a:ext cx="2209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079500" y="3990975"/>
            <a:ext cx="204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当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=∞</a:t>
            </a:r>
            <a:r>
              <a:rPr lang="en-US" altLang="zh-CN"/>
              <a:t> 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870200" y="3733800"/>
          <a:ext cx="2578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2571841" imgH="1095217" progId="Equation.3">
                  <p:embed/>
                </p:oleObj>
              </mc:Choice>
              <mc:Fallback>
                <p:oleObj name="Equation" r:id="rId13" imgW="2571841" imgH="1095217" progId="Equation.3">
                  <p:embed/>
                  <p:pic>
                    <p:nvPicPr>
                      <p:cNvPr id="12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733800"/>
                        <a:ext cx="2578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5422900" y="3657600"/>
          <a:ext cx="2120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2114426" imgH="1095217" progId="Equation.3">
                  <p:embed/>
                </p:oleObj>
              </mc:Choice>
              <mc:Fallback>
                <p:oleObj name="Equation" r:id="rId15" imgW="2114426" imgH="1095217" progId="Equation.3">
                  <p:embed/>
                  <p:pic>
                    <p:nvPicPr>
                      <p:cNvPr id="12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657600"/>
                        <a:ext cx="2120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09600" y="4916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据极限定义</a:t>
            </a:r>
            <a:r>
              <a:rPr lang="en-US" altLang="zh-CN"/>
              <a:t>,</a:t>
            </a:r>
          </a:p>
        </p:txBody>
      </p:sp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3200400" y="4978400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1238116" imgH="409417" progId="Equation.3">
                  <p:embed/>
                </p:oleObj>
              </mc:Choice>
              <mc:Fallback>
                <p:oleObj name="Equation" r:id="rId17" imgW="1238116" imgH="409417" progId="Equation.3">
                  <p:embed/>
                  <p:pic>
                    <p:nvPicPr>
                      <p:cNvPr id="12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78400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4495800" y="48768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9" imgW="2038420" imgH="533515" progId="Equation.3">
                  <p:embed/>
                </p:oleObj>
              </mc:Choice>
              <mc:Fallback>
                <p:oleObj name="Equation" r:id="rId19" imgW="2038420" imgH="533515" progId="Equation.3">
                  <p:embed/>
                  <p:pic>
                    <p:nvPicPr>
                      <p:cNvPr id="123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2514600" y="5524500"/>
          <a:ext cx="162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1" imgW="1619180" imgH="742864" progId="Equation.3">
                  <p:embed/>
                </p:oleObj>
              </mc:Choice>
              <mc:Fallback>
                <p:oleObj name="Equation" r:id="rId21" imgW="1619180" imgH="742864" progId="Equation.3">
                  <p:embed/>
                  <p:pic>
                    <p:nvPicPr>
                      <p:cNvPr id="12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24500"/>
                        <a:ext cx="1625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/>
        </p:nvGraphicFramePr>
        <p:xfrm>
          <a:off x="4595813" y="57150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3" imgW="1181025" imgH="400136" progId="Equation.3">
                  <p:embed/>
                </p:oleObj>
              </mc:Choice>
              <mc:Fallback>
                <p:oleObj name="Equation" r:id="rId23" imgW="1181025" imgH="400136" progId="Equation.3">
                  <p:embed/>
                  <p:pic>
                    <p:nvPicPr>
                      <p:cNvPr id="123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57150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5835650" y="242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设两正项级数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2286000" y="1066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满足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066800" y="1973263"/>
            <a:ext cx="337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 </a:t>
            </a:r>
            <a:r>
              <a:rPr lang="en-US" altLang="zh-CN">
                <a:solidFill>
                  <a:schemeClr val="tx2"/>
                </a:solidFill>
              </a:rPr>
              <a:t>0 &lt;</a:t>
            </a:r>
            <a:r>
              <a:rPr lang="en-US" altLang="zh-CN" i="1">
                <a:solidFill>
                  <a:schemeClr val="tx2"/>
                </a:solidFill>
              </a:rPr>
              <a:t> l </a:t>
            </a:r>
            <a:r>
              <a:rPr lang="en-US" altLang="zh-CN">
                <a:solidFill>
                  <a:schemeClr val="tx2"/>
                </a:solidFill>
              </a:rPr>
              <a:t>&lt;∞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6629400" y="4978400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5" imgW="1638440" imgH="438293" progId="Equation.3">
                  <p:embed/>
                </p:oleObj>
              </mc:Choice>
              <mc:Fallback>
                <p:oleObj name="Equation" r:id="rId25" imgW="1638440" imgH="438293" progId="Equation.3">
                  <p:embed/>
                  <p:pic>
                    <p:nvPicPr>
                      <p:cNvPr id="1232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78400"/>
                        <a:ext cx="1647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6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13" name="Picture 6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7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7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7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build="p" autoUpdateAnimBg="0"/>
      <p:bldP spid="12303" grpId="0" build="p" autoUpdateAnimBg="0"/>
      <p:bldP spid="12307" grpId="0" build="p" autoUpdateAnimBg="0"/>
      <p:bldP spid="12312" grpId="0" build="p" autoUpdateAnimBg="0"/>
      <p:bldP spid="12321" grpId="0" autoUpdateAnimBg="0"/>
      <p:bldP spid="12337" grpId="0" build="p" autoUpdateAnimBg="0"/>
      <p:bldP spid="12338" grpId="0" build="p" autoUpdateAnimBg="0"/>
      <p:bldP spid="12301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3226</TotalTime>
  <Words>1116</Words>
  <Application>Microsoft Office PowerPoint</Application>
  <PresentationFormat>全屏显示(4:3)</PresentationFormat>
  <Paragraphs>248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华文行楷</vt:lpstr>
      <vt:lpstr>楷体_GB2312</vt:lpstr>
      <vt:lpstr>Arial</vt:lpstr>
      <vt:lpstr>Times New Roman</vt:lpstr>
      <vt:lpstr>空演示文稿</vt:lpstr>
      <vt:lpstr>BMP 图象</vt:lpstr>
      <vt:lpstr>Equation</vt:lpstr>
      <vt:lpstr>公式</vt:lpstr>
      <vt:lpstr>PowerPoint 演示文稿</vt:lpstr>
      <vt:lpstr>一、正项级数及其审敛法</vt:lpstr>
      <vt:lpstr>定理2 (比较审敛法)</vt:lpstr>
      <vt:lpstr>PowerPoint 演示文稿</vt:lpstr>
      <vt:lpstr>例1. 讨论 p 级数</vt:lpstr>
      <vt:lpstr>2) 若</vt:lpstr>
      <vt:lpstr>调和级数与 p 级数是两个常用的比较级数.</vt:lpstr>
      <vt:lpstr>例2.</vt:lpstr>
      <vt:lpstr>定理3. (比较审敛法的极限形式)</vt:lpstr>
      <vt:lpstr>PowerPoint 演示文稿</vt:lpstr>
      <vt:lpstr>PowerPoint 演示文稿</vt:lpstr>
      <vt:lpstr>例3. 判别级数</vt:lpstr>
      <vt:lpstr>定理4 . 比值审敛法 ( D’alembert 判别法)</vt:lpstr>
      <vt:lpstr>(2) 当</vt:lpstr>
      <vt:lpstr>例5. 讨论级数</vt:lpstr>
      <vt:lpstr>定理5. 根值审敛法 ( Cauchy判别法)</vt:lpstr>
      <vt:lpstr>说明 :</vt:lpstr>
      <vt:lpstr>例6. 证明级数</vt:lpstr>
      <vt:lpstr>内容小结</vt:lpstr>
      <vt:lpstr>思考与练习</vt:lpstr>
      <vt:lpstr>PowerPoint 演示文稿</vt:lpstr>
      <vt:lpstr>备用题</vt:lpstr>
    </vt:vector>
  </TitlesOfParts>
  <Manager/>
  <Company>中国矿业大学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  数项级数及其审敛法</dc:title>
  <dc:creator>曹女士</dc:creator>
  <cp:lastModifiedBy>Zhuangchu LUO</cp:lastModifiedBy>
  <cp:revision>99</cp:revision>
  <dcterms:created xsi:type="dcterms:W3CDTF">2000-04-11T14:48:28Z</dcterms:created>
  <dcterms:modified xsi:type="dcterms:W3CDTF">2019-05-14T12:55:09Z</dcterms:modified>
</cp:coreProperties>
</file>