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306" r:id="rId3"/>
    <p:sldId id="270" r:id="rId4"/>
    <p:sldId id="271" r:id="rId5"/>
    <p:sldId id="272" r:id="rId6"/>
    <p:sldId id="273" r:id="rId7"/>
    <p:sldId id="274" r:id="rId8"/>
    <p:sldId id="276" r:id="rId9"/>
    <p:sldId id="291" r:id="rId10"/>
    <p:sldId id="277" r:id="rId11"/>
    <p:sldId id="281" r:id="rId12"/>
    <p:sldId id="278" r:id="rId13"/>
    <p:sldId id="302" r:id="rId14"/>
    <p:sldId id="479" r:id="rId15"/>
    <p:sldId id="480" r:id="rId16"/>
    <p:sldId id="481" r:id="rId17"/>
    <p:sldId id="482" r:id="rId18"/>
    <p:sldId id="485" r:id="rId19"/>
    <p:sldId id="486" r:id="rId20"/>
    <p:sldId id="483" r:id="rId21"/>
    <p:sldId id="489" r:id="rId22"/>
    <p:sldId id="424" r:id="rId23"/>
    <p:sldId id="425" r:id="rId24"/>
    <p:sldId id="427" r:id="rId25"/>
    <p:sldId id="428" r:id="rId26"/>
    <p:sldId id="491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50"/>
    <a:srgbClr val="006866"/>
    <a:srgbClr val="008080"/>
    <a:srgbClr val="8B8800"/>
    <a:srgbClr val="0066CC"/>
    <a:srgbClr val="008600"/>
    <a:srgbClr val="0033CC"/>
    <a:srgbClr val="0B3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2739B1-8E58-46B5-A309-9409219FF23B}" v="123" dt="2019-05-14T13:22:25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6" autoAdjust="0"/>
    <p:restoredTop sz="90129" autoAdjust="0"/>
  </p:normalViewPr>
  <p:slideViewPr>
    <p:cSldViewPr>
      <p:cViewPr varScale="1">
        <p:scale>
          <a:sx n="146" d="100"/>
          <a:sy n="146" d="100"/>
        </p:scale>
        <p:origin x="2106" y="120"/>
      </p:cViewPr>
      <p:guideLst>
        <p:guide orient="horz" pos="240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angchu LUO" userId="d36cc2071310b35e" providerId="LiveId" clId="{5C2739B1-8E58-46B5-A309-9409219FF23B}"/>
    <pc:docChg chg="modSld">
      <pc:chgData name="Zhuangchu LUO" userId="d36cc2071310b35e" providerId="LiveId" clId="{5C2739B1-8E58-46B5-A309-9409219FF23B}" dt="2019-05-14T13:22:25.798" v="181"/>
      <pc:docMkLst>
        <pc:docMk/>
      </pc:docMkLst>
      <pc:sldChg chg="modSp">
        <pc:chgData name="Zhuangchu LUO" userId="d36cc2071310b35e" providerId="LiveId" clId="{5C2739B1-8E58-46B5-A309-9409219FF23B}" dt="2019-05-14T12:58:47.525" v="112" actId="1076"/>
        <pc:sldMkLst>
          <pc:docMk/>
          <pc:sldMk cId="0" sldId="277"/>
        </pc:sldMkLst>
        <pc:spChg chg="mod">
          <ac:chgData name="Zhuangchu LUO" userId="d36cc2071310b35e" providerId="LiveId" clId="{5C2739B1-8E58-46B5-A309-9409219FF23B}" dt="2019-05-14T12:58:29.701" v="87" actId="14100"/>
          <ac:spMkLst>
            <pc:docMk/>
            <pc:sldMk cId="0" sldId="277"/>
            <ac:spMk id="2" creationId="{00000000-0000-0000-0000-000000000000}"/>
          </ac:spMkLst>
        </pc:spChg>
        <pc:spChg chg="mod">
          <ac:chgData name="Zhuangchu LUO" userId="d36cc2071310b35e" providerId="LiveId" clId="{5C2739B1-8E58-46B5-A309-9409219FF23B}" dt="2019-05-14T12:57:11.820" v="28" actId="20577"/>
          <ac:spMkLst>
            <pc:docMk/>
            <pc:sldMk cId="0" sldId="277"/>
            <ac:spMk id="29700" creationId="{00000000-0000-0000-0000-000000000000}"/>
          </ac:spMkLst>
        </pc:spChg>
        <pc:spChg chg="mod">
          <ac:chgData name="Zhuangchu LUO" userId="d36cc2071310b35e" providerId="LiveId" clId="{5C2739B1-8E58-46B5-A309-9409219FF23B}" dt="2019-05-14T12:57:58.256" v="62" actId="20577"/>
          <ac:spMkLst>
            <pc:docMk/>
            <pc:sldMk cId="0" sldId="277"/>
            <ac:spMk id="29701" creationId="{00000000-0000-0000-0000-000000000000}"/>
          </ac:spMkLst>
        </pc:spChg>
        <pc:spChg chg="mod">
          <ac:chgData name="Zhuangchu LUO" userId="d36cc2071310b35e" providerId="LiveId" clId="{5C2739B1-8E58-46B5-A309-9409219FF23B}" dt="2019-05-14T12:58:47.525" v="112" actId="1076"/>
          <ac:spMkLst>
            <pc:docMk/>
            <pc:sldMk cId="0" sldId="277"/>
            <ac:spMk id="29702" creationId="{00000000-0000-0000-0000-000000000000}"/>
          </ac:spMkLst>
        </pc:spChg>
        <pc:spChg chg="mod">
          <ac:chgData name="Zhuangchu LUO" userId="d36cc2071310b35e" providerId="LiveId" clId="{5C2739B1-8E58-46B5-A309-9409219FF23B}" dt="2019-05-14T12:57:37.879" v="56" actId="20577"/>
          <ac:spMkLst>
            <pc:docMk/>
            <pc:sldMk cId="0" sldId="277"/>
            <ac:spMk id="29729" creationId="{00000000-0000-0000-0000-000000000000}"/>
          </ac:spMkLst>
        </pc:spChg>
      </pc:sldChg>
      <pc:sldChg chg="modSp">
        <pc:chgData name="Zhuangchu LUO" userId="d36cc2071310b35e" providerId="LiveId" clId="{5C2739B1-8E58-46B5-A309-9409219FF23B}" dt="2019-05-14T12:55:15.874" v="0" actId="20577"/>
        <pc:sldMkLst>
          <pc:docMk/>
          <pc:sldMk cId="0" sldId="306"/>
        </pc:sldMkLst>
        <pc:spChg chg="mod">
          <ac:chgData name="Zhuangchu LUO" userId="d36cc2071310b35e" providerId="LiveId" clId="{5C2739B1-8E58-46B5-A309-9409219FF23B}" dt="2019-05-14T12:55:15.874" v="0" actId="20577"/>
          <ac:spMkLst>
            <pc:docMk/>
            <pc:sldMk cId="0" sldId="306"/>
            <ac:spMk id="4114" creationId="{00000000-0000-0000-0000-000000000000}"/>
          </ac:spMkLst>
        </pc:spChg>
      </pc:sldChg>
      <pc:sldChg chg="modSp">
        <pc:chgData name="Zhuangchu LUO" userId="d36cc2071310b35e" providerId="LiveId" clId="{5C2739B1-8E58-46B5-A309-9409219FF23B}" dt="2019-05-14T13:22:25.798" v="181"/>
        <pc:sldMkLst>
          <pc:docMk/>
          <pc:sldMk cId="0" sldId="479"/>
        </pc:sldMkLst>
        <pc:spChg chg="mod">
          <ac:chgData name="Zhuangchu LUO" userId="d36cc2071310b35e" providerId="LiveId" clId="{5C2739B1-8E58-46B5-A309-9409219FF23B}" dt="2019-05-14T13:22:25.798" v="181"/>
          <ac:spMkLst>
            <pc:docMk/>
            <pc:sldMk cId="0" sldId="479"/>
            <ac:spMk id="291842" creationId="{91031CCD-F78E-45A4-B018-67A8EE037B34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6.emf"/><Relationship Id="rId7" Type="http://schemas.openxmlformats.org/officeDocument/2006/relationships/image" Target="../media/image90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6" Type="http://schemas.openxmlformats.org/officeDocument/2006/relationships/image" Target="../media/image89.emf"/><Relationship Id="rId5" Type="http://schemas.openxmlformats.org/officeDocument/2006/relationships/image" Target="../media/image88.emf"/><Relationship Id="rId4" Type="http://schemas.openxmlformats.org/officeDocument/2006/relationships/image" Target="../media/image87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4.emf"/><Relationship Id="rId7" Type="http://schemas.openxmlformats.org/officeDocument/2006/relationships/image" Target="../media/image98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11" Type="http://schemas.openxmlformats.org/officeDocument/2006/relationships/image" Target="../media/image102.emf"/><Relationship Id="rId5" Type="http://schemas.openxmlformats.org/officeDocument/2006/relationships/image" Target="../media/image96.emf"/><Relationship Id="rId10" Type="http://schemas.openxmlformats.org/officeDocument/2006/relationships/image" Target="../media/image101.emf"/><Relationship Id="rId4" Type="http://schemas.openxmlformats.org/officeDocument/2006/relationships/image" Target="../media/image95.emf"/><Relationship Id="rId9" Type="http://schemas.openxmlformats.org/officeDocument/2006/relationships/image" Target="../media/image10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1.wmf"/><Relationship Id="rId7" Type="http://schemas.openxmlformats.org/officeDocument/2006/relationships/image" Target="../media/image107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9" Type="http://schemas.openxmlformats.org/officeDocument/2006/relationships/image" Target="../media/image11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7" Type="http://schemas.openxmlformats.org/officeDocument/2006/relationships/image" Target="../media/image106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11" Type="http://schemas.openxmlformats.org/officeDocument/2006/relationships/image" Target="../media/image138.wmf"/><Relationship Id="rId5" Type="http://schemas.openxmlformats.org/officeDocument/2006/relationships/image" Target="../media/image132.wmf"/><Relationship Id="rId10" Type="http://schemas.openxmlformats.org/officeDocument/2006/relationships/image" Target="../media/image137.wmf"/><Relationship Id="rId4" Type="http://schemas.openxmlformats.org/officeDocument/2006/relationships/image" Target="../media/image131.wmf"/><Relationship Id="rId9" Type="http://schemas.openxmlformats.org/officeDocument/2006/relationships/image" Target="../media/image13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4" Type="http://schemas.openxmlformats.org/officeDocument/2006/relationships/image" Target="../media/image14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Relationship Id="rId9" Type="http://schemas.openxmlformats.org/officeDocument/2006/relationships/image" Target="../media/image17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59.wmf"/><Relationship Id="rId1" Type="http://schemas.openxmlformats.org/officeDocument/2006/relationships/image" Target="../media/image172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Relationship Id="rId9" Type="http://schemas.openxmlformats.org/officeDocument/2006/relationships/image" Target="../media/image18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image" Target="../media/image195.wmf"/><Relationship Id="rId18" Type="http://schemas.openxmlformats.org/officeDocument/2006/relationships/image" Target="../media/image200.wmf"/><Relationship Id="rId3" Type="http://schemas.openxmlformats.org/officeDocument/2006/relationships/image" Target="../media/image185.wmf"/><Relationship Id="rId21" Type="http://schemas.openxmlformats.org/officeDocument/2006/relationships/image" Target="../media/image203.wmf"/><Relationship Id="rId7" Type="http://schemas.openxmlformats.org/officeDocument/2006/relationships/image" Target="../media/image189.wmf"/><Relationship Id="rId12" Type="http://schemas.openxmlformats.org/officeDocument/2006/relationships/image" Target="../media/image194.wmf"/><Relationship Id="rId17" Type="http://schemas.openxmlformats.org/officeDocument/2006/relationships/image" Target="../media/image199.wmf"/><Relationship Id="rId25" Type="http://schemas.openxmlformats.org/officeDocument/2006/relationships/image" Target="../media/image207.wmf"/><Relationship Id="rId2" Type="http://schemas.openxmlformats.org/officeDocument/2006/relationships/image" Target="../media/image184.wmf"/><Relationship Id="rId16" Type="http://schemas.openxmlformats.org/officeDocument/2006/relationships/image" Target="../media/image198.wmf"/><Relationship Id="rId20" Type="http://schemas.openxmlformats.org/officeDocument/2006/relationships/image" Target="../media/image202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11" Type="http://schemas.openxmlformats.org/officeDocument/2006/relationships/image" Target="../media/image193.wmf"/><Relationship Id="rId24" Type="http://schemas.openxmlformats.org/officeDocument/2006/relationships/image" Target="../media/image206.wmf"/><Relationship Id="rId5" Type="http://schemas.openxmlformats.org/officeDocument/2006/relationships/image" Target="../media/image187.wmf"/><Relationship Id="rId15" Type="http://schemas.openxmlformats.org/officeDocument/2006/relationships/image" Target="../media/image197.wmf"/><Relationship Id="rId23" Type="http://schemas.openxmlformats.org/officeDocument/2006/relationships/image" Target="../media/image205.wmf"/><Relationship Id="rId10" Type="http://schemas.openxmlformats.org/officeDocument/2006/relationships/image" Target="../media/image192.wmf"/><Relationship Id="rId19" Type="http://schemas.openxmlformats.org/officeDocument/2006/relationships/image" Target="../media/image201.wmf"/><Relationship Id="rId4" Type="http://schemas.openxmlformats.org/officeDocument/2006/relationships/image" Target="../media/image186.wmf"/><Relationship Id="rId9" Type="http://schemas.openxmlformats.org/officeDocument/2006/relationships/image" Target="../media/image191.wmf"/><Relationship Id="rId14" Type="http://schemas.openxmlformats.org/officeDocument/2006/relationships/image" Target="../media/image196.wmf"/><Relationship Id="rId22" Type="http://schemas.openxmlformats.org/officeDocument/2006/relationships/image" Target="../media/image20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8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12" Type="http://schemas.openxmlformats.org/officeDocument/2006/relationships/image" Target="../media/image27.emf"/><Relationship Id="rId2" Type="http://schemas.openxmlformats.org/officeDocument/2006/relationships/image" Target="../media/image17.emf"/><Relationship Id="rId16" Type="http://schemas.openxmlformats.org/officeDocument/2006/relationships/image" Target="../media/image31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5" Type="http://schemas.openxmlformats.org/officeDocument/2006/relationships/image" Target="../media/image20.emf"/><Relationship Id="rId15" Type="http://schemas.openxmlformats.org/officeDocument/2006/relationships/image" Target="../media/image3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Relationship Id="rId14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0" Type="http://schemas.openxmlformats.org/officeDocument/2006/relationships/image" Target="../media/image41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12" Type="http://schemas.openxmlformats.org/officeDocument/2006/relationships/image" Target="../media/image63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11" Type="http://schemas.openxmlformats.org/officeDocument/2006/relationships/image" Target="../media/image62.emf"/><Relationship Id="rId5" Type="http://schemas.openxmlformats.org/officeDocument/2006/relationships/image" Target="../media/image56.emf"/><Relationship Id="rId10" Type="http://schemas.openxmlformats.org/officeDocument/2006/relationships/image" Target="../media/image61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6" Type="http://schemas.openxmlformats.org/officeDocument/2006/relationships/image" Target="../media/image83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8263AD9-AAE8-476C-AD4E-1E612386DE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2877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44372FF-CC17-4E04-AEA6-504920642D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72991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fld id="{8A10387A-0DFE-44FA-B461-9F77AC30E120}" type="slidenum">
              <a:rPr lang="en-US" altLang="zh-CN" sz="1200">
                <a:ea typeface="宋体" panose="02010600030101010101" pitchFamily="2" charset="-122"/>
              </a:rPr>
              <a:pPr/>
              <a:t>10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700" b="1">
                <a:solidFill>
                  <a:schemeClr val="accent2"/>
                </a:solidFill>
                <a:ea typeface="楷体_GB2312" panose="02010609030101010101" pitchFamily="49" charset="-122"/>
              </a:rPr>
              <a:t>( L. P374, 5 )</a:t>
            </a:r>
          </a:p>
        </p:txBody>
      </p:sp>
    </p:spTree>
    <p:extLst>
      <p:ext uri="{BB962C8B-B14F-4D97-AF65-F5344CB8AC3E}">
        <p14:creationId xmlns:p14="http://schemas.microsoft.com/office/powerpoint/2010/main" val="428256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9ADB74F-E898-413B-81C2-604ED0B0C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08FBC1-71C7-45E5-901B-A49561EF367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6178" name="Rectangle 2">
            <a:extLst>
              <a:ext uri="{FF2B5EF4-FFF2-40B4-BE49-F238E27FC236}">
                <a16:creationId xmlns:a16="http://schemas.microsoft.com/office/drawing/2014/main" id="{A438A28E-F1AA-47E9-9044-6803D75D737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3FB6A2C8-2396-4235-BB3C-4D21B9FDA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27666-4752-4482-89F4-625FEF2826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381770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2F68D-48E0-440B-99B0-0EA3E3A549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990487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777D3-1DA7-4D9F-BCBF-C832A6AFA1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249320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E3346-972F-47A1-8E29-4B37C83F1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F8B50E-FEC7-4650-93D1-C95A06383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AD4FC-5000-4841-BB7A-B80DD361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1DF61-B73C-4250-BDE7-85A727BA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A512A-BCB4-4EBF-9E02-42761796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002E4-179D-4C03-A63E-B1FC6FB3D7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144914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D557F-569C-43C4-8BC0-05A2FA78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9FFA2-FF0D-4DF5-BA78-BD9627B89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B6F84-F732-4910-A186-97BA257F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F6B1B-30DE-426D-AFC1-C34D2041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1CFEC-6145-4C8E-AD5C-EFFF764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B249D9-4E87-494E-B9ED-2898614A92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357398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7F9C7-C0FB-4C91-A161-F3004C96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2B9C84-A6D6-418D-BA4A-66A97C8F2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5628A-3121-49BB-93EB-EDACB54C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A0A98-1DFB-4BEC-96AB-22372372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9092F-60CB-4BD7-A963-6803C055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8BA9A-DE21-4D00-9D0D-43CCCFCCB8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4443179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EEED1-35B2-434C-A63A-3F1A1067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F9C0C-76A3-4A1D-9CD3-69F206AB2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327912-3A42-4185-808C-2E78FFB73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BE90D9-2518-4B73-8CCE-4EEAAAF0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BBAAE-6D6D-428A-9184-78EA38EB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ADF974-F78B-46F0-9998-9FC7D903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F3709-C0CF-4371-8DEA-16CF744F89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766758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1B90C-B48F-4294-B288-190705C0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20144-6D11-4F10-B968-BC7A95A97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80778A-71F5-498E-BE7E-CD203202E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9216CD-3552-4F9C-841F-17DA78279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F8C0E7-CFBB-49E6-B06D-D6BEDE6FD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8F2649-5E06-4E9E-88C5-E2B15581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2AB0BA-FAE0-44F1-9842-FA94BA20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FCA701-8092-4E78-9FB4-B1D37026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C92B02-E6B1-4202-8368-6B13ADB973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532132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E069C-6C60-4C8E-80E3-055661FC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690C64-3D33-4C05-9553-0256D3A1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0290FD-F468-497A-9861-FB4AC6AA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4AEF58-2813-40E5-9442-598BBEED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E2D99B-630E-4027-8199-BE936EB31B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3067291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0BA614-AD9F-4693-8917-A829BBF7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A6F7E1-3FDE-470E-8BCD-F768AA55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C68D90-5005-4EDB-8894-075C95F4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E4D31-1858-4A9F-B793-4FC69A9F66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344299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D4392-4B2D-47D6-8172-F6327377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C14D6-3BAF-4FFF-ABF0-3D4BFCB53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205B2F-293D-4A71-9218-CC347738E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7C47EC-A11A-4F73-A5C1-39A3F59E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663639-E330-47C0-A20C-3DC9709B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118BAC-D3E4-4E37-8798-800CFA0B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5E924-ADE2-428A-B2FB-7A1F55F182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587680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153E2-4F41-47B5-AD5F-1B92C7918B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4204561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2F2C9-0090-4ABA-A9F3-5643E465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572DA5-3981-46F2-948C-7525B2547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1244B1-7CB5-48CA-BAB9-EAA0F47D0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8883FD-EA42-46DF-A51C-844AFAB3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3310B-B7C0-403E-835A-75A9908D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0F2580-9B6B-4A7E-8C89-591C3F6D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A60EDF-2717-4A2A-80AC-80DB82604F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198604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924D2-7E7F-43B9-86F8-1D4E85B7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8DCE65-BCEB-485E-A77A-853A2065A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66CED6-3EAD-4AF4-9AAC-AF74145A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67254-A2ED-4EC2-BAE4-7A9E38B7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5EF57-AB97-4B90-9CEF-C8B9EDCF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F35BF-C316-4269-8AF2-606A065921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858448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559A7F-7BAB-4AAE-A536-9A58D16BE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8CFD9-E91B-4C9B-9A40-9ABD059DD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C87B4-0054-4E34-B20F-3C6913A5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6BB3E-1916-41C5-8353-E975F331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1A54C-E8E5-48CA-9C98-A5FDB665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F4F43-DE2F-4A31-A5ED-245377474A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7900727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FCD31-329B-44B1-81F6-09FE7E2759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824717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63124-9A55-4BB1-B34A-52C3B77FCB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633404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89F5D-218B-43CA-B91F-CFE246784A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505109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4A157-BB92-4133-B9A7-D7C1961B3D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9807935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8BE57-D30B-4FE5-9768-ACAF6E479E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02952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3679B-DC65-463B-9063-F53EC74BAB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8661142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D9FAF-9C71-45EE-B567-AA867CB15D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314954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fld id="{C7A7C512-C97A-49E3-9316-46124F3347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A9D1CDD-0CD0-47CE-BEA5-930D04870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FDDFECF-1BA2-44B7-A8E7-B442E2BD5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78BB5B0-96F7-4A12-B45F-09311AEE57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A2CD8E9-27B7-49B4-9003-D0B1DC6DA2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EC93B3F-A734-4577-9C01-A8A1BD5CB8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60CE704-55A3-4E3C-A4AA-F19C45AF42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601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2.png"/><Relationship Id="rId4" Type="http://schemas.openxmlformats.org/officeDocument/2006/relationships/image" Target="../media/image4.jpeg"/><Relationship Id="rId9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88.emf"/><Relationship Id="rId18" Type="http://schemas.openxmlformats.org/officeDocument/2006/relationships/oleObject" Target="../embeddings/oleObject84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4.jpeg"/><Relationship Id="rId7" Type="http://schemas.openxmlformats.org/officeDocument/2006/relationships/image" Target="../media/image85.e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90.emf"/><Relationship Id="rId25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83.bin"/><Relationship Id="rId20" Type="http://schemas.openxmlformats.org/officeDocument/2006/relationships/image" Target="../media/image3.jpeg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87.emf"/><Relationship Id="rId24" Type="http://schemas.openxmlformats.org/officeDocument/2006/relationships/image" Target="../media/image7.jpeg"/><Relationship Id="rId5" Type="http://schemas.openxmlformats.org/officeDocument/2006/relationships/image" Target="../media/image84.emf"/><Relationship Id="rId15" Type="http://schemas.openxmlformats.org/officeDocument/2006/relationships/image" Target="../media/image89.emf"/><Relationship Id="rId23" Type="http://schemas.openxmlformats.org/officeDocument/2006/relationships/image" Target="../media/image6.jpeg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91.e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86.emf"/><Relationship Id="rId14" Type="http://schemas.openxmlformats.org/officeDocument/2006/relationships/oleObject" Target="../embeddings/oleObject82.bin"/><Relationship Id="rId2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hyperlink" Target="D11_3&#24130;&#32423;&#25968;.ppt#-1,1,&#31532;&#19977;&#33410;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9.emf"/><Relationship Id="rId26" Type="http://schemas.openxmlformats.org/officeDocument/2006/relationships/image" Target="../media/image4.jpeg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6.emf"/><Relationship Id="rId17" Type="http://schemas.openxmlformats.org/officeDocument/2006/relationships/oleObject" Target="../embeddings/oleObject92.bin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8.emf"/><Relationship Id="rId20" Type="http://schemas.openxmlformats.org/officeDocument/2006/relationships/image" Target="../media/image100.emf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3.e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102.e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image" Target="../media/image6.jpeg"/><Relationship Id="rId10" Type="http://schemas.openxmlformats.org/officeDocument/2006/relationships/image" Target="../media/image95.e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92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7.emf"/><Relationship Id="rId22" Type="http://schemas.openxmlformats.org/officeDocument/2006/relationships/image" Target="../media/image101.emf"/><Relationship Id="rId27" Type="http://schemas.openxmlformats.org/officeDocument/2006/relationships/image" Target="../media/image5.jpeg"/><Relationship Id="rId30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15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07.wmf"/><Relationship Id="rId20" Type="http://schemas.openxmlformats.org/officeDocument/2006/relationships/image" Target="../media/image11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1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21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0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2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35.wmf"/><Relationship Id="rId3" Type="http://schemas.openxmlformats.org/officeDocument/2006/relationships/oleObject" Target="../embeddings/oleObject123.bin"/><Relationship Id="rId21" Type="http://schemas.openxmlformats.org/officeDocument/2006/relationships/oleObject" Target="../embeddings/oleObject132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30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34.wmf"/><Relationship Id="rId20" Type="http://schemas.openxmlformats.org/officeDocument/2006/relationships/image" Target="../media/image13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27.bin"/><Relationship Id="rId24" Type="http://schemas.openxmlformats.org/officeDocument/2006/relationships/image" Target="../media/image138.wmf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23" Type="http://schemas.openxmlformats.org/officeDocument/2006/relationships/oleObject" Target="../embeddings/oleObject133.bin"/><Relationship Id="rId10" Type="http://schemas.openxmlformats.org/officeDocument/2006/relationships/image" Target="../media/image131.wmf"/><Relationship Id="rId19" Type="http://schemas.openxmlformats.org/officeDocument/2006/relationships/oleObject" Target="../embeddings/oleObject131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33.wmf"/><Relationship Id="rId22" Type="http://schemas.openxmlformats.org/officeDocument/2006/relationships/image" Target="../media/image13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3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50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49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4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2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2.emf"/><Relationship Id="rId19" Type="http://schemas.openxmlformats.org/officeDocument/2006/relationships/image" Target="../media/image5.jpeg"/><Relationship Id="rId4" Type="http://schemas.openxmlformats.org/officeDocument/2006/relationships/image" Target="../media/image9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emf"/><Relationship Id="rId22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51.bin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5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5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157.bin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6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160.w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6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70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67.wmf"/><Relationship Id="rId17" Type="http://schemas.openxmlformats.org/officeDocument/2006/relationships/oleObject" Target="../embeddings/oleObject16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69.wmf"/><Relationship Id="rId20" Type="http://schemas.openxmlformats.org/officeDocument/2006/relationships/image" Target="../media/image17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10" Type="http://schemas.openxmlformats.org/officeDocument/2006/relationships/image" Target="../media/image166.wmf"/><Relationship Id="rId19" Type="http://schemas.openxmlformats.org/officeDocument/2006/relationships/oleObject" Target="../embeddings/oleObject166.bin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6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172.bin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7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74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7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81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78.wmf"/><Relationship Id="rId17" Type="http://schemas.openxmlformats.org/officeDocument/2006/relationships/oleObject" Target="../embeddings/oleObject180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80.wmf"/><Relationship Id="rId20" Type="http://schemas.openxmlformats.org/officeDocument/2006/relationships/image" Target="../media/image182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10" Type="http://schemas.openxmlformats.org/officeDocument/2006/relationships/image" Target="../media/image177.wmf"/><Relationship Id="rId19" Type="http://schemas.openxmlformats.org/officeDocument/2006/relationships/oleObject" Target="../embeddings/oleObject181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79.wmf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7.wmf"/><Relationship Id="rId18" Type="http://schemas.openxmlformats.org/officeDocument/2006/relationships/oleObject" Target="../embeddings/oleObject189.bin"/><Relationship Id="rId26" Type="http://schemas.openxmlformats.org/officeDocument/2006/relationships/oleObject" Target="../embeddings/oleObject193.bin"/><Relationship Id="rId39" Type="http://schemas.openxmlformats.org/officeDocument/2006/relationships/image" Target="../media/image200.wmf"/><Relationship Id="rId21" Type="http://schemas.openxmlformats.org/officeDocument/2006/relationships/image" Target="../media/image191.wmf"/><Relationship Id="rId34" Type="http://schemas.openxmlformats.org/officeDocument/2006/relationships/oleObject" Target="../embeddings/oleObject197.bin"/><Relationship Id="rId42" Type="http://schemas.openxmlformats.org/officeDocument/2006/relationships/oleObject" Target="../embeddings/oleObject201.bin"/><Relationship Id="rId47" Type="http://schemas.openxmlformats.org/officeDocument/2006/relationships/image" Target="../media/image204.wmf"/><Relationship Id="rId50" Type="http://schemas.openxmlformats.org/officeDocument/2006/relationships/oleObject" Target="../embeddings/oleObject205.bin"/><Relationship Id="rId7" Type="http://schemas.openxmlformats.org/officeDocument/2006/relationships/image" Target="../media/image184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88.bin"/><Relationship Id="rId29" Type="http://schemas.openxmlformats.org/officeDocument/2006/relationships/image" Target="../media/image195.wmf"/><Relationship Id="rId11" Type="http://schemas.openxmlformats.org/officeDocument/2006/relationships/image" Target="../media/image186.wmf"/><Relationship Id="rId24" Type="http://schemas.openxmlformats.org/officeDocument/2006/relationships/oleObject" Target="../embeddings/oleObject192.bin"/><Relationship Id="rId32" Type="http://schemas.openxmlformats.org/officeDocument/2006/relationships/oleObject" Target="../embeddings/oleObject196.bin"/><Relationship Id="rId37" Type="http://schemas.openxmlformats.org/officeDocument/2006/relationships/image" Target="../media/image199.wmf"/><Relationship Id="rId40" Type="http://schemas.openxmlformats.org/officeDocument/2006/relationships/oleObject" Target="../embeddings/oleObject200.bin"/><Relationship Id="rId45" Type="http://schemas.openxmlformats.org/officeDocument/2006/relationships/image" Target="../media/image203.wmf"/><Relationship Id="rId53" Type="http://schemas.openxmlformats.org/officeDocument/2006/relationships/image" Target="../media/image207.wmf"/><Relationship Id="rId5" Type="http://schemas.openxmlformats.org/officeDocument/2006/relationships/image" Target="../media/image183.wmf"/><Relationship Id="rId10" Type="http://schemas.openxmlformats.org/officeDocument/2006/relationships/oleObject" Target="../embeddings/oleObject185.bin"/><Relationship Id="rId19" Type="http://schemas.openxmlformats.org/officeDocument/2006/relationships/image" Target="../media/image190.wmf"/><Relationship Id="rId31" Type="http://schemas.openxmlformats.org/officeDocument/2006/relationships/image" Target="../media/image196.wmf"/><Relationship Id="rId44" Type="http://schemas.openxmlformats.org/officeDocument/2006/relationships/oleObject" Target="../embeddings/oleObject202.bin"/><Relationship Id="rId52" Type="http://schemas.openxmlformats.org/officeDocument/2006/relationships/oleObject" Target="../embeddings/oleObject206.bin"/><Relationship Id="rId4" Type="http://schemas.openxmlformats.org/officeDocument/2006/relationships/oleObject" Target="../embeddings/oleObject182.bin"/><Relationship Id="rId9" Type="http://schemas.openxmlformats.org/officeDocument/2006/relationships/image" Target="../media/image185.wmf"/><Relationship Id="rId14" Type="http://schemas.openxmlformats.org/officeDocument/2006/relationships/oleObject" Target="../embeddings/oleObject187.bin"/><Relationship Id="rId22" Type="http://schemas.openxmlformats.org/officeDocument/2006/relationships/oleObject" Target="../embeddings/oleObject191.bin"/><Relationship Id="rId27" Type="http://schemas.openxmlformats.org/officeDocument/2006/relationships/image" Target="../media/image194.wmf"/><Relationship Id="rId30" Type="http://schemas.openxmlformats.org/officeDocument/2006/relationships/oleObject" Target="../embeddings/oleObject195.bin"/><Relationship Id="rId35" Type="http://schemas.openxmlformats.org/officeDocument/2006/relationships/image" Target="../media/image198.wmf"/><Relationship Id="rId43" Type="http://schemas.openxmlformats.org/officeDocument/2006/relationships/image" Target="../media/image202.wmf"/><Relationship Id="rId48" Type="http://schemas.openxmlformats.org/officeDocument/2006/relationships/oleObject" Target="../embeddings/oleObject204.bin"/><Relationship Id="rId8" Type="http://schemas.openxmlformats.org/officeDocument/2006/relationships/oleObject" Target="../embeddings/oleObject184.bin"/><Relationship Id="rId51" Type="http://schemas.openxmlformats.org/officeDocument/2006/relationships/image" Target="../media/image206.wmf"/><Relationship Id="rId3" Type="http://schemas.openxmlformats.org/officeDocument/2006/relationships/notesSlide" Target="../notesSlides/notesSlide2.xml"/><Relationship Id="rId12" Type="http://schemas.openxmlformats.org/officeDocument/2006/relationships/oleObject" Target="../embeddings/oleObject186.bin"/><Relationship Id="rId17" Type="http://schemas.openxmlformats.org/officeDocument/2006/relationships/image" Target="../media/image189.wmf"/><Relationship Id="rId25" Type="http://schemas.openxmlformats.org/officeDocument/2006/relationships/image" Target="../media/image193.wmf"/><Relationship Id="rId33" Type="http://schemas.openxmlformats.org/officeDocument/2006/relationships/image" Target="../media/image197.wmf"/><Relationship Id="rId38" Type="http://schemas.openxmlformats.org/officeDocument/2006/relationships/oleObject" Target="../embeddings/oleObject199.bin"/><Relationship Id="rId46" Type="http://schemas.openxmlformats.org/officeDocument/2006/relationships/oleObject" Target="../embeddings/oleObject203.bin"/><Relationship Id="rId20" Type="http://schemas.openxmlformats.org/officeDocument/2006/relationships/oleObject" Target="../embeddings/oleObject190.bin"/><Relationship Id="rId41" Type="http://schemas.openxmlformats.org/officeDocument/2006/relationships/image" Target="../media/image201.wmf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83.bin"/><Relationship Id="rId15" Type="http://schemas.openxmlformats.org/officeDocument/2006/relationships/image" Target="../media/image188.wmf"/><Relationship Id="rId23" Type="http://schemas.openxmlformats.org/officeDocument/2006/relationships/image" Target="../media/image192.wmf"/><Relationship Id="rId28" Type="http://schemas.openxmlformats.org/officeDocument/2006/relationships/oleObject" Target="../embeddings/oleObject194.bin"/><Relationship Id="rId36" Type="http://schemas.openxmlformats.org/officeDocument/2006/relationships/oleObject" Target="../embeddings/oleObject198.bin"/><Relationship Id="rId49" Type="http://schemas.openxmlformats.org/officeDocument/2006/relationships/image" Target="../media/image205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3.emf"/><Relationship Id="rId26" Type="http://schemas.openxmlformats.org/officeDocument/2006/relationships/image" Target="../media/image27.emf"/><Relationship Id="rId39" Type="http://schemas.openxmlformats.org/officeDocument/2006/relationships/image" Target="../media/image7.jpeg"/><Relationship Id="rId21" Type="http://schemas.openxmlformats.org/officeDocument/2006/relationships/oleObject" Target="../embeddings/oleObject18.bin"/><Relationship Id="rId34" Type="http://schemas.openxmlformats.org/officeDocument/2006/relationships/image" Target="../media/image31.emf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0.e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33" Type="http://schemas.openxmlformats.org/officeDocument/2006/relationships/oleObject" Target="../embeddings/oleObject24.bin"/><Relationship Id="rId38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.emf"/><Relationship Id="rId20" Type="http://schemas.openxmlformats.org/officeDocument/2006/relationships/image" Target="../media/image24.emf"/><Relationship Id="rId29" Type="http://schemas.openxmlformats.org/officeDocument/2006/relationships/oleObject" Target="../embeddings/oleObject2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6.emf"/><Relationship Id="rId32" Type="http://schemas.openxmlformats.org/officeDocument/2006/relationships/image" Target="../media/image30.emf"/><Relationship Id="rId37" Type="http://schemas.openxmlformats.org/officeDocument/2006/relationships/image" Target="../media/image5.jpeg"/><Relationship Id="rId40" Type="http://schemas.openxmlformats.org/officeDocument/2006/relationships/image" Target="../media/image8.jpeg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8.emf"/><Relationship Id="rId36" Type="http://schemas.openxmlformats.org/officeDocument/2006/relationships/image" Target="../media/image4.jpeg"/><Relationship Id="rId10" Type="http://schemas.openxmlformats.org/officeDocument/2006/relationships/image" Target="../media/image19.emf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3.bin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1.emf"/><Relationship Id="rId22" Type="http://schemas.openxmlformats.org/officeDocument/2006/relationships/image" Target="../media/image25.emf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29.emf"/><Relationship Id="rId35" Type="http://schemas.openxmlformats.org/officeDocument/2006/relationships/image" Target="../media/image3.jpeg"/><Relationship Id="rId8" Type="http://schemas.openxmlformats.org/officeDocument/2006/relationships/image" Target="../media/image18.emf"/><Relationship Id="rId3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9.emf"/><Relationship Id="rId26" Type="http://schemas.openxmlformats.org/officeDocument/2006/relationships/image" Target="../media/image43.e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6.e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8.emf"/><Relationship Id="rId20" Type="http://schemas.openxmlformats.org/officeDocument/2006/relationships/image" Target="../media/image40.emf"/><Relationship Id="rId29" Type="http://schemas.openxmlformats.org/officeDocument/2006/relationships/image" Target="../media/image3.jpeg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42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44.emf"/><Relationship Id="rId10" Type="http://schemas.openxmlformats.org/officeDocument/2006/relationships/image" Target="../media/image35.emf"/><Relationship Id="rId19" Type="http://schemas.openxmlformats.org/officeDocument/2006/relationships/oleObject" Target="../embeddings/oleObject33.bin"/><Relationship Id="rId31" Type="http://schemas.openxmlformats.org/officeDocument/2006/relationships/image" Target="../media/image5.jpeg"/><Relationship Id="rId4" Type="http://schemas.openxmlformats.org/officeDocument/2006/relationships/image" Target="../media/image32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7.emf"/><Relationship Id="rId22" Type="http://schemas.openxmlformats.org/officeDocument/2006/relationships/image" Target="../media/image41.emf"/><Relationship Id="rId27" Type="http://schemas.openxmlformats.org/officeDocument/2006/relationships/oleObject" Target="../embeddings/oleObject37.bin"/><Relationship Id="rId30" Type="http://schemas.openxmlformats.org/officeDocument/2006/relationships/image" Target="../media/image4.jpeg"/><Relationship Id="rId8" Type="http://schemas.openxmlformats.org/officeDocument/2006/relationships/image" Target="../media/image3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38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9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1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5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8.emf"/><Relationship Id="rId19" Type="http://schemas.openxmlformats.org/officeDocument/2006/relationships/image" Target="../media/image5.jpeg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0.emf"/><Relationship Id="rId22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9.emf"/><Relationship Id="rId26" Type="http://schemas.openxmlformats.org/officeDocument/2006/relationships/image" Target="../media/image63.e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6.e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8.emf"/><Relationship Id="rId20" Type="http://schemas.openxmlformats.org/officeDocument/2006/relationships/image" Target="../media/image60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6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62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28" Type="http://schemas.openxmlformats.org/officeDocument/2006/relationships/image" Target="../media/image4.jpeg"/><Relationship Id="rId10" Type="http://schemas.openxmlformats.org/officeDocument/2006/relationships/image" Target="../media/image55.emf"/><Relationship Id="rId19" Type="http://schemas.openxmlformats.org/officeDocument/2006/relationships/oleObject" Target="../embeddings/oleObject53.bin"/><Relationship Id="rId31" Type="http://schemas.openxmlformats.org/officeDocument/2006/relationships/image" Target="../media/image7.jpeg"/><Relationship Id="rId4" Type="http://schemas.openxmlformats.org/officeDocument/2006/relationships/image" Target="../media/image52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7.emf"/><Relationship Id="rId22" Type="http://schemas.openxmlformats.org/officeDocument/2006/relationships/image" Target="../media/image61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image" Target="../media/image3.jpeg"/><Relationship Id="rId18" Type="http://schemas.openxmlformats.org/officeDocument/2006/relationships/image" Target="../media/image8.jpeg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8.emf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.jpeg"/><Relationship Id="rId1" Type="http://schemas.openxmlformats.org/officeDocument/2006/relationships/vmlDrawing" Target="../drawings/vmlDrawing7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image" Target="../media/image5.jpeg"/><Relationship Id="rId10" Type="http://schemas.openxmlformats.org/officeDocument/2006/relationships/image" Target="../media/image67.emf"/><Relationship Id="rId4" Type="http://schemas.openxmlformats.org/officeDocument/2006/relationships/image" Target="../media/image64.e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76.e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62.bin"/><Relationship Id="rId21" Type="http://schemas.openxmlformats.org/officeDocument/2006/relationships/image" Target="../media/image3.jpeg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3.emf"/><Relationship Id="rId17" Type="http://schemas.openxmlformats.org/officeDocument/2006/relationships/oleObject" Target="../embeddings/oleObject69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5.emf"/><Relationship Id="rId20" Type="http://schemas.openxmlformats.org/officeDocument/2006/relationships/image" Target="../media/image77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image" Target="../media/image5.jpeg"/><Relationship Id="rId10" Type="http://schemas.openxmlformats.org/officeDocument/2006/relationships/image" Target="../media/image72.e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69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4.emf"/><Relationship Id="rId2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6.jpeg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82.emf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vmlDrawing" Target="../drawings/vmlDrawing9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image" Target="../media/image3.jpeg"/><Relationship Id="rId10" Type="http://schemas.openxmlformats.org/officeDocument/2006/relationships/image" Target="../media/image81.emf"/><Relationship Id="rId19" Type="http://schemas.openxmlformats.org/officeDocument/2006/relationships/image" Target="../media/image7.jpeg"/><Relationship Id="rId4" Type="http://schemas.openxmlformats.org/officeDocument/2006/relationships/image" Target="../media/image78.e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8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3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2447925" y="3459163"/>
            <a:ext cx="48189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sz="3200" b="1" dirty="0"/>
              <a:t>二、绝对收敛与条件收敛</a:t>
            </a:r>
            <a:r>
              <a:rPr lang="zh-CN" altLang="en-US" sz="3200" dirty="0"/>
              <a:t> 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673100" y="304800"/>
            <a:ext cx="2451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2CBA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99CC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4800" b="1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4800" b="1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447925" y="2525713"/>
            <a:ext cx="5019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 sz="3200" b="1" dirty="0"/>
              <a:t>一、交错级数及其审敛法 </a:t>
            </a:r>
          </a:p>
        </p:txBody>
      </p:sp>
      <p:sp>
        <p:nvSpPr>
          <p:cNvPr id="4103" name="Text Box 10"/>
          <p:cNvSpPr txBox="1">
            <a:spLocks noChangeArrowheads="1"/>
          </p:cNvSpPr>
          <p:nvPr/>
        </p:nvSpPr>
        <p:spPr bwMode="auto">
          <a:xfrm>
            <a:off x="2940784" y="1181552"/>
            <a:ext cx="32624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任意项级数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104" name="Picture 12" descr="机动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Text Box 1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4106" name="Picture 14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5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6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7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Picture 18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13" name="Object 24"/>
          <p:cNvGraphicFramePr>
            <a:graphicFrameLocks noChangeAspect="1"/>
          </p:cNvGraphicFramePr>
          <p:nvPr/>
        </p:nvGraphicFramePr>
        <p:xfrm>
          <a:off x="238125" y="45720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MP 图象" r:id="rId9" imgW="3390476" imgH="3409524" progId="Paint.Picture">
                  <p:embed/>
                </p:oleObj>
              </mc:Choice>
              <mc:Fallback>
                <p:oleObj name="BMP 图象" r:id="rId9" imgW="3390476" imgH="3409524" progId="Paint.Picture">
                  <p:embed/>
                  <p:pic>
                    <p:nvPicPr>
                      <p:cNvPr id="4113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5720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Text Box 25"/>
          <p:cNvSpPr txBox="1">
            <a:spLocks noChangeArrowheads="1"/>
          </p:cNvSpPr>
          <p:nvPr/>
        </p:nvSpPr>
        <p:spPr bwMode="auto">
          <a:xfrm>
            <a:off x="7345363" y="250825"/>
            <a:ext cx="1428750" cy="523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/>
            <a:r>
              <a:rPr kumimoji="0" lang="en-US" altLang="zh-CN" dirty="0">
                <a:solidFill>
                  <a:schemeClr val="accent2"/>
                </a:solidFill>
              </a:rPr>
              <a:t> </a:t>
            </a:r>
            <a:r>
              <a:rPr kumimoji="0" lang="zh-CN" altLang="en-US" dirty="0">
                <a:solidFill>
                  <a:schemeClr val="accent2"/>
                </a:solidFill>
              </a:rPr>
              <a:t>第</a:t>
            </a:r>
            <a:r>
              <a:rPr kumimoji="0" lang="en-US" altLang="zh-CN" dirty="0">
                <a:solidFill>
                  <a:schemeClr val="accent2"/>
                </a:solidFill>
              </a:rPr>
              <a:t>13</a:t>
            </a:r>
            <a:r>
              <a:rPr kumimoji="0" lang="zh-CN" altLang="en-US" dirty="0">
                <a:solidFill>
                  <a:schemeClr val="accent2"/>
                </a:solidFill>
              </a:rPr>
              <a:t>章 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895600" y="9906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为收敛级数</a:t>
            </a: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752600" y="800100"/>
          <a:ext cx="1244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1238116" imgH="1019247" progId="Equation.3">
                  <p:embed/>
                </p:oleObj>
              </mc:Choice>
              <mc:Fallback>
                <p:oleObj name="Equation" r:id="rId4" imgW="1238116" imgH="1019247" progId="Equation.3">
                  <p:embed/>
                  <p:pic>
                    <p:nvPicPr>
                      <p:cNvPr id="34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800100"/>
                        <a:ext cx="1244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609600" y="42672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/>
              <a:t>Leibniz</a:t>
            </a:r>
            <a:r>
              <a:rPr lang="zh-CN" altLang="zh-CN"/>
              <a:t>判别法:</a:t>
            </a:r>
            <a:endParaRPr lang="en-US" altLang="zh-CN"/>
          </a:p>
        </p:txBody>
      </p:sp>
      <p:graphicFrame>
        <p:nvGraphicFramePr>
          <p:cNvPr id="34837" name="Object 21"/>
          <p:cNvGraphicFramePr>
            <a:graphicFrameLocks noChangeAspect="1"/>
          </p:cNvGraphicFramePr>
          <p:nvPr/>
        </p:nvGraphicFramePr>
        <p:xfrm>
          <a:off x="1447800" y="4953000"/>
          <a:ext cx="194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1933524" imgH="438293" progId="Equation.3">
                  <p:embed/>
                </p:oleObj>
              </mc:Choice>
              <mc:Fallback>
                <p:oleObj name="Equation" r:id="rId6" imgW="1933524" imgH="438293" progId="Equation.3">
                  <p:embed/>
                  <p:pic>
                    <p:nvPicPr>
                      <p:cNvPr id="3483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953000"/>
                        <a:ext cx="194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0" name="Object 24"/>
          <p:cNvGraphicFramePr>
            <a:graphicFrameLocks noChangeAspect="1"/>
          </p:cNvGraphicFramePr>
          <p:nvPr/>
        </p:nvGraphicFramePr>
        <p:xfrm>
          <a:off x="1511300" y="5626100"/>
          <a:ext cx="1612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8" imgW="1600264" imgH="609485" progId="Equation.3">
                  <p:embed/>
                </p:oleObj>
              </mc:Choice>
              <mc:Fallback>
                <p:oleObj name="Equation" r:id="rId8" imgW="1600264" imgH="609485" progId="Equation.3">
                  <p:embed/>
                  <p:pic>
                    <p:nvPicPr>
                      <p:cNvPr id="3484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5626100"/>
                        <a:ext cx="16129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4419600" y="5267325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则交错级数</a:t>
            </a:r>
          </a:p>
        </p:txBody>
      </p:sp>
      <p:graphicFrame>
        <p:nvGraphicFramePr>
          <p:cNvPr id="34843" name="Object 27"/>
          <p:cNvGraphicFramePr>
            <a:graphicFrameLocks noChangeAspect="1"/>
          </p:cNvGraphicFramePr>
          <p:nvPr/>
        </p:nvGraphicFramePr>
        <p:xfrm>
          <a:off x="6350000" y="5054600"/>
          <a:ext cx="1574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10" imgW="1562089" imgH="1028872" progId="Equation.3">
                  <p:embed/>
                </p:oleObj>
              </mc:Choice>
              <mc:Fallback>
                <p:oleObj name="Equation" r:id="rId10" imgW="1562089" imgH="1028872" progId="Equation.3">
                  <p:embed/>
                  <p:pic>
                    <p:nvPicPr>
                      <p:cNvPr id="3484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5054600"/>
                        <a:ext cx="1574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7848600" y="525303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收敛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685800" y="9906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概念</a:t>
            </a:r>
            <a:r>
              <a:rPr lang="en-US" altLang="zh-CN"/>
              <a:t>:</a:t>
            </a:r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1903413" y="1905000"/>
          <a:ext cx="236378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2" imgW="2352764" imgH="1019247" progId="Equation.3">
                  <p:embed/>
                </p:oleObj>
              </mc:Choice>
              <mc:Fallback>
                <p:oleObj name="Equation" r:id="rId12" imgW="2352764" imgH="1019247" progId="Equation.3">
                  <p:embed/>
                  <p:pic>
                    <p:nvPicPr>
                      <p:cNvPr id="348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1905000"/>
                        <a:ext cx="236378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4267200" y="1905000"/>
          <a:ext cx="1231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4" imgW="1219200" imgH="1019247" progId="Equation.3">
                  <p:embed/>
                </p:oleObj>
              </mc:Choice>
              <mc:Fallback>
                <p:oleObj name="Equation" r:id="rId14" imgW="1219200" imgH="1019247" progId="Equation.3">
                  <p:embed/>
                  <p:pic>
                    <p:nvPicPr>
                      <p:cNvPr id="348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905000"/>
                        <a:ext cx="1231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5480050" y="20574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绝对收敛</a:t>
            </a:r>
          </a:p>
        </p:txBody>
      </p:sp>
      <p:graphicFrame>
        <p:nvGraphicFramePr>
          <p:cNvPr id="34830" name="Object 14"/>
          <p:cNvGraphicFramePr>
            <a:graphicFrameLocks noChangeAspect="1"/>
          </p:cNvGraphicFramePr>
          <p:nvPr/>
        </p:nvGraphicFramePr>
        <p:xfrm>
          <a:off x="1841500" y="3124200"/>
          <a:ext cx="2425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16" imgW="2419484" imgH="1019247" progId="Equation.3">
                  <p:embed/>
                </p:oleObj>
              </mc:Choice>
              <mc:Fallback>
                <p:oleObj name="Equation" r:id="rId16" imgW="2419484" imgH="1019247" progId="Equation.3">
                  <p:embed/>
                  <p:pic>
                    <p:nvPicPr>
                      <p:cNvPr id="348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3124200"/>
                        <a:ext cx="24257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5486400" y="33528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条件收敛</a:t>
            </a:r>
          </a:p>
        </p:txBody>
      </p:sp>
      <p:sp>
        <p:nvSpPr>
          <p:cNvPr id="34858" name="AutoShape 42"/>
          <p:cNvSpPr>
            <a:spLocks/>
          </p:cNvSpPr>
          <p:nvPr/>
        </p:nvSpPr>
        <p:spPr bwMode="auto">
          <a:xfrm>
            <a:off x="1600200" y="2133600"/>
            <a:ext cx="230188" cy="1828800"/>
          </a:xfrm>
          <a:prstGeom prst="leftBrace">
            <a:avLst>
              <a:gd name="adj1" fmla="val 6620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4859" name="Object 43"/>
          <p:cNvGraphicFramePr>
            <a:graphicFrameLocks noChangeAspect="1"/>
          </p:cNvGraphicFramePr>
          <p:nvPr/>
        </p:nvGraphicFramePr>
        <p:xfrm>
          <a:off x="4330700" y="3162300"/>
          <a:ext cx="1231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18" imgW="1219200" imgH="1019247" progId="Equation.3">
                  <p:embed/>
                </p:oleObj>
              </mc:Choice>
              <mc:Fallback>
                <p:oleObj name="Equation" r:id="rId18" imgW="1219200" imgH="1019247" progId="Equation.3">
                  <p:embed/>
                  <p:pic>
                    <p:nvPicPr>
                      <p:cNvPr id="3485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3162300"/>
                        <a:ext cx="1231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61" name="AutoShape 45"/>
          <p:cNvSpPr>
            <a:spLocks/>
          </p:cNvSpPr>
          <p:nvPr/>
        </p:nvSpPr>
        <p:spPr bwMode="auto">
          <a:xfrm>
            <a:off x="3505200" y="5105400"/>
            <a:ext cx="152400" cy="996950"/>
          </a:xfrm>
          <a:prstGeom prst="rightBrace">
            <a:avLst>
              <a:gd name="adj1" fmla="val 545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34862" name="AutoShape 46"/>
          <p:cNvSpPr>
            <a:spLocks noChangeArrowheads="1"/>
          </p:cNvSpPr>
          <p:nvPr/>
        </p:nvSpPr>
        <p:spPr bwMode="auto">
          <a:xfrm>
            <a:off x="3733800" y="550545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pic>
        <p:nvPicPr>
          <p:cNvPr id="32789" name="Picture 47" descr="机动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90" name="Text Box 4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32791" name="Picture 49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2" name="Picture 50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3" name="Picture 51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4" name="Picture 52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5" name="Picture 53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47650"/>
            <a:ext cx="1981200" cy="609600"/>
          </a:xfrm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3200" b="1">
                <a:ea typeface="楷体_GB2312" panose="02010609030101010101" pitchFamily="49" charset="-122"/>
              </a:rPr>
              <a:t>内容小结</a:t>
            </a:r>
            <a:endParaRPr lang="zh-CN" altLang="en-US" sz="3200"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  <p:bldP spid="34836" grpId="0" autoUpdateAnimBg="0"/>
      <p:bldP spid="34842" grpId="0" autoUpdateAnimBg="0"/>
      <p:bldP spid="34844" grpId="0" autoUpdateAnimBg="0"/>
      <p:bldP spid="34849" grpId="0" autoUpdateAnimBg="0"/>
      <p:bldP spid="34851" grpId="0" build="p" autoUpdateAnimBg="0" advAuto="0"/>
      <p:bldP spid="34853" grpId="0" build="p" autoUpdateAnimBg="0" advAuto="0"/>
      <p:bldP spid="34858" grpId="0" animBg="1"/>
      <p:bldP spid="34861" grpId="0" animBg="1"/>
      <p:bldP spid="348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2123728" y="1412776"/>
            <a:ext cx="4724400" cy="349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chemeClr val="tx2"/>
                </a:solidFill>
                <a:ea typeface="仿宋_GB2312" panose="02010609030101010101" pitchFamily="49" charset="-122"/>
              </a:rPr>
              <a:t>           </a:t>
            </a: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dirty="0">
                <a:ea typeface="仿宋_GB2312" panose="02010609030101010101" pitchFamily="49" charset="-122"/>
              </a:rPr>
              <a:t> </a:t>
            </a:r>
            <a:r>
              <a:rPr lang="en-US" altLang="zh-CN" sz="3600" dirty="0">
                <a:ea typeface="仿宋_GB2312" panose="02010609030101010101" pitchFamily="49" charset="-122"/>
              </a:rPr>
              <a:t>P292  A  1 </a:t>
            </a:r>
            <a:r>
              <a:rPr lang="en-US" altLang="zh-CN" dirty="0">
                <a:ea typeface="仿宋_GB2312" panose="02010609030101010101" pitchFamily="49" charset="-122"/>
              </a:rPr>
              <a:t>(4), (6), (8) ;  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US" altLang="zh-CN" dirty="0">
                <a:ea typeface="仿宋_GB2312" panose="02010609030101010101" pitchFamily="49" charset="-122"/>
              </a:rPr>
              <a:t>                     </a:t>
            </a:r>
            <a:r>
              <a:rPr lang="en-US" altLang="zh-CN" sz="3600" dirty="0">
                <a:ea typeface="仿宋_GB2312" panose="02010609030101010101" pitchFamily="49" charset="-122"/>
              </a:rPr>
              <a:t>2;</a:t>
            </a:r>
            <a:r>
              <a:rPr lang="en-US" altLang="zh-CN" dirty="0">
                <a:ea typeface="仿宋_GB2312" panose="02010609030101010101" pitchFamily="49" charset="-122"/>
              </a:rPr>
              <a:t>  </a:t>
            </a:r>
            <a:r>
              <a:rPr lang="en-US" altLang="zh-CN" sz="3600" dirty="0">
                <a:ea typeface="仿宋_GB2312" panose="02010609030101010101" pitchFamily="49" charset="-122"/>
              </a:rPr>
              <a:t>3</a:t>
            </a:r>
            <a:r>
              <a:rPr lang="en-US" altLang="zh-CN" dirty="0">
                <a:ea typeface="仿宋_GB2312" panose="02010609030101010101" pitchFamily="49" charset="-122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US" altLang="zh-CN" dirty="0">
                <a:ea typeface="仿宋_GB2312" panose="02010609030101010101" pitchFamily="49" charset="-122"/>
              </a:rPr>
              <a:t>               </a:t>
            </a:r>
            <a:r>
              <a:rPr lang="en-US" altLang="zh-CN" sz="3600" dirty="0">
                <a:ea typeface="仿宋_GB2312" panose="02010609030101010101" pitchFamily="49" charset="-122"/>
              </a:rPr>
              <a:t>B  1(2)(3);   3</a:t>
            </a:r>
            <a:r>
              <a:rPr lang="en-US" altLang="zh-CN" dirty="0">
                <a:ea typeface="仿宋_GB2312" panose="02010609030101010101" pitchFamily="49" charset="-122"/>
              </a:rPr>
              <a:t>;</a:t>
            </a:r>
            <a:endParaRPr lang="en-US" altLang="zh-CN" sz="3600" dirty="0">
              <a:ea typeface="仿宋_GB2312" panose="02010609030101010101" pitchFamily="49" charset="-122"/>
            </a:endParaRPr>
          </a:p>
        </p:txBody>
      </p:sp>
      <p:pic>
        <p:nvPicPr>
          <p:cNvPr id="35843" name="Picture 4" descr="机动">
            <a:hlinkClick r:id="rId2" action="ppaction://hlinkpres?slideindex=1&amp;slidetitle=第三节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6019800" y="6600825"/>
            <a:ext cx="278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第三节  目录   上页   下页   返回   结束 </a:t>
            </a:r>
          </a:p>
        </p:txBody>
      </p:sp>
      <p:pic>
        <p:nvPicPr>
          <p:cNvPr id="35845" name="Picture 6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7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8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9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10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493310"/>
              </p:ext>
            </p:extLst>
          </p:nvPr>
        </p:nvGraphicFramePr>
        <p:xfrm>
          <a:off x="1547664" y="277540"/>
          <a:ext cx="365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3647970" imgH="438293" progId="Equation.3">
                  <p:embed/>
                </p:oleObj>
              </mc:Choice>
              <mc:Fallback>
                <p:oleObj name="Equation" r:id="rId3" imgW="3647970" imgH="438293" progId="Equation.3">
                  <p:embed/>
                  <p:pic>
                    <p:nvPicPr>
                      <p:cNvPr id="3789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77540"/>
                        <a:ext cx="365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533809"/>
              </p:ext>
            </p:extLst>
          </p:nvPr>
        </p:nvGraphicFramePr>
        <p:xfrm>
          <a:off x="5357664" y="212453"/>
          <a:ext cx="207962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2076595" imgH="723957" progId="Equation.3">
                  <p:embed/>
                </p:oleObj>
              </mc:Choice>
              <mc:Fallback>
                <p:oleObj name="Equation" r:id="rId5" imgW="2076595" imgH="723957" progId="Equation.3">
                  <p:embed/>
                  <p:pic>
                    <p:nvPicPr>
                      <p:cNvPr id="64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664" y="212453"/>
                        <a:ext cx="2079625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7415064" y="18864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则级数</a:t>
            </a:r>
          </a:p>
        </p:txBody>
      </p:sp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381000" y="685800"/>
          <a:ext cx="46196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4610261" imgH="1095217" progId="Equation.3">
                  <p:embed/>
                </p:oleObj>
              </mc:Choice>
              <mc:Fallback>
                <p:oleObj name="Equation" r:id="rId7" imgW="4610261" imgH="1095217" progId="Equation.3">
                  <p:embed/>
                  <p:pic>
                    <p:nvPicPr>
                      <p:cNvPr id="645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85800"/>
                        <a:ext cx="46196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1149350" y="175260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 </a:t>
            </a:r>
            <a:r>
              <a:rPr lang="zh-CN" altLang="en-US"/>
              <a:t>发散 </a:t>
            </a:r>
            <a:r>
              <a:rPr lang="en-US" altLang="zh-CN"/>
              <a:t>;            (</a:t>
            </a:r>
            <a:r>
              <a:rPr lang="en-US" altLang="zh-CN" i="1"/>
              <a:t>B</a:t>
            </a:r>
            <a:r>
              <a:rPr lang="en-US" altLang="zh-CN"/>
              <a:t>) </a:t>
            </a:r>
            <a:r>
              <a:rPr lang="zh-CN" altLang="en-US"/>
              <a:t>绝对收敛</a:t>
            </a:r>
            <a:r>
              <a:rPr lang="en-US" altLang="zh-CN"/>
              <a:t>;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1149350" y="2392363"/>
            <a:ext cx="7461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en-US" altLang="zh-CN" i="1"/>
              <a:t>C</a:t>
            </a:r>
            <a:r>
              <a:rPr lang="en-US" altLang="zh-CN"/>
              <a:t>) </a:t>
            </a:r>
            <a:r>
              <a:rPr lang="zh-CN" altLang="en-US"/>
              <a:t>条件收敛 </a:t>
            </a:r>
            <a:r>
              <a:rPr lang="en-US" altLang="zh-CN"/>
              <a:t>;    (</a:t>
            </a:r>
            <a:r>
              <a:rPr lang="en-US" altLang="zh-CN" i="1"/>
              <a:t>D</a:t>
            </a:r>
            <a:r>
              <a:rPr lang="en-US" altLang="zh-CN"/>
              <a:t>) </a:t>
            </a:r>
            <a:r>
              <a:rPr lang="zh-CN" altLang="en-US"/>
              <a:t>收敛性根据条件不能确定</a:t>
            </a:r>
            <a:r>
              <a:rPr lang="en-US" altLang="zh-CN"/>
              <a:t>.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609600" y="305435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分析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64525" name="Object 13"/>
          <p:cNvGraphicFramePr>
            <a:graphicFrameLocks noChangeAspect="1"/>
          </p:cNvGraphicFramePr>
          <p:nvPr/>
        </p:nvGraphicFramePr>
        <p:xfrm>
          <a:off x="1676400" y="3048000"/>
          <a:ext cx="2006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2000245" imgH="723957" progId="Equation.3">
                  <p:embed/>
                </p:oleObj>
              </mc:Choice>
              <mc:Fallback>
                <p:oleObj name="Equation" r:id="rId9" imgW="2000245" imgH="723957" progId="Equation.3">
                  <p:embed/>
                  <p:pic>
                    <p:nvPicPr>
                      <p:cNvPr id="645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00"/>
                        <a:ext cx="2006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9" name="Object 17"/>
          <p:cNvGraphicFramePr>
            <a:graphicFrameLocks noChangeAspect="1"/>
          </p:cNvGraphicFramePr>
          <p:nvPr/>
        </p:nvGraphicFramePr>
        <p:xfrm>
          <a:off x="3733800" y="3067050"/>
          <a:ext cx="1473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1466823" imgH="666893" progId="Equation.3">
                  <p:embed/>
                </p:oleObj>
              </mc:Choice>
              <mc:Fallback>
                <p:oleObj name="Equation" r:id="rId11" imgW="1466823" imgH="666893" progId="Equation.3">
                  <p:embed/>
                  <p:pic>
                    <p:nvPicPr>
                      <p:cNvPr id="6452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067050"/>
                        <a:ext cx="1473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5181600" y="3068638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∴ (</a:t>
            </a:r>
            <a:r>
              <a:rPr lang="en-US" altLang="zh-CN" i="1"/>
              <a:t>B</a:t>
            </a:r>
            <a:r>
              <a:rPr lang="en-US" altLang="zh-CN"/>
              <a:t>) </a:t>
            </a:r>
            <a:r>
              <a:rPr lang="zh-CN" altLang="en-US"/>
              <a:t>错 </a:t>
            </a:r>
            <a:r>
              <a:rPr lang="en-US" altLang="zh-CN"/>
              <a:t>;</a:t>
            </a:r>
          </a:p>
        </p:txBody>
      </p:sp>
      <p:grpSp>
        <p:nvGrpSpPr>
          <p:cNvPr id="64532" name="Group 20"/>
          <p:cNvGrpSpPr>
            <a:grpSpLocks/>
          </p:cNvGrpSpPr>
          <p:nvPr/>
        </p:nvGrpSpPr>
        <p:grpSpPr bwMode="auto">
          <a:xfrm>
            <a:off x="4197350" y="1828800"/>
            <a:ext cx="457200" cy="457200"/>
            <a:chOff x="1776" y="1200"/>
            <a:chExt cx="288" cy="288"/>
          </a:xfrm>
        </p:grpSpPr>
        <p:sp>
          <p:nvSpPr>
            <p:cNvPr id="37924" name="Line 21"/>
            <p:cNvSpPr>
              <a:spLocks noChangeShapeType="1"/>
            </p:cNvSpPr>
            <p:nvPr/>
          </p:nvSpPr>
          <p:spPr bwMode="auto">
            <a:xfrm flipH="1">
              <a:off x="1776" y="1200"/>
              <a:ext cx="288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Line 22"/>
            <p:cNvSpPr>
              <a:spLocks noChangeShapeType="1"/>
            </p:cNvSpPr>
            <p:nvPr/>
          </p:nvSpPr>
          <p:spPr bwMode="auto">
            <a:xfrm>
              <a:off x="1776" y="1200"/>
              <a:ext cx="288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4535" name="Object 23"/>
          <p:cNvGraphicFramePr>
            <a:graphicFrameLocks noChangeAspect="1"/>
          </p:cNvGraphicFramePr>
          <p:nvPr/>
        </p:nvGraphicFramePr>
        <p:xfrm>
          <a:off x="990600" y="3943350"/>
          <a:ext cx="2222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3" imgW="2209693" imgH="666893" progId="Equation.3">
                  <p:embed/>
                </p:oleObj>
              </mc:Choice>
              <mc:Fallback>
                <p:oleObj name="Equation" r:id="rId13" imgW="2209693" imgH="666893" progId="Equation.3">
                  <p:embed/>
                  <p:pic>
                    <p:nvPicPr>
                      <p:cNvPr id="6453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43350"/>
                        <a:ext cx="22225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304800" y="39624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又</a:t>
            </a:r>
          </a:p>
        </p:txBody>
      </p:sp>
      <p:graphicFrame>
        <p:nvGraphicFramePr>
          <p:cNvPr id="64537" name="Object 25"/>
          <p:cNvGraphicFramePr>
            <a:graphicFrameLocks noChangeAspect="1"/>
          </p:cNvGraphicFramePr>
          <p:nvPr/>
        </p:nvGraphicFramePr>
        <p:xfrm>
          <a:off x="3276600" y="3962400"/>
          <a:ext cx="1524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15" imgW="1514628" imgH="666893" progId="Equation.3">
                  <p:embed/>
                </p:oleObj>
              </mc:Choice>
              <mc:Fallback>
                <p:oleObj name="Equation" r:id="rId15" imgW="1514628" imgH="666893" progId="Equation.3">
                  <p:embed/>
                  <p:pic>
                    <p:nvPicPr>
                      <p:cNvPr id="6453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962400"/>
                        <a:ext cx="1524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4197350" y="1004888"/>
            <a:ext cx="1060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64539" name="Line 27"/>
          <p:cNvSpPr>
            <a:spLocks noChangeShapeType="1"/>
          </p:cNvSpPr>
          <p:nvPr/>
        </p:nvSpPr>
        <p:spPr bwMode="auto">
          <a:xfrm>
            <a:off x="2590800" y="3962400"/>
            <a:ext cx="4572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3505200" y="4038600"/>
            <a:ext cx="4572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4541" name="Object 29"/>
          <p:cNvGraphicFramePr>
            <a:graphicFrameLocks noChangeAspect="1"/>
          </p:cNvGraphicFramePr>
          <p:nvPr/>
        </p:nvGraphicFramePr>
        <p:xfrm>
          <a:off x="4876800" y="3962400"/>
          <a:ext cx="1524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17" imgW="1514628" imgH="666893" progId="Equation.3">
                  <p:embed/>
                </p:oleObj>
              </mc:Choice>
              <mc:Fallback>
                <p:oleObj name="Equation" r:id="rId17" imgW="1514628" imgH="666893" progId="Equation.3">
                  <p:embed/>
                  <p:pic>
                    <p:nvPicPr>
                      <p:cNvPr id="6454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962400"/>
                        <a:ext cx="1524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2" name="Object 30"/>
          <p:cNvGraphicFramePr>
            <a:graphicFrameLocks noChangeAspect="1"/>
          </p:cNvGraphicFramePr>
          <p:nvPr/>
        </p:nvGraphicFramePr>
        <p:xfrm>
          <a:off x="6464300" y="3962400"/>
          <a:ext cx="1536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19" imgW="1523914" imgH="666893" progId="Equation.3">
                  <p:embed/>
                </p:oleObj>
              </mc:Choice>
              <mc:Fallback>
                <p:oleObj name="Equation" r:id="rId19" imgW="1523914" imgH="666893" progId="Equation.3">
                  <p:embed/>
                  <p:pic>
                    <p:nvPicPr>
                      <p:cNvPr id="6454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3962400"/>
                        <a:ext cx="1536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3" name="Object 31"/>
          <p:cNvGraphicFramePr>
            <a:graphicFrameLocks noChangeAspect="1"/>
          </p:cNvGraphicFramePr>
          <p:nvPr/>
        </p:nvGraphicFramePr>
        <p:xfrm>
          <a:off x="1765300" y="4748213"/>
          <a:ext cx="3530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21" imgW="3524159" imgH="704707" progId="Equation.3">
                  <p:embed/>
                </p:oleObj>
              </mc:Choice>
              <mc:Fallback>
                <p:oleObj name="Equation" r:id="rId21" imgW="3524159" imgH="704707" progId="Equation.3">
                  <p:embed/>
                  <p:pic>
                    <p:nvPicPr>
                      <p:cNvPr id="6454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4748213"/>
                        <a:ext cx="35306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4" name="Line 32"/>
          <p:cNvSpPr>
            <a:spLocks noChangeShapeType="1"/>
          </p:cNvSpPr>
          <p:nvPr/>
        </p:nvSpPr>
        <p:spPr bwMode="auto">
          <a:xfrm>
            <a:off x="4191000" y="4038600"/>
            <a:ext cx="4572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5" name="Line 33"/>
          <p:cNvSpPr>
            <a:spLocks noChangeShapeType="1"/>
          </p:cNvSpPr>
          <p:nvPr/>
        </p:nvSpPr>
        <p:spPr bwMode="auto">
          <a:xfrm>
            <a:off x="5181600" y="4038600"/>
            <a:ext cx="4572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6" name="Line 34"/>
          <p:cNvSpPr>
            <a:spLocks noChangeShapeType="1"/>
          </p:cNvSpPr>
          <p:nvPr/>
        </p:nvSpPr>
        <p:spPr bwMode="auto">
          <a:xfrm>
            <a:off x="5867400" y="4038600"/>
            <a:ext cx="4572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7" name="Line 35"/>
          <p:cNvSpPr>
            <a:spLocks noChangeShapeType="1"/>
          </p:cNvSpPr>
          <p:nvPr/>
        </p:nvSpPr>
        <p:spPr bwMode="auto">
          <a:xfrm>
            <a:off x="6781800" y="4038600"/>
            <a:ext cx="4572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8" name="Line 36"/>
          <p:cNvSpPr>
            <a:spLocks noChangeShapeType="1"/>
          </p:cNvSpPr>
          <p:nvPr/>
        </p:nvSpPr>
        <p:spPr bwMode="auto">
          <a:xfrm>
            <a:off x="3886200" y="4876800"/>
            <a:ext cx="4572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4549" name="Object 37"/>
          <p:cNvGraphicFramePr>
            <a:graphicFrameLocks noChangeAspect="1"/>
          </p:cNvGraphicFramePr>
          <p:nvPr/>
        </p:nvGraphicFramePr>
        <p:xfrm>
          <a:off x="1524000" y="5594350"/>
          <a:ext cx="2882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23" imgW="2876555" imgH="704707" progId="Equation.3">
                  <p:embed/>
                </p:oleObj>
              </mc:Choice>
              <mc:Fallback>
                <p:oleObj name="Equation" r:id="rId23" imgW="2876555" imgH="704707" progId="Equation.3">
                  <p:embed/>
                  <p:pic>
                    <p:nvPicPr>
                      <p:cNvPr id="6454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594350"/>
                        <a:ext cx="2882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917" name="Picture 39" descr="机动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8" name="Text Box 4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37919" name="Picture 41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20" name="Picture 42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21" name="Picture 43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22" name="Picture 44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23" name="Picture 45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1" y="113168"/>
            <a:ext cx="1828800" cy="6858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ea typeface="楷体_GB2312" panose="02010609030101010101" pitchFamily="49" charset="-122"/>
              </a:rPr>
              <a:t>备用题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4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 build="p" autoUpdateAnimBg="0"/>
      <p:bldP spid="64521" grpId="0" build="p" autoUpdateAnimBg="0"/>
      <p:bldP spid="64522" grpId="0" build="p" autoUpdateAnimBg="0"/>
      <p:bldP spid="64523" grpId="0" build="p" autoUpdateAnimBg="0"/>
      <p:bldP spid="64531" grpId="0" build="p" autoUpdateAnimBg="0"/>
      <p:bldP spid="64536" grpId="0" build="p" autoUpdateAnimBg="0"/>
      <p:bldP spid="64538" grpId="0" build="p" autoUpdateAnimBg="0"/>
      <p:bldP spid="64539" grpId="0" animBg="1"/>
      <p:bldP spid="64540" grpId="0" animBg="1"/>
      <p:bldP spid="64544" grpId="0" animBg="1"/>
      <p:bldP spid="64545" grpId="0" animBg="1"/>
      <p:bldP spid="64546" grpId="0" animBg="1"/>
      <p:bldP spid="64547" grpId="0" animBg="1"/>
      <p:bldP spid="645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91031CCD-F78E-45A4-B018-67A8EE037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任意项级数敛散性的其他判别法 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6468891D-2C4C-4F33-8AD6-808D8486E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708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引理（分部求和公式，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Abel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变换）：</a:t>
            </a:r>
            <a:r>
              <a:rPr kumimoji="1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91844" name="Object 4">
            <a:extLst>
              <a:ext uri="{FF2B5EF4-FFF2-40B4-BE49-F238E27FC236}">
                <a16:creationId xmlns:a16="http://schemas.microsoft.com/office/drawing/2014/main" id="{600D764F-CC54-486B-BEBF-F6825BC613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981200"/>
          <a:ext cx="57213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5537160" imgH="444240" progId="Equation.3">
                  <p:embed/>
                </p:oleObj>
              </mc:Choice>
              <mc:Fallback>
                <p:oleObj name="Equation" r:id="rId3" imgW="5537160" imgH="444240" progId="Equation.3">
                  <p:embed/>
                  <p:pic>
                    <p:nvPicPr>
                      <p:cNvPr id="291844" name="Object 4">
                        <a:extLst>
                          <a:ext uri="{FF2B5EF4-FFF2-40B4-BE49-F238E27FC236}">
                            <a16:creationId xmlns:a16="http://schemas.microsoft.com/office/drawing/2014/main" id="{600D764F-CC54-486B-BEBF-F6825BC613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81200"/>
                        <a:ext cx="57213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45" name="Rectangle 5">
            <a:extLst>
              <a:ext uri="{FF2B5EF4-FFF2-40B4-BE49-F238E27FC236}">
                <a16:creationId xmlns:a16="http://schemas.microsoft.com/office/drawing/2014/main" id="{C9AA6462-8BC3-4330-A073-EFCA58CC6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38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91846" name="Object 6">
            <a:extLst>
              <a:ext uri="{FF2B5EF4-FFF2-40B4-BE49-F238E27FC236}">
                <a16:creationId xmlns:a16="http://schemas.microsoft.com/office/drawing/2014/main" id="{6D081E0F-054A-4616-BAED-44C26E7B2D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743200"/>
          <a:ext cx="59991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6006960" imgH="431640" progId="Equation.3">
                  <p:embed/>
                </p:oleObj>
              </mc:Choice>
              <mc:Fallback>
                <p:oleObj name="Equation" r:id="rId5" imgW="6006960" imgH="431640" progId="Equation.3">
                  <p:embed/>
                  <p:pic>
                    <p:nvPicPr>
                      <p:cNvPr id="291846" name="Object 6">
                        <a:extLst>
                          <a:ext uri="{FF2B5EF4-FFF2-40B4-BE49-F238E27FC236}">
                            <a16:creationId xmlns:a16="http://schemas.microsoft.com/office/drawing/2014/main" id="{6D081E0F-054A-4616-BAED-44C26E7B2D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743200"/>
                        <a:ext cx="59991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7" name="Object 7">
            <a:extLst>
              <a:ext uri="{FF2B5EF4-FFF2-40B4-BE49-F238E27FC236}">
                <a16:creationId xmlns:a16="http://schemas.microsoft.com/office/drawing/2014/main" id="{D3DD2697-FDBB-4B02-8080-119053E985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429000"/>
          <a:ext cx="17145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1714320" imgH="952200" progId="Equation.3">
                  <p:embed/>
                </p:oleObj>
              </mc:Choice>
              <mc:Fallback>
                <p:oleObj name="Equation" r:id="rId7" imgW="1714320" imgH="952200" progId="Equation.3">
                  <p:embed/>
                  <p:pic>
                    <p:nvPicPr>
                      <p:cNvPr id="291847" name="Object 7">
                        <a:extLst>
                          <a:ext uri="{FF2B5EF4-FFF2-40B4-BE49-F238E27FC236}">
                            <a16:creationId xmlns:a16="http://schemas.microsoft.com/office/drawing/2014/main" id="{D3DD2697-FDBB-4B02-8080-119053E985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29000"/>
                        <a:ext cx="1714500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8" name="Object 8">
            <a:extLst>
              <a:ext uri="{FF2B5EF4-FFF2-40B4-BE49-F238E27FC236}">
                <a16:creationId xmlns:a16="http://schemas.microsoft.com/office/drawing/2014/main" id="{04377DEE-4DAA-44E0-8C28-E5D888D4B1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495800"/>
          <a:ext cx="8077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8076960" imgH="431640" progId="Equation.3">
                  <p:embed/>
                </p:oleObj>
              </mc:Choice>
              <mc:Fallback>
                <p:oleObj name="Equation" r:id="rId9" imgW="8076960" imgH="431640" progId="Equation.3">
                  <p:embed/>
                  <p:pic>
                    <p:nvPicPr>
                      <p:cNvPr id="291848" name="Object 8">
                        <a:extLst>
                          <a:ext uri="{FF2B5EF4-FFF2-40B4-BE49-F238E27FC236}">
                            <a16:creationId xmlns:a16="http://schemas.microsoft.com/office/drawing/2014/main" id="{04377DEE-4DAA-44E0-8C28-E5D888D4B1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95800"/>
                        <a:ext cx="80772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9" name="Object 9">
            <a:extLst>
              <a:ext uri="{FF2B5EF4-FFF2-40B4-BE49-F238E27FC236}">
                <a16:creationId xmlns:a16="http://schemas.microsoft.com/office/drawing/2014/main" id="{E984BB01-E21E-42C8-A14B-5677972DAE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257800"/>
          <a:ext cx="3530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1" imgW="3530520" imgH="952200" progId="Equation.3">
                  <p:embed/>
                </p:oleObj>
              </mc:Choice>
              <mc:Fallback>
                <p:oleObj name="Equation" r:id="rId11" imgW="3530520" imgH="952200" progId="Equation.3">
                  <p:embed/>
                  <p:pic>
                    <p:nvPicPr>
                      <p:cNvPr id="291849" name="Object 9">
                        <a:extLst>
                          <a:ext uri="{FF2B5EF4-FFF2-40B4-BE49-F238E27FC236}">
                            <a16:creationId xmlns:a16="http://schemas.microsoft.com/office/drawing/2014/main" id="{E984BB01-E21E-42C8-A14B-5677972DAE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257800"/>
                        <a:ext cx="3530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50" name="Text Box 10">
            <a:extLst>
              <a:ext uri="{FF2B5EF4-FFF2-40B4-BE49-F238E27FC236}">
                <a16:creationId xmlns:a16="http://schemas.microsoft.com/office/drawing/2014/main" id="{DBC8F3AD-90BF-4E94-A0D7-E4709BAC3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41020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离散型分部求和公式</a:t>
            </a:r>
          </a:p>
        </p:txBody>
      </p:sp>
      <p:graphicFrame>
        <p:nvGraphicFramePr>
          <p:cNvPr id="291853" name="Object 13">
            <a:extLst>
              <a:ext uri="{FF2B5EF4-FFF2-40B4-BE49-F238E27FC236}">
                <a16:creationId xmlns:a16="http://schemas.microsoft.com/office/drawing/2014/main" id="{862C5CF2-269D-40CF-8D62-0040A74A33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3429000"/>
          <a:ext cx="253523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公式" r:id="rId13" imgW="990360" imgH="228600" progId="Equation.3">
                  <p:embed/>
                </p:oleObj>
              </mc:Choice>
              <mc:Fallback>
                <p:oleObj name="公式" r:id="rId13" imgW="990360" imgH="228600" progId="Equation.3">
                  <p:embed/>
                  <p:pic>
                    <p:nvPicPr>
                      <p:cNvPr id="291853" name="Object 13">
                        <a:extLst>
                          <a:ext uri="{FF2B5EF4-FFF2-40B4-BE49-F238E27FC236}">
                            <a16:creationId xmlns:a16="http://schemas.microsoft.com/office/drawing/2014/main" id="{862C5CF2-269D-40CF-8D62-0040A74A33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429000"/>
                        <a:ext cx="2535238" cy="585788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1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 autoUpdateAnimBg="0"/>
      <p:bldP spid="29185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Text Box 2">
            <a:extLst>
              <a:ext uri="{FF2B5EF4-FFF2-40B4-BE49-F238E27FC236}">
                <a16:creationId xmlns:a16="http://schemas.microsoft.com/office/drawing/2014/main" id="{4299A480-D34E-407E-ACDA-7F1F24B72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证 </a:t>
            </a:r>
          </a:p>
        </p:txBody>
      </p:sp>
      <p:graphicFrame>
        <p:nvGraphicFramePr>
          <p:cNvPr id="293891" name="Object 3">
            <a:extLst>
              <a:ext uri="{FF2B5EF4-FFF2-40B4-BE49-F238E27FC236}">
                <a16:creationId xmlns:a16="http://schemas.microsoft.com/office/drawing/2014/main" id="{E2A297C3-C960-403B-8789-036D6AD69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8075" y="298450"/>
          <a:ext cx="71977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7188120" imgH="444240" progId="Equation.3">
                  <p:embed/>
                </p:oleObj>
              </mc:Choice>
              <mc:Fallback>
                <p:oleObj name="Equation" r:id="rId3" imgW="7188120" imgH="444240" progId="Equation.3">
                  <p:embed/>
                  <p:pic>
                    <p:nvPicPr>
                      <p:cNvPr id="293891" name="Object 3">
                        <a:extLst>
                          <a:ext uri="{FF2B5EF4-FFF2-40B4-BE49-F238E27FC236}">
                            <a16:creationId xmlns:a16="http://schemas.microsoft.com/office/drawing/2014/main" id="{E2A297C3-C960-403B-8789-036D6AD69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298450"/>
                        <a:ext cx="71977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2" name="Text Box 4">
            <a:extLst>
              <a:ext uri="{FF2B5EF4-FFF2-40B4-BE49-F238E27FC236}">
                <a16:creationId xmlns:a16="http://schemas.microsoft.com/office/drawing/2014/main" id="{4F55AF97-C397-4937-B7C6-59C8F551C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8382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代入即得。</a:t>
            </a:r>
          </a:p>
        </p:txBody>
      </p:sp>
      <p:sp>
        <p:nvSpPr>
          <p:cNvPr id="293893" name="Text Box 5">
            <a:extLst>
              <a:ext uri="{FF2B5EF4-FFF2-40B4-BE49-F238E27FC236}">
                <a16:creationId xmlns:a16="http://schemas.microsoft.com/office/drawing/2014/main" id="{1FA35DD7-44C0-4848-8A51-E94639740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4780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解释“离散型分部求和公式”</a:t>
            </a:r>
          </a:p>
        </p:txBody>
      </p:sp>
      <p:graphicFrame>
        <p:nvGraphicFramePr>
          <p:cNvPr id="293894" name="Object 6">
            <a:extLst>
              <a:ext uri="{FF2B5EF4-FFF2-40B4-BE49-F238E27FC236}">
                <a16:creationId xmlns:a16="http://schemas.microsoft.com/office/drawing/2014/main" id="{A01B884A-39F7-47BE-A7A4-BE0A0E444E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971800"/>
          <a:ext cx="2768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2768400" imgH="698400" progId="Equation.3">
                  <p:embed/>
                </p:oleObj>
              </mc:Choice>
              <mc:Fallback>
                <p:oleObj name="Equation" r:id="rId5" imgW="2768400" imgH="698400" progId="Equation.3">
                  <p:embed/>
                  <p:pic>
                    <p:nvPicPr>
                      <p:cNvPr id="293894" name="Object 6">
                        <a:extLst>
                          <a:ext uri="{FF2B5EF4-FFF2-40B4-BE49-F238E27FC236}">
                            <a16:creationId xmlns:a16="http://schemas.microsoft.com/office/drawing/2014/main" id="{A01B884A-39F7-47BE-A7A4-BE0A0E444E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971800"/>
                        <a:ext cx="2768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5" name="Object 7">
            <a:extLst>
              <a:ext uri="{FF2B5EF4-FFF2-40B4-BE49-F238E27FC236}">
                <a16:creationId xmlns:a16="http://schemas.microsoft.com/office/drawing/2014/main" id="{196D441E-09BB-4ADC-9956-951026F6AD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733800"/>
          <a:ext cx="1993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1993680" imgH="698400" progId="Equation.3">
                  <p:embed/>
                </p:oleObj>
              </mc:Choice>
              <mc:Fallback>
                <p:oleObj name="Equation" r:id="rId7" imgW="1993680" imgH="698400" progId="Equation.3">
                  <p:embed/>
                  <p:pic>
                    <p:nvPicPr>
                      <p:cNvPr id="293895" name="Object 7">
                        <a:extLst>
                          <a:ext uri="{FF2B5EF4-FFF2-40B4-BE49-F238E27FC236}">
                            <a16:creationId xmlns:a16="http://schemas.microsoft.com/office/drawing/2014/main" id="{196D441E-09BB-4ADC-9956-951026F6AD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33800"/>
                        <a:ext cx="1993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6" name="Object 8">
            <a:extLst>
              <a:ext uri="{FF2B5EF4-FFF2-40B4-BE49-F238E27FC236}">
                <a16:creationId xmlns:a16="http://schemas.microsoft.com/office/drawing/2014/main" id="{B7046241-55C0-47CC-AB3D-29BB3E18E7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721100"/>
          <a:ext cx="4241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4241520" imgH="698400" progId="Equation.3">
                  <p:embed/>
                </p:oleObj>
              </mc:Choice>
              <mc:Fallback>
                <p:oleObj name="Equation" r:id="rId9" imgW="4241520" imgH="698400" progId="Equation.3">
                  <p:embed/>
                  <p:pic>
                    <p:nvPicPr>
                      <p:cNvPr id="293896" name="Object 8">
                        <a:extLst>
                          <a:ext uri="{FF2B5EF4-FFF2-40B4-BE49-F238E27FC236}">
                            <a16:creationId xmlns:a16="http://schemas.microsoft.com/office/drawing/2014/main" id="{B7046241-55C0-47CC-AB3D-29BB3E18E7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721100"/>
                        <a:ext cx="4241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7" name="Object 9">
            <a:extLst>
              <a:ext uri="{FF2B5EF4-FFF2-40B4-BE49-F238E27FC236}">
                <a16:creationId xmlns:a16="http://schemas.microsoft.com/office/drawing/2014/main" id="{24AC1B4A-4F64-491E-9729-DD096D0797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495800"/>
          <a:ext cx="3898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1" imgW="3898800" imgH="698400" progId="Equation.3">
                  <p:embed/>
                </p:oleObj>
              </mc:Choice>
              <mc:Fallback>
                <p:oleObj name="Equation" r:id="rId11" imgW="3898800" imgH="698400" progId="Equation.3">
                  <p:embed/>
                  <p:pic>
                    <p:nvPicPr>
                      <p:cNvPr id="293897" name="Object 9">
                        <a:extLst>
                          <a:ext uri="{FF2B5EF4-FFF2-40B4-BE49-F238E27FC236}">
                            <a16:creationId xmlns:a16="http://schemas.microsoft.com/office/drawing/2014/main" id="{24AC1B4A-4F64-491E-9729-DD096D0797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95800"/>
                        <a:ext cx="3898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8" name="Object 10">
            <a:extLst>
              <a:ext uri="{FF2B5EF4-FFF2-40B4-BE49-F238E27FC236}">
                <a16:creationId xmlns:a16="http://schemas.microsoft.com/office/drawing/2014/main" id="{FE053867-EBC6-447D-AF54-A559E81532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951038"/>
          <a:ext cx="13208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3" imgW="1320480" imgH="952200" progId="Equation.3">
                  <p:embed/>
                </p:oleObj>
              </mc:Choice>
              <mc:Fallback>
                <p:oleObj name="Equation" r:id="rId13" imgW="1320480" imgH="952200" progId="Equation.3">
                  <p:embed/>
                  <p:pic>
                    <p:nvPicPr>
                      <p:cNvPr id="293898" name="Object 10">
                        <a:extLst>
                          <a:ext uri="{FF2B5EF4-FFF2-40B4-BE49-F238E27FC236}">
                            <a16:creationId xmlns:a16="http://schemas.microsoft.com/office/drawing/2014/main" id="{FE053867-EBC6-447D-AF54-A559E81532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51038"/>
                        <a:ext cx="1320800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9" name="Object 11">
            <a:extLst>
              <a:ext uri="{FF2B5EF4-FFF2-40B4-BE49-F238E27FC236}">
                <a16:creationId xmlns:a16="http://schemas.microsoft.com/office/drawing/2014/main" id="{FCAE190B-DBC8-4A66-9E42-24A164F6DD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0400" y="1935163"/>
          <a:ext cx="3530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15" imgW="3530520" imgH="952200" progId="Equation.3">
                  <p:embed/>
                </p:oleObj>
              </mc:Choice>
              <mc:Fallback>
                <p:oleObj name="Equation" r:id="rId15" imgW="3530520" imgH="952200" progId="Equation.3">
                  <p:embed/>
                  <p:pic>
                    <p:nvPicPr>
                      <p:cNvPr id="293899" name="Object 11">
                        <a:extLst>
                          <a:ext uri="{FF2B5EF4-FFF2-40B4-BE49-F238E27FC236}">
                            <a16:creationId xmlns:a16="http://schemas.microsoft.com/office/drawing/2014/main" id="{FCAE190B-DBC8-4A66-9E42-24A164F6DD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1935163"/>
                        <a:ext cx="3530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0" name="Object 12">
            <a:extLst>
              <a:ext uri="{FF2B5EF4-FFF2-40B4-BE49-F238E27FC236}">
                <a16:creationId xmlns:a16="http://schemas.microsoft.com/office/drawing/2014/main" id="{619F6EBB-43EF-485A-9BA9-8D27EBE094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100" y="5410200"/>
          <a:ext cx="8343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17" imgW="8343720" imgH="698400" progId="Equation.3">
                  <p:embed/>
                </p:oleObj>
              </mc:Choice>
              <mc:Fallback>
                <p:oleObj name="Equation" r:id="rId17" imgW="8343720" imgH="698400" progId="Equation.3">
                  <p:embed/>
                  <p:pic>
                    <p:nvPicPr>
                      <p:cNvPr id="293900" name="Object 12">
                        <a:extLst>
                          <a:ext uri="{FF2B5EF4-FFF2-40B4-BE49-F238E27FC236}">
                            <a16:creationId xmlns:a16="http://schemas.microsoft.com/office/drawing/2014/main" id="{619F6EBB-43EF-485A-9BA9-8D27EBE094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5410200"/>
                        <a:ext cx="8343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3" name="Object 15">
            <a:extLst>
              <a:ext uri="{FF2B5EF4-FFF2-40B4-BE49-F238E27FC236}">
                <a16:creationId xmlns:a16="http://schemas.microsoft.com/office/drawing/2014/main" id="{50F2AD74-DC7E-47D0-B648-C13629AD01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8900" y="1951038"/>
          <a:ext cx="29083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19" imgW="2908080" imgH="952200" progId="Equation.3">
                  <p:embed/>
                </p:oleObj>
              </mc:Choice>
              <mc:Fallback>
                <p:oleObj name="Equation" r:id="rId19" imgW="2908080" imgH="952200" progId="Equation.3">
                  <p:embed/>
                  <p:pic>
                    <p:nvPicPr>
                      <p:cNvPr id="293903" name="Object 15">
                        <a:extLst>
                          <a:ext uri="{FF2B5EF4-FFF2-40B4-BE49-F238E27FC236}">
                            <a16:creationId xmlns:a16="http://schemas.microsoft.com/office/drawing/2014/main" id="{50F2AD74-DC7E-47D0-B648-C13629AD01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1951038"/>
                        <a:ext cx="2908300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3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3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2" grpId="0" build="p" autoUpdateAnimBg="0"/>
      <p:bldP spid="29389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>
            <a:extLst>
              <a:ext uri="{FF2B5EF4-FFF2-40B4-BE49-F238E27FC236}">
                <a16:creationId xmlns:a16="http://schemas.microsoft.com/office/drawing/2014/main" id="{95428307-B023-4F5F-B511-54B6CAA11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推论（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Abel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引理）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94915" name="Object 3">
            <a:extLst>
              <a:ext uri="{FF2B5EF4-FFF2-40B4-BE49-F238E27FC236}">
                <a16:creationId xmlns:a16="http://schemas.microsoft.com/office/drawing/2014/main" id="{192087AA-6138-49D4-A5F8-AC64EB5396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990600"/>
          <a:ext cx="495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4584600" imgH="444240" progId="Equation.3">
                  <p:embed/>
                </p:oleObj>
              </mc:Choice>
              <mc:Fallback>
                <p:oleObj name="Equation" r:id="rId3" imgW="4584600" imgH="444240" progId="Equation.3">
                  <p:embed/>
                  <p:pic>
                    <p:nvPicPr>
                      <p:cNvPr id="294915" name="Object 3">
                        <a:extLst>
                          <a:ext uri="{FF2B5EF4-FFF2-40B4-BE49-F238E27FC236}">
                            <a16:creationId xmlns:a16="http://schemas.microsoft.com/office/drawing/2014/main" id="{192087AA-6138-49D4-A5F8-AC64EB5396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90600"/>
                        <a:ext cx="4953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4916" name="Group 4">
            <a:extLst>
              <a:ext uri="{FF2B5EF4-FFF2-40B4-BE49-F238E27FC236}">
                <a16:creationId xmlns:a16="http://schemas.microsoft.com/office/drawing/2014/main" id="{A4A434D3-A859-4873-9759-3CB5F5DFDAE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676400"/>
            <a:ext cx="6248400" cy="519113"/>
            <a:chOff x="384" y="1056"/>
            <a:chExt cx="3936" cy="327"/>
          </a:xfrm>
        </p:grpSpPr>
        <p:sp>
          <p:nvSpPr>
            <p:cNvPr id="294917" name="Rectangle 5">
              <a:extLst>
                <a:ext uri="{FF2B5EF4-FFF2-40B4-BE49-F238E27FC236}">
                  <a16:creationId xmlns:a16="http://schemas.microsoft.com/office/drawing/2014/main" id="{69CE6B24-C96F-4B21-8848-2D01BABAC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056"/>
              <a:ext cx="39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）对任一正整数                        ，有 </a:t>
              </a:r>
            </a:p>
          </p:txBody>
        </p:sp>
        <p:graphicFrame>
          <p:nvGraphicFramePr>
            <p:cNvPr id="294918" name="Object 6">
              <a:extLst>
                <a:ext uri="{FF2B5EF4-FFF2-40B4-BE49-F238E27FC236}">
                  <a16:creationId xmlns:a16="http://schemas.microsoft.com/office/drawing/2014/main" id="{4D6FF3A2-2854-4580-A7C5-977DF12C4A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1104"/>
            <a:ext cx="112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9" name="Equation" r:id="rId5" imgW="1777680" imgH="393480" progId="Equation.3">
                    <p:embed/>
                  </p:oleObj>
                </mc:Choice>
                <mc:Fallback>
                  <p:oleObj name="Equation" r:id="rId5" imgW="1777680" imgH="393480" progId="Equation.3">
                    <p:embed/>
                    <p:pic>
                      <p:nvPicPr>
                        <p:cNvPr id="294918" name="Object 6">
                          <a:extLst>
                            <a:ext uri="{FF2B5EF4-FFF2-40B4-BE49-F238E27FC236}">
                              <a16:creationId xmlns:a16="http://schemas.microsoft.com/office/drawing/2014/main" id="{4D6FF3A2-2854-4580-A7C5-977DF12C4A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104"/>
                          <a:ext cx="1120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4919" name="Object 7">
            <a:extLst>
              <a:ext uri="{FF2B5EF4-FFF2-40B4-BE49-F238E27FC236}">
                <a16:creationId xmlns:a16="http://schemas.microsoft.com/office/drawing/2014/main" id="{DBA2A634-ED24-46E3-A608-EA79D104CF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7200" y="2438400"/>
          <a:ext cx="54578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5448240" imgH="469800" progId="Equation.3">
                  <p:embed/>
                </p:oleObj>
              </mc:Choice>
              <mc:Fallback>
                <p:oleObj name="Equation" r:id="rId7" imgW="5448240" imgH="469800" progId="Equation.3">
                  <p:embed/>
                  <p:pic>
                    <p:nvPicPr>
                      <p:cNvPr id="294919" name="Object 7">
                        <a:extLst>
                          <a:ext uri="{FF2B5EF4-FFF2-40B4-BE49-F238E27FC236}">
                            <a16:creationId xmlns:a16="http://schemas.microsoft.com/office/drawing/2014/main" id="{DBA2A634-ED24-46E3-A608-EA79D104CF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2438400"/>
                        <a:ext cx="545782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20" name="Rectangle 8">
            <a:extLst>
              <a:ext uri="{FF2B5EF4-FFF2-40B4-BE49-F238E27FC236}">
                <a16:creationId xmlns:a16="http://schemas.microsoft.com/office/drawing/2014/main" id="{F0D66640-AEFB-4601-BAC6-8FC6C7A23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4922" name="Rectangle 10">
            <a:extLst>
              <a:ext uri="{FF2B5EF4-FFF2-40B4-BE49-F238E27FC236}">
                <a16:creationId xmlns:a16="http://schemas.microsoft.com/office/drawing/2014/main" id="{BCBF3440-4039-46E1-9EE1-353902738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94923" name="Object 11">
            <a:extLst>
              <a:ext uri="{FF2B5EF4-FFF2-40B4-BE49-F238E27FC236}">
                <a16:creationId xmlns:a16="http://schemas.microsoft.com/office/drawing/2014/main" id="{612E8A78-B5C3-4727-8E5A-6290EC6EE1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850" y="3198813"/>
          <a:ext cx="448310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9" imgW="1917360" imgH="457200" progId="Equation.DSMT4">
                  <p:embed/>
                </p:oleObj>
              </mc:Choice>
              <mc:Fallback>
                <p:oleObj name="Equation" r:id="rId9" imgW="1917360" imgH="457200" progId="Equation.DSMT4">
                  <p:embed/>
                  <p:pic>
                    <p:nvPicPr>
                      <p:cNvPr id="294923" name="Object 11">
                        <a:extLst>
                          <a:ext uri="{FF2B5EF4-FFF2-40B4-BE49-F238E27FC236}">
                            <a16:creationId xmlns:a16="http://schemas.microsoft.com/office/drawing/2014/main" id="{612E8A78-B5C3-4727-8E5A-6290EC6EE1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3198813"/>
                        <a:ext cx="4483100" cy="1068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24" name="Text Box 12">
            <a:extLst>
              <a:ext uri="{FF2B5EF4-FFF2-40B4-BE49-F238E27FC236}">
                <a16:creationId xmlns:a16="http://schemas.microsoft.com/office/drawing/2014/main" id="{16228306-E900-4D09-9A38-F42DA2904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证</a:t>
            </a:r>
          </a:p>
        </p:txBody>
      </p:sp>
      <p:graphicFrame>
        <p:nvGraphicFramePr>
          <p:cNvPr id="294925" name="Object 13">
            <a:extLst>
              <a:ext uri="{FF2B5EF4-FFF2-40B4-BE49-F238E27FC236}">
                <a16:creationId xmlns:a16="http://schemas.microsoft.com/office/drawing/2014/main" id="{FB018CEA-9B29-447C-9259-30B3F8598C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943600"/>
          <a:ext cx="471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1" imgW="4711680" imgH="444240" progId="Equation.3">
                  <p:embed/>
                </p:oleObj>
              </mc:Choice>
              <mc:Fallback>
                <p:oleObj name="Equation" r:id="rId11" imgW="4711680" imgH="444240" progId="Equation.3">
                  <p:embed/>
                  <p:pic>
                    <p:nvPicPr>
                      <p:cNvPr id="294925" name="Object 13">
                        <a:extLst>
                          <a:ext uri="{FF2B5EF4-FFF2-40B4-BE49-F238E27FC236}">
                            <a16:creationId xmlns:a16="http://schemas.microsoft.com/office/drawing/2014/main" id="{FB018CEA-9B29-447C-9259-30B3F8598C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943600"/>
                        <a:ext cx="4711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6" name="Object 14">
            <a:extLst>
              <a:ext uri="{FF2B5EF4-FFF2-40B4-BE49-F238E27FC236}">
                <a16:creationId xmlns:a16="http://schemas.microsoft.com/office/drawing/2014/main" id="{B93A82E4-8996-4F22-8556-61266E7C09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3950" y="4084638"/>
          <a:ext cx="16002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13" imgW="1600200" imgH="952200" progId="Equation.3">
                  <p:embed/>
                </p:oleObj>
              </mc:Choice>
              <mc:Fallback>
                <p:oleObj name="Equation" r:id="rId13" imgW="1600200" imgH="952200" progId="Equation.3">
                  <p:embed/>
                  <p:pic>
                    <p:nvPicPr>
                      <p:cNvPr id="294926" name="Object 14">
                        <a:extLst>
                          <a:ext uri="{FF2B5EF4-FFF2-40B4-BE49-F238E27FC236}">
                            <a16:creationId xmlns:a16="http://schemas.microsoft.com/office/drawing/2014/main" id="{B93A82E4-8996-4F22-8556-61266E7C09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4084638"/>
                        <a:ext cx="1600200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7" name="Object 15">
            <a:extLst>
              <a:ext uri="{FF2B5EF4-FFF2-40B4-BE49-F238E27FC236}">
                <a16:creationId xmlns:a16="http://schemas.microsoft.com/office/drawing/2014/main" id="{829EDADB-DB22-405A-B440-7A20439B7E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133975"/>
          <a:ext cx="8077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15" imgW="8076960" imgH="431640" progId="Equation.3">
                  <p:embed/>
                </p:oleObj>
              </mc:Choice>
              <mc:Fallback>
                <p:oleObj name="Equation" r:id="rId15" imgW="8076960" imgH="431640" progId="Equation.3">
                  <p:embed/>
                  <p:pic>
                    <p:nvPicPr>
                      <p:cNvPr id="294927" name="Object 15">
                        <a:extLst>
                          <a:ext uri="{FF2B5EF4-FFF2-40B4-BE49-F238E27FC236}">
                            <a16:creationId xmlns:a16="http://schemas.microsoft.com/office/drawing/2014/main" id="{829EDADB-DB22-405A-B440-7A20439B7E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33975"/>
                        <a:ext cx="80772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4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4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2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938" name="Object 2">
            <a:extLst>
              <a:ext uri="{FF2B5EF4-FFF2-40B4-BE49-F238E27FC236}">
                <a16:creationId xmlns:a16="http://schemas.microsoft.com/office/drawing/2014/main" id="{AD1118ED-F1A9-4F5F-90EE-1D2101AFC2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98438"/>
          <a:ext cx="14097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1409400" imgH="952200" progId="Equation.3">
                  <p:embed/>
                </p:oleObj>
              </mc:Choice>
              <mc:Fallback>
                <p:oleObj name="Equation" r:id="rId3" imgW="1409400" imgH="952200" progId="Equation.3">
                  <p:embed/>
                  <p:pic>
                    <p:nvPicPr>
                      <p:cNvPr id="295938" name="Object 2">
                        <a:extLst>
                          <a:ext uri="{FF2B5EF4-FFF2-40B4-BE49-F238E27FC236}">
                            <a16:creationId xmlns:a16="http://schemas.microsoft.com/office/drawing/2014/main" id="{AD1118ED-F1A9-4F5F-90EE-1D2101AFC2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438"/>
                        <a:ext cx="1409700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39" name="Object 3">
            <a:extLst>
              <a:ext uri="{FF2B5EF4-FFF2-40B4-BE49-F238E27FC236}">
                <a16:creationId xmlns:a16="http://schemas.microsoft.com/office/drawing/2014/main" id="{C4A5E4AB-763D-40D3-92E3-A1119E31A5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" y="1354138"/>
          <a:ext cx="81661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8165880" imgH="431640" progId="Equation.3">
                  <p:embed/>
                </p:oleObj>
              </mc:Choice>
              <mc:Fallback>
                <p:oleObj name="Equation" r:id="rId5" imgW="8165880" imgH="431640" progId="Equation.3">
                  <p:embed/>
                  <p:pic>
                    <p:nvPicPr>
                      <p:cNvPr id="295939" name="Object 3">
                        <a:extLst>
                          <a:ext uri="{FF2B5EF4-FFF2-40B4-BE49-F238E27FC236}">
                            <a16:creationId xmlns:a16="http://schemas.microsoft.com/office/drawing/2014/main" id="{C4A5E4AB-763D-40D3-92E3-A1119E31A5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354138"/>
                        <a:ext cx="81661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0" name="Object 4">
            <a:extLst>
              <a:ext uri="{FF2B5EF4-FFF2-40B4-BE49-F238E27FC236}">
                <a16:creationId xmlns:a16="http://schemas.microsoft.com/office/drawing/2014/main" id="{51207403-1ED0-4673-A986-8D7AD628F1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133600"/>
          <a:ext cx="7467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7467480" imgH="431640" progId="Equation.3">
                  <p:embed/>
                </p:oleObj>
              </mc:Choice>
              <mc:Fallback>
                <p:oleObj name="Equation" r:id="rId7" imgW="7467480" imgH="431640" progId="Equation.3">
                  <p:embed/>
                  <p:pic>
                    <p:nvPicPr>
                      <p:cNvPr id="295940" name="Object 4">
                        <a:extLst>
                          <a:ext uri="{FF2B5EF4-FFF2-40B4-BE49-F238E27FC236}">
                            <a16:creationId xmlns:a16="http://schemas.microsoft.com/office/drawing/2014/main" id="{51207403-1ED0-4673-A986-8D7AD628F1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74676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1" name="Object 5">
            <a:extLst>
              <a:ext uri="{FF2B5EF4-FFF2-40B4-BE49-F238E27FC236}">
                <a16:creationId xmlns:a16="http://schemas.microsoft.com/office/drawing/2014/main" id="{90CE99FB-0556-41A6-9960-0248A24A13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050" y="2819400"/>
          <a:ext cx="304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3047760" imgH="431640" progId="Equation.3">
                  <p:embed/>
                </p:oleObj>
              </mc:Choice>
              <mc:Fallback>
                <p:oleObj name="Equation" r:id="rId9" imgW="3047760" imgH="431640" progId="Equation.3">
                  <p:embed/>
                  <p:pic>
                    <p:nvPicPr>
                      <p:cNvPr id="295941" name="Object 5">
                        <a:extLst>
                          <a:ext uri="{FF2B5EF4-FFF2-40B4-BE49-F238E27FC236}">
                            <a16:creationId xmlns:a16="http://schemas.microsoft.com/office/drawing/2014/main" id="{90CE99FB-0556-41A6-9960-0248A24A13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2819400"/>
                        <a:ext cx="304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2" name="Object 6">
            <a:extLst>
              <a:ext uri="{FF2B5EF4-FFF2-40B4-BE49-F238E27FC236}">
                <a16:creationId xmlns:a16="http://schemas.microsoft.com/office/drawing/2014/main" id="{772ECB53-FF06-4843-8088-A1F5BBAA1E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850" y="3625850"/>
          <a:ext cx="2997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1" imgW="1130040" imgH="228600" progId="Equation.DSMT4">
                  <p:embed/>
                </p:oleObj>
              </mc:Choice>
              <mc:Fallback>
                <p:oleObj name="Equation" r:id="rId11" imgW="1130040" imgH="228600" progId="Equation.DSMT4">
                  <p:embed/>
                  <p:pic>
                    <p:nvPicPr>
                      <p:cNvPr id="295942" name="Object 6">
                        <a:extLst>
                          <a:ext uri="{FF2B5EF4-FFF2-40B4-BE49-F238E27FC236}">
                            <a16:creationId xmlns:a16="http://schemas.microsoft.com/office/drawing/2014/main" id="{772ECB53-FF06-4843-8088-A1F5BBAA1E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3625850"/>
                        <a:ext cx="29972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010" name="Object 2">
            <a:extLst>
              <a:ext uri="{FF2B5EF4-FFF2-40B4-BE49-F238E27FC236}">
                <a16:creationId xmlns:a16="http://schemas.microsoft.com/office/drawing/2014/main" id="{BE079972-4EFB-4EEC-905A-D3140A9D70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011488"/>
          <a:ext cx="2413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2412720" imgH="952200" progId="Equation.DSMT4">
                  <p:embed/>
                </p:oleObj>
              </mc:Choice>
              <mc:Fallback>
                <p:oleObj name="Equation" r:id="rId3" imgW="2412720" imgH="952200" progId="Equation.DSMT4">
                  <p:embed/>
                  <p:pic>
                    <p:nvPicPr>
                      <p:cNvPr id="299010" name="Object 2">
                        <a:extLst>
                          <a:ext uri="{FF2B5EF4-FFF2-40B4-BE49-F238E27FC236}">
                            <a16:creationId xmlns:a16="http://schemas.microsoft.com/office/drawing/2014/main" id="{BE079972-4EFB-4EEC-905A-D3140A9D70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11488"/>
                        <a:ext cx="2413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1" name="Object 3">
            <a:extLst>
              <a:ext uri="{FF2B5EF4-FFF2-40B4-BE49-F238E27FC236}">
                <a16:creationId xmlns:a16="http://schemas.microsoft.com/office/drawing/2014/main" id="{7B8222AB-B677-4979-82E8-37484C29DE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5850" y="3011488"/>
          <a:ext cx="3911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3911400" imgH="952200" progId="Equation.3">
                  <p:embed/>
                </p:oleObj>
              </mc:Choice>
              <mc:Fallback>
                <p:oleObj name="Equation" r:id="rId5" imgW="3911400" imgH="952200" progId="Equation.3">
                  <p:embed/>
                  <p:pic>
                    <p:nvPicPr>
                      <p:cNvPr id="299011" name="Object 3">
                        <a:extLst>
                          <a:ext uri="{FF2B5EF4-FFF2-40B4-BE49-F238E27FC236}">
                            <a16:creationId xmlns:a16="http://schemas.microsoft.com/office/drawing/2014/main" id="{7B8222AB-B677-4979-82E8-37484C29DE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3011488"/>
                        <a:ext cx="3911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2" name="Object 4">
            <a:extLst>
              <a:ext uri="{FF2B5EF4-FFF2-40B4-BE49-F238E27FC236}">
                <a16:creationId xmlns:a16="http://schemas.microsoft.com/office/drawing/2014/main" id="{BEC8A4A8-614C-4B2B-9D55-6F303CA319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0" y="3943350"/>
          <a:ext cx="2882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2882880" imgH="952200" progId="Equation.3">
                  <p:embed/>
                </p:oleObj>
              </mc:Choice>
              <mc:Fallback>
                <p:oleObj name="Equation" r:id="rId7" imgW="2882880" imgH="952200" progId="Equation.3">
                  <p:embed/>
                  <p:pic>
                    <p:nvPicPr>
                      <p:cNvPr id="299012" name="Object 4">
                        <a:extLst>
                          <a:ext uri="{FF2B5EF4-FFF2-40B4-BE49-F238E27FC236}">
                            <a16:creationId xmlns:a16="http://schemas.microsoft.com/office/drawing/2014/main" id="{BEC8A4A8-614C-4B2B-9D55-6F303CA319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3943350"/>
                        <a:ext cx="2882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3" name="Object 5">
            <a:extLst>
              <a:ext uri="{FF2B5EF4-FFF2-40B4-BE49-F238E27FC236}">
                <a16:creationId xmlns:a16="http://schemas.microsoft.com/office/drawing/2014/main" id="{537B892A-4FA7-4DF0-B942-6B4A2A7FD4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3450" y="4248150"/>
          <a:ext cx="977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9" imgW="977760" imgH="368280" progId="Equation.3">
                  <p:embed/>
                </p:oleObj>
              </mc:Choice>
              <mc:Fallback>
                <p:oleObj name="Equation" r:id="rId9" imgW="977760" imgH="368280" progId="Equation.3">
                  <p:embed/>
                  <p:pic>
                    <p:nvPicPr>
                      <p:cNvPr id="299013" name="Object 5">
                        <a:extLst>
                          <a:ext uri="{FF2B5EF4-FFF2-40B4-BE49-F238E27FC236}">
                            <a16:creationId xmlns:a16="http://schemas.microsoft.com/office/drawing/2014/main" id="{537B892A-4FA7-4DF0-B942-6B4A2A7FD4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4248150"/>
                        <a:ext cx="977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4" name="Object 6">
            <a:extLst>
              <a:ext uri="{FF2B5EF4-FFF2-40B4-BE49-F238E27FC236}">
                <a16:creationId xmlns:a16="http://schemas.microsoft.com/office/drawing/2014/main" id="{5EE29F46-B232-4E5C-A846-EB92EA0EFE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962525"/>
          <a:ext cx="44323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1" imgW="4431960" imgH="1002960" progId="Equation.3">
                  <p:embed/>
                </p:oleObj>
              </mc:Choice>
              <mc:Fallback>
                <p:oleObj name="Equation" r:id="rId11" imgW="4431960" imgH="1002960" progId="Equation.3">
                  <p:embed/>
                  <p:pic>
                    <p:nvPicPr>
                      <p:cNvPr id="299014" name="Object 6">
                        <a:extLst>
                          <a:ext uri="{FF2B5EF4-FFF2-40B4-BE49-F238E27FC236}">
                            <a16:creationId xmlns:a16="http://schemas.microsoft.com/office/drawing/2014/main" id="{5EE29F46-B232-4E5C-A846-EB92EA0EFE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62525"/>
                        <a:ext cx="4432300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5" name="Text Box 7">
            <a:extLst>
              <a:ext uri="{FF2B5EF4-FFF2-40B4-BE49-F238E27FC236}">
                <a16:creationId xmlns:a16="http://schemas.microsoft.com/office/drawing/2014/main" id="{E596131C-89FF-4FC4-A471-90ABD891A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16585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Cauchy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准则，</a:t>
            </a:r>
          </a:p>
        </p:txBody>
      </p:sp>
      <p:graphicFrame>
        <p:nvGraphicFramePr>
          <p:cNvPr id="299016" name="Object 8">
            <a:extLst>
              <a:ext uri="{FF2B5EF4-FFF2-40B4-BE49-F238E27FC236}">
                <a16:creationId xmlns:a16="http://schemas.microsoft.com/office/drawing/2014/main" id="{B8411665-B514-488E-85E9-CEA12B8405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5965825"/>
          <a:ext cx="2438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3" imgW="1143000" imgH="431640" progId="Equation.DSMT4">
                  <p:embed/>
                </p:oleObj>
              </mc:Choice>
              <mc:Fallback>
                <p:oleObj name="Equation" r:id="rId13" imgW="1143000" imgH="431640" progId="Equation.DSMT4">
                  <p:embed/>
                  <p:pic>
                    <p:nvPicPr>
                      <p:cNvPr id="299016" name="Object 8">
                        <a:extLst>
                          <a:ext uri="{FF2B5EF4-FFF2-40B4-BE49-F238E27FC236}">
                            <a16:creationId xmlns:a16="http://schemas.microsoft.com/office/drawing/2014/main" id="{B8411665-B514-488E-85E9-CEA12B8405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965825"/>
                        <a:ext cx="24384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20" name="Text Box 12">
            <a:extLst>
              <a:ext uri="{FF2B5EF4-FFF2-40B4-BE49-F238E27FC236}">
                <a16:creationId xmlns:a16="http://schemas.microsoft.com/office/drawing/2014/main" id="{6FA0FA00-95CB-4900-8E7D-67BBBFD50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5191125"/>
            <a:ext cx="232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（阿贝尔引理）</a:t>
            </a:r>
          </a:p>
        </p:txBody>
      </p:sp>
      <p:sp>
        <p:nvSpPr>
          <p:cNvPr id="299028" name="Rectangle 20">
            <a:extLst>
              <a:ext uri="{FF2B5EF4-FFF2-40B4-BE49-F238E27FC236}">
                <a16:creationId xmlns:a16="http://schemas.microsoft.com/office/drawing/2014/main" id="{8EA8F936-7FF5-473D-AEC7-3EF42E92E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0"/>
            <a:ext cx="914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Dirichelet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判别法） </a:t>
            </a:r>
          </a:p>
        </p:txBody>
      </p:sp>
      <p:graphicFrame>
        <p:nvGraphicFramePr>
          <p:cNvPr id="299029" name="Object 21">
            <a:extLst>
              <a:ext uri="{FF2B5EF4-FFF2-40B4-BE49-F238E27FC236}">
                <a16:creationId xmlns:a16="http://schemas.microsoft.com/office/drawing/2014/main" id="{8FFE075A-7A58-4D29-B5BA-0B65DA3D2D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3450" y="663575"/>
          <a:ext cx="43608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15" imgW="4381200" imgH="571320" progId="Equation.3">
                  <p:embed/>
                </p:oleObj>
              </mc:Choice>
              <mc:Fallback>
                <p:oleObj name="Equation" r:id="rId15" imgW="4381200" imgH="571320" progId="Equation.3">
                  <p:embed/>
                  <p:pic>
                    <p:nvPicPr>
                      <p:cNvPr id="299029" name="Object 21">
                        <a:extLst>
                          <a:ext uri="{FF2B5EF4-FFF2-40B4-BE49-F238E27FC236}">
                            <a16:creationId xmlns:a16="http://schemas.microsoft.com/office/drawing/2014/main" id="{8FFE075A-7A58-4D29-B5BA-0B65DA3D2D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663575"/>
                        <a:ext cx="4360863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30" name="Object 22">
            <a:extLst>
              <a:ext uri="{FF2B5EF4-FFF2-40B4-BE49-F238E27FC236}">
                <a16:creationId xmlns:a16="http://schemas.microsoft.com/office/drawing/2014/main" id="{D54887AF-E0AD-479B-B434-55D56B66BD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1650" y="358775"/>
          <a:ext cx="2489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17" imgW="2489040" imgH="952200" progId="Equation.3">
                  <p:embed/>
                </p:oleObj>
              </mc:Choice>
              <mc:Fallback>
                <p:oleObj name="Equation" r:id="rId17" imgW="2489040" imgH="952200" progId="Equation.3">
                  <p:embed/>
                  <p:pic>
                    <p:nvPicPr>
                      <p:cNvPr id="299030" name="Object 22">
                        <a:extLst>
                          <a:ext uri="{FF2B5EF4-FFF2-40B4-BE49-F238E27FC236}">
                            <a16:creationId xmlns:a16="http://schemas.microsoft.com/office/drawing/2014/main" id="{D54887AF-E0AD-479B-B434-55D56B66BD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358775"/>
                        <a:ext cx="2489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31" name="Object 23">
            <a:extLst>
              <a:ext uri="{FF2B5EF4-FFF2-40B4-BE49-F238E27FC236}">
                <a16:creationId xmlns:a16="http://schemas.microsoft.com/office/drawing/2014/main" id="{8BDBB9D2-DF01-47D1-9AD1-0D8896CADB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4450" y="1306513"/>
          <a:ext cx="25781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19" imgW="1002960" imgH="431640" progId="Equation.DSMT4">
                  <p:embed/>
                </p:oleObj>
              </mc:Choice>
              <mc:Fallback>
                <p:oleObj name="Equation" r:id="rId19" imgW="1002960" imgH="431640" progId="Equation.DSMT4">
                  <p:embed/>
                  <p:pic>
                    <p:nvPicPr>
                      <p:cNvPr id="299031" name="Object 23">
                        <a:extLst>
                          <a:ext uri="{FF2B5EF4-FFF2-40B4-BE49-F238E27FC236}">
                            <a16:creationId xmlns:a16="http://schemas.microsoft.com/office/drawing/2014/main" id="{8BDBB9D2-DF01-47D1-9AD1-0D8896CADB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1306513"/>
                        <a:ext cx="25781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32" name="Text Box 24">
            <a:extLst>
              <a:ext uri="{FF2B5EF4-FFF2-40B4-BE49-F238E27FC236}">
                <a16:creationId xmlns:a16="http://schemas.microsoft.com/office/drawing/2014/main" id="{628ACA89-82E3-4A53-B1EA-07102F985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49237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证</a:t>
            </a:r>
          </a:p>
        </p:txBody>
      </p:sp>
      <p:graphicFrame>
        <p:nvGraphicFramePr>
          <p:cNvPr id="299033" name="Object 25">
            <a:extLst>
              <a:ext uri="{FF2B5EF4-FFF2-40B4-BE49-F238E27FC236}">
                <a16:creationId xmlns:a16="http://schemas.microsoft.com/office/drawing/2014/main" id="{9143FE85-63A6-41A8-8517-ABF2C628D4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8250" y="2416175"/>
          <a:ext cx="18446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21" imgW="1854000" imgH="558720" progId="Equation.3">
                  <p:embed/>
                </p:oleObj>
              </mc:Choice>
              <mc:Fallback>
                <p:oleObj name="Equation" r:id="rId21" imgW="1854000" imgH="558720" progId="Equation.3">
                  <p:embed/>
                  <p:pic>
                    <p:nvPicPr>
                      <p:cNvPr id="299033" name="Object 25">
                        <a:extLst>
                          <a:ext uri="{FF2B5EF4-FFF2-40B4-BE49-F238E27FC236}">
                            <a16:creationId xmlns:a16="http://schemas.microsoft.com/office/drawing/2014/main" id="{9143FE85-63A6-41A8-8517-ABF2C628D4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2416175"/>
                        <a:ext cx="1844675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34" name="Object 26">
            <a:extLst>
              <a:ext uri="{FF2B5EF4-FFF2-40B4-BE49-F238E27FC236}">
                <a16:creationId xmlns:a16="http://schemas.microsoft.com/office/drawing/2014/main" id="{4AB1E0A1-1F04-4EF9-B6F7-F208696390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8050" y="2339975"/>
          <a:ext cx="44910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23" imgW="4470120" imgH="469800" progId="Equation.3">
                  <p:embed/>
                </p:oleObj>
              </mc:Choice>
              <mc:Fallback>
                <p:oleObj name="Equation" r:id="rId23" imgW="4470120" imgH="469800" progId="Equation.3">
                  <p:embed/>
                  <p:pic>
                    <p:nvPicPr>
                      <p:cNvPr id="299034" name="Object 26">
                        <a:extLst>
                          <a:ext uri="{FF2B5EF4-FFF2-40B4-BE49-F238E27FC236}">
                            <a16:creationId xmlns:a16="http://schemas.microsoft.com/office/drawing/2014/main" id="{4AB1E0A1-1F04-4EF9-B6F7-F208696390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2339975"/>
                        <a:ext cx="4491038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9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9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5" grpId="0" build="p" autoUpdateAnimBg="0"/>
      <p:bldP spid="2990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Text Box 2">
            <a:extLst>
              <a:ext uri="{FF2B5EF4-FFF2-40B4-BE49-F238E27FC236}">
                <a16:creationId xmlns:a16="http://schemas.microsoft.com/office/drawing/2014/main" id="{D7E75F98-BF8A-4738-905F-D3F53AF4C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注（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  <p:sp>
        <p:nvSpPr>
          <p:cNvPr id="300035" name="Text Box 3">
            <a:extLst>
              <a:ext uri="{FF2B5EF4-FFF2-40B4-BE49-F238E27FC236}">
                <a16:creationId xmlns:a16="http://schemas.microsoft.com/office/drawing/2014/main" id="{2D24052D-A8FD-412E-92FA-26DAE2150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33400"/>
            <a:ext cx="6096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交错级数的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Leibniz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判别法是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Dirichelet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判别法的特例。</a:t>
            </a:r>
          </a:p>
        </p:txBody>
      </p:sp>
      <p:graphicFrame>
        <p:nvGraphicFramePr>
          <p:cNvPr id="300036" name="Object 4">
            <a:extLst>
              <a:ext uri="{FF2B5EF4-FFF2-40B4-BE49-F238E27FC236}">
                <a16:creationId xmlns:a16="http://schemas.microsoft.com/office/drawing/2014/main" id="{3B927861-96FD-4512-8AFD-9D53C4FF05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752600"/>
          <a:ext cx="5372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5371920" imgH="596880" progId="Equation.3">
                  <p:embed/>
                </p:oleObj>
              </mc:Choice>
              <mc:Fallback>
                <p:oleObj name="Equation" r:id="rId3" imgW="5371920" imgH="596880" progId="Equation.3">
                  <p:embed/>
                  <p:pic>
                    <p:nvPicPr>
                      <p:cNvPr id="300036" name="Object 4">
                        <a:extLst>
                          <a:ext uri="{FF2B5EF4-FFF2-40B4-BE49-F238E27FC236}">
                            <a16:creationId xmlns:a16="http://schemas.microsoft.com/office/drawing/2014/main" id="{3B927861-96FD-4512-8AFD-9D53C4FF05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52600"/>
                        <a:ext cx="53721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7" name="Object 5">
            <a:extLst>
              <a:ext uri="{FF2B5EF4-FFF2-40B4-BE49-F238E27FC236}">
                <a16:creationId xmlns:a16="http://schemas.microsoft.com/office/drawing/2014/main" id="{5BE2221B-0FC0-41E6-82FF-6D3D06A30D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19400"/>
          <a:ext cx="37163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3733560" imgH="571320" progId="Equation.3">
                  <p:embed/>
                </p:oleObj>
              </mc:Choice>
              <mc:Fallback>
                <p:oleObj name="Equation" r:id="rId5" imgW="3733560" imgH="571320" progId="Equation.3">
                  <p:embed/>
                  <p:pic>
                    <p:nvPicPr>
                      <p:cNvPr id="300037" name="Object 5">
                        <a:extLst>
                          <a:ext uri="{FF2B5EF4-FFF2-40B4-BE49-F238E27FC236}">
                            <a16:creationId xmlns:a16="http://schemas.microsoft.com/office/drawing/2014/main" id="{5BE2221B-0FC0-41E6-82FF-6D3D06A30D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19400"/>
                        <a:ext cx="3716338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8" name="Object 6">
            <a:extLst>
              <a:ext uri="{FF2B5EF4-FFF2-40B4-BE49-F238E27FC236}">
                <a16:creationId xmlns:a16="http://schemas.microsoft.com/office/drawing/2014/main" id="{CA94BFC2-3A4F-4B1B-B5C0-DDD5A160CA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2514600"/>
          <a:ext cx="1574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1574640" imgH="952200" progId="Equation.3">
                  <p:embed/>
                </p:oleObj>
              </mc:Choice>
              <mc:Fallback>
                <p:oleObj name="Equation" r:id="rId7" imgW="1574640" imgH="952200" progId="Equation.3">
                  <p:embed/>
                  <p:pic>
                    <p:nvPicPr>
                      <p:cNvPr id="300038" name="Object 6">
                        <a:extLst>
                          <a:ext uri="{FF2B5EF4-FFF2-40B4-BE49-F238E27FC236}">
                            <a16:creationId xmlns:a16="http://schemas.microsoft.com/office/drawing/2014/main" id="{CA94BFC2-3A4F-4B1B-B5C0-DDD5A160CA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514600"/>
                        <a:ext cx="1574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9" name="Object 7">
            <a:extLst>
              <a:ext uri="{FF2B5EF4-FFF2-40B4-BE49-F238E27FC236}">
                <a16:creationId xmlns:a16="http://schemas.microsoft.com/office/drawing/2014/main" id="{5FD51B46-6C64-48D5-BBFA-C02E8F8BD1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657600"/>
          <a:ext cx="3111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3111480" imgH="596880" progId="Equation.3">
                  <p:embed/>
                </p:oleObj>
              </mc:Choice>
              <mc:Fallback>
                <p:oleObj name="Equation" r:id="rId9" imgW="3111480" imgH="596880" progId="Equation.3">
                  <p:embed/>
                  <p:pic>
                    <p:nvPicPr>
                      <p:cNvPr id="300039" name="Object 7">
                        <a:extLst>
                          <a:ext uri="{FF2B5EF4-FFF2-40B4-BE49-F238E27FC236}">
                            <a16:creationId xmlns:a16="http://schemas.microsoft.com/office/drawing/2014/main" id="{5FD51B46-6C64-48D5-BBFA-C02E8F8BD1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57600"/>
                        <a:ext cx="3111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40" name="Text Box 8">
            <a:extLst>
              <a:ext uri="{FF2B5EF4-FFF2-40B4-BE49-F238E27FC236}">
                <a16:creationId xmlns:a16="http://schemas.microsoft.com/office/drawing/2014/main" id="{10974074-FCCF-4C9A-8516-E79EDD618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495800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  用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Dirichelet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判别法可以证明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Abel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判别法。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0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 autoUpdateAnimBg="0"/>
      <p:bldP spid="30004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Rectangle 3">
            <a:extLst>
              <a:ext uri="{FF2B5EF4-FFF2-40B4-BE49-F238E27FC236}">
                <a16:creationId xmlns:a16="http://schemas.microsoft.com/office/drawing/2014/main" id="{CFD3B967-BD20-4342-AABE-F59A7D45C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1913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Abel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判别法）</a:t>
            </a:r>
            <a:r>
              <a:rPr kumimoji="1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96964" name="Group 4">
            <a:extLst>
              <a:ext uri="{FF2B5EF4-FFF2-40B4-BE49-F238E27FC236}">
                <a16:creationId xmlns:a16="http://schemas.microsoft.com/office/drawing/2014/main" id="{464B41D1-A1BC-416C-AAA9-F91BB9B9DDEB}"/>
              </a:ext>
            </a:extLst>
          </p:cNvPr>
          <p:cNvGrpSpPr>
            <a:grpSpLocks/>
          </p:cNvGrpSpPr>
          <p:nvPr/>
        </p:nvGrpSpPr>
        <p:grpSpPr bwMode="auto">
          <a:xfrm>
            <a:off x="560388" y="747713"/>
            <a:ext cx="5410200" cy="519112"/>
            <a:chOff x="624" y="1152"/>
            <a:chExt cx="3408" cy="327"/>
          </a:xfrm>
        </p:grpSpPr>
        <p:sp>
          <p:nvSpPr>
            <p:cNvPr id="296965" name="Rectangle 5">
              <a:extLst>
                <a:ext uri="{FF2B5EF4-FFF2-40B4-BE49-F238E27FC236}">
                  <a16:creationId xmlns:a16="http://schemas.microsoft.com/office/drawing/2014/main" id="{BB685F7B-1F7A-41D8-8A44-8C288EAE6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152"/>
              <a:ext cx="3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若（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         为单调有界数列，</a:t>
              </a:r>
              <a:r>
                <a:rPr kumimoji="1" lang="zh-CN" alt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96966" name="Object 6">
              <a:extLst>
                <a:ext uri="{FF2B5EF4-FFF2-40B4-BE49-F238E27FC236}">
                  <a16:creationId xmlns:a16="http://schemas.microsoft.com/office/drawing/2014/main" id="{D0547E32-6D79-4F76-9B73-C6AEAB8506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1200"/>
            <a:ext cx="3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4" name="Equation" r:id="rId3" imgW="609480" imgH="431640" progId="Equation.3">
                    <p:embed/>
                  </p:oleObj>
                </mc:Choice>
                <mc:Fallback>
                  <p:oleObj name="Equation" r:id="rId3" imgW="609480" imgH="431640" progId="Equation.3">
                    <p:embed/>
                    <p:pic>
                      <p:nvPicPr>
                        <p:cNvPr id="296966" name="Object 6">
                          <a:extLst>
                            <a:ext uri="{FF2B5EF4-FFF2-40B4-BE49-F238E27FC236}">
                              <a16:creationId xmlns:a16="http://schemas.microsoft.com/office/drawing/2014/main" id="{D0547E32-6D79-4F76-9B73-C6AEAB8506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200"/>
                          <a:ext cx="38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6967" name="Rectangle 7">
            <a:extLst>
              <a:ext uri="{FF2B5EF4-FFF2-40B4-BE49-F238E27FC236}">
                <a16:creationId xmlns:a16="http://schemas.microsoft.com/office/drawing/2014/main" id="{59989D9D-FD23-4012-B9D6-B8D06130B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96968" name="Object 8">
            <a:extLst>
              <a:ext uri="{FF2B5EF4-FFF2-40B4-BE49-F238E27FC236}">
                <a16:creationId xmlns:a16="http://schemas.microsoft.com/office/drawing/2014/main" id="{20FA86E3-CE92-40B1-BDA8-369D688F18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4388" y="581025"/>
          <a:ext cx="23876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1028520" imgH="431640" progId="Equation.DSMT4">
                  <p:embed/>
                </p:oleObj>
              </mc:Choice>
              <mc:Fallback>
                <p:oleObj name="Equation" r:id="rId5" imgW="1028520" imgH="431640" progId="Equation.DSMT4">
                  <p:embed/>
                  <p:pic>
                    <p:nvPicPr>
                      <p:cNvPr id="296968" name="Object 8">
                        <a:extLst>
                          <a:ext uri="{FF2B5EF4-FFF2-40B4-BE49-F238E27FC236}">
                            <a16:creationId xmlns:a16="http://schemas.microsoft.com/office/drawing/2014/main" id="{20FA86E3-CE92-40B1-BDA8-369D688F18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388" y="581025"/>
                        <a:ext cx="2387600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9" name="Object 9">
            <a:extLst>
              <a:ext uri="{FF2B5EF4-FFF2-40B4-BE49-F238E27FC236}">
                <a16:creationId xmlns:a16="http://schemas.microsoft.com/office/drawing/2014/main" id="{56054A8A-5762-409A-8770-F15EC44D59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7725" y="1255713"/>
          <a:ext cx="231457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1002960" imgH="431640" progId="Equation.DSMT4">
                  <p:embed/>
                </p:oleObj>
              </mc:Choice>
              <mc:Fallback>
                <p:oleObj name="Equation" r:id="rId7" imgW="1002960" imgH="431640" progId="Equation.DSMT4">
                  <p:embed/>
                  <p:pic>
                    <p:nvPicPr>
                      <p:cNvPr id="296969" name="Object 9">
                        <a:extLst>
                          <a:ext uri="{FF2B5EF4-FFF2-40B4-BE49-F238E27FC236}">
                            <a16:creationId xmlns:a16="http://schemas.microsoft.com/office/drawing/2014/main" id="{56054A8A-5762-409A-8770-F15EC44D59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1255713"/>
                        <a:ext cx="2314575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70" name="Text Box 10">
            <a:extLst>
              <a:ext uri="{FF2B5EF4-FFF2-40B4-BE49-F238E27FC236}">
                <a16:creationId xmlns:a16="http://schemas.microsoft.com/office/drawing/2014/main" id="{BD065CC4-4F27-48BC-8C64-3B8B9A765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13677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证</a:t>
            </a:r>
          </a:p>
        </p:txBody>
      </p:sp>
      <p:graphicFrame>
        <p:nvGraphicFramePr>
          <p:cNvPr id="296971" name="Object 11">
            <a:extLst>
              <a:ext uri="{FF2B5EF4-FFF2-40B4-BE49-F238E27FC236}">
                <a16:creationId xmlns:a16="http://schemas.microsoft.com/office/drawing/2014/main" id="{1F3432D9-FF3C-4150-811A-BC3302C5ED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138" y="2157413"/>
          <a:ext cx="61404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9" imgW="2666880" imgH="253800" progId="Equation.DSMT4">
                  <p:embed/>
                </p:oleObj>
              </mc:Choice>
              <mc:Fallback>
                <p:oleObj name="Equation" r:id="rId9" imgW="2666880" imgH="253800" progId="Equation.DSMT4">
                  <p:embed/>
                  <p:pic>
                    <p:nvPicPr>
                      <p:cNvPr id="296971" name="Object 11">
                        <a:extLst>
                          <a:ext uri="{FF2B5EF4-FFF2-40B4-BE49-F238E27FC236}">
                            <a16:creationId xmlns:a16="http://schemas.microsoft.com/office/drawing/2014/main" id="{1F3432D9-FF3C-4150-811A-BC3302C5ED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157413"/>
                        <a:ext cx="6140450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72" name="Rectangle 12">
            <a:extLst>
              <a:ext uri="{FF2B5EF4-FFF2-40B4-BE49-F238E27FC236}">
                <a16:creationId xmlns:a16="http://schemas.microsoft.com/office/drawing/2014/main" id="{EDE01DC3-0D03-4788-B145-4B0BEB56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863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96973" name="Object 13">
            <a:extLst>
              <a:ext uri="{FF2B5EF4-FFF2-40B4-BE49-F238E27FC236}">
                <a16:creationId xmlns:a16="http://schemas.microsoft.com/office/drawing/2014/main" id="{D02109E0-12E6-4880-8B68-21527D9132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2388" y="2749550"/>
          <a:ext cx="586105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1" imgW="2400120" imgH="469800" progId="Equation.DSMT4">
                  <p:embed/>
                </p:oleObj>
              </mc:Choice>
              <mc:Fallback>
                <p:oleObj name="Equation" r:id="rId11" imgW="2400120" imgH="469800" progId="Equation.DSMT4">
                  <p:embed/>
                  <p:pic>
                    <p:nvPicPr>
                      <p:cNvPr id="296973" name="Object 13">
                        <a:extLst>
                          <a:ext uri="{FF2B5EF4-FFF2-40B4-BE49-F238E27FC236}">
                            <a16:creationId xmlns:a16="http://schemas.microsoft.com/office/drawing/2014/main" id="{D02109E0-12E6-4880-8B68-21527D9132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2749550"/>
                        <a:ext cx="5861050" cy="115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74" name="Object 14">
            <a:extLst>
              <a:ext uri="{FF2B5EF4-FFF2-40B4-BE49-F238E27FC236}">
                <a16:creationId xmlns:a16="http://schemas.microsoft.com/office/drawing/2014/main" id="{9DED784E-B51B-48D2-847F-E87943D60C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2388" y="3971925"/>
          <a:ext cx="502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3" imgW="5029200" imgH="444240" progId="Equation.3">
                  <p:embed/>
                </p:oleObj>
              </mc:Choice>
              <mc:Fallback>
                <p:oleObj name="Equation" r:id="rId13" imgW="5029200" imgH="444240" progId="Equation.3">
                  <p:embed/>
                  <p:pic>
                    <p:nvPicPr>
                      <p:cNvPr id="296974" name="Object 14">
                        <a:extLst>
                          <a:ext uri="{FF2B5EF4-FFF2-40B4-BE49-F238E27FC236}">
                            <a16:creationId xmlns:a16="http://schemas.microsoft.com/office/drawing/2014/main" id="{9DED784E-B51B-48D2-847F-E87943D60C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3971925"/>
                        <a:ext cx="5029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77" name="Object 17">
            <a:extLst>
              <a:ext uri="{FF2B5EF4-FFF2-40B4-BE49-F238E27FC236}">
                <a16:creationId xmlns:a16="http://schemas.microsoft.com/office/drawing/2014/main" id="{590FE197-21C0-405C-BE45-40A72E9E02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7725" y="4613275"/>
          <a:ext cx="5856288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15" imgW="2260440" imgH="469800" progId="Equation.DSMT4">
                  <p:embed/>
                </p:oleObj>
              </mc:Choice>
              <mc:Fallback>
                <p:oleObj name="Equation" r:id="rId15" imgW="2260440" imgH="469800" progId="Equation.DSMT4">
                  <p:embed/>
                  <p:pic>
                    <p:nvPicPr>
                      <p:cNvPr id="296977" name="Object 17">
                        <a:extLst>
                          <a:ext uri="{FF2B5EF4-FFF2-40B4-BE49-F238E27FC236}">
                            <a16:creationId xmlns:a16="http://schemas.microsoft.com/office/drawing/2014/main" id="{590FE197-21C0-405C-BE45-40A72E9E02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4613275"/>
                        <a:ext cx="5856288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78" name="Text Box 18">
            <a:extLst>
              <a:ext uri="{FF2B5EF4-FFF2-40B4-BE49-F238E27FC236}">
                <a16:creationId xmlns:a16="http://schemas.microsoft.com/office/drawing/2014/main" id="{F8192D99-D891-4696-837D-183C10878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6207125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再由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Cauchy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准则，</a:t>
            </a:r>
          </a:p>
        </p:txBody>
      </p:sp>
      <p:graphicFrame>
        <p:nvGraphicFramePr>
          <p:cNvPr id="296979" name="Object 19">
            <a:extLst>
              <a:ext uri="{FF2B5EF4-FFF2-40B4-BE49-F238E27FC236}">
                <a16:creationId xmlns:a16="http://schemas.microsoft.com/office/drawing/2014/main" id="{83C577B6-E395-4754-98B9-A875A28027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1850" y="5842000"/>
          <a:ext cx="27940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17" imgW="1143000" imgH="431640" progId="Equation.DSMT4">
                  <p:embed/>
                </p:oleObj>
              </mc:Choice>
              <mc:Fallback>
                <p:oleObj name="Equation" r:id="rId17" imgW="1143000" imgH="431640" progId="Equation.DSMT4">
                  <p:embed/>
                  <p:pic>
                    <p:nvPicPr>
                      <p:cNvPr id="296979" name="Object 19">
                        <a:extLst>
                          <a:ext uri="{FF2B5EF4-FFF2-40B4-BE49-F238E27FC236}">
                            <a16:creationId xmlns:a16="http://schemas.microsoft.com/office/drawing/2014/main" id="{83C577B6-E395-4754-98B9-A875A28027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5842000"/>
                        <a:ext cx="27940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80" name="Text Box 20">
            <a:extLst>
              <a:ext uri="{FF2B5EF4-FFF2-40B4-BE49-F238E27FC236}">
                <a16:creationId xmlns:a16="http://schemas.microsoft.com/office/drawing/2014/main" id="{275965E8-BA16-422B-9A3B-88C424976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88" y="6130925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证毕。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70" grpId="0" build="p" autoUpdateAnimBg="0"/>
      <p:bldP spid="296978" grpId="0" build="p" autoUpdateAnimBg="0"/>
      <p:bldP spid="29698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49530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ea typeface="楷体_GB2312" panose="02010609030101010101" pitchFamily="49" charset="-122"/>
              </a:rPr>
              <a:t>一、交错级数及其审敛法</a:t>
            </a:r>
            <a:r>
              <a:rPr lang="zh-CN" altLang="en-US" sz="3200" b="1" dirty="0">
                <a:solidFill>
                  <a:schemeClr val="tx1"/>
                </a:solidFill>
                <a:ea typeface="楷体_GB2312" panose="02010609030101010101" pitchFamily="49" charset="-122"/>
              </a:rPr>
              <a:t>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114800" y="8382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则各项符号正负相间的级数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639888" y="1447800"/>
          <a:ext cx="4760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4752988" imgH="514264" progId="Equation.3">
                  <p:embed/>
                </p:oleObj>
              </mc:Choice>
              <mc:Fallback>
                <p:oleObj name="Equation" r:id="rId3" imgW="4752988" imgH="514264" progId="Equation.3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1447800"/>
                        <a:ext cx="4760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04800" y="20447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称为</a:t>
            </a:r>
            <a:r>
              <a:rPr lang="zh-CN" altLang="en-US" b="1">
                <a:solidFill>
                  <a:schemeClr val="tx2"/>
                </a:solidFill>
              </a:rPr>
              <a:t>交错级数 </a:t>
            </a:r>
            <a:r>
              <a:rPr lang="en-US" altLang="zh-CN"/>
              <a:t>.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609600" y="26050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定理</a:t>
            </a:r>
            <a:r>
              <a:rPr lang="en-US" altLang="zh-CN" b="1">
                <a:solidFill>
                  <a:schemeClr val="tx2"/>
                </a:solidFill>
              </a:rPr>
              <a:t>6</a:t>
            </a:r>
            <a:r>
              <a:rPr lang="en-US" altLang="zh-CN"/>
              <a:t> </a:t>
            </a:r>
            <a:r>
              <a:rPr lang="en-US" altLang="zh-CN" b="1">
                <a:solidFill>
                  <a:schemeClr val="tx2"/>
                </a:solidFill>
              </a:rPr>
              <a:t>. </a:t>
            </a:r>
            <a:r>
              <a:rPr lang="en-US" altLang="zh-CN"/>
              <a:t>( Leibnitz</a:t>
            </a:r>
            <a:r>
              <a:rPr lang="en-US" altLang="zh-CN" i="1"/>
              <a:t>  </a:t>
            </a:r>
            <a:r>
              <a:rPr lang="zh-CN" altLang="en-US"/>
              <a:t>判别法 </a:t>
            </a:r>
            <a:r>
              <a:rPr lang="en-US" altLang="zh-CN"/>
              <a:t>)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648200" y="26050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/>
              <a:t>若交错级数满足条件</a:t>
            </a:r>
            <a:r>
              <a:rPr lang="en-US" altLang="zh-CN"/>
              <a:t>: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04800" y="484346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则级数</a:t>
            </a:r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1482725" y="3260725"/>
          <a:ext cx="42656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4257742" imgH="438293" progId="Equation.3">
                  <p:embed/>
                </p:oleObj>
              </mc:Choice>
              <mc:Fallback>
                <p:oleObj name="Equation" r:id="rId5" imgW="4257742" imgH="438293" progId="Equation.3">
                  <p:embed/>
                  <p:pic>
                    <p:nvPicPr>
                      <p:cNvPr id="215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3260725"/>
                        <a:ext cx="42656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1400175" y="3937000"/>
          <a:ext cx="24844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2476575" imgH="647643" progId="Equation.3">
                  <p:embed/>
                </p:oleObj>
              </mc:Choice>
              <mc:Fallback>
                <p:oleObj name="Equation" r:id="rId7" imgW="2476575" imgH="647643" progId="Equation.3">
                  <p:embed/>
                  <p:pic>
                    <p:nvPicPr>
                      <p:cNvPr id="215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3937000"/>
                        <a:ext cx="24844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1524000" y="4597400"/>
          <a:ext cx="1828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1819342" imgH="1028872" progId="Equation.3">
                  <p:embed/>
                </p:oleObj>
              </mc:Choice>
              <mc:Fallback>
                <p:oleObj name="Equation" r:id="rId9" imgW="1819342" imgH="1028872" progId="Equation.3">
                  <p:embed/>
                  <p:pic>
                    <p:nvPicPr>
                      <p:cNvPr id="215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97400"/>
                        <a:ext cx="1828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3267075" y="4843463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 </a:t>
            </a:r>
            <a:r>
              <a:rPr lang="en-US" altLang="zh-CN"/>
              <a:t>, </a:t>
            </a:r>
            <a:r>
              <a:rPr lang="zh-CN" altLang="en-US"/>
              <a:t>且其和 </a:t>
            </a:r>
          </a:p>
        </p:txBody>
      </p:sp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5476875" y="4889500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1009752" imgH="438293" progId="Equation.3">
                  <p:embed/>
                </p:oleObj>
              </mc:Choice>
              <mc:Fallback>
                <p:oleObj name="Equation" r:id="rId11" imgW="1009752" imgH="438293" progId="Equation.3">
                  <p:embed/>
                  <p:pic>
                    <p:nvPicPr>
                      <p:cNvPr id="215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4889500"/>
                        <a:ext cx="101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6553200" y="48006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其余项满足</a:t>
            </a:r>
          </a:p>
        </p:txBody>
      </p:sp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3022600" y="56261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3" imgW="1638440" imgH="457200" progId="Equation.3">
                  <p:embed/>
                </p:oleObj>
              </mc:Choice>
              <mc:Fallback>
                <p:oleObj name="Equation" r:id="rId13" imgW="1638440" imgH="457200" progId="Equation.3">
                  <p:embed/>
                  <p:pic>
                    <p:nvPicPr>
                      <p:cNvPr id="2151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56261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8"/>
          <p:cNvGraphicFramePr>
            <a:graphicFrameLocks noChangeAspect="1"/>
          </p:cNvGraphicFramePr>
          <p:nvPr/>
        </p:nvGraphicFramePr>
        <p:xfrm>
          <a:off x="674688" y="914400"/>
          <a:ext cx="32877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5" imgW="3276536" imgH="438293" progId="Equation.3">
                  <p:embed/>
                </p:oleObj>
              </mc:Choice>
              <mc:Fallback>
                <p:oleObj name="Equation" r:id="rId15" imgW="3276536" imgH="438293" progId="Equation.3">
                  <p:embed/>
                  <p:pic>
                    <p:nvPicPr>
                      <p:cNvPr id="2152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914400"/>
                        <a:ext cx="32877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45" name="Picture 22" descr="机动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6" name="Text Box 2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2547" name="Picture 24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8" name="Picture 25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9" name="Picture 26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0" name="Picture 27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1" name="Picture 28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  <p:bldP spid="21509" grpId="0" autoUpdateAnimBg="0"/>
      <p:bldP spid="21510" grpId="0" autoUpdateAnimBg="0"/>
      <p:bldP spid="21511" grpId="0" autoUpdateAnimBg="0"/>
      <p:bldP spid="21512" grpId="0" autoUpdateAnimBg="0"/>
      <p:bldP spid="21516" grpId="0" autoUpdateAnimBg="0"/>
      <p:bldP spid="2151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8" name="Text Box 4">
            <a:extLst>
              <a:ext uri="{FF2B5EF4-FFF2-40B4-BE49-F238E27FC236}">
                <a16:creationId xmlns:a16="http://schemas.microsoft.com/office/drawing/2014/main" id="{4C075B7D-363C-4C9C-BD75-7B1B9F7FD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</a:p>
        </p:txBody>
      </p:sp>
      <p:graphicFrame>
        <p:nvGraphicFramePr>
          <p:cNvPr id="303109" name="Object 5">
            <a:extLst>
              <a:ext uri="{FF2B5EF4-FFF2-40B4-BE49-F238E27FC236}">
                <a16:creationId xmlns:a16="http://schemas.microsoft.com/office/drawing/2014/main" id="{6F21F40A-9BB0-4037-8748-898F0926B1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57200"/>
          <a:ext cx="210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2108160" imgH="520560" progId="Equation.3">
                  <p:embed/>
                </p:oleObj>
              </mc:Choice>
              <mc:Fallback>
                <p:oleObj name="Equation" r:id="rId3" imgW="2108160" imgH="520560" progId="Equation.3">
                  <p:embed/>
                  <p:pic>
                    <p:nvPicPr>
                      <p:cNvPr id="303109" name="Object 5">
                        <a:extLst>
                          <a:ext uri="{FF2B5EF4-FFF2-40B4-BE49-F238E27FC236}">
                            <a16:creationId xmlns:a16="http://schemas.microsoft.com/office/drawing/2014/main" id="{6F21F40A-9BB0-4037-8748-898F0926B1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"/>
                        <a:ext cx="2108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0" name="Object 6">
            <a:extLst>
              <a:ext uri="{FF2B5EF4-FFF2-40B4-BE49-F238E27FC236}">
                <a16:creationId xmlns:a16="http://schemas.microsoft.com/office/drawing/2014/main" id="{B723A38D-B06C-418F-9D15-821CC141C2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228600"/>
          <a:ext cx="421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4216320" imgH="838080" progId="Equation.3">
                  <p:embed/>
                </p:oleObj>
              </mc:Choice>
              <mc:Fallback>
                <p:oleObj name="Equation" r:id="rId5" imgW="4216320" imgH="838080" progId="Equation.3">
                  <p:embed/>
                  <p:pic>
                    <p:nvPicPr>
                      <p:cNvPr id="303110" name="Object 6">
                        <a:extLst>
                          <a:ext uri="{FF2B5EF4-FFF2-40B4-BE49-F238E27FC236}">
                            <a16:creationId xmlns:a16="http://schemas.microsoft.com/office/drawing/2014/main" id="{B723A38D-B06C-418F-9D15-821CC141C2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8600"/>
                        <a:ext cx="4216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1" name="Object 7">
            <a:extLst>
              <a:ext uri="{FF2B5EF4-FFF2-40B4-BE49-F238E27FC236}">
                <a16:creationId xmlns:a16="http://schemas.microsoft.com/office/drawing/2014/main" id="{279FFDEB-7ABB-4E90-9E53-F3A2960175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371600"/>
          <a:ext cx="364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7" imgW="3644640" imgH="838080" progId="Equation.3">
                  <p:embed/>
                </p:oleObj>
              </mc:Choice>
              <mc:Fallback>
                <p:oleObj name="Equation" r:id="rId7" imgW="3644640" imgH="838080" progId="Equation.3">
                  <p:embed/>
                  <p:pic>
                    <p:nvPicPr>
                      <p:cNvPr id="303111" name="Object 7">
                        <a:extLst>
                          <a:ext uri="{FF2B5EF4-FFF2-40B4-BE49-F238E27FC236}">
                            <a16:creationId xmlns:a16="http://schemas.microsoft.com/office/drawing/2014/main" id="{279FFDEB-7ABB-4E90-9E53-F3A2960175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71600"/>
                        <a:ext cx="3644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2" name="Text Box 8">
            <a:extLst>
              <a:ext uri="{FF2B5EF4-FFF2-40B4-BE49-F238E27FC236}">
                <a16:creationId xmlns:a16="http://schemas.microsoft.com/office/drawing/2014/main" id="{D9F8345C-1C02-4821-928D-EC9BF87CD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670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同理，</a:t>
            </a:r>
          </a:p>
        </p:txBody>
      </p:sp>
      <p:graphicFrame>
        <p:nvGraphicFramePr>
          <p:cNvPr id="303113" name="Object 9">
            <a:extLst>
              <a:ext uri="{FF2B5EF4-FFF2-40B4-BE49-F238E27FC236}">
                <a16:creationId xmlns:a16="http://schemas.microsoft.com/office/drawing/2014/main" id="{A6FA8574-5BAB-47EA-81BB-F93F9EE3E0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5350" y="2508250"/>
          <a:ext cx="2819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9" imgW="2819160" imgH="850680" progId="Equation.3">
                  <p:embed/>
                </p:oleObj>
              </mc:Choice>
              <mc:Fallback>
                <p:oleObj name="Equation" r:id="rId9" imgW="2819160" imgH="850680" progId="Equation.3">
                  <p:embed/>
                  <p:pic>
                    <p:nvPicPr>
                      <p:cNvPr id="303113" name="Object 9">
                        <a:extLst>
                          <a:ext uri="{FF2B5EF4-FFF2-40B4-BE49-F238E27FC236}">
                            <a16:creationId xmlns:a16="http://schemas.microsoft.com/office/drawing/2014/main" id="{A6FA8574-5BAB-47EA-81BB-F93F9EE3E0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2508250"/>
                        <a:ext cx="2819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4" name="Object 10">
            <a:extLst>
              <a:ext uri="{FF2B5EF4-FFF2-40B4-BE49-F238E27FC236}">
                <a16:creationId xmlns:a16="http://schemas.microsoft.com/office/drawing/2014/main" id="{62143B4D-8A6F-426B-8E7F-DF3FD9B86F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1000" y="2597150"/>
          <a:ext cx="256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1" imgW="2565360" imgH="838080" progId="Equation.3">
                  <p:embed/>
                </p:oleObj>
              </mc:Choice>
              <mc:Fallback>
                <p:oleObj name="Equation" r:id="rId11" imgW="2565360" imgH="838080" progId="Equation.3">
                  <p:embed/>
                  <p:pic>
                    <p:nvPicPr>
                      <p:cNvPr id="303114" name="Object 10">
                        <a:extLst>
                          <a:ext uri="{FF2B5EF4-FFF2-40B4-BE49-F238E27FC236}">
                            <a16:creationId xmlns:a16="http://schemas.microsoft.com/office/drawing/2014/main" id="{62143B4D-8A6F-426B-8E7F-DF3FD9B86F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2597150"/>
                        <a:ext cx="2565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5" name="Object 11">
            <a:extLst>
              <a:ext uri="{FF2B5EF4-FFF2-40B4-BE49-F238E27FC236}">
                <a16:creationId xmlns:a16="http://schemas.microsoft.com/office/drawing/2014/main" id="{2B310C99-8D7C-4CA4-947E-757EE8C6CE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9900" y="3663950"/>
          <a:ext cx="330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13" imgW="3301920" imgH="838080" progId="Equation.3">
                  <p:embed/>
                </p:oleObj>
              </mc:Choice>
              <mc:Fallback>
                <p:oleObj name="Equation" r:id="rId13" imgW="3301920" imgH="838080" progId="Equation.3">
                  <p:embed/>
                  <p:pic>
                    <p:nvPicPr>
                      <p:cNvPr id="303115" name="Object 11">
                        <a:extLst>
                          <a:ext uri="{FF2B5EF4-FFF2-40B4-BE49-F238E27FC236}">
                            <a16:creationId xmlns:a16="http://schemas.microsoft.com/office/drawing/2014/main" id="{2B310C99-8D7C-4CA4-947E-757EE8C6CE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3663950"/>
                        <a:ext cx="3302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3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12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2" name="Text Box 4">
            <a:extLst>
              <a:ext uri="{FF2B5EF4-FFF2-40B4-BE49-F238E27FC236}">
                <a16:creationId xmlns:a16="http://schemas.microsoft.com/office/drawing/2014/main" id="{2C3A8BD4-EEB8-43F9-AB51-72D7A2DEC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048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</a:p>
        </p:txBody>
      </p:sp>
      <p:graphicFrame>
        <p:nvGraphicFramePr>
          <p:cNvPr id="232453" name="Object 5">
            <a:extLst>
              <a:ext uri="{FF2B5EF4-FFF2-40B4-BE49-F238E27FC236}">
                <a16:creationId xmlns:a16="http://schemas.microsoft.com/office/drawing/2014/main" id="{F8152052-7261-4C2C-9326-8AF2E1578C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6150" y="381000"/>
          <a:ext cx="70358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7035480" imgH="1625400" progId="Equation.3">
                  <p:embed/>
                </p:oleObj>
              </mc:Choice>
              <mc:Fallback>
                <p:oleObj name="Equation" r:id="rId3" imgW="7035480" imgH="1625400" progId="Equation.3">
                  <p:embed/>
                  <p:pic>
                    <p:nvPicPr>
                      <p:cNvPr id="232453" name="Object 5">
                        <a:extLst>
                          <a:ext uri="{FF2B5EF4-FFF2-40B4-BE49-F238E27FC236}">
                            <a16:creationId xmlns:a16="http://schemas.microsoft.com/office/drawing/2014/main" id="{F8152052-7261-4C2C-9326-8AF2E1578C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381000"/>
                        <a:ext cx="70358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4" name="Text Box 6">
            <a:extLst>
              <a:ext uri="{FF2B5EF4-FFF2-40B4-BE49-F238E27FC236}">
                <a16:creationId xmlns:a16="http://schemas.microsoft.com/office/drawing/2014/main" id="{1491E6F1-5AFC-422F-99D2-74CDB0D43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  <p:graphicFrame>
        <p:nvGraphicFramePr>
          <p:cNvPr id="232455" name="Object 7">
            <a:extLst>
              <a:ext uri="{FF2B5EF4-FFF2-40B4-BE49-F238E27FC236}">
                <a16:creationId xmlns:a16="http://schemas.microsoft.com/office/drawing/2014/main" id="{7EF222CF-891D-4DE9-A4CB-A64C74060E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209800"/>
          <a:ext cx="5702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5702040" imgH="393480" progId="Equation.3">
                  <p:embed/>
                </p:oleObj>
              </mc:Choice>
              <mc:Fallback>
                <p:oleObj name="Equation" r:id="rId5" imgW="5702040" imgH="393480" progId="Equation.3">
                  <p:embed/>
                  <p:pic>
                    <p:nvPicPr>
                      <p:cNvPr id="232455" name="Object 7">
                        <a:extLst>
                          <a:ext uri="{FF2B5EF4-FFF2-40B4-BE49-F238E27FC236}">
                            <a16:creationId xmlns:a16="http://schemas.microsoft.com/office/drawing/2014/main" id="{7EF222CF-891D-4DE9-A4CB-A64C74060E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09800"/>
                        <a:ext cx="5702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6" name="Object 8">
            <a:extLst>
              <a:ext uri="{FF2B5EF4-FFF2-40B4-BE49-F238E27FC236}">
                <a16:creationId xmlns:a16="http://schemas.microsoft.com/office/drawing/2014/main" id="{3EE363D8-957A-4A34-9C54-A0128E0F67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895600"/>
          <a:ext cx="198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7" imgW="1981080" imgH="380880" progId="Equation.3">
                  <p:embed/>
                </p:oleObj>
              </mc:Choice>
              <mc:Fallback>
                <p:oleObj name="Equation" r:id="rId7" imgW="1981080" imgH="380880" progId="Equation.3">
                  <p:embed/>
                  <p:pic>
                    <p:nvPicPr>
                      <p:cNvPr id="232456" name="Object 8">
                        <a:extLst>
                          <a:ext uri="{FF2B5EF4-FFF2-40B4-BE49-F238E27FC236}">
                            <a16:creationId xmlns:a16="http://schemas.microsoft.com/office/drawing/2014/main" id="{3EE363D8-957A-4A34-9C54-A0128E0F67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95600"/>
                        <a:ext cx="1981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7" name="Object 9">
            <a:extLst>
              <a:ext uri="{FF2B5EF4-FFF2-40B4-BE49-F238E27FC236}">
                <a16:creationId xmlns:a16="http://schemas.microsoft.com/office/drawing/2014/main" id="{36938A16-D604-479A-B746-5E36C69A66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276600"/>
          <a:ext cx="4991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9" imgW="4991040" imgH="825480" progId="Equation.3">
                  <p:embed/>
                </p:oleObj>
              </mc:Choice>
              <mc:Fallback>
                <p:oleObj name="Equation" r:id="rId9" imgW="4991040" imgH="825480" progId="Equation.3">
                  <p:embed/>
                  <p:pic>
                    <p:nvPicPr>
                      <p:cNvPr id="232457" name="Object 9">
                        <a:extLst>
                          <a:ext uri="{FF2B5EF4-FFF2-40B4-BE49-F238E27FC236}">
                            <a16:creationId xmlns:a16="http://schemas.microsoft.com/office/drawing/2014/main" id="{36938A16-D604-479A-B746-5E36C69A66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76600"/>
                        <a:ext cx="4991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8" name="Object 10">
            <a:extLst>
              <a:ext uri="{FF2B5EF4-FFF2-40B4-BE49-F238E27FC236}">
                <a16:creationId xmlns:a16="http://schemas.microsoft.com/office/drawing/2014/main" id="{3D652B6F-C152-42C2-9CA0-EED35C7AC7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038600"/>
          <a:ext cx="53086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11" imgW="5816520" imgH="1765080" progId="Equation.3">
                  <p:embed/>
                </p:oleObj>
              </mc:Choice>
              <mc:Fallback>
                <p:oleObj name="Equation" r:id="rId11" imgW="5816520" imgH="1765080" progId="Equation.3">
                  <p:embed/>
                  <p:pic>
                    <p:nvPicPr>
                      <p:cNvPr id="232458" name="Object 10">
                        <a:extLst>
                          <a:ext uri="{FF2B5EF4-FFF2-40B4-BE49-F238E27FC236}">
                            <a16:creationId xmlns:a16="http://schemas.microsoft.com/office/drawing/2014/main" id="{3D652B6F-C152-42C2-9CA0-EED35C7AC7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38600"/>
                        <a:ext cx="5308600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9" name="Object 11">
            <a:extLst>
              <a:ext uri="{FF2B5EF4-FFF2-40B4-BE49-F238E27FC236}">
                <a16:creationId xmlns:a16="http://schemas.microsoft.com/office/drawing/2014/main" id="{5CB5A862-CA32-46F3-B06C-ACD8D3C735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5791200"/>
          <a:ext cx="3111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13" imgW="3111480" imgH="825480" progId="Equation.3">
                  <p:embed/>
                </p:oleObj>
              </mc:Choice>
              <mc:Fallback>
                <p:oleObj name="Equation" r:id="rId13" imgW="3111480" imgH="825480" progId="Equation.3">
                  <p:embed/>
                  <p:pic>
                    <p:nvPicPr>
                      <p:cNvPr id="232459" name="Object 11">
                        <a:extLst>
                          <a:ext uri="{FF2B5EF4-FFF2-40B4-BE49-F238E27FC236}">
                            <a16:creationId xmlns:a16="http://schemas.microsoft.com/office/drawing/2014/main" id="{5CB5A862-CA32-46F3-B06C-ACD8D3C735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791200"/>
                        <a:ext cx="3111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2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474" name="Object 2">
            <a:extLst>
              <a:ext uri="{FF2B5EF4-FFF2-40B4-BE49-F238E27FC236}">
                <a16:creationId xmlns:a16="http://schemas.microsoft.com/office/drawing/2014/main" id="{33157458-61CE-45C4-BA09-2330493497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49149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4914720" imgH="1663560" progId="Equation.3">
                  <p:embed/>
                </p:oleObj>
              </mc:Choice>
              <mc:Fallback>
                <p:oleObj name="Equation" r:id="rId3" imgW="4914720" imgH="1663560" progId="Equation.3">
                  <p:embed/>
                  <p:pic>
                    <p:nvPicPr>
                      <p:cNvPr id="233474" name="Object 2">
                        <a:extLst>
                          <a:ext uri="{FF2B5EF4-FFF2-40B4-BE49-F238E27FC236}">
                            <a16:creationId xmlns:a16="http://schemas.microsoft.com/office/drawing/2014/main" id="{33157458-61CE-45C4-BA09-2330493497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49149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5" name="Object 3">
            <a:extLst>
              <a:ext uri="{FF2B5EF4-FFF2-40B4-BE49-F238E27FC236}">
                <a16:creationId xmlns:a16="http://schemas.microsoft.com/office/drawing/2014/main" id="{E84E1F0B-C2C9-448B-BA8D-E1781C8770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4900" y="260350"/>
          <a:ext cx="1574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1574640" imgH="1269720" progId="Equation.3">
                  <p:embed/>
                </p:oleObj>
              </mc:Choice>
              <mc:Fallback>
                <p:oleObj name="Equation" r:id="rId5" imgW="1574640" imgH="1269720" progId="Equation.3">
                  <p:embed/>
                  <p:pic>
                    <p:nvPicPr>
                      <p:cNvPr id="233475" name="Object 3">
                        <a:extLst>
                          <a:ext uri="{FF2B5EF4-FFF2-40B4-BE49-F238E27FC236}">
                            <a16:creationId xmlns:a16="http://schemas.microsoft.com/office/drawing/2014/main" id="{E84E1F0B-C2C9-448B-BA8D-E1781C8770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260350"/>
                        <a:ext cx="15748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6" name="Object 4">
            <a:extLst>
              <a:ext uri="{FF2B5EF4-FFF2-40B4-BE49-F238E27FC236}">
                <a16:creationId xmlns:a16="http://schemas.microsoft.com/office/drawing/2014/main" id="{5E4E71FA-6937-4D3D-BB8D-7903F886F5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8800" y="260350"/>
          <a:ext cx="1320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7" imgW="1320480" imgH="1269720" progId="Equation.3">
                  <p:embed/>
                </p:oleObj>
              </mc:Choice>
              <mc:Fallback>
                <p:oleObj name="Equation" r:id="rId7" imgW="1320480" imgH="1269720" progId="Equation.3">
                  <p:embed/>
                  <p:pic>
                    <p:nvPicPr>
                      <p:cNvPr id="233476" name="Object 4">
                        <a:extLst>
                          <a:ext uri="{FF2B5EF4-FFF2-40B4-BE49-F238E27FC236}">
                            <a16:creationId xmlns:a16="http://schemas.microsoft.com/office/drawing/2014/main" id="{5E4E71FA-6937-4D3D-BB8D-7903F886F5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260350"/>
                        <a:ext cx="13208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7" name="Object 5">
            <a:extLst>
              <a:ext uri="{FF2B5EF4-FFF2-40B4-BE49-F238E27FC236}">
                <a16:creationId xmlns:a16="http://schemas.microsoft.com/office/drawing/2014/main" id="{DCD81D37-71E3-4326-B8E1-7DA769386C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663700"/>
          <a:ext cx="2717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9" imgW="2717640" imgH="952200" progId="Equation.3">
                  <p:embed/>
                </p:oleObj>
              </mc:Choice>
              <mc:Fallback>
                <p:oleObj name="Equation" r:id="rId9" imgW="2717640" imgH="952200" progId="Equation.3">
                  <p:embed/>
                  <p:pic>
                    <p:nvPicPr>
                      <p:cNvPr id="233477" name="Object 5">
                        <a:extLst>
                          <a:ext uri="{FF2B5EF4-FFF2-40B4-BE49-F238E27FC236}">
                            <a16:creationId xmlns:a16="http://schemas.microsoft.com/office/drawing/2014/main" id="{DCD81D37-71E3-4326-B8E1-7DA769386C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663700"/>
                        <a:ext cx="2717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78" name="Text Box 6">
            <a:extLst>
              <a:ext uri="{FF2B5EF4-FFF2-40B4-BE49-F238E27FC236}">
                <a16:creationId xmlns:a16="http://schemas.microsoft.com/office/drawing/2014/main" id="{CBFB536E-3E2E-47D9-A8A2-C95E522C3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3288" y="18161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Dirichelet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判别法，得</a:t>
            </a:r>
          </a:p>
        </p:txBody>
      </p:sp>
      <p:graphicFrame>
        <p:nvGraphicFramePr>
          <p:cNvPr id="233479" name="Object 7">
            <a:extLst>
              <a:ext uri="{FF2B5EF4-FFF2-40B4-BE49-F238E27FC236}">
                <a16:creationId xmlns:a16="http://schemas.microsoft.com/office/drawing/2014/main" id="{DCAA34EF-148B-41C4-AF54-FBE5431C50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738" y="2730500"/>
          <a:ext cx="2692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11" imgW="2692080" imgH="952200" progId="Equation.3">
                  <p:embed/>
                </p:oleObj>
              </mc:Choice>
              <mc:Fallback>
                <p:oleObj name="Equation" r:id="rId11" imgW="2692080" imgH="952200" progId="Equation.3">
                  <p:embed/>
                  <p:pic>
                    <p:nvPicPr>
                      <p:cNvPr id="233479" name="Object 7">
                        <a:extLst>
                          <a:ext uri="{FF2B5EF4-FFF2-40B4-BE49-F238E27FC236}">
                            <a16:creationId xmlns:a16="http://schemas.microsoft.com/office/drawing/2014/main" id="{DCAA34EF-148B-41C4-AF54-FBE5431C50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2730500"/>
                        <a:ext cx="2692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0" name="Object 8">
            <a:extLst>
              <a:ext uri="{FF2B5EF4-FFF2-40B4-BE49-F238E27FC236}">
                <a16:creationId xmlns:a16="http://schemas.microsoft.com/office/drawing/2014/main" id="{C5902699-1CFB-43BD-9760-91D03C1DE6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688" y="3835400"/>
          <a:ext cx="198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13" imgW="1981080" imgH="380880" progId="Equation.DSMT4">
                  <p:embed/>
                </p:oleObj>
              </mc:Choice>
              <mc:Fallback>
                <p:oleObj name="Equation" r:id="rId13" imgW="1981080" imgH="380880" progId="Equation.DSMT4">
                  <p:embed/>
                  <p:pic>
                    <p:nvPicPr>
                      <p:cNvPr id="233480" name="Object 8">
                        <a:extLst>
                          <a:ext uri="{FF2B5EF4-FFF2-40B4-BE49-F238E27FC236}">
                            <a16:creationId xmlns:a16="http://schemas.microsoft.com/office/drawing/2014/main" id="{C5902699-1CFB-43BD-9760-91D03C1DE6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3835400"/>
                        <a:ext cx="1981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1" name="Object 9">
            <a:extLst>
              <a:ext uri="{FF2B5EF4-FFF2-40B4-BE49-F238E27FC236}">
                <a16:creationId xmlns:a16="http://schemas.microsoft.com/office/drawing/2014/main" id="{71A4EF3A-5F26-4728-8E38-765C95B63F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9638" y="4521200"/>
          <a:ext cx="2057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15" imgW="2057400" imgH="952200" progId="Equation.3">
                  <p:embed/>
                </p:oleObj>
              </mc:Choice>
              <mc:Fallback>
                <p:oleObj name="Equation" r:id="rId15" imgW="2057400" imgH="952200" progId="Equation.3">
                  <p:embed/>
                  <p:pic>
                    <p:nvPicPr>
                      <p:cNvPr id="233481" name="Object 9">
                        <a:extLst>
                          <a:ext uri="{FF2B5EF4-FFF2-40B4-BE49-F238E27FC236}">
                            <a16:creationId xmlns:a16="http://schemas.microsoft.com/office/drawing/2014/main" id="{71A4EF3A-5F26-4728-8E38-765C95B63F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4521200"/>
                        <a:ext cx="2057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2" name="Object 10">
            <a:extLst>
              <a:ext uri="{FF2B5EF4-FFF2-40B4-BE49-F238E27FC236}">
                <a16:creationId xmlns:a16="http://schemas.microsoft.com/office/drawing/2014/main" id="{CB7FEA44-E679-4413-9EF3-FD7AA82334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3088" y="4521200"/>
          <a:ext cx="2832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17" imgW="2831760" imgH="952200" progId="Equation.3">
                  <p:embed/>
                </p:oleObj>
              </mc:Choice>
              <mc:Fallback>
                <p:oleObj name="Equation" r:id="rId17" imgW="2831760" imgH="952200" progId="Equation.3">
                  <p:embed/>
                  <p:pic>
                    <p:nvPicPr>
                      <p:cNvPr id="233482" name="Object 10">
                        <a:extLst>
                          <a:ext uri="{FF2B5EF4-FFF2-40B4-BE49-F238E27FC236}">
                            <a16:creationId xmlns:a16="http://schemas.microsoft.com/office/drawing/2014/main" id="{CB7FEA44-E679-4413-9EF3-FD7AA82334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4521200"/>
                        <a:ext cx="2832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83" name="Text Box 11">
            <a:extLst>
              <a:ext uri="{FF2B5EF4-FFF2-40B4-BE49-F238E27FC236}">
                <a16:creationId xmlns:a16="http://schemas.microsoft.com/office/drawing/2014/main" id="{3C5C208C-89DF-4218-9BF0-56A9EB5CA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46736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收敛。</a:t>
            </a:r>
          </a:p>
        </p:txBody>
      </p:sp>
      <p:graphicFrame>
        <p:nvGraphicFramePr>
          <p:cNvPr id="233484" name="Object 12">
            <a:extLst>
              <a:ext uri="{FF2B5EF4-FFF2-40B4-BE49-F238E27FC236}">
                <a16:creationId xmlns:a16="http://schemas.microsoft.com/office/drawing/2014/main" id="{EBF94934-9598-4748-9C85-84BDFC8A7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4388" y="5816600"/>
          <a:ext cx="5270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19" imgW="5270400" imgH="952200" progId="Equation.3">
                  <p:embed/>
                </p:oleObj>
              </mc:Choice>
              <mc:Fallback>
                <p:oleObj name="Equation" r:id="rId19" imgW="5270400" imgH="952200" progId="Equation.3">
                  <p:embed/>
                  <p:pic>
                    <p:nvPicPr>
                      <p:cNvPr id="233484" name="Object 12">
                        <a:extLst>
                          <a:ext uri="{FF2B5EF4-FFF2-40B4-BE49-F238E27FC236}">
                            <a16:creationId xmlns:a16="http://schemas.microsoft.com/office/drawing/2014/main" id="{EBF94934-9598-4748-9C85-84BDFC8A74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5816600"/>
                        <a:ext cx="5270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3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3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8" grpId="0" build="p" autoUpdateAnimBg="0"/>
      <p:bldP spid="23348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Text Box 2">
            <a:extLst>
              <a:ext uri="{FF2B5EF4-FFF2-40B4-BE49-F238E27FC236}">
                <a16:creationId xmlns:a16="http://schemas.microsoft.com/office/drawing/2014/main" id="{94728C24-1AB5-4C88-9146-74D3E518F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  <p:graphicFrame>
        <p:nvGraphicFramePr>
          <p:cNvPr id="235523" name="Object 3">
            <a:extLst>
              <a:ext uri="{FF2B5EF4-FFF2-40B4-BE49-F238E27FC236}">
                <a16:creationId xmlns:a16="http://schemas.microsoft.com/office/drawing/2014/main" id="{DE4F26F1-8EAF-4CAA-8483-C440C56555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9100" y="533400"/>
          <a:ext cx="567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5676840" imgH="393480" progId="Equation.3">
                  <p:embed/>
                </p:oleObj>
              </mc:Choice>
              <mc:Fallback>
                <p:oleObj name="Equation" r:id="rId3" imgW="5676840" imgH="393480" progId="Equation.3">
                  <p:embed/>
                  <p:pic>
                    <p:nvPicPr>
                      <p:cNvPr id="235523" name="Object 3">
                        <a:extLst>
                          <a:ext uri="{FF2B5EF4-FFF2-40B4-BE49-F238E27FC236}">
                            <a16:creationId xmlns:a16="http://schemas.microsoft.com/office/drawing/2014/main" id="{DE4F26F1-8EAF-4CAA-8483-C440C56555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533400"/>
                        <a:ext cx="5676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" name="Object 4">
            <a:extLst>
              <a:ext uri="{FF2B5EF4-FFF2-40B4-BE49-F238E27FC236}">
                <a16:creationId xmlns:a16="http://schemas.microsoft.com/office/drawing/2014/main" id="{210E90B2-EB9B-4BDF-8B32-0AA91109AA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1219200"/>
          <a:ext cx="198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5" imgW="1981080" imgH="380880" progId="Equation.3">
                  <p:embed/>
                </p:oleObj>
              </mc:Choice>
              <mc:Fallback>
                <p:oleObj name="Equation" r:id="rId5" imgW="1981080" imgH="380880" progId="Equation.3">
                  <p:embed/>
                  <p:pic>
                    <p:nvPicPr>
                      <p:cNvPr id="235524" name="Object 4">
                        <a:extLst>
                          <a:ext uri="{FF2B5EF4-FFF2-40B4-BE49-F238E27FC236}">
                            <a16:creationId xmlns:a16="http://schemas.microsoft.com/office/drawing/2014/main" id="{210E90B2-EB9B-4BDF-8B32-0AA91109AA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219200"/>
                        <a:ext cx="1981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5" name="Object 5">
            <a:extLst>
              <a:ext uri="{FF2B5EF4-FFF2-40B4-BE49-F238E27FC236}">
                <a16:creationId xmlns:a16="http://schemas.microsoft.com/office/drawing/2014/main" id="{FA481FEF-7A10-4DD0-A990-1B41600E4B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1400" y="1600200"/>
          <a:ext cx="5092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7" imgW="5092560" imgH="825480" progId="Equation.3">
                  <p:embed/>
                </p:oleObj>
              </mc:Choice>
              <mc:Fallback>
                <p:oleObj name="Equation" r:id="rId7" imgW="5092560" imgH="825480" progId="Equation.3">
                  <p:embed/>
                  <p:pic>
                    <p:nvPicPr>
                      <p:cNvPr id="235525" name="Object 5">
                        <a:extLst>
                          <a:ext uri="{FF2B5EF4-FFF2-40B4-BE49-F238E27FC236}">
                            <a16:creationId xmlns:a16="http://schemas.microsoft.com/office/drawing/2014/main" id="{FA481FEF-7A10-4DD0-A990-1B41600E4B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1600200"/>
                        <a:ext cx="5092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6" name="Object 6">
            <a:extLst>
              <a:ext uri="{FF2B5EF4-FFF2-40B4-BE49-F238E27FC236}">
                <a16:creationId xmlns:a16="http://schemas.microsoft.com/office/drawing/2014/main" id="{01B11393-15D6-4489-BC33-7EF8C225F1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1900" y="2362200"/>
          <a:ext cx="51816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9" imgW="5676840" imgH="1765080" progId="Equation.3">
                  <p:embed/>
                </p:oleObj>
              </mc:Choice>
              <mc:Fallback>
                <p:oleObj name="Equation" r:id="rId9" imgW="5676840" imgH="1765080" progId="Equation.3">
                  <p:embed/>
                  <p:pic>
                    <p:nvPicPr>
                      <p:cNvPr id="235526" name="Object 6">
                        <a:extLst>
                          <a:ext uri="{FF2B5EF4-FFF2-40B4-BE49-F238E27FC236}">
                            <a16:creationId xmlns:a16="http://schemas.microsoft.com/office/drawing/2014/main" id="{01B11393-15D6-4489-BC33-7EF8C225F1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2362200"/>
                        <a:ext cx="5181600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7" name="Object 7">
            <a:extLst>
              <a:ext uri="{FF2B5EF4-FFF2-40B4-BE49-F238E27FC236}">
                <a16:creationId xmlns:a16="http://schemas.microsoft.com/office/drawing/2014/main" id="{2DBF99DC-AC4E-494F-B115-37B646C162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3300" y="4114800"/>
          <a:ext cx="3289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11" imgW="3288960" imgH="825480" progId="Equation.3">
                  <p:embed/>
                </p:oleObj>
              </mc:Choice>
              <mc:Fallback>
                <p:oleObj name="Equation" r:id="rId11" imgW="3288960" imgH="825480" progId="Equation.3">
                  <p:embed/>
                  <p:pic>
                    <p:nvPicPr>
                      <p:cNvPr id="235527" name="Object 7">
                        <a:extLst>
                          <a:ext uri="{FF2B5EF4-FFF2-40B4-BE49-F238E27FC236}">
                            <a16:creationId xmlns:a16="http://schemas.microsoft.com/office/drawing/2014/main" id="{2DBF99DC-AC4E-494F-B115-37B646C162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4114800"/>
                        <a:ext cx="3289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8" name="Object 8">
            <a:extLst>
              <a:ext uri="{FF2B5EF4-FFF2-40B4-BE49-F238E27FC236}">
                <a16:creationId xmlns:a16="http://schemas.microsoft.com/office/drawing/2014/main" id="{A694606C-0C52-448D-A12D-520C7CAA85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7600" y="4965700"/>
          <a:ext cx="51308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13" imgW="5130720" imgH="1663560" progId="Equation.3">
                  <p:embed/>
                </p:oleObj>
              </mc:Choice>
              <mc:Fallback>
                <p:oleObj name="Equation" r:id="rId13" imgW="5130720" imgH="1663560" progId="Equation.3">
                  <p:embed/>
                  <p:pic>
                    <p:nvPicPr>
                      <p:cNvPr id="235528" name="Object 8">
                        <a:extLst>
                          <a:ext uri="{FF2B5EF4-FFF2-40B4-BE49-F238E27FC236}">
                            <a16:creationId xmlns:a16="http://schemas.microsoft.com/office/drawing/2014/main" id="{A694606C-0C52-448D-A12D-520C7CAA85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4965700"/>
                        <a:ext cx="51308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546" name="Object 2">
            <a:extLst>
              <a:ext uri="{FF2B5EF4-FFF2-40B4-BE49-F238E27FC236}">
                <a16:creationId xmlns:a16="http://schemas.microsoft.com/office/drawing/2014/main" id="{32D2140C-EAC0-452C-BDAD-750650840B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188913"/>
          <a:ext cx="1574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1574640" imgH="1269720" progId="Equation.3">
                  <p:embed/>
                </p:oleObj>
              </mc:Choice>
              <mc:Fallback>
                <p:oleObj name="Equation" r:id="rId3" imgW="1574640" imgH="1269720" progId="Equation.3">
                  <p:embed/>
                  <p:pic>
                    <p:nvPicPr>
                      <p:cNvPr id="236546" name="Object 2">
                        <a:extLst>
                          <a:ext uri="{FF2B5EF4-FFF2-40B4-BE49-F238E27FC236}">
                            <a16:creationId xmlns:a16="http://schemas.microsoft.com/office/drawing/2014/main" id="{32D2140C-EAC0-452C-BDAD-750650840B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88913"/>
                        <a:ext cx="15748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7" name="Object 3">
            <a:extLst>
              <a:ext uri="{FF2B5EF4-FFF2-40B4-BE49-F238E27FC236}">
                <a16:creationId xmlns:a16="http://schemas.microsoft.com/office/drawing/2014/main" id="{C9FB0EFF-5347-440B-9176-FBEB421051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0288" y="188913"/>
          <a:ext cx="1320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5" imgW="1320480" imgH="1269720" progId="Equation.3">
                  <p:embed/>
                </p:oleObj>
              </mc:Choice>
              <mc:Fallback>
                <p:oleObj name="Equation" r:id="rId5" imgW="1320480" imgH="1269720" progId="Equation.3">
                  <p:embed/>
                  <p:pic>
                    <p:nvPicPr>
                      <p:cNvPr id="236547" name="Object 3">
                        <a:extLst>
                          <a:ext uri="{FF2B5EF4-FFF2-40B4-BE49-F238E27FC236}">
                            <a16:creationId xmlns:a16="http://schemas.microsoft.com/office/drawing/2014/main" id="{C9FB0EFF-5347-440B-9176-FBEB421051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188913"/>
                        <a:ext cx="13208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8" name="Object 4">
            <a:extLst>
              <a:ext uri="{FF2B5EF4-FFF2-40B4-BE49-F238E27FC236}">
                <a16:creationId xmlns:a16="http://schemas.microsoft.com/office/drawing/2014/main" id="{16247CB4-DE84-4B97-8BF9-426C9369C0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400" y="0"/>
          <a:ext cx="51308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7" imgW="5130720" imgH="1663560" progId="Equation.3">
                  <p:embed/>
                </p:oleObj>
              </mc:Choice>
              <mc:Fallback>
                <p:oleObj name="Equation" r:id="rId7" imgW="5130720" imgH="1663560" progId="Equation.3">
                  <p:embed/>
                  <p:pic>
                    <p:nvPicPr>
                      <p:cNvPr id="236548" name="Object 4">
                        <a:extLst>
                          <a:ext uri="{FF2B5EF4-FFF2-40B4-BE49-F238E27FC236}">
                            <a16:creationId xmlns:a16="http://schemas.microsoft.com/office/drawing/2014/main" id="{16247CB4-DE84-4B97-8BF9-426C9369C0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0"/>
                        <a:ext cx="51308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9" name="Object 5">
            <a:extLst>
              <a:ext uri="{FF2B5EF4-FFF2-40B4-BE49-F238E27FC236}">
                <a16:creationId xmlns:a16="http://schemas.microsoft.com/office/drawing/2014/main" id="{6A4CB32C-A3F1-40A8-A1A6-1721668AC4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400" y="1663700"/>
          <a:ext cx="2743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9" imgW="2743200" imgH="952200" progId="Equation.3">
                  <p:embed/>
                </p:oleObj>
              </mc:Choice>
              <mc:Fallback>
                <p:oleObj name="Equation" r:id="rId9" imgW="2743200" imgH="952200" progId="Equation.3">
                  <p:embed/>
                  <p:pic>
                    <p:nvPicPr>
                      <p:cNvPr id="236549" name="Object 5">
                        <a:extLst>
                          <a:ext uri="{FF2B5EF4-FFF2-40B4-BE49-F238E27FC236}">
                            <a16:creationId xmlns:a16="http://schemas.microsoft.com/office/drawing/2014/main" id="{6A4CB32C-A3F1-40A8-A1A6-1721668AC4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1663700"/>
                        <a:ext cx="2743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50" name="Text Box 6">
            <a:extLst>
              <a:ext uri="{FF2B5EF4-FFF2-40B4-BE49-F238E27FC236}">
                <a16:creationId xmlns:a16="http://schemas.microsoft.com/office/drawing/2014/main" id="{E55D7A87-9A7D-4E8C-A188-28DFCFEA6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18161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Dirichelet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判别法，得</a:t>
            </a:r>
          </a:p>
        </p:txBody>
      </p:sp>
      <p:graphicFrame>
        <p:nvGraphicFramePr>
          <p:cNvPr id="236551" name="Object 7">
            <a:extLst>
              <a:ext uri="{FF2B5EF4-FFF2-40B4-BE49-F238E27FC236}">
                <a16:creationId xmlns:a16="http://schemas.microsoft.com/office/drawing/2014/main" id="{8A700BED-8690-44A8-BEDA-79C5663BEC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2730500"/>
          <a:ext cx="2730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11" imgW="2730240" imgH="952200" progId="Equation.3">
                  <p:embed/>
                </p:oleObj>
              </mc:Choice>
              <mc:Fallback>
                <p:oleObj name="Equation" r:id="rId11" imgW="2730240" imgH="952200" progId="Equation.3">
                  <p:embed/>
                  <p:pic>
                    <p:nvPicPr>
                      <p:cNvPr id="236551" name="Object 7">
                        <a:extLst>
                          <a:ext uri="{FF2B5EF4-FFF2-40B4-BE49-F238E27FC236}">
                            <a16:creationId xmlns:a16="http://schemas.microsoft.com/office/drawing/2014/main" id="{8A700BED-8690-44A8-BEDA-79C5663BEC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730500"/>
                        <a:ext cx="2730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52" name="Object 8">
            <a:extLst>
              <a:ext uri="{FF2B5EF4-FFF2-40B4-BE49-F238E27FC236}">
                <a16:creationId xmlns:a16="http://schemas.microsoft.com/office/drawing/2014/main" id="{52AACC97-6083-4A31-96CE-C7FC6EEFBF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" y="3892550"/>
          <a:ext cx="198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13" imgW="1981080" imgH="380880" progId="Equation.DSMT4">
                  <p:embed/>
                </p:oleObj>
              </mc:Choice>
              <mc:Fallback>
                <p:oleObj name="Equation" r:id="rId13" imgW="1981080" imgH="380880" progId="Equation.DSMT4">
                  <p:embed/>
                  <p:pic>
                    <p:nvPicPr>
                      <p:cNvPr id="236552" name="Object 8">
                        <a:extLst>
                          <a:ext uri="{FF2B5EF4-FFF2-40B4-BE49-F238E27FC236}">
                            <a16:creationId xmlns:a16="http://schemas.microsoft.com/office/drawing/2014/main" id="{52AACC97-6083-4A31-96CE-C7FC6EEFBF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3892550"/>
                        <a:ext cx="1981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53" name="Object 9">
            <a:extLst>
              <a:ext uri="{FF2B5EF4-FFF2-40B4-BE49-F238E27FC236}">
                <a16:creationId xmlns:a16="http://schemas.microsoft.com/office/drawing/2014/main" id="{15B9A3E4-7B35-4894-A829-2EF3CB3FC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9800" y="4578350"/>
          <a:ext cx="2095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15" imgW="2095200" imgH="952200" progId="Equation.3">
                  <p:embed/>
                </p:oleObj>
              </mc:Choice>
              <mc:Fallback>
                <p:oleObj name="Equation" r:id="rId15" imgW="2095200" imgH="952200" progId="Equation.3">
                  <p:embed/>
                  <p:pic>
                    <p:nvPicPr>
                      <p:cNvPr id="236553" name="Object 9">
                        <a:extLst>
                          <a:ext uri="{FF2B5EF4-FFF2-40B4-BE49-F238E27FC236}">
                            <a16:creationId xmlns:a16="http://schemas.microsoft.com/office/drawing/2014/main" id="{15B9A3E4-7B35-4894-A829-2EF3CB3FC6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578350"/>
                        <a:ext cx="2095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54" name="Object 10">
            <a:extLst>
              <a:ext uri="{FF2B5EF4-FFF2-40B4-BE49-F238E27FC236}">
                <a16:creationId xmlns:a16="http://schemas.microsoft.com/office/drawing/2014/main" id="{89C696DD-D3F0-4F71-907E-A2FFDED44C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6100" y="4578350"/>
          <a:ext cx="2336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17" imgW="2336760" imgH="952200" progId="Equation.3">
                  <p:embed/>
                </p:oleObj>
              </mc:Choice>
              <mc:Fallback>
                <p:oleObj name="Equation" r:id="rId17" imgW="2336760" imgH="952200" progId="Equation.3">
                  <p:embed/>
                  <p:pic>
                    <p:nvPicPr>
                      <p:cNvPr id="236554" name="Object 10">
                        <a:extLst>
                          <a:ext uri="{FF2B5EF4-FFF2-40B4-BE49-F238E27FC236}">
                            <a16:creationId xmlns:a16="http://schemas.microsoft.com/office/drawing/2014/main" id="{89C696DD-D3F0-4F71-907E-A2FFDED44C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4578350"/>
                        <a:ext cx="2336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55" name="Object 11">
            <a:extLst>
              <a:ext uri="{FF2B5EF4-FFF2-40B4-BE49-F238E27FC236}">
                <a16:creationId xmlns:a16="http://schemas.microsoft.com/office/drawing/2014/main" id="{B53F170C-60BE-44F6-BDA5-3E4D9635E2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2100" y="4616450"/>
          <a:ext cx="1270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19" imgW="1269720" imgH="952200" progId="Equation.3">
                  <p:embed/>
                </p:oleObj>
              </mc:Choice>
              <mc:Fallback>
                <p:oleObj name="Equation" r:id="rId19" imgW="1269720" imgH="952200" progId="Equation.3">
                  <p:embed/>
                  <p:pic>
                    <p:nvPicPr>
                      <p:cNvPr id="236555" name="Object 11">
                        <a:extLst>
                          <a:ext uri="{FF2B5EF4-FFF2-40B4-BE49-F238E27FC236}">
                            <a16:creationId xmlns:a16="http://schemas.microsoft.com/office/drawing/2014/main" id="{B53F170C-60BE-44F6-BDA5-3E4D9635E2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4616450"/>
                        <a:ext cx="1270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56" name="Text Box 12">
            <a:extLst>
              <a:ext uri="{FF2B5EF4-FFF2-40B4-BE49-F238E27FC236}">
                <a16:creationId xmlns:a16="http://schemas.microsoft.com/office/drawing/2014/main" id="{86AD3AD3-1C24-4FBF-B3ED-4CFC80EB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94995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显然其收敛性取决于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的性质。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6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6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0" grpId="0" build="p" autoUpdateAnimBg="0"/>
      <p:bldP spid="23655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154" name="Object 2">
            <a:extLst>
              <a:ext uri="{FF2B5EF4-FFF2-40B4-BE49-F238E27FC236}">
                <a16:creationId xmlns:a16="http://schemas.microsoft.com/office/drawing/2014/main" id="{3E8FB5D2-2506-4578-9493-9112072D4D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25413" y="0"/>
          <a:ext cx="2952751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4" imgW="1422360" imgH="406080" progId="Equation.DSMT4">
                  <p:embed/>
                </p:oleObj>
              </mc:Choice>
              <mc:Fallback>
                <p:oleObj name="Equation" r:id="rId4" imgW="1422360" imgH="406080" progId="Equation.DSMT4">
                  <p:embed/>
                  <p:pic>
                    <p:nvPicPr>
                      <p:cNvPr id="305154" name="Object 2">
                        <a:extLst>
                          <a:ext uri="{FF2B5EF4-FFF2-40B4-BE49-F238E27FC236}">
                            <a16:creationId xmlns:a16="http://schemas.microsoft.com/office/drawing/2014/main" id="{3E8FB5D2-2506-4578-9493-9112072D4D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5413" y="0"/>
                        <a:ext cx="2952751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5155" name="Group 3">
            <a:extLst>
              <a:ext uri="{FF2B5EF4-FFF2-40B4-BE49-F238E27FC236}">
                <a16:creationId xmlns:a16="http://schemas.microsoft.com/office/drawing/2014/main" id="{6F38B735-BD6C-44C8-A9E2-EADF431EF2A2}"/>
              </a:ext>
            </a:extLst>
          </p:cNvPr>
          <p:cNvGrpSpPr>
            <a:grpSpLocks/>
          </p:cNvGrpSpPr>
          <p:nvPr/>
        </p:nvGrpSpPr>
        <p:grpSpPr bwMode="auto">
          <a:xfrm>
            <a:off x="188913" y="903288"/>
            <a:ext cx="1577975" cy="808037"/>
            <a:chOff x="830" y="1152"/>
            <a:chExt cx="994" cy="509"/>
          </a:xfrm>
        </p:grpSpPr>
        <p:sp>
          <p:nvSpPr>
            <p:cNvPr id="305156" name="Line 4">
              <a:extLst>
                <a:ext uri="{FF2B5EF4-FFF2-40B4-BE49-F238E27FC236}">
                  <a16:creationId xmlns:a16="http://schemas.microsoft.com/office/drawing/2014/main" id="{85629D47-B23D-4B9D-A515-D330BEBC0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152"/>
              <a:ext cx="0" cy="240"/>
            </a:xfrm>
            <a:prstGeom prst="line">
              <a:avLst/>
            </a:prstGeom>
            <a:noFill/>
            <a:ln w="9525">
              <a:solidFill>
                <a:srgbClr val="1E1E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54000" anchor="b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05157" name="Object 5">
              <a:extLst>
                <a:ext uri="{FF2B5EF4-FFF2-40B4-BE49-F238E27FC236}">
                  <a16:creationId xmlns:a16="http://schemas.microsoft.com/office/drawing/2014/main" id="{F03C66F9-828E-475D-8ED5-D829E7CE56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0" y="1351"/>
            <a:ext cx="994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79" name="Equation" r:id="rId6" imgW="736600" imgH="228600" progId="Equation.3">
                    <p:embed/>
                  </p:oleObj>
                </mc:Choice>
                <mc:Fallback>
                  <p:oleObj name="Equation" r:id="rId6" imgW="736600" imgH="228600" progId="Equation.3">
                    <p:embed/>
                    <p:pic>
                      <p:nvPicPr>
                        <p:cNvPr id="305157" name="Object 5">
                          <a:extLst>
                            <a:ext uri="{FF2B5EF4-FFF2-40B4-BE49-F238E27FC236}">
                              <a16:creationId xmlns:a16="http://schemas.microsoft.com/office/drawing/2014/main" id="{F03C66F9-828E-475D-8ED5-D829E7CE56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" y="1351"/>
                          <a:ext cx="994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5158" name="Object 6">
            <a:extLst>
              <a:ext uri="{FF2B5EF4-FFF2-40B4-BE49-F238E27FC236}">
                <a16:creationId xmlns:a16="http://schemas.microsoft.com/office/drawing/2014/main" id="{78DB92FE-9188-4754-9B23-C8C0C88C7D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6388" y="1319213"/>
          <a:ext cx="120967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8" imgW="647640" imgH="203040" progId="Equation.DSMT4">
                  <p:embed/>
                </p:oleObj>
              </mc:Choice>
              <mc:Fallback>
                <p:oleObj name="Equation" r:id="rId8" imgW="647640" imgH="203040" progId="Equation.DSMT4">
                  <p:embed/>
                  <p:pic>
                    <p:nvPicPr>
                      <p:cNvPr id="305158" name="Object 6">
                        <a:extLst>
                          <a:ext uri="{FF2B5EF4-FFF2-40B4-BE49-F238E27FC236}">
                            <a16:creationId xmlns:a16="http://schemas.microsoft.com/office/drawing/2014/main" id="{78DB92FE-9188-4754-9B23-C8C0C88C7D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1319213"/>
                        <a:ext cx="120967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5159" name="Group 7">
            <a:extLst>
              <a:ext uri="{FF2B5EF4-FFF2-40B4-BE49-F238E27FC236}">
                <a16:creationId xmlns:a16="http://schemas.microsoft.com/office/drawing/2014/main" id="{2D880144-02D8-4989-83F1-8C20EE4215D9}"/>
              </a:ext>
            </a:extLst>
          </p:cNvPr>
          <p:cNvGrpSpPr>
            <a:grpSpLocks/>
          </p:cNvGrpSpPr>
          <p:nvPr/>
        </p:nvGrpSpPr>
        <p:grpSpPr bwMode="auto">
          <a:xfrm>
            <a:off x="4321175" y="1184275"/>
            <a:ext cx="685800" cy="344488"/>
            <a:chOff x="2789" y="997"/>
            <a:chExt cx="432" cy="217"/>
          </a:xfrm>
        </p:grpSpPr>
        <p:sp>
          <p:nvSpPr>
            <p:cNvPr id="305160" name="Line 8">
              <a:extLst>
                <a:ext uri="{FF2B5EF4-FFF2-40B4-BE49-F238E27FC236}">
                  <a16:creationId xmlns:a16="http://schemas.microsoft.com/office/drawing/2014/main" id="{2AED756C-B209-48E9-9FFA-6B8FC684A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1214"/>
              <a:ext cx="432" cy="0"/>
            </a:xfrm>
            <a:prstGeom prst="line">
              <a:avLst/>
            </a:prstGeom>
            <a:noFill/>
            <a:ln w="9525">
              <a:solidFill>
                <a:srgbClr val="1E1E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54000" anchor="b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05161" name="Object 9">
              <a:extLst>
                <a:ext uri="{FF2B5EF4-FFF2-40B4-BE49-F238E27FC236}">
                  <a16:creationId xmlns:a16="http://schemas.microsoft.com/office/drawing/2014/main" id="{AD54C5B9-2C94-42AA-858F-610AF3C55A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29" y="997"/>
            <a:ext cx="209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1" name="Equation" r:id="rId10" imgW="177480" imgH="164880" progId="Equation.DSMT4">
                    <p:embed/>
                  </p:oleObj>
                </mc:Choice>
                <mc:Fallback>
                  <p:oleObj name="Equation" r:id="rId10" imgW="177480" imgH="164880" progId="Equation.DSMT4">
                    <p:embed/>
                    <p:pic>
                      <p:nvPicPr>
                        <p:cNvPr id="305161" name="Object 9">
                          <a:extLst>
                            <a:ext uri="{FF2B5EF4-FFF2-40B4-BE49-F238E27FC236}">
                              <a16:creationId xmlns:a16="http://schemas.microsoft.com/office/drawing/2014/main" id="{AD54C5B9-2C94-42AA-858F-610AF3C55A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9" y="997"/>
                          <a:ext cx="209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5162" name="Object 10">
            <a:extLst>
              <a:ext uri="{FF2B5EF4-FFF2-40B4-BE49-F238E27FC236}">
                <a16:creationId xmlns:a16="http://schemas.microsoft.com/office/drawing/2014/main" id="{05A6343C-4D30-4D79-BF0E-E8C87CD201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8588" y="773113"/>
          <a:ext cx="3816350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12" imgW="2044440" imgH="799920" progId="Equation.DSMT4">
                  <p:embed/>
                </p:oleObj>
              </mc:Choice>
              <mc:Fallback>
                <p:oleObj name="Equation" r:id="rId12" imgW="2044440" imgH="799920" progId="Equation.DSMT4">
                  <p:embed/>
                  <p:pic>
                    <p:nvPicPr>
                      <p:cNvPr id="305162" name="Object 10">
                        <a:extLst>
                          <a:ext uri="{FF2B5EF4-FFF2-40B4-BE49-F238E27FC236}">
                            <a16:creationId xmlns:a16="http://schemas.microsoft.com/office/drawing/2014/main" id="{05A6343C-4D30-4D79-BF0E-E8C87CD201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8" y="773113"/>
                        <a:ext cx="3816350" cy="149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5163" name="Group 11">
            <a:extLst>
              <a:ext uri="{FF2B5EF4-FFF2-40B4-BE49-F238E27FC236}">
                <a16:creationId xmlns:a16="http://schemas.microsoft.com/office/drawing/2014/main" id="{3E8AD003-1093-4BB2-AB71-5F4E5ECA934A}"/>
              </a:ext>
            </a:extLst>
          </p:cNvPr>
          <p:cNvGrpSpPr>
            <a:grpSpLocks/>
          </p:cNvGrpSpPr>
          <p:nvPr/>
        </p:nvGrpSpPr>
        <p:grpSpPr bwMode="auto">
          <a:xfrm>
            <a:off x="4538663" y="4259263"/>
            <a:ext cx="685800" cy="407987"/>
            <a:chOff x="2926" y="2934"/>
            <a:chExt cx="432" cy="257"/>
          </a:xfrm>
        </p:grpSpPr>
        <p:sp>
          <p:nvSpPr>
            <p:cNvPr id="305164" name="Line 12">
              <a:extLst>
                <a:ext uri="{FF2B5EF4-FFF2-40B4-BE49-F238E27FC236}">
                  <a16:creationId xmlns:a16="http://schemas.microsoft.com/office/drawing/2014/main" id="{E8F0A81D-B264-4936-A0F5-D60F4E7D8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3191"/>
              <a:ext cx="432" cy="0"/>
            </a:xfrm>
            <a:prstGeom prst="line">
              <a:avLst/>
            </a:prstGeom>
            <a:noFill/>
            <a:ln w="9525">
              <a:solidFill>
                <a:srgbClr val="1E1E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54000" anchor="b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05165" name="Object 13">
              <a:extLst>
                <a:ext uri="{FF2B5EF4-FFF2-40B4-BE49-F238E27FC236}">
                  <a16:creationId xmlns:a16="http://schemas.microsoft.com/office/drawing/2014/main" id="{A01D7CB5-42AE-4068-8E19-E2C2359B71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5" y="2934"/>
            <a:ext cx="254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3" name="Equation" r:id="rId14" imgW="177480" imgH="164880" progId="Equation.DSMT4">
                    <p:embed/>
                  </p:oleObj>
                </mc:Choice>
                <mc:Fallback>
                  <p:oleObj name="Equation" r:id="rId14" imgW="177480" imgH="164880" progId="Equation.DSMT4">
                    <p:embed/>
                    <p:pic>
                      <p:nvPicPr>
                        <p:cNvPr id="305165" name="Object 13">
                          <a:extLst>
                            <a:ext uri="{FF2B5EF4-FFF2-40B4-BE49-F238E27FC236}">
                              <a16:creationId xmlns:a16="http://schemas.microsoft.com/office/drawing/2014/main" id="{A01D7CB5-42AE-4068-8E19-E2C2359B71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5" y="2934"/>
                          <a:ext cx="254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5166" name="Object 14">
            <a:extLst>
              <a:ext uri="{FF2B5EF4-FFF2-40B4-BE49-F238E27FC236}">
                <a16:creationId xmlns:a16="http://schemas.microsoft.com/office/drawing/2014/main" id="{B422B62E-DA27-4306-B09F-97124E81AB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2588" y="4348163"/>
          <a:ext cx="14414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16" imgW="609480" imgH="203040" progId="Equation.DSMT4">
                  <p:embed/>
                </p:oleObj>
              </mc:Choice>
              <mc:Fallback>
                <p:oleObj name="Equation" r:id="rId16" imgW="609480" imgH="203040" progId="Equation.DSMT4">
                  <p:embed/>
                  <p:pic>
                    <p:nvPicPr>
                      <p:cNvPr id="305166" name="Object 14">
                        <a:extLst>
                          <a:ext uri="{FF2B5EF4-FFF2-40B4-BE49-F238E27FC236}">
                            <a16:creationId xmlns:a16="http://schemas.microsoft.com/office/drawing/2014/main" id="{B422B62E-DA27-4306-B09F-97124E81AB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88" y="4348163"/>
                        <a:ext cx="14414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7" name="Object 15">
            <a:extLst>
              <a:ext uri="{FF2B5EF4-FFF2-40B4-BE49-F238E27FC236}">
                <a16:creationId xmlns:a16="http://schemas.microsoft.com/office/drawing/2014/main" id="{2E6738CB-4021-430D-B617-F7061BF4EC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42175" y="3122613"/>
          <a:ext cx="84931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18" imgW="304560" imgH="177480" progId="Equation.DSMT4">
                  <p:embed/>
                </p:oleObj>
              </mc:Choice>
              <mc:Fallback>
                <p:oleObj name="Equation" r:id="rId18" imgW="304560" imgH="177480" progId="Equation.DSMT4">
                  <p:embed/>
                  <p:pic>
                    <p:nvPicPr>
                      <p:cNvPr id="305167" name="Object 15">
                        <a:extLst>
                          <a:ext uri="{FF2B5EF4-FFF2-40B4-BE49-F238E27FC236}">
                            <a16:creationId xmlns:a16="http://schemas.microsoft.com/office/drawing/2014/main" id="{2E6738CB-4021-430D-B617-F7061BF4EC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175" y="3122613"/>
                        <a:ext cx="849313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68" name="Rectangle 16">
            <a:extLst>
              <a:ext uri="{FF2B5EF4-FFF2-40B4-BE49-F238E27FC236}">
                <a16:creationId xmlns:a16="http://schemas.microsoft.com/office/drawing/2014/main" id="{5B10001F-A5C9-4BDD-AEFD-BA20F51A7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2984500"/>
            <a:ext cx="1219200" cy="685800"/>
          </a:xfrm>
          <a:prstGeom prst="rect">
            <a:avLst/>
          </a:prstGeom>
          <a:noFill/>
          <a:ln w="9525">
            <a:solidFill>
              <a:srgbClr val="1E1E2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5169" name="Object 17">
            <a:extLst>
              <a:ext uri="{FF2B5EF4-FFF2-40B4-BE49-F238E27FC236}">
                <a16:creationId xmlns:a16="http://schemas.microsoft.com/office/drawing/2014/main" id="{E0F08CC2-BD83-47F4-B359-CFC7A7F6A9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1475" y="4510088"/>
          <a:ext cx="118586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20" imgW="634680" imgH="177480" progId="Equation.DSMT4">
                  <p:embed/>
                </p:oleObj>
              </mc:Choice>
              <mc:Fallback>
                <p:oleObj name="Equation" r:id="rId20" imgW="634680" imgH="177480" progId="Equation.DSMT4">
                  <p:embed/>
                  <p:pic>
                    <p:nvPicPr>
                      <p:cNvPr id="305169" name="Object 17">
                        <a:extLst>
                          <a:ext uri="{FF2B5EF4-FFF2-40B4-BE49-F238E27FC236}">
                            <a16:creationId xmlns:a16="http://schemas.microsoft.com/office/drawing/2014/main" id="{E0F08CC2-BD83-47F4-B359-CFC7A7F6A9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4510088"/>
                        <a:ext cx="1185863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5170" name="Group 18">
            <a:extLst>
              <a:ext uri="{FF2B5EF4-FFF2-40B4-BE49-F238E27FC236}">
                <a16:creationId xmlns:a16="http://schemas.microsoft.com/office/drawing/2014/main" id="{158DBAE6-232B-4082-A988-6EBCE3E47AFB}"/>
              </a:ext>
            </a:extLst>
          </p:cNvPr>
          <p:cNvGrpSpPr>
            <a:grpSpLocks/>
          </p:cNvGrpSpPr>
          <p:nvPr/>
        </p:nvGrpSpPr>
        <p:grpSpPr bwMode="auto">
          <a:xfrm>
            <a:off x="3465513" y="3968750"/>
            <a:ext cx="498475" cy="422275"/>
            <a:chOff x="2250" y="2751"/>
            <a:chExt cx="314" cy="266"/>
          </a:xfrm>
        </p:grpSpPr>
        <p:graphicFrame>
          <p:nvGraphicFramePr>
            <p:cNvPr id="305171" name="Object 19">
              <a:extLst>
                <a:ext uri="{FF2B5EF4-FFF2-40B4-BE49-F238E27FC236}">
                  <a16:creationId xmlns:a16="http://schemas.microsoft.com/office/drawing/2014/main" id="{8AF0B0CF-3833-4248-9423-E9FBB70C9D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28" y="2751"/>
            <a:ext cx="23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7" name="Equation" r:id="rId22" imgW="164880" imgH="164880" progId="Equation.DSMT4">
                    <p:embed/>
                  </p:oleObj>
                </mc:Choice>
                <mc:Fallback>
                  <p:oleObj name="Equation" r:id="rId22" imgW="164880" imgH="164880" progId="Equation.DSMT4">
                    <p:embed/>
                    <p:pic>
                      <p:nvPicPr>
                        <p:cNvPr id="305171" name="Object 19">
                          <a:extLst>
                            <a:ext uri="{FF2B5EF4-FFF2-40B4-BE49-F238E27FC236}">
                              <a16:creationId xmlns:a16="http://schemas.microsoft.com/office/drawing/2014/main" id="{8AF0B0CF-3833-4248-9423-E9FBB70C9D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8" y="2751"/>
                          <a:ext cx="236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5172" name="Line 20">
              <a:extLst>
                <a:ext uri="{FF2B5EF4-FFF2-40B4-BE49-F238E27FC236}">
                  <a16:creationId xmlns:a16="http://schemas.microsoft.com/office/drawing/2014/main" id="{08D0FEA5-F7FA-42A1-AAF9-4A584D3C8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0" y="2777"/>
              <a:ext cx="0" cy="240"/>
            </a:xfrm>
            <a:prstGeom prst="line">
              <a:avLst/>
            </a:prstGeom>
            <a:noFill/>
            <a:ln w="9525">
              <a:solidFill>
                <a:srgbClr val="1E1E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54000" anchor="b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305173" name="Object 21">
            <a:extLst>
              <a:ext uri="{FF2B5EF4-FFF2-40B4-BE49-F238E27FC236}">
                <a16:creationId xmlns:a16="http://schemas.microsoft.com/office/drawing/2014/main" id="{C26302C7-61FC-4BAD-8CEB-A70FC4FC73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0688" y="2257425"/>
          <a:ext cx="120808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24" imgW="647640" imgH="203040" progId="Equation.DSMT4">
                  <p:embed/>
                </p:oleObj>
              </mc:Choice>
              <mc:Fallback>
                <p:oleObj name="Equation" r:id="rId24" imgW="647640" imgH="203040" progId="Equation.DSMT4">
                  <p:embed/>
                  <p:pic>
                    <p:nvPicPr>
                      <p:cNvPr id="305173" name="Object 21">
                        <a:extLst>
                          <a:ext uri="{FF2B5EF4-FFF2-40B4-BE49-F238E27FC236}">
                            <a16:creationId xmlns:a16="http://schemas.microsoft.com/office/drawing/2014/main" id="{C26302C7-61FC-4BAD-8CEB-A70FC4FC73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2257425"/>
                        <a:ext cx="1208087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5174" name="Group 22">
            <a:extLst>
              <a:ext uri="{FF2B5EF4-FFF2-40B4-BE49-F238E27FC236}">
                <a16:creationId xmlns:a16="http://schemas.microsoft.com/office/drawing/2014/main" id="{C6399B8F-8C11-480C-A949-EBBB34BA8E7F}"/>
              </a:ext>
            </a:extLst>
          </p:cNvPr>
          <p:cNvGrpSpPr>
            <a:grpSpLocks/>
          </p:cNvGrpSpPr>
          <p:nvPr/>
        </p:nvGrpSpPr>
        <p:grpSpPr bwMode="auto">
          <a:xfrm>
            <a:off x="3570288" y="1757363"/>
            <a:ext cx="433387" cy="381000"/>
            <a:chOff x="2316" y="1358"/>
            <a:chExt cx="273" cy="240"/>
          </a:xfrm>
        </p:grpSpPr>
        <p:graphicFrame>
          <p:nvGraphicFramePr>
            <p:cNvPr id="305175" name="Object 23">
              <a:extLst>
                <a:ext uri="{FF2B5EF4-FFF2-40B4-BE49-F238E27FC236}">
                  <a16:creationId xmlns:a16="http://schemas.microsoft.com/office/drawing/2014/main" id="{BBA526F4-6D58-4F74-94B5-D986DD1CE9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95" y="1359"/>
            <a:ext cx="194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9" name="Equation" r:id="rId26" imgW="164880" imgH="164880" progId="Equation.DSMT4">
                    <p:embed/>
                  </p:oleObj>
                </mc:Choice>
                <mc:Fallback>
                  <p:oleObj name="Equation" r:id="rId26" imgW="164880" imgH="164880" progId="Equation.DSMT4">
                    <p:embed/>
                    <p:pic>
                      <p:nvPicPr>
                        <p:cNvPr id="305175" name="Object 23">
                          <a:extLst>
                            <a:ext uri="{FF2B5EF4-FFF2-40B4-BE49-F238E27FC236}">
                              <a16:creationId xmlns:a16="http://schemas.microsoft.com/office/drawing/2014/main" id="{BBA526F4-6D58-4F74-94B5-D986DD1CE9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5" y="1359"/>
                          <a:ext cx="194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5176" name="Line 24">
              <a:extLst>
                <a:ext uri="{FF2B5EF4-FFF2-40B4-BE49-F238E27FC236}">
                  <a16:creationId xmlns:a16="http://schemas.microsoft.com/office/drawing/2014/main" id="{01B9B9E5-71A7-4CE2-A24B-DBB7CDDB7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6" y="1358"/>
              <a:ext cx="0" cy="240"/>
            </a:xfrm>
            <a:prstGeom prst="line">
              <a:avLst/>
            </a:prstGeom>
            <a:noFill/>
            <a:ln w="9525">
              <a:solidFill>
                <a:srgbClr val="1E1E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54000" anchor="b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305177" name="Object 25">
            <a:extLst>
              <a:ext uri="{FF2B5EF4-FFF2-40B4-BE49-F238E27FC236}">
                <a16:creationId xmlns:a16="http://schemas.microsoft.com/office/drawing/2014/main" id="{E2B8B682-F39E-49BF-AA3F-320A19B919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0688" y="3122613"/>
          <a:ext cx="31464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28" imgW="1765080" imgH="482400" progId="Equation.DSMT4">
                  <p:embed/>
                </p:oleObj>
              </mc:Choice>
              <mc:Fallback>
                <p:oleObj name="Equation" r:id="rId28" imgW="1765080" imgH="482400" progId="Equation.DSMT4">
                  <p:embed/>
                  <p:pic>
                    <p:nvPicPr>
                      <p:cNvPr id="305177" name="Object 25">
                        <a:extLst>
                          <a:ext uri="{FF2B5EF4-FFF2-40B4-BE49-F238E27FC236}">
                            <a16:creationId xmlns:a16="http://schemas.microsoft.com/office/drawing/2014/main" id="{E2B8B682-F39E-49BF-AA3F-320A19B919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3122613"/>
                        <a:ext cx="31464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5178" name="Group 26">
            <a:extLst>
              <a:ext uri="{FF2B5EF4-FFF2-40B4-BE49-F238E27FC236}">
                <a16:creationId xmlns:a16="http://schemas.microsoft.com/office/drawing/2014/main" id="{4D099D09-F155-45B3-880C-E861349B8EC9}"/>
              </a:ext>
            </a:extLst>
          </p:cNvPr>
          <p:cNvGrpSpPr>
            <a:grpSpLocks/>
          </p:cNvGrpSpPr>
          <p:nvPr/>
        </p:nvGrpSpPr>
        <p:grpSpPr bwMode="auto">
          <a:xfrm>
            <a:off x="3413125" y="2667000"/>
            <a:ext cx="433388" cy="381000"/>
            <a:chOff x="2291" y="1953"/>
            <a:chExt cx="273" cy="240"/>
          </a:xfrm>
        </p:grpSpPr>
        <p:graphicFrame>
          <p:nvGraphicFramePr>
            <p:cNvPr id="305179" name="Object 27">
              <a:extLst>
                <a:ext uri="{FF2B5EF4-FFF2-40B4-BE49-F238E27FC236}">
                  <a16:creationId xmlns:a16="http://schemas.microsoft.com/office/drawing/2014/main" id="{FE77362B-7C70-45D7-ADB7-8E3069AA96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70" y="1953"/>
            <a:ext cx="194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1" name="Equation" r:id="rId30" imgW="164880" imgH="164880" progId="Equation.DSMT4">
                    <p:embed/>
                  </p:oleObj>
                </mc:Choice>
                <mc:Fallback>
                  <p:oleObj name="Equation" r:id="rId30" imgW="164880" imgH="164880" progId="Equation.DSMT4">
                    <p:embed/>
                    <p:pic>
                      <p:nvPicPr>
                        <p:cNvPr id="305179" name="Object 27">
                          <a:extLst>
                            <a:ext uri="{FF2B5EF4-FFF2-40B4-BE49-F238E27FC236}">
                              <a16:creationId xmlns:a16="http://schemas.microsoft.com/office/drawing/2014/main" id="{FE77362B-7C70-45D7-ADB7-8E3069AA96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0" y="1953"/>
                          <a:ext cx="194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5180" name="Line 28">
              <a:extLst>
                <a:ext uri="{FF2B5EF4-FFF2-40B4-BE49-F238E27FC236}">
                  <a16:creationId xmlns:a16="http://schemas.microsoft.com/office/drawing/2014/main" id="{CB5DB674-A434-4EF5-8771-52DE3FCA2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1953"/>
              <a:ext cx="0" cy="240"/>
            </a:xfrm>
            <a:prstGeom prst="line">
              <a:avLst/>
            </a:prstGeom>
            <a:noFill/>
            <a:ln w="9525">
              <a:solidFill>
                <a:srgbClr val="1E1E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54000" anchor="b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5181" name="Group 29">
            <a:extLst>
              <a:ext uri="{FF2B5EF4-FFF2-40B4-BE49-F238E27FC236}">
                <a16:creationId xmlns:a16="http://schemas.microsoft.com/office/drawing/2014/main" id="{561B651D-C944-4A95-81EB-245D5B2B287D}"/>
              </a:ext>
            </a:extLst>
          </p:cNvPr>
          <p:cNvGrpSpPr>
            <a:grpSpLocks/>
          </p:cNvGrpSpPr>
          <p:nvPr/>
        </p:nvGrpSpPr>
        <p:grpSpPr bwMode="auto">
          <a:xfrm>
            <a:off x="1262063" y="3370263"/>
            <a:ext cx="1279525" cy="344487"/>
            <a:chOff x="1020" y="2374"/>
            <a:chExt cx="432" cy="217"/>
          </a:xfrm>
        </p:grpSpPr>
        <p:graphicFrame>
          <p:nvGraphicFramePr>
            <p:cNvPr id="305182" name="Object 30">
              <a:extLst>
                <a:ext uri="{FF2B5EF4-FFF2-40B4-BE49-F238E27FC236}">
                  <a16:creationId xmlns:a16="http://schemas.microsoft.com/office/drawing/2014/main" id="{3EEF5CC1-3B15-4A91-9A37-E4A66633BD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87" y="2374"/>
            <a:ext cx="209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2" name="Equation" r:id="rId32" imgW="177480" imgH="164880" progId="Equation.DSMT4">
                    <p:embed/>
                  </p:oleObj>
                </mc:Choice>
                <mc:Fallback>
                  <p:oleObj name="Equation" r:id="rId32" imgW="177480" imgH="164880" progId="Equation.DSMT4">
                    <p:embed/>
                    <p:pic>
                      <p:nvPicPr>
                        <p:cNvPr id="305182" name="Object 30">
                          <a:extLst>
                            <a:ext uri="{FF2B5EF4-FFF2-40B4-BE49-F238E27FC236}">
                              <a16:creationId xmlns:a16="http://schemas.microsoft.com/office/drawing/2014/main" id="{3EEF5CC1-3B15-4A91-9A37-E4A66633BD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" y="2374"/>
                          <a:ext cx="209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5183" name="Line 31">
              <a:extLst>
                <a:ext uri="{FF2B5EF4-FFF2-40B4-BE49-F238E27FC236}">
                  <a16:creationId xmlns:a16="http://schemas.microsoft.com/office/drawing/2014/main" id="{9D28147E-B74D-4222-818A-DF16D3BB6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591"/>
              <a:ext cx="432" cy="0"/>
            </a:xfrm>
            <a:prstGeom prst="line">
              <a:avLst/>
            </a:prstGeom>
            <a:noFill/>
            <a:ln w="9525">
              <a:solidFill>
                <a:srgbClr val="1E1E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54000" anchor="b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5184" name="Group 32">
            <a:extLst>
              <a:ext uri="{FF2B5EF4-FFF2-40B4-BE49-F238E27FC236}">
                <a16:creationId xmlns:a16="http://schemas.microsoft.com/office/drawing/2014/main" id="{D6BBB48B-6C69-45DF-97BC-0E527747B3EA}"/>
              </a:ext>
            </a:extLst>
          </p:cNvPr>
          <p:cNvGrpSpPr>
            <a:grpSpLocks/>
          </p:cNvGrpSpPr>
          <p:nvPr/>
        </p:nvGrpSpPr>
        <p:grpSpPr bwMode="auto">
          <a:xfrm>
            <a:off x="42863" y="3048000"/>
            <a:ext cx="1219200" cy="685800"/>
            <a:chOff x="94" y="2171"/>
            <a:chExt cx="768" cy="432"/>
          </a:xfrm>
        </p:grpSpPr>
        <p:graphicFrame>
          <p:nvGraphicFramePr>
            <p:cNvPr id="305185" name="Object 33">
              <a:extLst>
                <a:ext uri="{FF2B5EF4-FFF2-40B4-BE49-F238E27FC236}">
                  <a16:creationId xmlns:a16="http://schemas.microsoft.com/office/drawing/2014/main" id="{67A29750-ABDA-4753-886B-AB7104DE0C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" y="2233"/>
            <a:ext cx="554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3" name="Equation" r:id="rId34" imgW="304560" imgH="177480" progId="Equation.DSMT4">
                    <p:embed/>
                  </p:oleObj>
                </mc:Choice>
                <mc:Fallback>
                  <p:oleObj name="Equation" r:id="rId34" imgW="304560" imgH="177480" progId="Equation.DSMT4">
                    <p:embed/>
                    <p:pic>
                      <p:nvPicPr>
                        <p:cNvPr id="305185" name="Object 33">
                          <a:extLst>
                            <a:ext uri="{FF2B5EF4-FFF2-40B4-BE49-F238E27FC236}">
                              <a16:creationId xmlns:a16="http://schemas.microsoft.com/office/drawing/2014/main" id="{67A29750-ABDA-4753-886B-AB7104DE0C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" y="2233"/>
                          <a:ext cx="554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5186" name="Rectangle 34">
              <a:extLst>
                <a:ext uri="{FF2B5EF4-FFF2-40B4-BE49-F238E27FC236}">
                  <a16:creationId xmlns:a16="http://schemas.microsoft.com/office/drawing/2014/main" id="{EFB311A7-DDDF-4ED4-BFB0-A0A1D61DF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" y="2171"/>
              <a:ext cx="768" cy="432"/>
            </a:xfrm>
            <a:prstGeom prst="rect">
              <a:avLst/>
            </a:prstGeom>
            <a:noFill/>
            <a:ln w="9525">
              <a:solidFill>
                <a:srgbClr val="1E1E2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5400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5187" name="Group 35">
            <a:extLst>
              <a:ext uri="{FF2B5EF4-FFF2-40B4-BE49-F238E27FC236}">
                <a16:creationId xmlns:a16="http://schemas.microsoft.com/office/drawing/2014/main" id="{63726D99-02CD-4224-B1AF-72D7CEFF3103}"/>
              </a:ext>
            </a:extLst>
          </p:cNvPr>
          <p:cNvGrpSpPr>
            <a:grpSpLocks/>
          </p:cNvGrpSpPr>
          <p:nvPr/>
        </p:nvGrpSpPr>
        <p:grpSpPr bwMode="auto">
          <a:xfrm>
            <a:off x="593725" y="1624013"/>
            <a:ext cx="393700" cy="1381125"/>
            <a:chOff x="441" y="1344"/>
            <a:chExt cx="248" cy="870"/>
          </a:xfrm>
        </p:grpSpPr>
        <p:sp>
          <p:nvSpPr>
            <p:cNvPr id="305188" name="Line 36">
              <a:extLst>
                <a:ext uri="{FF2B5EF4-FFF2-40B4-BE49-F238E27FC236}">
                  <a16:creationId xmlns:a16="http://schemas.microsoft.com/office/drawing/2014/main" id="{3CC0A832-5FC6-47C3-8C35-9C9DF93B7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" y="1344"/>
              <a:ext cx="0" cy="870"/>
            </a:xfrm>
            <a:prstGeom prst="line">
              <a:avLst/>
            </a:prstGeom>
            <a:noFill/>
            <a:ln w="9525">
              <a:solidFill>
                <a:srgbClr val="1E1E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54000" anchor="b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05189" name="Object 37">
              <a:extLst>
                <a:ext uri="{FF2B5EF4-FFF2-40B4-BE49-F238E27FC236}">
                  <a16:creationId xmlns:a16="http://schemas.microsoft.com/office/drawing/2014/main" id="{714849C6-6056-4F4A-8E61-3E255288ED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5" y="1856"/>
            <a:ext cx="194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4" name="Equation" r:id="rId36" imgW="164880" imgH="164880" progId="Equation.DSMT4">
                    <p:embed/>
                  </p:oleObj>
                </mc:Choice>
                <mc:Fallback>
                  <p:oleObj name="Equation" r:id="rId36" imgW="164880" imgH="164880" progId="Equation.DSMT4">
                    <p:embed/>
                    <p:pic>
                      <p:nvPicPr>
                        <p:cNvPr id="305189" name="Object 37">
                          <a:extLst>
                            <a:ext uri="{FF2B5EF4-FFF2-40B4-BE49-F238E27FC236}">
                              <a16:creationId xmlns:a16="http://schemas.microsoft.com/office/drawing/2014/main" id="{714849C6-6056-4F4A-8E61-3E255288ED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" y="1856"/>
                          <a:ext cx="194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5190" name="Object 38">
            <a:extLst>
              <a:ext uri="{FF2B5EF4-FFF2-40B4-BE49-F238E27FC236}">
                <a16:creationId xmlns:a16="http://schemas.microsoft.com/office/drawing/2014/main" id="{C47B3BD8-E51D-4951-B93B-2A7BD36753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9750" y="5299075"/>
          <a:ext cx="176847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38" imgW="825480" imgH="660240" progId="Equation.DSMT4">
                  <p:embed/>
                </p:oleObj>
              </mc:Choice>
              <mc:Fallback>
                <p:oleObj name="Equation" r:id="rId38" imgW="825480" imgH="660240" progId="Equation.DSMT4">
                  <p:embed/>
                  <p:pic>
                    <p:nvPicPr>
                      <p:cNvPr id="305190" name="Object 38">
                        <a:extLst>
                          <a:ext uri="{FF2B5EF4-FFF2-40B4-BE49-F238E27FC236}">
                            <a16:creationId xmlns:a16="http://schemas.microsoft.com/office/drawing/2014/main" id="{C47B3BD8-E51D-4951-B93B-2A7BD36753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5299075"/>
                        <a:ext cx="1768475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5191" name="Group 39">
            <a:extLst>
              <a:ext uri="{FF2B5EF4-FFF2-40B4-BE49-F238E27FC236}">
                <a16:creationId xmlns:a16="http://schemas.microsoft.com/office/drawing/2014/main" id="{62EBA108-DE0E-4FDF-9F97-8593BE6C824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918075"/>
            <a:ext cx="498475" cy="427038"/>
            <a:chOff x="2275" y="3349"/>
            <a:chExt cx="314" cy="269"/>
          </a:xfrm>
        </p:grpSpPr>
        <p:graphicFrame>
          <p:nvGraphicFramePr>
            <p:cNvPr id="305192" name="Object 40">
              <a:extLst>
                <a:ext uri="{FF2B5EF4-FFF2-40B4-BE49-F238E27FC236}">
                  <a16:creationId xmlns:a16="http://schemas.microsoft.com/office/drawing/2014/main" id="{04A823FB-5FC7-4E4B-90E1-2E3BF777EB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4" y="3383"/>
            <a:ext cx="235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6" name="Equation" r:id="rId40" imgW="164880" imgH="164880" progId="Equation.DSMT4">
                    <p:embed/>
                  </p:oleObj>
                </mc:Choice>
                <mc:Fallback>
                  <p:oleObj name="Equation" r:id="rId40" imgW="164880" imgH="164880" progId="Equation.DSMT4">
                    <p:embed/>
                    <p:pic>
                      <p:nvPicPr>
                        <p:cNvPr id="305192" name="Object 40">
                          <a:extLst>
                            <a:ext uri="{FF2B5EF4-FFF2-40B4-BE49-F238E27FC236}">
                              <a16:creationId xmlns:a16="http://schemas.microsoft.com/office/drawing/2014/main" id="{04A823FB-5FC7-4E4B-90E1-2E3BF777EB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4" y="3383"/>
                          <a:ext cx="235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5193" name="Line 41">
              <a:extLst>
                <a:ext uri="{FF2B5EF4-FFF2-40B4-BE49-F238E27FC236}">
                  <a16:creationId xmlns:a16="http://schemas.microsoft.com/office/drawing/2014/main" id="{68604EBB-D696-4C5F-8231-FD8694B55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5" y="3349"/>
              <a:ext cx="0" cy="240"/>
            </a:xfrm>
            <a:prstGeom prst="line">
              <a:avLst/>
            </a:prstGeom>
            <a:noFill/>
            <a:ln w="9525">
              <a:solidFill>
                <a:srgbClr val="1E1E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54000" anchor="b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5194" name="Group 42">
            <a:extLst>
              <a:ext uri="{FF2B5EF4-FFF2-40B4-BE49-F238E27FC236}">
                <a16:creationId xmlns:a16="http://schemas.microsoft.com/office/drawing/2014/main" id="{F912731E-23BC-4FAA-95F2-83BC65CE5586}"/>
              </a:ext>
            </a:extLst>
          </p:cNvPr>
          <p:cNvGrpSpPr>
            <a:grpSpLocks/>
          </p:cNvGrpSpPr>
          <p:nvPr/>
        </p:nvGrpSpPr>
        <p:grpSpPr bwMode="auto">
          <a:xfrm>
            <a:off x="4941888" y="3670300"/>
            <a:ext cx="2725737" cy="1828800"/>
            <a:chOff x="3180" y="2563"/>
            <a:chExt cx="1717" cy="1152"/>
          </a:xfrm>
        </p:grpSpPr>
        <p:sp>
          <p:nvSpPr>
            <p:cNvPr id="305195" name="Line 43">
              <a:extLst>
                <a:ext uri="{FF2B5EF4-FFF2-40B4-BE49-F238E27FC236}">
                  <a16:creationId xmlns:a16="http://schemas.microsoft.com/office/drawing/2014/main" id="{050D2B90-DE5A-4AD0-9C96-5C32FE046D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7" y="2563"/>
              <a:ext cx="0" cy="1152"/>
            </a:xfrm>
            <a:prstGeom prst="line">
              <a:avLst/>
            </a:prstGeom>
            <a:noFill/>
            <a:ln w="9525">
              <a:solidFill>
                <a:srgbClr val="1E1E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54000" anchor="b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5196" name="Line 44">
              <a:extLst>
                <a:ext uri="{FF2B5EF4-FFF2-40B4-BE49-F238E27FC236}">
                  <a16:creationId xmlns:a16="http://schemas.microsoft.com/office/drawing/2014/main" id="{A374A0D4-D466-47B6-984B-E72468190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0" y="3715"/>
              <a:ext cx="1717" cy="0"/>
            </a:xfrm>
            <a:prstGeom prst="line">
              <a:avLst/>
            </a:prstGeom>
            <a:noFill/>
            <a:ln w="9525">
              <a:solidFill>
                <a:srgbClr val="1E1E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54000" anchor="b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05197" name="Object 45">
              <a:extLst>
                <a:ext uri="{FF2B5EF4-FFF2-40B4-BE49-F238E27FC236}">
                  <a16:creationId xmlns:a16="http://schemas.microsoft.com/office/drawing/2014/main" id="{1948A690-A035-4CCC-9694-F4BAEBFF18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8" y="3475"/>
            <a:ext cx="397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7" name="Equation" r:id="rId42" imgW="177480" imgH="164880" progId="Equation.DSMT4">
                    <p:embed/>
                  </p:oleObj>
                </mc:Choice>
                <mc:Fallback>
                  <p:oleObj name="Equation" r:id="rId42" imgW="177480" imgH="164880" progId="Equation.DSMT4">
                    <p:embed/>
                    <p:pic>
                      <p:nvPicPr>
                        <p:cNvPr id="305197" name="Object 45">
                          <a:extLst>
                            <a:ext uri="{FF2B5EF4-FFF2-40B4-BE49-F238E27FC236}">
                              <a16:creationId xmlns:a16="http://schemas.microsoft.com/office/drawing/2014/main" id="{1948A690-A035-4CCC-9694-F4BAEBFF18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8" y="3475"/>
                          <a:ext cx="397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5198" name="Group 46">
            <a:extLst>
              <a:ext uri="{FF2B5EF4-FFF2-40B4-BE49-F238E27FC236}">
                <a16:creationId xmlns:a16="http://schemas.microsoft.com/office/drawing/2014/main" id="{B1AF2707-2397-456C-8CD3-774977C29D34}"/>
              </a:ext>
            </a:extLst>
          </p:cNvPr>
          <p:cNvGrpSpPr>
            <a:grpSpLocks/>
          </p:cNvGrpSpPr>
          <p:nvPr/>
        </p:nvGrpSpPr>
        <p:grpSpPr bwMode="auto">
          <a:xfrm>
            <a:off x="655638" y="3733800"/>
            <a:ext cx="2228850" cy="1765300"/>
            <a:chOff x="480" y="2777"/>
            <a:chExt cx="1404" cy="938"/>
          </a:xfrm>
        </p:grpSpPr>
        <p:sp>
          <p:nvSpPr>
            <p:cNvPr id="305199" name="Line 47">
              <a:extLst>
                <a:ext uri="{FF2B5EF4-FFF2-40B4-BE49-F238E27FC236}">
                  <a16:creationId xmlns:a16="http://schemas.microsoft.com/office/drawing/2014/main" id="{76C3993B-9D78-4520-8721-BC5FCF5FF1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0" y="2777"/>
              <a:ext cx="0" cy="938"/>
            </a:xfrm>
            <a:prstGeom prst="line">
              <a:avLst/>
            </a:prstGeom>
            <a:noFill/>
            <a:ln w="9525">
              <a:solidFill>
                <a:srgbClr val="1E1E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54000" anchor="b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5200" name="Line 48">
              <a:extLst>
                <a:ext uri="{FF2B5EF4-FFF2-40B4-BE49-F238E27FC236}">
                  <a16:creationId xmlns:a16="http://schemas.microsoft.com/office/drawing/2014/main" id="{85569177-511A-46C7-917D-104AFC4F17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715"/>
              <a:ext cx="1404" cy="0"/>
            </a:xfrm>
            <a:prstGeom prst="line">
              <a:avLst/>
            </a:prstGeom>
            <a:noFill/>
            <a:ln w="9525">
              <a:solidFill>
                <a:srgbClr val="1E1E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54000" anchor="b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05201" name="Object 49">
              <a:extLst>
                <a:ext uri="{FF2B5EF4-FFF2-40B4-BE49-F238E27FC236}">
                  <a16:creationId xmlns:a16="http://schemas.microsoft.com/office/drawing/2014/main" id="{B2F4B439-10AD-4267-9ECE-AAF1A075FF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2" y="3454"/>
            <a:ext cx="34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8" name="Equation" r:id="rId44" imgW="164880" imgH="164880" progId="Equation.DSMT4">
                    <p:embed/>
                  </p:oleObj>
                </mc:Choice>
                <mc:Fallback>
                  <p:oleObj name="Equation" r:id="rId44" imgW="164880" imgH="164880" progId="Equation.DSMT4">
                    <p:embed/>
                    <p:pic>
                      <p:nvPicPr>
                        <p:cNvPr id="305201" name="Object 49">
                          <a:extLst>
                            <a:ext uri="{FF2B5EF4-FFF2-40B4-BE49-F238E27FC236}">
                              <a16:creationId xmlns:a16="http://schemas.microsoft.com/office/drawing/2014/main" id="{B2F4B439-10AD-4267-9ECE-AAF1A075FF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3454"/>
                          <a:ext cx="34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5202" name="Group 50">
            <a:extLst>
              <a:ext uri="{FF2B5EF4-FFF2-40B4-BE49-F238E27FC236}">
                <a16:creationId xmlns:a16="http://schemas.microsoft.com/office/drawing/2014/main" id="{68516294-25B2-43D0-A936-7BA7B5D341D0}"/>
              </a:ext>
            </a:extLst>
          </p:cNvPr>
          <p:cNvGrpSpPr>
            <a:grpSpLocks/>
          </p:cNvGrpSpPr>
          <p:nvPr/>
        </p:nvGrpSpPr>
        <p:grpSpPr bwMode="auto">
          <a:xfrm>
            <a:off x="4384675" y="2076450"/>
            <a:ext cx="3132138" cy="908050"/>
            <a:chOff x="2829" y="1559"/>
            <a:chExt cx="1973" cy="572"/>
          </a:xfrm>
        </p:grpSpPr>
        <p:graphicFrame>
          <p:nvGraphicFramePr>
            <p:cNvPr id="305203" name="Object 51">
              <a:extLst>
                <a:ext uri="{FF2B5EF4-FFF2-40B4-BE49-F238E27FC236}">
                  <a16:creationId xmlns:a16="http://schemas.microsoft.com/office/drawing/2014/main" id="{FBDB2AD3-D6AF-4EF4-8F20-950498303C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99" y="1559"/>
            <a:ext cx="209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9" name="Equation" r:id="rId46" imgW="177480" imgH="164880" progId="Equation.DSMT4">
                    <p:embed/>
                  </p:oleObj>
                </mc:Choice>
                <mc:Fallback>
                  <p:oleObj name="Equation" r:id="rId46" imgW="177480" imgH="164880" progId="Equation.DSMT4">
                    <p:embed/>
                    <p:pic>
                      <p:nvPicPr>
                        <p:cNvPr id="305203" name="Object 51">
                          <a:extLst>
                            <a:ext uri="{FF2B5EF4-FFF2-40B4-BE49-F238E27FC236}">
                              <a16:creationId xmlns:a16="http://schemas.microsoft.com/office/drawing/2014/main" id="{FBDB2AD3-D6AF-4EF4-8F20-950498303C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9" y="1559"/>
                          <a:ext cx="209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5204" name="Line 52">
              <a:extLst>
                <a:ext uri="{FF2B5EF4-FFF2-40B4-BE49-F238E27FC236}">
                  <a16:creationId xmlns:a16="http://schemas.microsoft.com/office/drawing/2014/main" id="{4CF3A7BE-7ABA-4496-93AA-52AFF8F1E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9" y="1845"/>
              <a:ext cx="19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5205" name="Line 53">
              <a:extLst>
                <a:ext uri="{FF2B5EF4-FFF2-40B4-BE49-F238E27FC236}">
                  <a16:creationId xmlns:a16="http://schemas.microsoft.com/office/drawing/2014/main" id="{72DC7A06-6D31-4EB3-B2F6-9A69E10CA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2" y="1856"/>
              <a:ext cx="0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5206" name="Group 54">
            <a:extLst>
              <a:ext uri="{FF2B5EF4-FFF2-40B4-BE49-F238E27FC236}">
                <a16:creationId xmlns:a16="http://schemas.microsoft.com/office/drawing/2014/main" id="{5DA8B51A-D261-4489-AB3D-C4C82BA9B20D}"/>
              </a:ext>
            </a:extLst>
          </p:cNvPr>
          <p:cNvGrpSpPr>
            <a:grpSpLocks/>
          </p:cNvGrpSpPr>
          <p:nvPr/>
        </p:nvGrpSpPr>
        <p:grpSpPr bwMode="auto">
          <a:xfrm>
            <a:off x="1655763" y="1138238"/>
            <a:ext cx="1085850" cy="792162"/>
            <a:chOff x="1110" y="968"/>
            <a:chExt cx="684" cy="499"/>
          </a:xfrm>
        </p:grpSpPr>
        <p:sp>
          <p:nvSpPr>
            <p:cNvPr id="305207" name="Line 55">
              <a:extLst>
                <a:ext uri="{FF2B5EF4-FFF2-40B4-BE49-F238E27FC236}">
                  <a16:creationId xmlns:a16="http://schemas.microsoft.com/office/drawing/2014/main" id="{FFE92FD3-0A9D-4411-B703-9F498714A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0" y="1185"/>
              <a:ext cx="432" cy="0"/>
            </a:xfrm>
            <a:prstGeom prst="line">
              <a:avLst/>
            </a:prstGeom>
            <a:noFill/>
            <a:ln w="9525">
              <a:solidFill>
                <a:srgbClr val="1E1E2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rIns="54000" anchor="b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05208" name="Object 56">
              <a:extLst>
                <a:ext uri="{FF2B5EF4-FFF2-40B4-BE49-F238E27FC236}">
                  <a16:creationId xmlns:a16="http://schemas.microsoft.com/office/drawing/2014/main" id="{C61B77FE-BF84-4BF7-969C-9645164D3D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9" y="968"/>
            <a:ext cx="209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0" name="Equation" r:id="rId48" imgW="177480" imgH="164880" progId="Equation.DSMT4">
                    <p:embed/>
                  </p:oleObj>
                </mc:Choice>
                <mc:Fallback>
                  <p:oleObj name="Equation" r:id="rId48" imgW="177480" imgH="164880" progId="Equation.DSMT4">
                    <p:embed/>
                    <p:pic>
                      <p:nvPicPr>
                        <p:cNvPr id="305208" name="Object 56">
                          <a:extLst>
                            <a:ext uri="{FF2B5EF4-FFF2-40B4-BE49-F238E27FC236}">
                              <a16:creationId xmlns:a16="http://schemas.microsoft.com/office/drawing/2014/main" id="{C61B77FE-BF84-4BF7-969C-9645164D3D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9" y="968"/>
                          <a:ext cx="209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5209" name="Object 57">
              <a:extLst>
                <a:ext uri="{FF2B5EF4-FFF2-40B4-BE49-F238E27FC236}">
                  <a16:creationId xmlns:a16="http://schemas.microsoft.com/office/drawing/2014/main" id="{6542CF3D-929B-4183-9CAE-134C7AB23D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0" y="1249"/>
            <a:ext cx="68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1" name="Equation" r:id="rId50" imgW="558720" imgH="177480" progId="Equation.DSMT4">
                    <p:embed/>
                  </p:oleObj>
                </mc:Choice>
                <mc:Fallback>
                  <p:oleObj name="Equation" r:id="rId50" imgW="558720" imgH="177480" progId="Equation.DSMT4">
                    <p:embed/>
                    <p:pic>
                      <p:nvPicPr>
                        <p:cNvPr id="305209" name="Object 57">
                          <a:extLst>
                            <a:ext uri="{FF2B5EF4-FFF2-40B4-BE49-F238E27FC236}">
                              <a16:creationId xmlns:a16="http://schemas.microsoft.com/office/drawing/2014/main" id="{6542CF3D-929B-4183-9CAE-134C7AB23D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0" y="1249"/>
                          <a:ext cx="68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5210" name="Object 58">
            <a:extLst>
              <a:ext uri="{FF2B5EF4-FFF2-40B4-BE49-F238E27FC236}">
                <a16:creationId xmlns:a16="http://schemas.microsoft.com/office/drawing/2014/main" id="{61ECB0B3-BA72-4F0C-8084-B57CE72E25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3849688"/>
          <a:ext cx="14700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52" imgW="685800" imgH="190440" progId="Equation.DSMT4">
                  <p:embed/>
                </p:oleObj>
              </mc:Choice>
              <mc:Fallback>
                <p:oleObj name="Equation" r:id="rId52" imgW="685800" imgH="190440" progId="Equation.DSMT4">
                  <p:embed/>
                  <p:pic>
                    <p:nvPicPr>
                      <p:cNvPr id="305210" name="Object 58">
                        <a:extLst>
                          <a:ext uri="{FF2B5EF4-FFF2-40B4-BE49-F238E27FC236}">
                            <a16:creationId xmlns:a16="http://schemas.microsoft.com/office/drawing/2014/main" id="{61ECB0B3-BA72-4F0C-8084-B57CE72E25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849688"/>
                        <a:ext cx="14700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0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0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7"/>
          <p:cNvSpPr txBox="1">
            <a:spLocks noChangeArrowheads="1"/>
          </p:cNvSpPr>
          <p:nvPr/>
        </p:nvSpPr>
        <p:spPr bwMode="auto">
          <a:xfrm>
            <a:off x="609600" y="3190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>
                <a:solidFill>
                  <a:schemeClr val="tx2"/>
                </a:solidFill>
              </a:rPr>
              <a:t> </a:t>
            </a:r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1371600" y="393700"/>
          <a:ext cx="69199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6915220" imgH="438293" progId="Equation.3">
                  <p:embed/>
                </p:oleObj>
              </mc:Choice>
              <mc:Fallback>
                <p:oleObj name="Equation" r:id="rId3" imgW="6915220" imgH="438293" progId="Equation.3">
                  <p:embed/>
                  <p:pic>
                    <p:nvPicPr>
                      <p:cNvPr id="225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93700"/>
                        <a:ext cx="69199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1336675" y="1079500"/>
          <a:ext cx="75787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7572453" imgH="438293" progId="Equation.3">
                  <p:embed/>
                </p:oleObj>
              </mc:Choice>
              <mc:Fallback>
                <p:oleObj name="Equation" r:id="rId5" imgW="7572453" imgH="438293" progId="Equation.3">
                  <p:embed/>
                  <p:pic>
                    <p:nvPicPr>
                      <p:cNvPr id="225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1079500"/>
                        <a:ext cx="75787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3175000" y="1771650"/>
          <a:ext cx="58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571597" imgH="438293" progId="Equation.3">
                  <p:embed/>
                </p:oleObj>
              </mc:Choice>
              <mc:Fallback>
                <p:oleObj name="Equation" r:id="rId7" imgW="571597" imgH="438293" progId="Equation.3">
                  <p:embed/>
                  <p:pic>
                    <p:nvPicPr>
                      <p:cNvPr id="225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1771650"/>
                        <a:ext cx="58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1581150" y="2373313"/>
            <a:ext cx="360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是单调递增有界数列</a:t>
            </a:r>
            <a:r>
              <a:rPr lang="en-US" altLang="zh-CN"/>
              <a:t>,</a:t>
            </a:r>
          </a:p>
        </p:txBody>
      </p:sp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781050" y="245745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819220" imgH="438293" progId="Equation.3">
                  <p:embed/>
                </p:oleObj>
              </mc:Choice>
              <mc:Fallback>
                <p:oleObj name="Equation" r:id="rId9" imgW="819220" imgH="438293" progId="Equation.3">
                  <p:embed/>
                  <p:pic>
                    <p:nvPicPr>
                      <p:cNvPr id="225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2457450"/>
                        <a:ext cx="82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5676900" y="2419350"/>
          <a:ext cx="24749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2466945" imgH="600204" progId="Equation.3">
                  <p:embed/>
                </p:oleObj>
              </mc:Choice>
              <mc:Fallback>
                <p:oleObj name="Equation" r:id="rId11" imgW="2466945" imgH="600204" progId="Equation.3">
                  <p:embed/>
                  <p:pic>
                    <p:nvPicPr>
                      <p:cNvPr id="225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2419350"/>
                        <a:ext cx="24749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609600" y="32146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又</a:t>
            </a:r>
          </a:p>
        </p:txBody>
      </p:sp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1447800" y="3276600"/>
          <a:ext cx="43164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3" imgW="4305203" imgH="600204" progId="Equation.3">
                  <p:embed/>
                </p:oleObj>
              </mc:Choice>
              <mc:Fallback>
                <p:oleObj name="Equation" r:id="rId13" imgW="4305203" imgH="600204" progId="Equation.3">
                  <p:embed/>
                  <p:pic>
                    <p:nvPicPr>
                      <p:cNvPr id="225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76600"/>
                        <a:ext cx="43164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5856288" y="3276600"/>
          <a:ext cx="1447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5" imgW="1438278" imgH="600204" progId="Equation.3">
                  <p:embed/>
                </p:oleObj>
              </mc:Choice>
              <mc:Fallback>
                <p:oleObj name="Equation" r:id="rId15" imgW="1438278" imgH="600204" progId="Equation.3">
                  <p:embed/>
                  <p:pic>
                    <p:nvPicPr>
                      <p:cNvPr id="225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288" y="3276600"/>
                        <a:ext cx="1447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304800" y="41910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故级数收敛于</a:t>
            </a:r>
            <a:r>
              <a:rPr lang="en-US" altLang="zh-CN" i="1"/>
              <a:t>S</a:t>
            </a:r>
            <a:r>
              <a:rPr lang="en-US" altLang="zh-CN"/>
              <a:t>, </a:t>
            </a:r>
            <a:r>
              <a:rPr lang="zh-CN" altLang="en-US"/>
              <a:t>且</a:t>
            </a:r>
          </a:p>
        </p:txBody>
      </p:sp>
      <p:graphicFrame>
        <p:nvGraphicFramePr>
          <p:cNvPr id="22547" name="Object 19"/>
          <p:cNvGraphicFramePr>
            <a:graphicFrameLocks noChangeAspect="1"/>
          </p:cNvGraphicFramePr>
          <p:nvPr/>
        </p:nvGraphicFramePr>
        <p:xfrm>
          <a:off x="3352800" y="4267200"/>
          <a:ext cx="1066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17" imgW="1057213" imgH="485732" progId="Equation.3">
                  <p:embed/>
                </p:oleObj>
              </mc:Choice>
              <mc:Fallback>
                <p:oleObj name="Equation" r:id="rId17" imgW="1057213" imgH="485732" progId="Equation.3">
                  <p:embed/>
                  <p:pic>
                    <p:nvPicPr>
                      <p:cNvPr id="2254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267200"/>
                        <a:ext cx="1066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4521200" y="4267200"/>
          <a:ext cx="165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19" imgW="1638440" imgH="447575" progId="Equation.3">
                  <p:embed/>
                </p:oleObj>
              </mc:Choice>
              <mc:Fallback>
                <p:oleObj name="Equation" r:id="rId19" imgW="1638440" imgH="447575" progId="Equation.3">
                  <p:embed/>
                  <p:pic>
                    <p:nvPicPr>
                      <p:cNvPr id="2254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4267200"/>
                        <a:ext cx="165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7" name="Object 29"/>
          <p:cNvGraphicFramePr>
            <a:graphicFrameLocks noChangeAspect="1"/>
          </p:cNvGraphicFramePr>
          <p:nvPr/>
        </p:nvGraphicFramePr>
        <p:xfrm>
          <a:off x="8382000" y="4445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21" imgW="485616" imgH="304915" progId="Equation.3">
                  <p:embed/>
                </p:oleObj>
              </mc:Choice>
              <mc:Fallback>
                <p:oleObj name="Equation" r:id="rId21" imgW="485616" imgH="304915" progId="Equation.3">
                  <p:embed/>
                  <p:pic>
                    <p:nvPicPr>
                      <p:cNvPr id="2255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4445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8" name="Object 40"/>
          <p:cNvGraphicFramePr>
            <a:graphicFrameLocks noChangeAspect="1"/>
          </p:cNvGraphicFramePr>
          <p:nvPr/>
        </p:nvGraphicFramePr>
        <p:xfrm>
          <a:off x="2286000" y="1752600"/>
          <a:ext cx="76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23" imgW="752499" imgH="438293" progId="Equation.3">
                  <p:embed/>
                </p:oleObj>
              </mc:Choice>
              <mc:Fallback>
                <p:oleObj name="Equation" r:id="rId23" imgW="752499" imgH="438293" progId="Equation.3">
                  <p:embed/>
                  <p:pic>
                    <p:nvPicPr>
                      <p:cNvPr id="2256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762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0" name="Object 42"/>
          <p:cNvGraphicFramePr>
            <a:graphicFrameLocks noChangeAspect="1"/>
          </p:cNvGraphicFramePr>
          <p:nvPr/>
        </p:nvGraphicFramePr>
        <p:xfrm>
          <a:off x="1539875" y="4953000"/>
          <a:ext cx="160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25" imgW="1590635" imgH="438293" progId="Equation.3">
                  <p:embed/>
                </p:oleObj>
              </mc:Choice>
              <mc:Fallback>
                <p:oleObj name="Equation" r:id="rId25" imgW="1590635" imgH="438293" progId="Equation.3">
                  <p:embed/>
                  <p:pic>
                    <p:nvPicPr>
                      <p:cNvPr id="2257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4953000"/>
                        <a:ext cx="160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1" name="Object 43"/>
          <p:cNvGraphicFramePr>
            <a:graphicFrameLocks noChangeAspect="1"/>
          </p:cNvGraphicFramePr>
          <p:nvPr/>
        </p:nvGraphicFramePr>
        <p:xfrm>
          <a:off x="3238500" y="4953000"/>
          <a:ext cx="30845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27" imgW="3076717" imgH="438293" progId="Equation.3">
                  <p:embed/>
                </p:oleObj>
              </mc:Choice>
              <mc:Fallback>
                <p:oleObj name="Equation" r:id="rId27" imgW="3076717" imgH="438293" progId="Equation.3">
                  <p:embed/>
                  <p:pic>
                    <p:nvPicPr>
                      <p:cNvPr id="2257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953000"/>
                        <a:ext cx="30845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2" name="Object 44"/>
          <p:cNvGraphicFramePr>
            <a:graphicFrameLocks noChangeAspect="1"/>
          </p:cNvGraphicFramePr>
          <p:nvPr/>
        </p:nvGraphicFramePr>
        <p:xfrm>
          <a:off x="1524000" y="5622925"/>
          <a:ext cx="37830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29" imgW="3771782" imgH="457200" progId="Equation.3">
                  <p:embed/>
                </p:oleObj>
              </mc:Choice>
              <mc:Fallback>
                <p:oleObj name="Equation" r:id="rId29" imgW="3771782" imgH="457200" progId="Equation.3">
                  <p:embed/>
                  <p:pic>
                    <p:nvPicPr>
                      <p:cNvPr id="2257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622925"/>
                        <a:ext cx="37830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3" name="Object 45"/>
          <p:cNvGraphicFramePr>
            <a:graphicFrameLocks noChangeAspect="1"/>
          </p:cNvGraphicFramePr>
          <p:nvPr/>
        </p:nvGraphicFramePr>
        <p:xfrm>
          <a:off x="5410200" y="563880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1" imgW="876311" imgH="438293" progId="Equation.3">
                  <p:embed/>
                </p:oleObj>
              </mc:Choice>
              <mc:Fallback>
                <p:oleObj name="Equation" r:id="rId31" imgW="876311" imgH="438293" progId="Equation.3">
                  <p:embed/>
                  <p:pic>
                    <p:nvPicPr>
                      <p:cNvPr id="2257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638800"/>
                        <a:ext cx="88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5" name="Text Box 47"/>
          <p:cNvSpPr txBox="1">
            <a:spLocks noChangeArrowheads="1"/>
          </p:cNvSpPr>
          <p:nvPr/>
        </p:nvSpPr>
        <p:spPr bwMode="auto">
          <a:xfrm>
            <a:off x="5105400" y="2362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故</a:t>
            </a:r>
          </a:p>
        </p:txBody>
      </p:sp>
      <p:graphicFrame>
        <p:nvGraphicFramePr>
          <p:cNvPr id="22576" name="Object 48"/>
          <p:cNvGraphicFramePr>
            <a:graphicFrameLocks noChangeAspect="1"/>
          </p:cNvGraphicFramePr>
          <p:nvPr/>
        </p:nvGraphicFramePr>
        <p:xfrm>
          <a:off x="7378700" y="3340100"/>
          <a:ext cx="546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33" imgW="533421" imgH="304915" progId="Equation.3">
                  <p:embed/>
                </p:oleObj>
              </mc:Choice>
              <mc:Fallback>
                <p:oleObj name="Equation" r:id="rId33" imgW="533421" imgH="304915" progId="Equation.3">
                  <p:embed/>
                  <p:pic>
                    <p:nvPicPr>
                      <p:cNvPr id="2257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3340100"/>
                        <a:ext cx="546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75" name="Picture 52" descr="机动"/>
          <p:cNvPicPr>
            <a:picLocks noChangeAspect="1" noChangeArrowheads="1"/>
          </p:cNvPicPr>
          <p:nvPr/>
        </p:nvPicPr>
        <p:blipFill>
          <a:blip r:embed="rId3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6" name="Text Box 5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3577" name="Picture 54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8" name="Picture 55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9" name="Picture 56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0" name="Picture 57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1" name="Picture 58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9" grpId="0" build="p" autoUpdateAnimBg="0" advAuto="0"/>
      <p:bldP spid="22542" grpId="0" autoUpdateAnimBg="0"/>
      <p:bldP spid="22546" grpId="0" autoUpdateAnimBg="0"/>
      <p:bldP spid="2257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772400" y="10668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收敛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7848600" y="19954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收敛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838200" y="901700"/>
          <a:ext cx="53562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5353131" imgH="838085" progId="Equation.3">
                  <p:embed/>
                </p:oleObj>
              </mc:Choice>
              <mc:Fallback>
                <p:oleObj name="Equation" r:id="rId3" imgW="5353131" imgH="838085" progId="Equation.3">
                  <p:embed/>
                  <p:pic>
                    <p:nvPicPr>
                      <p:cNvPr id="2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01700"/>
                        <a:ext cx="53562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830263" y="1892300"/>
          <a:ext cx="57991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5791286" imgH="914400" progId="Equation.3">
                  <p:embed/>
                </p:oleObj>
              </mc:Choice>
              <mc:Fallback>
                <p:oleObj name="Equation" r:id="rId5" imgW="5791286" imgH="914400" progId="Equation.3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1892300"/>
                        <a:ext cx="579913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4191000" y="762000"/>
            <a:ext cx="4648200" cy="2209800"/>
          </a:xfrm>
          <a:prstGeom prst="rect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45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05800" cy="685800"/>
          </a:xfrm>
        </p:spPr>
        <p:txBody>
          <a:bodyPr/>
          <a:lstStyle/>
          <a:p>
            <a:pPr algn="l" eaLnBrk="1" hangingPunct="1"/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用</a:t>
            </a:r>
            <a:r>
              <a:rPr lang="en-US" altLang="zh-CN" sz="2800">
                <a:ea typeface="楷体_GB2312" panose="02010609030101010101" pitchFamily="49" charset="-122"/>
              </a:rPr>
              <a:t>Leibnitz </a:t>
            </a:r>
            <a:r>
              <a:rPr lang="zh-CN" altLang="en-US" sz="2800" b="1">
                <a:ea typeface="楷体_GB2312" panose="02010609030101010101" pitchFamily="49" charset="-122"/>
              </a:rPr>
              <a:t>判别法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判别下列级数的敛散性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:</a:t>
            </a:r>
            <a:endParaRPr lang="en-US" altLang="zh-CN" sz="2800">
              <a:ea typeface="楷体_GB2312" panose="02010609030101010101" pitchFamily="49" charset="-122"/>
            </a:endParaRP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835025" y="2952750"/>
          <a:ext cx="70580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7048661" imgH="904775" progId="Equation.3">
                  <p:embed/>
                </p:oleObj>
              </mc:Choice>
              <mc:Fallback>
                <p:oleObj name="Equation" r:id="rId7" imgW="7048661" imgH="904775" progId="Equation.3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2952750"/>
                        <a:ext cx="70580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848600" y="31003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收敛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762000" y="4052888"/>
            <a:ext cx="868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上述级数各项取绝对值后所成的级数是否收敛 </a:t>
            </a:r>
            <a:r>
              <a:rPr lang="en-US" altLang="zh-CN"/>
              <a:t>?</a:t>
            </a:r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536700" y="4641850"/>
          <a:ext cx="12827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1276291" imgH="1028872" progId="Equation.3">
                  <p:embed/>
                </p:oleObj>
              </mc:Choice>
              <mc:Fallback>
                <p:oleObj name="Equation" r:id="rId9" imgW="1276291" imgH="1028872" progId="Equation.3">
                  <p:embed/>
                  <p:pic>
                    <p:nvPicPr>
                      <p:cNvPr id="235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4641850"/>
                        <a:ext cx="12827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3810000" y="4641850"/>
          <a:ext cx="1447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1" imgW="1438278" imgH="1028872" progId="Equation.3">
                  <p:embed/>
                </p:oleObj>
              </mc:Choice>
              <mc:Fallback>
                <p:oleObj name="Equation" r:id="rId11" imgW="1438278" imgH="1028872" progId="Equation.3">
                  <p:embed/>
                  <p:pic>
                    <p:nvPicPr>
                      <p:cNvPr id="235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641850"/>
                        <a:ext cx="1447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5918200" y="4641850"/>
          <a:ext cx="1625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3" imgW="1619180" imgH="1028872" progId="Equation.3">
                  <p:embed/>
                </p:oleObj>
              </mc:Choice>
              <mc:Fallback>
                <p:oleObj name="Equation" r:id="rId13" imgW="1619180" imgH="1028872" progId="Equation.3">
                  <p:embed/>
                  <p:pic>
                    <p:nvPicPr>
                      <p:cNvPr id="235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4641850"/>
                        <a:ext cx="1625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1828800" y="5791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发散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4114800" y="57912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6248400" y="5805488"/>
            <a:ext cx="1239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</a:t>
            </a:r>
          </a:p>
        </p:txBody>
      </p:sp>
      <p:graphicFrame>
        <p:nvGraphicFramePr>
          <p:cNvPr id="23571" name="Object 19"/>
          <p:cNvGraphicFramePr>
            <a:graphicFrameLocks noChangeAspect="1"/>
          </p:cNvGraphicFramePr>
          <p:nvPr/>
        </p:nvGraphicFramePr>
        <p:xfrm>
          <a:off x="5487988" y="914400"/>
          <a:ext cx="1522412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5" imgW="647603" imgH="638017" progId="Equation.3">
                  <p:embed/>
                </p:oleObj>
              </mc:Choice>
              <mc:Fallback>
                <p:oleObj name="Equation" r:id="rId15" imgW="647603" imgH="638017" progId="Equation.3">
                  <p:embed/>
                  <p:pic>
                    <p:nvPicPr>
                      <p:cNvPr id="2357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914400"/>
                        <a:ext cx="1522412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20"/>
          <p:cNvGraphicFramePr>
            <a:graphicFrameLocks noChangeAspect="1"/>
          </p:cNvGraphicFramePr>
          <p:nvPr/>
        </p:nvGraphicFramePr>
        <p:xfrm>
          <a:off x="6084888" y="1981200"/>
          <a:ext cx="4365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17" imgW="180902" imgH="419043" progId="Equation.3">
                  <p:embed/>
                </p:oleObj>
              </mc:Choice>
              <mc:Fallback>
                <p:oleObj name="Equation" r:id="rId17" imgW="180902" imgH="419043" progId="Equation.3">
                  <p:embed/>
                  <p:pic>
                    <p:nvPicPr>
                      <p:cNvPr id="2357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1981200"/>
                        <a:ext cx="43656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3" name="Object 21"/>
          <p:cNvGraphicFramePr>
            <a:graphicFrameLocks noChangeAspect="1"/>
          </p:cNvGraphicFramePr>
          <p:nvPr/>
        </p:nvGraphicFramePr>
        <p:xfrm>
          <a:off x="7007225" y="1390650"/>
          <a:ext cx="12223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19" imgW="485616" imgH="380885" progId="Equation.3">
                  <p:embed/>
                </p:oleObj>
              </mc:Choice>
              <mc:Fallback>
                <p:oleObj name="Equation" r:id="rId19" imgW="485616" imgH="380885" progId="Equation.3">
                  <p:embed/>
                  <p:pic>
                    <p:nvPicPr>
                      <p:cNvPr id="2357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225" y="1390650"/>
                        <a:ext cx="122237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4597400" y="1409700"/>
          <a:ext cx="965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21" imgW="952661" imgH="942932" progId="Equation.3">
                  <p:embed/>
                </p:oleObj>
              </mc:Choice>
              <mc:Fallback>
                <p:oleObj name="Equation" r:id="rId21" imgW="952661" imgH="942932" progId="Equation.3">
                  <p:embed/>
                  <p:pic>
                    <p:nvPicPr>
                      <p:cNvPr id="2357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1409700"/>
                        <a:ext cx="965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88" name="Group 36"/>
          <p:cNvGrpSpPr>
            <a:grpSpLocks/>
          </p:cNvGrpSpPr>
          <p:nvPr/>
        </p:nvGrpSpPr>
        <p:grpSpPr bwMode="auto">
          <a:xfrm>
            <a:off x="5486400" y="838200"/>
            <a:ext cx="2819400" cy="1974850"/>
            <a:chOff x="3456" y="580"/>
            <a:chExt cx="1776" cy="1244"/>
          </a:xfrm>
        </p:grpSpPr>
        <p:sp>
          <p:nvSpPr>
            <p:cNvPr id="24607" name="Rectangle 22"/>
            <p:cNvSpPr>
              <a:spLocks noChangeArrowheads="1"/>
            </p:cNvSpPr>
            <p:nvPr/>
          </p:nvSpPr>
          <p:spPr bwMode="auto">
            <a:xfrm>
              <a:off x="3456" y="624"/>
              <a:ext cx="1776" cy="1200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24608" name="Object 23"/>
            <p:cNvGraphicFramePr>
              <a:graphicFrameLocks noChangeAspect="1"/>
            </p:cNvGraphicFramePr>
            <p:nvPr/>
          </p:nvGraphicFramePr>
          <p:xfrm>
            <a:off x="3552" y="580"/>
            <a:ext cx="819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" name="公式" r:id="rId23" imgW="495246" imgH="609485" progId="Equation.3">
                    <p:embed/>
                  </p:oleObj>
                </mc:Choice>
                <mc:Fallback>
                  <p:oleObj name="公式" r:id="rId23" imgW="495246" imgH="609485" progId="Equation.3">
                    <p:embed/>
                    <p:pic>
                      <p:nvPicPr>
                        <p:cNvPr id="24608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580"/>
                          <a:ext cx="819" cy="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76" name="Object 24"/>
          <p:cNvGraphicFramePr>
            <a:graphicFrameLocks noChangeAspect="1"/>
          </p:cNvGraphicFramePr>
          <p:nvPr/>
        </p:nvGraphicFramePr>
        <p:xfrm>
          <a:off x="5867400" y="1754188"/>
          <a:ext cx="8445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公式" r:id="rId25" imgW="323974" imgH="380885" progId="Equation.3">
                  <p:embed/>
                </p:oleObj>
              </mc:Choice>
              <mc:Fallback>
                <p:oleObj name="公式" r:id="rId25" imgW="323974" imgH="380885" progId="Equation.3">
                  <p:embed/>
                  <p:pic>
                    <p:nvPicPr>
                      <p:cNvPr id="2357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754188"/>
                        <a:ext cx="84455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9" name="Object 27"/>
          <p:cNvGraphicFramePr>
            <a:graphicFrameLocks noChangeAspect="1"/>
          </p:cNvGraphicFramePr>
          <p:nvPr/>
        </p:nvGraphicFramePr>
        <p:xfrm>
          <a:off x="7010400" y="1435100"/>
          <a:ext cx="152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27" imgW="1514628" imgH="838085" progId="Equation.3">
                  <p:embed/>
                </p:oleObj>
              </mc:Choice>
              <mc:Fallback>
                <p:oleObj name="Equation" r:id="rId27" imgW="1514628" imgH="838085" progId="Equation.3">
                  <p:embed/>
                  <p:pic>
                    <p:nvPicPr>
                      <p:cNvPr id="2357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435100"/>
                        <a:ext cx="1524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600" name="Picture 37" descr="机动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01" name="Text Box 3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4602" name="Picture 39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3" name="Picture 40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4" name="Picture 41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5" name="Picture 42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6" name="Picture 43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utoUpdateAnimBg="0"/>
      <p:bldP spid="23559" grpId="0" autoUpdateAnimBg="0"/>
      <p:bldP spid="23568" grpId="0" animBg="1"/>
      <p:bldP spid="23560" grpId="0" autoUpdateAnimBg="0"/>
      <p:bldP spid="23561" grpId="0" autoUpdateAnimBg="0"/>
      <p:bldP spid="23565" grpId="0" autoUpdateAnimBg="0"/>
      <p:bldP spid="23566" grpId="0" autoUpdateAnimBg="0"/>
      <p:bldP spid="2356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51054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ea typeface="楷体_GB2312" panose="02010609030101010101" pitchFamily="49" charset="-122"/>
              </a:rPr>
              <a:t>二、绝对收敛与条件收敛</a:t>
            </a:r>
            <a:r>
              <a:rPr lang="zh-CN" altLang="en-US" sz="2800" dirty="0">
                <a:ea typeface="楷体_GB2312" panose="02010609030101010101" pitchFamily="49" charset="-122"/>
              </a:rPr>
              <a:t>  </a:t>
            </a:r>
            <a:endParaRPr lang="zh-CN" altLang="en-US" sz="2800" dirty="0">
              <a:solidFill>
                <a:schemeClr val="accent2"/>
              </a:solidFill>
              <a:ea typeface="楷体_GB2312" panose="02010609030101010101" pitchFamily="49" charset="-122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09600" y="10033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定义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对任意项级数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3841750" y="717550"/>
          <a:ext cx="952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943031" imgH="1019247" progId="Equation.3">
                  <p:embed/>
                </p:oleObj>
              </mc:Choice>
              <mc:Fallback>
                <p:oleObj name="Equation" r:id="rId3" imgW="943031" imgH="1019247" progId="Equation.3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717550"/>
                        <a:ext cx="952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800600" y="99377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609600" y="266700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若原级数收敛</a:t>
            </a:r>
            <a:r>
              <a:rPr lang="en-US" altLang="zh-CN"/>
              <a:t>, </a:t>
            </a:r>
            <a:r>
              <a:rPr lang="zh-CN" altLang="en-US"/>
              <a:t>但取绝对值以后的级数发散</a:t>
            </a:r>
            <a:r>
              <a:rPr lang="en-US" altLang="zh-CN"/>
              <a:t>, </a:t>
            </a:r>
            <a:r>
              <a:rPr lang="zh-CN" altLang="en-US"/>
              <a:t>则称原级</a:t>
            </a:r>
          </a:p>
        </p:txBody>
      </p:sp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1765300" y="4076700"/>
          <a:ext cx="1892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886063" imgH="1019247" progId="Equation.3">
                  <p:embed/>
                </p:oleObj>
              </mc:Choice>
              <mc:Fallback>
                <p:oleObj name="Equation" r:id="rId5" imgW="1886063" imgH="1019247" progId="Equation.3">
                  <p:embed/>
                  <p:pic>
                    <p:nvPicPr>
                      <p:cNvPr id="245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4076700"/>
                        <a:ext cx="18923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1143000" y="5181600"/>
          <a:ext cx="27416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2733828" imgH="1019247" progId="Equation.3">
                  <p:embed/>
                </p:oleObj>
              </mc:Choice>
              <mc:Fallback>
                <p:oleObj name="Equation" r:id="rId7" imgW="2733828" imgH="1019247" progId="Equation.3">
                  <p:embed/>
                  <p:pic>
                    <p:nvPicPr>
                      <p:cNvPr id="245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81600"/>
                        <a:ext cx="2741613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4083050" y="5181600"/>
          <a:ext cx="2120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2114426" imgH="1019247" progId="Equation.3">
                  <p:embed/>
                </p:oleObj>
              </mc:Choice>
              <mc:Fallback>
                <p:oleObj name="Equation" r:id="rId9" imgW="2114426" imgH="1019247" progId="Equation.3">
                  <p:embed/>
                  <p:pic>
                    <p:nvPicPr>
                      <p:cNvPr id="245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5181600"/>
                        <a:ext cx="2120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5257800" y="768350"/>
          <a:ext cx="1041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1028668" imgH="1019247" progId="Equation.3">
                  <p:embed/>
                </p:oleObj>
              </mc:Choice>
              <mc:Fallback>
                <p:oleObj name="Equation" r:id="rId11" imgW="1028668" imgH="1019247" progId="Equation.3">
                  <p:embed/>
                  <p:pic>
                    <p:nvPicPr>
                      <p:cNvPr id="24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768350"/>
                        <a:ext cx="1041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6324600" y="10048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 </a:t>
            </a:r>
            <a:r>
              <a:rPr lang="en-US" altLang="zh-CN"/>
              <a:t>,</a:t>
            </a:r>
          </a:p>
        </p:txBody>
      </p:sp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762000" y="1524000"/>
          <a:ext cx="825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3" imgW="819220" imgH="1019247" progId="Equation.3">
                  <p:embed/>
                </p:oleObj>
              </mc:Choice>
              <mc:Fallback>
                <p:oleObj name="Equation" r:id="rId13" imgW="819220" imgH="1019247" progId="Equation.3">
                  <p:embed/>
                  <p:pic>
                    <p:nvPicPr>
                      <p:cNvPr id="245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825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304800" y="335756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数</a:t>
            </a:r>
          </a:p>
        </p:txBody>
      </p:sp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762000" y="3124200"/>
          <a:ext cx="825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5" imgW="819220" imgH="1019247" progId="Equation.3">
                  <p:embed/>
                </p:oleObj>
              </mc:Choice>
              <mc:Fallback>
                <p:oleObj name="Equation" r:id="rId15" imgW="819220" imgH="1019247" progId="Equation.3">
                  <p:embed/>
                  <p:pic>
                    <p:nvPicPr>
                      <p:cNvPr id="245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825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3505200" y="433387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为条件收敛 </a:t>
            </a:r>
            <a:r>
              <a:rPr lang="en-US" altLang="zh-CN"/>
              <a:t>.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6197600" y="54102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均为绝对收敛</a:t>
            </a:r>
            <a:r>
              <a:rPr lang="en-US" altLang="zh-CN"/>
              <a:t>.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609600" y="43180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例如</a:t>
            </a:r>
            <a:r>
              <a:rPr lang="zh-CN" altLang="en-US">
                <a:solidFill>
                  <a:schemeClr val="tx2"/>
                </a:solidFill>
              </a:rPr>
              <a:t> ：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1524000" y="176053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绝对收敛 ；</a:t>
            </a:r>
            <a:endParaRPr lang="zh-CN" altLang="en-US"/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7315200" y="9906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则称原级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304800" y="17541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数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1524000" y="337185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条件收敛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pic>
        <p:nvPicPr>
          <p:cNvPr id="25622" name="Picture 28" descr="机动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3" name="Text Box 2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5624" name="Picture 30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5" name="Picture 31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6" name="Picture 32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7" name="Picture 33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8" name="Picture 34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581" grpId="0" autoUpdateAnimBg="0"/>
      <p:bldP spid="24585" grpId="0" autoUpdateAnimBg="0"/>
      <p:bldP spid="24583" grpId="0" autoUpdateAnimBg="0"/>
      <p:bldP spid="24593" grpId="0" autoUpdateAnimBg="0"/>
      <p:bldP spid="24595" grpId="0" autoUpdateAnimBg="0"/>
      <p:bldP spid="24596" grpId="0" autoUpdateAnimBg="0"/>
      <p:bldP spid="24597" grpId="0" autoUpdateAnimBg="0"/>
      <p:bldP spid="24599" grpId="0" autoUpdateAnimBg="0"/>
      <p:bldP spid="24600" grpId="0" autoUpdateAnimBg="0"/>
      <p:bldP spid="24601" grpId="0" autoUpdateAnimBg="0"/>
      <p:bldP spid="2460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6400800" cy="685800"/>
          </a:xfrm>
        </p:spPr>
        <p:txBody>
          <a:bodyPr/>
          <a:lstStyle/>
          <a:p>
            <a:pPr eaLnBrk="1" hangingPunct="1"/>
            <a:r>
              <a:rPr lang="zh-CN" altLang="en-US" sz="2800" b="1">
                <a:ea typeface="楷体_GB2312" panose="02010609030101010101" pitchFamily="49" charset="-122"/>
              </a:rPr>
              <a:t>定理</a:t>
            </a:r>
            <a:r>
              <a:rPr lang="en-US" altLang="zh-CN" sz="2800" b="1">
                <a:ea typeface="楷体_GB2312" panose="02010609030101010101" pitchFamily="49" charset="-122"/>
              </a:rPr>
              <a:t>7.</a:t>
            </a:r>
            <a:r>
              <a:rPr lang="en-US" altLang="zh-CN" sz="2800">
                <a:ea typeface="楷体_GB2312" panose="02010609030101010101" pitchFamily="49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绝对收敛的级数一定收敛 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.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33400" y="10668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设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758950" y="800100"/>
          <a:ext cx="977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971577" imgH="1019247" progId="Equation.3">
                  <p:embed/>
                </p:oleObj>
              </mc:Choice>
              <mc:Fallback>
                <p:oleObj name="Equation" r:id="rId3" imgW="971577" imgH="1019247" progId="Equation.3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800100"/>
                        <a:ext cx="977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451100" y="19050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323974" imgH="438293" progId="Equation.3">
                  <p:embed/>
                </p:oleObj>
              </mc:Choice>
              <mc:Fallback>
                <p:oleObj name="Equation" r:id="rId5" imgW="323974" imgH="438293" progId="Equation.3">
                  <p:embed/>
                  <p:pic>
                    <p:nvPicPr>
                      <p:cNvPr id="25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190500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5372100" y="1981200"/>
          <a:ext cx="201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2009874" imgH="400136" progId="Equation.3">
                  <p:embed/>
                </p:oleObj>
              </mc:Choice>
              <mc:Fallback>
                <p:oleObj name="Equation" r:id="rId7" imgW="2009874" imgH="400136" progId="Equation.3">
                  <p:embed/>
                  <p:pic>
                    <p:nvPicPr>
                      <p:cNvPr id="25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1981200"/>
                        <a:ext cx="201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4191000" y="26670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根据比较审敛法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04800" y="2605088"/>
            <a:ext cx="1139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显然</a:t>
            </a:r>
          </a:p>
        </p:txBody>
      </p:sp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1143000" y="2730500"/>
          <a:ext cx="107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1066843" imgH="438293" progId="Equation.3">
                  <p:embed/>
                </p:oleObj>
              </mc:Choice>
              <mc:Fallback>
                <p:oleObj name="Equation" r:id="rId9" imgW="1066843" imgH="438293" progId="Equation.3">
                  <p:embed/>
                  <p:pic>
                    <p:nvPicPr>
                      <p:cNvPr id="25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30500"/>
                        <a:ext cx="107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6781800" y="2438400"/>
          <a:ext cx="800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790674" imgH="1019247" progId="Equation.3">
                  <p:embed/>
                </p:oleObj>
              </mc:Choice>
              <mc:Fallback>
                <p:oleObj name="Equation" r:id="rId11" imgW="790674" imgH="1019247" progId="Equation.3">
                  <p:embed/>
                  <p:pic>
                    <p:nvPicPr>
                      <p:cNvPr id="256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438400"/>
                        <a:ext cx="800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7543800" y="26670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</a:t>
            </a:r>
            <a:r>
              <a:rPr lang="en-US" altLang="zh-CN"/>
              <a:t>,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5592763" y="42672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</a:t>
            </a:r>
          </a:p>
        </p:txBody>
      </p:sp>
      <p:graphicFrame>
        <p:nvGraphicFramePr>
          <p:cNvPr id="25618" name="Object 18"/>
          <p:cNvGraphicFramePr>
            <a:graphicFrameLocks noChangeAspect="1"/>
          </p:cNvGraphicFramePr>
          <p:nvPr/>
        </p:nvGraphicFramePr>
        <p:xfrm>
          <a:off x="4610100" y="4038600"/>
          <a:ext cx="1028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3" imgW="1019038" imgH="1019247" progId="Equation.3">
                  <p:embed/>
                </p:oleObj>
              </mc:Choice>
              <mc:Fallback>
                <p:oleObj name="Equation" r:id="rId13" imgW="1019038" imgH="1019247" progId="Equation.3">
                  <p:embed/>
                  <p:pic>
                    <p:nvPicPr>
                      <p:cNvPr id="2561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038600"/>
                        <a:ext cx="10287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19"/>
          <p:cNvGraphicFramePr>
            <a:graphicFrameLocks noChangeAspect="1"/>
          </p:cNvGraphicFramePr>
          <p:nvPr/>
        </p:nvGraphicFramePr>
        <p:xfrm>
          <a:off x="2552700" y="3352800"/>
          <a:ext cx="224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5" imgW="2238238" imgH="457200" progId="Equation.3">
                  <p:embed/>
                </p:oleObj>
              </mc:Choice>
              <mc:Fallback>
                <p:oleObj name="Equation" r:id="rId15" imgW="2238238" imgH="457200" progId="Equation.3">
                  <p:embed/>
                  <p:pic>
                    <p:nvPicPr>
                      <p:cNvPr id="256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352800"/>
                        <a:ext cx="2247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0" name="Object 20"/>
          <p:cNvGraphicFramePr>
            <a:graphicFrameLocks noChangeAspect="1"/>
          </p:cNvGraphicFramePr>
          <p:nvPr/>
        </p:nvGraphicFramePr>
        <p:xfrm>
          <a:off x="3352800" y="4038600"/>
          <a:ext cx="114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17" imgW="1133564" imgH="1019247" progId="Equation.3">
                  <p:embed/>
                </p:oleObj>
              </mc:Choice>
              <mc:Fallback>
                <p:oleObj name="Equation" r:id="rId17" imgW="1133564" imgH="1019247" progId="Equation.3">
                  <p:embed/>
                  <p:pic>
                    <p:nvPicPr>
                      <p:cNvPr id="256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038600"/>
                        <a:ext cx="1143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124200" y="40386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622" name="Object 22"/>
          <p:cNvGraphicFramePr>
            <a:graphicFrameLocks noChangeAspect="1"/>
          </p:cNvGraphicFramePr>
          <p:nvPr/>
        </p:nvGraphicFramePr>
        <p:xfrm>
          <a:off x="2298700" y="5105400"/>
          <a:ext cx="825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19" imgW="819220" imgH="1019247" progId="Equation.3">
                  <p:embed/>
                </p:oleObj>
              </mc:Choice>
              <mc:Fallback>
                <p:oleObj name="Equation" r:id="rId19" imgW="819220" imgH="1019247" progId="Equation.3">
                  <p:embed/>
                  <p:pic>
                    <p:nvPicPr>
                      <p:cNvPr id="2562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5105400"/>
                        <a:ext cx="825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3124200" y="53340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也收敛</a:t>
            </a:r>
          </a:p>
        </p:txBody>
      </p:sp>
      <p:graphicFrame>
        <p:nvGraphicFramePr>
          <p:cNvPr id="25625" name="Object 25"/>
          <p:cNvGraphicFramePr>
            <a:graphicFrameLocks noChangeAspect="1"/>
          </p:cNvGraphicFramePr>
          <p:nvPr/>
        </p:nvGraphicFramePr>
        <p:xfrm>
          <a:off x="2857500" y="1739900"/>
          <a:ext cx="212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21" imgW="2114426" imgH="838085" progId="Equation.3">
                  <p:embed/>
                </p:oleObj>
              </mc:Choice>
              <mc:Fallback>
                <p:oleObj name="Equation" r:id="rId21" imgW="2114426" imgH="838085" progId="Equation.3">
                  <p:embed/>
                  <p:pic>
                    <p:nvPicPr>
                      <p:cNvPr id="2562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739900"/>
                        <a:ext cx="2120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2209800" y="26416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仿宋_GB2312" panose="02010609030101010101" pitchFamily="49" charset="-122"/>
              </a:rPr>
              <a:t>且</a:t>
            </a:r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2743200" y="26924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23" imgW="323974" imgH="438293" progId="Equation.3">
                  <p:embed/>
                </p:oleObj>
              </mc:Choice>
              <mc:Fallback>
                <p:oleObj name="Equation" r:id="rId23" imgW="323974" imgH="438293" progId="Equation.3">
                  <p:embed/>
                  <p:pic>
                    <p:nvPicPr>
                      <p:cNvPr id="256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69240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7" name="Object 27"/>
          <p:cNvGraphicFramePr>
            <a:graphicFrameLocks noChangeAspect="1"/>
          </p:cNvGraphicFramePr>
          <p:nvPr/>
        </p:nvGraphicFramePr>
        <p:xfrm>
          <a:off x="3162300" y="2730500"/>
          <a:ext cx="95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25" imgW="943031" imgH="457200" progId="Equation.3">
                  <p:embed/>
                </p:oleObj>
              </mc:Choice>
              <mc:Fallback>
                <p:oleObj name="Equation" r:id="rId25" imgW="943031" imgH="457200" progId="Equation.3">
                  <p:embed/>
                  <p:pic>
                    <p:nvPicPr>
                      <p:cNvPr id="2562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730500"/>
                        <a:ext cx="952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2819400" y="10810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 </a:t>
            </a:r>
            <a:r>
              <a:rPr lang="en-US" altLang="zh-CN"/>
              <a:t>,</a:t>
            </a:r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3810000" y="10810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令</a:t>
            </a:r>
          </a:p>
        </p:txBody>
      </p:sp>
      <p:pic>
        <p:nvPicPr>
          <p:cNvPr id="26649" name="Picture 31" descr="机动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50" name="Text Box 3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6651" name="Picture 33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52" name="Picture 34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53" name="Picture 35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54" name="Picture 36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55" name="Picture 37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  <p:bldP spid="25611" grpId="0" autoUpdateAnimBg="0"/>
      <p:bldP spid="25607" grpId="0" autoUpdateAnimBg="0"/>
      <p:bldP spid="25616" grpId="0" autoUpdateAnimBg="0"/>
      <p:bldP spid="25617" grpId="0" autoUpdateAnimBg="0"/>
      <p:bldP spid="25621" grpId="0" animBg="1"/>
      <p:bldP spid="25623" grpId="0" autoUpdateAnimBg="0"/>
      <p:bldP spid="25609" grpId="0" autoUpdateAnimBg="0"/>
      <p:bldP spid="25629" grpId="0" autoUpdateAnimBg="0"/>
      <p:bldP spid="2563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4876800" cy="5334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7.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证明下列级数绝对收敛 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: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295400" y="800100"/>
          <a:ext cx="53816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5372046" imgH="1104843" progId="Equation.3">
                  <p:embed/>
                </p:oleObj>
              </mc:Choice>
              <mc:Fallback>
                <p:oleObj name="Equation" r:id="rId3" imgW="5372046" imgH="1104843" progId="Equation.3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800100"/>
                        <a:ext cx="538162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09600" y="23622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(1)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2011363" y="2209800"/>
          <a:ext cx="2552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2543296" imgH="904775" progId="Equation.3">
                  <p:embed/>
                </p:oleObj>
              </mc:Choice>
              <mc:Fallback>
                <p:oleObj name="Equation" r:id="rId5" imgW="2543296" imgH="904775" progId="Equation.3">
                  <p:embed/>
                  <p:pic>
                    <p:nvPicPr>
                      <p:cNvPr id="2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2209800"/>
                        <a:ext cx="2552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572000" y="23828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而</a:t>
            </a:r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5118100" y="2133600"/>
          <a:ext cx="977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971577" imgH="1028872" progId="Equation.3">
                  <p:embed/>
                </p:oleObj>
              </mc:Choice>
              <mc:Fallback>
                <p:oleObj name="Equation" r:id="rId7" imgW="971577" imgH="1028872" progId="Equation.3">
                  <p:embed/>
                  <p:pic>
                    <p:nvPicPr>
                      <p:cNvPr id="28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2133600"/>
                        <a:ext cx="977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5943600" y="23764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 </a:t>
            </a:r>
            <a:r>
              <a:rPr lang="en-US" altLang="zh-CN"/>
              <a:t>,</a:t>
            </a:r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2057400" y="3378200"/>
          <a:ext cx="2057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2047706" imgH="1028872" progId="Equation.3">
                  <p:embed/>
                </p:oleObj>
              </mc:Choice>
              <mc:Fallback>
                <p:oleObj name="Equation" r:id="rId9" imgW="2047706" imgH="1028872" progId="Equation.3">
                  <p:embed/>
                  <p:pic>
                    <p:nvPicPr>
                      <p:cNvPr id="286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78200"/>
                        <a:ext cx="2057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4191000" y="35956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1447800" y="501015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因此</a:t>
            </a:r>
          </a:p>
        </p:txBody>
      </p:sp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2286000" y="4800600"/>
          <a:ext cx="1447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1438278" imgH="1028872" progId="Equation.3">
                  <p:embed/>
                </p:oleObj>
              </mc:Choice>
              <mc:Fallback>
                <p:oleObj name="Equation" r:id="rId11" imgW="1438278" imgH="1028872" progId="Equation.3">
                  <p:embed/>
                  <p:pic>
                    <p:nvPicPr>
                      <p:cNvPr id="2868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00600"/>
                        <a:ext cx="1447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3810000" y="501015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绝对收敛 </a:t>
            </a:r>
            <a:r>
              <a:rPr lang="en-US" altLang="zh-CN"/>
              <a:t>.</a:t>
            </a:r>
          </a:p>
        </p:txBody>
      </p:sp>
      <p:pic>
        <p:nvPicPr>
          <p:cNvPr id="27662" name="Picture 30" descr="机动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3" name="Text Box 3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7664" name="Picture 32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5" name="Picture 33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6" name="Picture 34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7" name="Picture 35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8" name="Picture 36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  <p:bldP spid="28678" grpId="0" autoUpdateAnimBg="0"/>
      <p:bldP spid="28680" grpId="0" autoUpdateAnimBg="0"/>
      <p:bldP spid="28683" grpId="0" autoUpdateAnimBg="0"/>
      <p:bldP spid="28684" grpId="0" autoUpdateAnimBg="0"/>
      <p:bldP spid="2868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723900" y="584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仿宋_GB2312" panose="02010609030101010101" pitchFamily="49" charset="-122"/>
              </a:rPr>
              <a:t>(2) </a:t>
            </a:r>
            <a:r>
              <a:rPr lang="zh-CN" altLang="en-US"/>
              <a:t>令</a:t>
            </a:r>
          </a:p>
        </p:txBody>
      </p:sp>
      <p:graphicFrame>
        <p:nvGraphicFramePr>
          <p:cNvPr id="46095" name="Object 15"/>
          <p:cNvGraphicFramePr>
            <a:graphicFrameLocks noChangeAspect="1"/>
          </p:cNvGraphicFramePr>
          <p:nvPr/>
        </p:nvGraphicFramePr>
        <p:xfrm>
          <a:off x="1828800" y="381000"/>
          <a:ext cx="1333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324096" imgH="952557" progId="Equation.3">
                  <p:embed/>
                </p:oleObj>
              </mc:Choice>
              <mc:Fallback>
                <p:oleObj name="Equation" r:id="rId3" imgW="1324096" imgH="952557" progId="Equation.3">
                  <p:embed/>
                  <p:pic>
                    <p:nvPicPr>
                      <p:cNvPr id="4609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"/>
                        <a:ext cx="1333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Object 16"/>
          <p:cNvGraphicFramePr>
            <a:graphicFrameLocks noChangeAspect="1"/>
          </p:cNvGraphicFramePr>
          <p:nvPr/>
        </p:nvGraphicFramePr>
        <p:xfrm>
          <a:off x="1381125" y="1676400"/>
          <a:ext cx="1879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866803" imgH="942932" progId="Equation.3">
                  <p:embed/>
                </p:oleObj>
              </mc:Choice>
              <mc:Fallback>
                <p:oleObj name="Equation" r:id="rId5" imgW="1866803" imgH="942932" progId="Equation.3">
                  <p:embed/>
                  <p:pic>
                    <p:nvPicPr>
                      <p:cNvPr id="4609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1676400"/>
                        <a:ext cx="1879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7" name="Object 17"/>
          <p:cNvGraphicFramePr>
            <a:graphicFrameLocks noChangeAspect="1"/>
          </p:cNvGraphicFramePr>
          <p:nvPr/>
        </p:nvGraphicFramePr>
        <p:xfrm>
          <a:off x="3348038" y="1730375"/>
          <a:ext cx="2298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2286043" imgH="838085" progId="Equation.3">
                  <p:embed/>
                </p:oleObj>
              </mc:Choice>
              <mc:Fallback>
                <p:oleObj name="Equation" r:id="rId7" imgW="2286043" imgH="838085" progId="Equation.3">
                  <p:embed/>
                  <p:pic>
                    <p:nvPicPr>
                      <p:cNvPr id="4609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730375"/>
                        <a:ext cx="2298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8" name="Object 18"/>
          <p:cNvGraphicFramePr>
            <a:graphicFrameLocks noChangeAspect="1"/>
          </p:cNvGraphicFramePr>
          <p:nvPr/>
        </p:nvGraphicFramePr>
        <p:xfrm>
          <a:off x="4495800" y="1143000"/>
          <a:ext cx="1143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1133564" imgH="952557" progId="Equation.3">
                  <p:embed/>
                </p:oleObj>
              </mc:Choice>
              <mc:Fallback>
                <p:oleObj name="Equation" r:id="rId9" imgW="1133564" imgH="952557" progId="Equation.3">
                  <p:embed/>
                  <p:pic>
                    <p:nvPicPr>
                      <p:cNvPr id="4609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143000"/>
                        <a:ext cx="1143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9" name="Object 19"/>
          <p:cNvGraphicFramePr>
            <a:graphicFrameLocks noChangeAspect="1"/>
          </p:cNvGraphicFramePr>
          <p:nvPr/>
        </p:nvGraphicFramePr>
        <p:xfrm>
          <a:off x="4724400" y="2209800"/>
          <a:ext cx="431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419240" imgH="952557" progId="Equation.3">
                  <p:embed/>
                </p:oleObj>
              </mc:Choice>
              <mc:Fallback>
                <p:oleObj name="Equation" r:id="rId11" imgW="419240" imgH="952557" progId="Equation.3">
                  <p:embed/>
                  <p:pic>
                    <p:nvPicPr>
                      <p:cNvPr id="4609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209800"/>
                        <a:ext cx="431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0" name="Object 20"/>
          <p:cNvGraphicFramePr>
            <a:graphicFrameLocks noChangeAspect="1"/>
          </p:cNvGraphicFramePr>
          <p:nvPr/>
        </p:nvGraphicFramePr>
        <p:xfrm>
          <a:off x="3276600" y="3276600"/>
          <a:ext cx="2349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3" imgW="2343134" imgH="1009621" progId="Equation.3">
                  <p:embed/>
                </p:oleObj>
              </mc:Choice>
              <mc:Fallback>
                <p:oleObj name="Equation" r:id="rId13" imgW="2343134" imgH="1009621" progId="Equation.3">
                  <p:embed/>
                  <p:pic>
                    <p:nvPicPr>
                      <p:cNvPr id="4610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76600"/>
                        <a:ext cx="2349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1" name="Object 21"/>
          <p:cNvGraphicFramePr>
            <a:graphicFrameLocks noChangeAspect="1"/>
          </p:cNvGraphicFramePr>
          <p:nvPr/>
        </p:nvGraphicFramePr>
        <p:xfrm>
          <a:off x="5715000" y="3454400"/>
          <a:ext cx="99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15" imgW="981207" imgH="838085" progId="Equation.3">
                  <p:embed/>
                </p:oleObj>
              </mc:Choice>
              <mc:Fallback>
                <p:oleObj name="Equation" r:id="rId15" imgW="981207" imgH="838085" progId="Equation.3">
                  <p:embed/>
                  <p:pic>
                    <p:nvPicPr>
                      <p:cNvPr id="4610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454400"/>
                        <a:ext cx="990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4114800" y="481012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因此</a:t>
            </a:r>
          </a:p>
        </p:txBody>
      </p:sp>
      <p:graphicFrame>
        <p:nvGraphicFramePr>
          <p:cNvPr id="46104" name="Object 24"/>
          <p:cNvGraphicFramePr>
            <a:graphicFrameLocks noChangeAspect="1"/>
          </p:cNvGraphicFramePr>
          <p:nvPr/>
        </p:nvGraphicFramePr>
        <p:xfrm>
          <a:off x="4953000" y="4584700"/>
          <a:ext cx="1828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17" imgW="1819342" imgH="1047779" progId="Equation.3">
                  <p:embed/>
                </p:oleObj>
              </mc:Choice>
              <mc:Fallback>
                <p:oleObj name="Equation" r:id="rId17" imgW="1819342" imgH="1047779" progId="Equation.3">
                  <p:embed/>
                  <p:pic>
                    <p:nvPicPr>
                      <p:cNvPr id="4610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584700"/>
                        <a:ext cx="1828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6" name="Object 26"/>
          <p:cNvGraphicFramePr>
            <a:graphicFrameLocks noChangeAspect="1"/>
          </p:cNvGraphicFramePr>
          <p:nvPr/>
        </p:nvGraphicFramePr>
        <p:xfrm>
          <a:off x="762000" y="4505325"/>
          <a:ext cx="2438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19" imgW="2428770" imgH="1066685" progId="Equation.3">
                  <p:embed/>
                </p:oleObj>
              </mc:Choice>
              <mc:Fallback>
                <p:oleObj name="Equation" r:id="rId19" imgW="2428770" imgH="1066685" progId="Equation.3">
                  <p:embed/>
                  <p:pic>
                    <p:nvPicPr>
                      <p:cNvPr id="4610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05325"/>
                        <a:ext cx="2438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3124200" y="481965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收敛</a:t>
            </a:r>
            <a:r>
              <a:rPr lang="en-US" altLang="zh-CN"/>
              <a:t>,</a:t>
            </a:r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6705600" y="482441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绝对收敛</a:t>
            </a:r>
            <a:r>
              <a:rPr lang="en-US" altLang="zh-CN"/>
              <a:t>.</a:t>
            </a:r>
          </a:p>
        </p:txBody>
      </p:sp>
      <p:pic>
        <p:nvPicPr>
          <p:cNvPr id="28687" name="Picture 33" descr="机动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8" name="Text Box 3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8689" name="Picture 35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0" name="Picture 36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1" name="Picture 37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2" name="Picture 38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3" name="Picture 39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4" grpId="0" autoUpdateAnimBg="0"/>
      <p:bldP spid="46103" grpId="0" autoUpdateAnimBg="0"/>
      <p:bldP spid="46107" grpId="0" autoUpdateAnimBg="0"/>
      <p:bldP spid="4610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5740400" y="26670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其和分别为 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382000" cy="762000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66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绝对收敛级数与条件收敛级数具有完全不同的性质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.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53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性质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3.1</a:t>
            </a:r>
            <a:r>
              <a:rPr lang="en-US" altLang="zh-CN" b="1" dirty="0">
                <a:solidFill>
                  <a:schemeClr val="tx2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绝对收敛级数不因改变项的位置而改变其和</a:t>
            </a:r>
            <a:r>
              <a:rPr lang="en-US" altLang="zh-CN" dirty="0"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400800" y="13858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</a:t>
            </a:r>
            <a:r>
              <a:rPr lang="en-US" altLang="zh-CN" sz="2400" dirty="0">
                <a:solidFill>
                  <a:schemeClr val="accent2"/>
                </a:solidFill>
              </a:rPr>
              <a:t>( P288 </a:t>
            </a:r>
            <a:r>
              <a:rPr lang="zh-CN" altLang="en-US" sz="2400" dirty="0">
                <a:solidFill>
                  <a:schemeClr val="accent2"/>
                </a:solidFill>
              </a:rPr>
              <a:t>性质</a:t>
            </a:r>
            <a:r>
              <a:rPr lang="en-US" altLang="zh-CN" sz="2400" dirty="0">
                <a:solidFill>
                  <a:schemeClr val="accent2"/>
                </a:solidFill>
              </a:rPr>
              <a:t>3.1 )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09600" y="4953000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说明</a:t>
            </a:r>
            <a:r>
              <a:rPr lang="en-US" altLang="zh-CN" b="1" dirty="0">
                <a:solidFill>
                  <a:schemeClr val="tx2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/>
              <a:t>证明参考 </a:t>
            </a:r>
            <a:r>
              <a:rPr lang="en-US" altLang="zh-CN" dirty="0"/>
              <a:t>P288</a:t>
            </a:r>
            <a:r>
              <a:rPr lang="zh-CN" altLang="en-US" dirty="0"/>
              <a:t>～</a:t>
            </a:r>
            <a:r>
              <a:rPr lang="en-US" altLang="zh-CN" dirty="0"/>
              <a:t>P292, </a:t>
            </a:r>
            <a:r>
              <a:rPr lang="zh-CN" altLang="en-US" dirty="0"/>
              <a:t>这里从略</a:t>
            </a:r>
            <a:r>
              <a:rPr lang="en-US" altLang="zh-CN" dirty="0"/>
              <a:t>.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457200" y="1843088"/>
            <a:ext cx="5283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性质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3.2</a:t>
            </a:r>
            <a:r>
              <a:rPr lang="en-US" altLang="zh-CN" b="1" dirty="0">
                <a:solidFill>
                  <a:schemeClr val="tx2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( </a:t>
            </a:r>
            <a:r>
              <a:rPr lang="zh-CN" altLang="en-US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绝对收敛级数的乘法 </a:t>
            </a:r>
            <a:r>
              <a:rPr lang="en-US" altLang="zh-CN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3505200" y="4471988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600142" imgH="380885" progId="Equation.3">
                  <p:embed/>
                </p:oleObj>
              </mc:Choice>
              <mc:Fallback>
                <p:oleObj name="Equation" r:id="rId3" imgW="600142" imgH="380885" progId="Equation.3">
                  <p:embed/>
                  <p:pic>
                    <p:nvPicPr>
                      <p:cNvPr id="297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71988"/>
                        <a:ext cx="60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609600" y="3611563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则对所有乘积 </a:t>
            </a:r>
          </a:p>
        </p:txBody>
      </p:sp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2889250" y="3635375"/>
          <a:ext cx="622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609772" imgH="485732" progId="Equation.3">
                  <p:embed/>
                </p:oleObj>
              </mc:Choice>
              <mc:Fallback>
                <p:oleObj name="Equation" r:id="rId5" imgW="609772" imgH="485732" progId="Equation.3">
                  <p:embed/>
                  <p:pic>
                    <p:nvPicPr>
                      <p:cNvPr id="297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3635375"/>
                        <a:ext cx="622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7848600" y="3390900"/>
          <a:ext cx="889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876311" imgH="1019247" progId="Equation.3">
                  <p:embed/>
                </p:oleObj>
              </mc:Choice>
              <mc:Fallback>
                <p:oleObj name="Equation" r:id="rId7" imgW="876311" imgH="1019247" progId="Equation.3">
                  <p:embed/>
                  <p:pic>
                    <p:nvPicPr>
                      <p:cNvPr id="297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390900"/>
                        <a:ext cx="889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3505200" y="35956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按</a:t>
            </a:r>
            <a:r>
              <a:rPr lang="zh-CN" altLang="en-US">
                <a:solidFill>
                  <a:schemeClr val="tx2"/>
                </a:solidFill>
              </a:rPr>
              <a:t>任意顺序</a:t>
            </a:r>
            <a:r>
              <a:rPr lang="zh-CN" altLang="en-US"/>
              <a:t>排列得到的级数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04800" y="43576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也绝对收敛</a:t>
            </a:r>
            <a:r>
              <a:rPr lang="en-US" altLang="zh-CN"/>
              <a:t>,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35000" y="2681288"/>
            <a:ext cx="149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设级数</a:t>
            </a:r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2997200" y="2438400"/>
          <a:ext cx="7969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790674" imgH="1019247" progId="Equation.3">
                  <p:embed/>
                </p:oleObj>
              </mc:Choice>
              <mc:Fallback>
                <p:oleObj name="Equation" r:id="rId9" imgW="790674" imgH="1019247" progId="Equation.3">
                  <p:embed/>
                  <p:pic>
                    <p:nvPicPr>
                      <p:cNvPr id="297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2438400"/>
                        <a:ext cx="7969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1778000" y="2438400"/>
          <a:ext cx="82708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819220" imgH="1019247" progId="Equation.3">
                  <p:embed/>
                </p:oleObj>
              </mc:Choice>
              <mc:Fallback>
                <p:oleObj name="Equation" r:id="rId11" imgW="819220" imgH="1019247" progId="Equation.3">
                  <p:embed/>
                  <p:pic>
                    <p:nvPicPr>
                      <p:cNvPr id="297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2438400"/>
                        <a:ext cx="827088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2540000" y="268922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与</a:t>
            </a: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3759200" y="268922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都绝对收敛</a:t>
            </a:r>
            <a:r>
              <a:rPr lang="en-US" altLang="zh-CN"/>
              <a:t>,</a:t>
            </a:r>
          </a:p>
        </p:txBody>
      </p:sp>
      <p:graphicFrame>
        <p:nvGraphicFramePr>
          <p:cNvPr id="29724" name="Object 28"/>
          <p:cNvGraphicFramePr>
            <a:graphicFrameLocks noChangeAspect="1"/>
          </p:cNvGraphicFramePr>
          <p:nvPr/>
        </p:nvGraphicFramePr>
        <p:xfrm>
          <a:off x="7645400" y="2744788"/>
          <a:ext cx="736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3" imgW="723954" imgH="361979" progId="Equation.3">
                  <p:embed/>
                </p:oleObj>
              </mc:Choice>
              <mc:Fallback>
                <p:oleObj name="Equation" r:id="rId13" imgW="723954" imgH="361979" progId="Equation.3">
                  <p:embed/>
                  <p:pic>
                    <p:nvPicPr>
                      <p:cNvPr id="2972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5400" y="2744788"/>
                        <a:ext cx="736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2286000" y="43576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其和为</a:t>
            </a:r>
          </a:p>
        </p:txBody>
      </p:sp>
      <p:sp>
        <p:nvSpPr>
          <p:cNvPr id="29728" name="Text Box 32"/>
          <p:cNvSpPr txBox="1">
            <a:spLocks noChangeArrowheads="1"/>
          </p:cNvSpPr>
          <p:nvPr/>
        </p:nvSpPr>
        <p:spPr bwMode="auto">
          <a:xfrm>
            <a:off x="1524000" y="5500688"/>
            <a:ext cx="676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zh-CN" altLang="en-US"/>
              <a:t>但需注意条件收敛级数不具有这两条性质</a:t>
            </a:r>
            <a:r>
              <a:rPr lang="en-US" altLang="zh-CN"/>
              <a:t>. </a:t>
            </a:r>
          </a:p>
        </p:txBody>
      </p:sp>
      <p:sp>
        <p:nvSpPr>
          <p:cNvPr id="29729" name="Text Box 33"/>
          <p:cNvSpPr txBox="1">
            <a:spLocks noChangeArrowheads="1"/>
          </p:cNvSpPr>
          <p:nvPr/>
        </p:nvSpPr>
        <p:spPr bwMode="auto">
          <a:xfrm>
            <a:off x="4114800" y="4394200"/>
            <a:ext cx="21771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lang="en-US" altLang="zh-CN" sz="2400" dirty="0">
                <a:solidFill>
                  <a:schemeClr val="accent2"/>
                </a:solidFill>
              </a:rPr>
              <a:t>(P291 </a:t>
            </a:r>
            <a:r>
              <a:rPr lang="zh-CN" altLang="en-US" sz="2400" dirty="0">
                <a:solidFill>
                  <a:schemeClr val="accent2"/>
                </a:solidFill>
              </a:rPr>
              <a:t>性质</a:t>
            </a:r>
            <a:r>
              <a:rPr lang="en-US" altLang="zh-CN" sz="2400" dirty="0">
                <a:solidFill>
                  <a:schemeClr val="accent2"/>
                </a:solidFill>
              </a:rPr>
              <a:t>3.2) </a:t>
            </a:r>
          </a:p>
        </p:txBody>
      </p:sp>
      <p:pic>
        <p:nvPicPr>
          <p:cNvPr id="29719" name="Picture 34" descr="机动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9721" name="Picture 36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7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23" name="Picture 38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9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25" name="Picture 40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9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2" grpId="0" build="p" autoUpdateAnimBg="0"/>
      <p:bldP spid="2" grpId="0" autoUpdateAnimBg="0"/>
      <p:bldP spid="29700" grpId="0" autoUpdateAnimBg="0"/>
      <p:bldP spid="29701" grpId="0" autoUpdateAnimBg="0"/>
      <p:bldP spid="29702" grpId="0" autoUpdateAnimBg="0"/>
      <p:bldP spid="29708" grpId="0" build="p" autoUpdateAnimBg="0"/>
      <p:bldP spid="29711" grpId="0" build="p" autoUpdateAnimBg="0"/>
      <p:bldP spid="29712" grpId="0" autoUpdateAnimBg="0"/>
      <p:bldP spid="29703" grpId="0" build="p" autoUpdateAnimBg="0"/>
      <p:bldP spid="29718" grpId="0" build="p" autoUpdateAnimBg="0" advAuto="0"/>
      <p:bldP spid="29720" grpId="0" build="p" autoUpdateAnimBg="0" advAuto="0"/>
      <p:bldP spid="29727" grpId="0" autoUpdateAnimBg="0"/>
      <p:bldP spid="29728" grpId="0" build="p" autoUpdateAnimBg="0"/>
      <p:bldP spid="29729" grpId="0" build="p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8C1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BDD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Office\Templates\空演示文稿.pot</Template>
  <TotalTime>3255</TotalTime>
  <Words>661</Words>
  <Application>Microsoft Office PowerPoint</Application>
  <PresentationFormat>全屏显示(4:3)</PresentationFormat>
  <Paragraphs>140</Paragraphs>
  <Slides>25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黑体</vt:lpstr>
      <vt:lpstr>华文行楷</vt:lpstr>
      <vt:lpstr>楷体_GB2312</vt:lpstr>
      <vt:lpstr>宋体</vt:lpstr>
      <vt:lpstr>Arial</vt:lpstr>
      <vt:lpstr>Times New Roman</vt:lpstr>
      <vt:lpstr>空演示文稿</vt:lpstr>
      <vt:lpstr>默认设计模板</vt:lpstr>
      <vt:lpstr>BMP 图象</vt:lpstr>
      <vt:lpstr>Equation</vt:lpstr>
      <vt:lpstr>公式</vt:lpstr>
      <vt:lpstr>Microsoft 公式 3.0</vt:lpstr>
      <vt:lpstr>MathType 5.0 Equation</vt:lpstr>
      <vt:lpstr>PowerPoint 演示文稿</vt:lpstr>
      <vt:lpstr>一、交错级数及其审敛法 </vt:lpstr>
      <vt:lpstr>PowerPoint 演示文稿</vt:lpstr>
      <vt:lpstr>用Leibnitz 判别法判别下列级数的敛散性:</vt:lpstr>
      <vt:lpstr>二、绝对收敛与条件收敛  </vt:lpstr>
      <vt:lpstr>定理7.  绝对收敛的级数一定收敛 .</vt:lpstr>
      <vt:lpstr>例7. 证明下列级数绝对收敛 :</vt:lpstr>
      <vt:lpstr>PowerPoint 演示文稿</vt:lpstr>
      <vt:lpstr>绝对收敛级数与条件收敛级数具有完全不同的性质.</vt:lpstr>
      <vt:lpstr>内容小结</vt:lpstr>
      <vt:lpstr>PowerPoint 演示文稿</vt:lpstr>
      <vt:lpstr>备用题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中国矿业大学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    数项级数及其审敛法</dc:title>
  <dc:creator>曹女士</dc:creator>
  <cp:lastModifiedBy>Zhuangchu LUO</cp:lastModifiedBy>
  <cp:revision>99</cp:revision>
  <dcterms:created xsi:type="dcterms:W3CDTF">2000-04-11T14:48:28Z</dcterms:created>
  <dcterms:modified xsi:type="dcterms:W3CDTF">2019-05-14T13:22:33Z</dcterms:modified>
</cp:coreProperties>
</file>