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9" r:id="rId3"/>
    <p:sldId id="301" r:id="rId4"/>
    <p:sldId id="297" r:id="rId5"/>
    <p:sldId id="295" r:id="rId6"/>
    <p:sldId id="263" r:id="rId7"/>
    <p:sldId id="264" r:id="rId8"/>
    <p:sldId id="278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4" r:id="rId18"/>
    <p:sldId id="273" r:id="rId19"/>
    <p:sldId id="274" r:id="rId20"/>
    <p:sldId id="285" r:id="rId21"/>
    <p:sldId id="286" r:id="rId22"/>
    <p:sldId id="303" r:id="rId23"/>
    <p:sldId id="287" r:id="rId24"/>
    <p:sldId id="275" r:id="rId25"/>
    <p:sldId id="305" r:id="rId26"/>
    <p:sldId id="298" r:id="rId27"/>
  </p:sldIdLst>
  <p:sldSz cx="9144000" cy="6858000" type="screen4x3"/>
  <p:notesSz cx="6858000" cy="9144000"/>
  <p:custShowLst>
    <p:custShow name="阿贝尔" id="0">
      <p:sldLst>
        <p:sld r:id="rId26"/>
      </p:sldLst>
    </p:custShow>
  </p:custShow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15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008000"/>
    <a:srgbClr val="0052A4"/>
    <a:srgbClr val="006600"/>
    <a:srgbClr val="003300"/>
    <a:srgbClr val="66FF66"/>
    <a:srgbClr val="0033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0929"/>
  </p:normalViewPr>
  <p:slideViewPr>
    <p:cSldViewPr>
      <p:cViewPr varScale="1">
        <p:scale>
          <a:sx n="164" d="100"/>
          <a:sy n="164" d="100"/>
        </p:scale>
        <p:origin x="1674" y="150"/>
      </p:cViewPr>
      <p:guideLst>
        <p:guide orient="horz" pos="2304"/>
        <p:guide pos="1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36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13" Type="http://schemas.openxmlformats.org/officeDocument/2006/relationships/image" Target="../media/image96.emf"/><Relationship Id="rId3" Type="http://schemas.openxmlformats.org/officeDocument/2006/relationships/image" Target="../media/image86.emf"/><Relationship Id="rId7" Type="http://schemas.openxmlformats.org/officeDocument/2006/relationships/image" Target="../media/image90.emf"/><Relationship Id="rId12" Type="http://schemas.openxmlformats.org/officeDocument/2006/relationships/image" Target="../media/image95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Relationship Id="rId6" Type="http://schemas.openxmlformats.org/officeDocument/2006/relationships/image" Target="../media/image89.emf"/><Relationship Id="rId11" Type="http://schemas.openxmlformats.org/officeDocument/2006/relationships/image" Target="../media/image94.emf"/><Relationship Id="rId5" Type="http://schemas.openxmlformats.org/officeDocument/2006/relationships/image" Target="../media/image88.emf"/><Relationship Id="rId10" Type="http://schemas.openxmlformats.org/officeDocument/2006/relationships/image" Target="../media/image93.emf"/><Relationship Id="rId4" Type="http://schemas.openxmlformats.org/officeDocument/2006/relationships/image" Target="../media/image87.emf"/><Relationship Id="rId9" Type="http://schemas.openxmlformats.org/officeDocument/2006/relationships/image" Target="../media/image92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13" Type="http://schemas.openxmlformats.org/officeDocument/2006/relationships/image" Target="../media/image109.emf"/><Relationship Id="rId3" Type="http://schemas.openxmlformats.org/officeDocument/2006/relationships/image" Target="../media/image99.emf"/><Relationship Id="rId7" Type="http://schemas.openxmlformats.org/officeDocument/2006/relationships/image" Target="../media/image103.emf"/><Relationship Id="rId12" Type="http://schemas.openxmlformats.org/officeDocument/2006/relationships/image" Target="../media/image108.emf"/><Relationship Id="rId2" Type="http://schemas.openxmlformats.org/officeDocument/2006/relationships/image" Target="../media/image98.emf"/><Relationship Id="rId1" Type="http://schemas.openxmlformats.org/officeDocument/2006/relationships/image" Target="../media/image97.emf"/><Relationship Id="rId6" Type="http://schemas.openxmlformats.org/officeDocument/2006/relationships/image" Target="../media/image102.emf"/><Relationship Id="rId11" Type="http://schemas.openxmlformats.org/officeDocument/2006/relationships/image" Target="../media/image107.emf"/><Relationship Id="rId5" Type="http://schemas.openxmlformats.org/officeDocument/2006/relationships/image" Target="../media/image101.emf"/><Relationship Id="rId10" Type="http://schemas.openxmlformats.org/officeDocument/2006/relationships/image" Target="../media/image106.emf"/><Relationship Id="rId4" Type="http://schemas.openxmlformats.org/officeDocument/2006/relationships/image" Target="../media/image100.emf"/><Relationship Id="rId9" Type="http://schemas.openxmlformats.org/officeDocument/2006/relationships/image" Target="../media/image105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13" Type="http://schemas.openxmlformats.org/officeDocument/2006/relationships/image" Target="../media/image122.emf"/><Relationship Id="rId3" Type="http://schemas.openxmlformats.org/officeDocument/2006/relationships/image" Target="../media/image112.emf"/><Relationship Id="rId7" Type="http://schemas.openxmlformats.org/officeDocument/2006/relationships/image" Target="../media/image116.emf"/><Relationship Id="rId12" Type="http://schemas.openxmlformats.org/officeDocument/2006/relationships/image" Target="../media/image121.emf"/><Relationship Id="rId2" Type="http://schemas.openxmlformats.org/officeDocument/2006/relationships/image" Target="../media/image111.emf"/><Relationship Id="rId1" Type="http://schemas.openxmlformats.org/officeDocument/2006/relationships/image" Target="../media/image110.emf"/><Relationship Id="rId6" Type="http://schemas.openxmlformats.org/officeDocument/2006/relationships/image" Target="../media/image115.emf"/><Relationship Id="rId11" Type="http://schemas.openxmlformats.org/officeDocument/2006/relationships/image" Target="../media/image120.emf"/><Relationship Id="rId5" Type="http://schemas.openxmlformats.org/officeDocument/2006/relationships/image" Target="../media/image114.emf"/><Relationship Id="rId10" Type="http://schemas.openxmlformats.org/officeDocument/2006/relationships/image" Target="../media/image119.emf"/><Relationship Id="rId4" Type="http://schemas.openxmlformats.org/officeDocument/2006/relationships/image" Target="../media/image113.emf"/><Relationship Id="rId9" Type="http://schemas.openxmlformats.org/officeDocument/2006/relationships/image" Target="../media/image118.emf"/><Relationship Id="rId14" Type="http://schemas.openxmlformats.org/officeDocument/2006/relationships/image" Target="../media/image123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3" Type="http://schemas.openxmlformats.org/officeDocument/2006/relationships/image" Target="../media/image126.emf"/><Relationship Id="rId7" Type="http://schemas.openxmlformats.org/officeDocument/2006/relationships/image" Target="../media/image130.emf"/><Relationship Id="rId12" Type="http://schemas.openxmlformats.org/officeDocument/2006/relationships/image" Target="../media/image135.emf"/><Relationship Id="rId2" Type="http://schemas.openxmlformats.org/officeDocument/2006/relationships/image" Target="../media/image125.emf"/><Relationship Id="rId1" Type="http://schemas.openxmlformats.org/officeDocument/2006/relationships/image" Target="../media/image124.emf"/><Relationship Id="rId6" Type="http://schemas.openxmlformats.org/officeDocument/2006/relationships/image" Target="../media/image129.emf"/><Relationship Id="rId11" Type="http://schemas.openxmlformats.org/officeDocument/2006/relationships/image" Target="../media/image134.emf"/><Relationship Id="rId5" Type="http://schemas.openxmlformats.org/officeDocument/2006/relationships/image" Target="../media/image128.emf"/><Relationship Id="rId10" Type="http://schemas.openxmlformats.org/officeDocument/2006/relationships/image" Target="../media/image133.emf"/><Relationship Id="rId4" Type="http://schemas.openxmlformats.org/officeDocument/2006/relationships/image" Target="../media/image127.emf"/><Relationship Id="rId9" Type="http://schemas.openxmlformats.org/officeDocument/2006/relationships/image" Target="../media/image132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emf"/><Relationship Id="rId3" Type="http://schemas.openxmlformats.org/officeDocument/2006/relationships/image" Target="../media/image138.emf"/><Relationship Id="rId7" Type="http://schemas.openxmlformats.org/officeDocument/2006/relationships/image" Target="../media/image142.emf"/><Relationship Id="rId2" Type="http://schemas.openxmlformats.org/officeDocument/2006/relationships/image" Target="../media/image137.emf"/><Relationship Id="rId1" Type="http://schemas.openxmlformats.org/officeDocument/2006/relationships/image" Target="../media/image136.emf"/><Relationship Id="rId6" Type="http://schemas.openxmlformats.org/officeDocument/2006/relationships/image" Target="../media/image141.emf"/><Relationship Id="rId5" Type="http://schemas.openxmlformats.org/officeDocument/2006/relationships/image" Target="../media/image140.emf"/><Relationship Id="rId4" Type="http://schemas.openxmlformats.org/officeDocument/2006/relationships/image" Target="../media/image139.emf"/><Relationship Id="rId9" Type="http://schemas.openxmlformats.org/officeDocument/2006/relationships/image" Target="../media/image144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emf"/><Relationship Id="rId3" Type="http://schemas.openxmlformats.org/officeDocument/2006/relationships/image" Target="../media/image147.emf"/><Relationship Id="rId7" Type="http://schemas.openxmlformats.org/officeDocument/2006/relationships/image" Target="../media/image151.emf"/><Relationship Id="rId2" Type="http://schemas.openxmlformats.org/officeDocument/2006/relationships/image" Target="../media/image146.emf"/><Relationship Id="rId1" Type="http://schemas.openxmlformats.org/officeDocument/2006/relationships/image" Target="../media/image145.emf"/><Relationship Id="rId6" Type="http://schemas.openxmlformats.org/officeDocument/2006/relationships/image" Target="../media/image150.emf"/><Relationship Id="rId11" Type="http://schemas.openxmlformats.org/officeDocument/2006/relationships/image" Target="../media/image155.emf"/><Relationship Id="rId5" Type="http://schemas.openxmlformats.org/officeDocument/2006/relationships/image" Target="../media/image149.emf"/><Relationship Id="rId10" Type="http://schemas.openxmlformats.org/officeDocument/2006/relationships/image" Target="../media/image154.emf"/><Relationship Id="rId4" Type="http://schemas.openxmlformats.org/officeDocument/2006/relationships/image" Target="../media/image148.emf"/><Relationship Id="rId9" Type="http://schemas.openxmlformats.org/officeDocument/2006/relationships/image" Target="../media/image153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emf"/><Relationship Id="rId3" Type="http://schemas.openxmlformats.org/officeDocument/2006/relationships/image" Target="../media/image158.emf"/><Relationship Id="rId7" Type="http://schemas.openxmlformats.org/officeDocument/2006/relationships/image" Target="../media/image162.emf"/><Relationship Id="rId2" Type="http://schemas.openxmlformats.org/officeDocument/2006/relationships/image" Target="../media/image157.emf"/><Relationship Id="rId1" Type="http://schemas.openxmlformats.org/officeDocument/2006/relationships/image" Target="../media/image156.emf"/><Relationship Id="rId6" Type="http://schemas.openxmlformats.org/officeDocument/2006/relationships/image" Target="../media/image161.emf"/><Relationship Id="rId5" Type="http://schemas.openxmlformats.org/officeDocument/2006/relationships/image" Target="../media/image160.emf"/><Relationship Id="rId4" Type="http://schemas.openxmlformats.org/officeDocument/2006/relationships/image" Target="../media/image159.emf"/><Relationship Id="rId9" Type="http://schemas.openxmlformats.org/officeDocument/2006/relationships/image" Target="../media/image164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emf"/><Relationship Id="rId3" Type="http://schemas.openxmlformats.org/officeDocument/2006/relationships/image" Target="../media/image167.emf"/><Relationship Id="rId7" Type="http://schemas.openxmlformats.org/officeDocument/2006/relationships/image" Target="../media/image171.emf"/><Relationship Id="rId12" Type="http://schemas.openxmlformats.org/officeDocument/2006/relationships/image" Target="../media/image176.emf"/><Relationship Id="rId2" Type="http://schemas.openxmlformats.org/officeDocument/2006/relationships/image" Target="../media/image166.emf"/><Relationship Id="rId1" Type="http://schemas.openxmlformats.org/officeDocument/2006/relationships/image" Target="../media/image165.emf"/><Relationship Id="rId6" Type="http://schemas.openxmlformats.org/officeDocument/2006/relationships/image" Target="../media/image170.emf"/><Relationship Id="rId11" Type="http://schemas.openxmlformats.org/officeDocument/2006/relationships/image" Target="../media/image175.emf"/><Relationship Id="rId5" Type="http://schemas.openxmlformats.org/officeDocument/2006/relationships/image" Target="../media/image169.emf"/><Relationship Id="rId10" Type="http://schemas.openxmlformats.org/officeDocument/2006/relationships/image" Target="../media/image174.emf"/><Relationship Id="rId4" Type="http://schemas.openxmlformats.org/officeDocument/2006/relationships/image" Target="../media/image168.emf"/><Relationship Id="rId9" Type="http://schemas.openxmlformats.org/officeDocument/2006/relationships/image" Target="../media/image173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emf"/><Relationship Id="rId3" Type="http://schemas.openxmlformats.org/officeDocument/2006/relationships/image" Target="../media/image179.emf"/><Relationship Id="rId7" Type="http://schemas.openxmlformats.org/officeDocument/2006/relationships/image" Target="../media/image183.emf"/><Relationship Id="rId12" Type="http://schemas.openxmlformats.org/officeDocument/2006/relationships/image" Target="../media/image188.emf"/><Relationship Id="rId2" Type="http://schemas.openxmlformats.org/officeDocument/2006/relationships/image" Target="../media/image178.emf"/><Relationship Id="rId1" Type="http://schemas.openxmlformats.org/officeDocument/2006/relationships/image" Target="../media/image177.emf"/><Relationship Id="rId6" Type="http://schemas.openxmlformats.org/officeDocument/2006/relationships/image" Target="../media/image182.emf"/><Relationship Id="rId11" Type="http://schemas.openxmlformats.org/officeDocument/2006/relationships/image" Target="../media/image187.emf"/><Relationship Id="rId5" Type="http://schemas.openxmlformats.org/officeDocument/2006/relationships/image" Target="../media/image181.emf"/><Relationship Id="rId10" Type="http://schemas.openxmlformats.org/officeDocument/2006/relationships/image" Target="../media/image186.emf"/><Relationship Id="rId4" Type="http://schemas.openxmlformats.org/officeDocument/2006/relationships/image" Target="../media/image180.emf"/><Relationship Id="rId9" Type="http://schemas.openxmlformats.org/officeDocument/2006/relationships/image" Target="../media/image185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emf"/><Relationship Id="rId3" Type="http://schemas.openxmlformats.org/officeDocument/2006/relationships/image" Target="../media/image191.emf"/><Relationship Id="rId7" Type="http://schemas.openxmlformats.org/officeDocument/2006/relationships/image" Target="../media/image195.emf"/><Relationship Id="rId2" Type="http://schemas.openxmlformats.org/officeDocument/2006/relationships/image" Target="../media/image190.emf"/><Relationship Id="rId1" Type="http://schemas.openxmlformats.org/officeDocument/2006/relationships/image" Target="../media/image189.emf"/><Relationship Id="rId6" Type="http://schemas.openxmlformats.org/officeDocument/2006/relationships/image" Target="../media/image194.emf"/><Relationship Id="rId5" Type="http://schemas.openxmlformats.org/officeDocument/2006/relationships/image" Target="../media/image193.emf"/><Relationship Id="rId4" Type="http://schemas.openxmlformats.org/officeDocument/2006/relationships/image" Target="../media/image192.emf"/><Relationship Id="rId9" Type="http://schemas.openxmlformats.org/officeDocument/2006/relationships/image" Target="../media/image197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emf"/><Relationship Id="rId13" Type="http://schemas.openxmlformats.org/officeDocument/2006/relationships/image" Target="../media/image210.emf"/><Relationship Id="rId3" Type="http://schemas.openxmlformats.org/officeDocument/2006/relationships/image" Target="../media/image200.emf"/><Relationship Id="rId7" Type="http://schemas.openxmlformats.org/officeDocument/2006/relationships/image" Target="../media/image204.emf"/><Relationship Id="rId12" Type="http://schemas.openxmlformats.org/officeDocument/2006/relationships/image" Target="../media/image209.emf"/><Relationship Id="rId2" Type="http://schemas.openxmlformats.org/officeDocument/2006/relationships/image" Target="../media/image199.emf"/><Relationship Id="rId1" Type="http://schemas.openxmlformats.org/officeDocument/2006/relationships/image" Target="../media/image198.emf"/><Relationship Id="rId6" Type="http://schemas.openxmlformats.org/officeDocument/2006/relationships/image" Target="../media/image203.emf"/><Relationship Id="rId11" Type="http://schemas.openxmlformats.org/officeDocument/2006/relationships/image" Target="../media/image208.emf"/><Relationship Id="rId5" Type="http://schemas.openxmlformats.org/officeDocument/2006/relationships/image" Target="../media/image202.emf"/><Relationship Id="rId10" Type="http://schemas.openxmlformats.org/officeDocument/2006/relationships/image" Target="../media/image207.emf"/><Relationship Id="rId4" Type="http://schemas.openxmlformats.org/officeDocument/2006/relationships/image" Target="../media/image201.emf"/><Relationship Id="rId9" Type="http://schemas.openxmlformats.org/officeDocument/2006/relationships/image" Target="../media/image20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1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emf"/><Relationship Id="rId2" Type="http://schemas.openxmlformats.org/officeDocument/2006/relationships/image" Target="../media/image213.emf"/><Relationship Id="rId1" Type="http://schemas.openxmlformats.org/officeDocument/2006/relationships/image" Target="../media/image212.emf"/><Relationship Id="rId5" Type="http://schemas.openxmlformats.org/officeDocument/2006/relationships/image" Target="../media/image216.emf"/><Relationship Id="rId4" Type="http://schemas.openxmlformats.org/officeDocument/2006/relationships/image" Target="../media/image215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emf"/><Relationship Id="rId3" Type="http://schemas.openxmlformats.org/officeDocument/2006/relationships/image" Target="../media/image219.emf"/><Relationship Id="rId7" Type="http://schemas.openxmlformats.org/officeDocument/2006/relationships/image" Target="../media/image223.emf"/><Relationship Id="rId2" Type="http://schemas.openxmlformats.org/officeDocument/2006/relationships/image" Target="../media/image218.emf"/><Relationship Id="rId1" Type="http://schemas.openxmlformats.org/officeDocument/2006/relationships/image" Target="../media/image217.emf"/><Relationship Id="rId6" Type="http://schemas.openxmlformats.org/officeDocument/2006/relationships/image" Target="../media/image222.emf"/><Relationship Id="rId11" Type="http://schemas.openxmlformats.org/officeDocument/2006/relationships/image" Target="../media/image227.emf"/><Relationship Id="rId5" Type="http://schemas.openxmlformats.org/officeDocument/2006/relationships/image" Target="../media/image221.emf"/><Relationship Id="rId10" Type="http://schemas.openxmlformats.org/officeDocument/2006/relationships/image" Target="../media/image226.emf"/><Relationship Id="rId4" Type="http://schemas.openxmlformats.org/officeDocument/2006/relationships/image" Target="../media/image220.emf"/><Relationship Id="rId9" Type="http://schemas.openxmlformats.org/officeDocument/2006/relationships/image" Target="../media/image225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emf"/><Relationship Id="rId13" Type="http://schemas.openxmlformats.org/officeDocument/2006/relationships/image" Target="../media/image241.emf"/><Relationship Id="rId3" Type="http://schemas.openxmlformats.org/officeDocument/2006/relationships/image" Target="../media/image231.emf"/><Relationship Id="rId7" Type="http://schemas.openxmlformats.org/officeDocument/2006/relationships/image" Target="../media/image235.emf"/><Relationship Id="rId12" Type="http://schemas.openxmlformats.org/officeDocument/2006/relationships/image" Target="../media/image240.emf"/><Relationship Id="rId2" Type="http://schemas.openxmlformats.org/officeDocument/2006/relationships/image" Target="../media/image230.emf"/><Relationship Id="rId1" Type="http://schemas.openxmlformats.org/officeDocument/2006/relationships/image" Target="../media/image229.emf"/><Relationship Id="rId6" Type="http://schemas.openxmlformats.org/officeDocument/2006/relationships/image" Target="../media/image234.emf"/><Relationship Id="rId11" Type="http://schemas.openxmlformats.org/officeDocument/2006/relationships/image" Target="../media/image239.emf"/><Relationship Id="rId5" Type="http://schemas.openxmlformats.org/officeDocument/2006/relationships/image" Target="../media/image233.emf"/><Relationship Id="rId10" Type="http://schemas.openxmlformats.org/officeDocument/2006/relationships/image" Target="../media/image238.emf"/><Relationship Id="rId4" Type="http://schemas.openxmlformats.org/officeDocument/2006/relationships/image" Target="../media/image232.emf"/><Relationship Id="rId9" Type="http://schemas.openxmlformats.org/officeDocument/2006/relationships/image" Target="../media/image237.emf"/><Relationship Id="rId14" Type="http://schemas.openxmlformats.org/officeDocument/2006/relationships/image" Target="../media/image242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10" Type="http://schemas.openxmlformats.org/officeDocument/2006/relationships/image" Target="../media/image26.emf"/><Relationship Id="rId4" Type="http://schemas.openxmlformats.org/officeDocument/2006/relationships/image" Target="../media/image20.emf"/><Relationship Id="rId9" Type="http://schemas.openxmlformats.org/officeDocument/2006/relationships/image" Target="../media/image25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12" Type="http://schemas.openxmlformats.org/officeDocument/2006/relationships/image" Target="../media/image39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6" Type="http://schemas.openxmlformats.org/officeDocument/2006/relationships/image" Target="../media/image33.emf"/><Relationship Id="rId11" Type="http://schemas.openxmlformats.org/officeDocument/2006/relationships/image" Target="../media/image38.emf"/><Relationship Id="rId5" Type="http://schemas.openxmlformats.org/officeDocument/2006/relationships/image" Target="../media/image32.emf"/><Relationship Id="rId10" Type="http://schemas.openxmlformats.org/officeDocument/2006/relationships/image" Target="../media/image37.emf"/><Relationship Id="rId4" Type="http://schemas.openxmlformats.org/officeDocument/2006/relationships/image" Target="../media/image31.emf"/><Relationship Id="rId9" Type="http://schemas.openxmlformats.org/officeDocument/2006/relationships/image" Target="../media/image3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image" Target="../media/image47.emf"/><Relationship Id="rId7" Type="http://schemas.openxmlformats.org/officeDocument/2006/relationships/image" Target="../media/image51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6" Type="http://schemas.openxmlformats.org/officeDocument/2006/relationships/image" Target="../media/image50.emf"/><Relationship Id="rId11" Type="http://schemas.openxmlformats.org/officeDocument/2006/relationships/image" Target="../media/image55.emf"/><Relationship Id="rId5" Type="http://schemas.openxmlformats.org/officeDocument/2006/relationships/image" Target="../media/image49.emf"/><Relationship Id="rId10" Type="http://schemas.openxmlformats.org/officeDocument/2006/relationships/image" Target="../media/image54.emf"/><Relationship Id="rId4" Type="http://schemas.openxmlformats.org/officeDocument/2006/relationships/image" Target="../media/image48.emf"/><Relationship Id="rId9" Type="http://schemas.openxmlformats.org/officeDocument/2006/relationships/image" Target="../media/image5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7" Type="http://schemas.openxmlformats.org/officeDocument/2006/relationships/image" Target="../media/image62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Relationship Id="rId6" Type="http://schemas.openxmlformats.org/officeDocument/2006/relationships/image" Target="../media/image61.emf"/><Relationship Id="rId5" Type="http://schemas.openxmlformats.org/officeDocument/2006/relationships/image" Target="../media/image60.emf"/><Relationship Id="rId4" Type="http://schemas.openxmlformats.org/officeDocument/2006/relationships/image" Target="../media/image59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image" Target="../media/image65.emf"/><Relationship Id="rId7" Type="http://schemas.openxmlformats.org/officeDocument/2006/relationships/image" Target="../media/image69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66.emf"/><Relationship Id="rId9" Type="http://schemas.openxmlformats.org/officeDocument/2006/relationships/image" Target="../media/image71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image" Target="../media/image74.emf"/><Relationship Id="rId7" Type="http://schemas.openxmlformats.org/officeDocument/2006/relationships/image" Target="../media/image78.emf"/><Relationship Id="rId12" Type="http://schemas.openxmlformats.org/officeDocument/2006/relationships/image" Target="../media/image83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Relationship Id="rId6" Type="http://schemas.openxmlformats.org/officeDocument/2006/relationships/image" Target="../media/image77.emf"/><Relationship Id="rId11" Type="http://schemas.openxmlformats.org/officeDocument/2006/relationships/image" Target="../media/image82.emf"/><Relationship Id="rId5" Type="http://schemas.openxmlformats.org/officeDocument/2006/relationships/image" Target="../media/image76.emf"/><Relationship Id="rId10" Type="http://schemas.openxmlformats.org/officeDocument/2006/relationships/image" Target="../media/image81.emf"/><Relationship Id="rId4" Type="http://schemas.openxmlformats.org/officeDocument/2006/relationships/image" Target="../media/image75.emf"/><Relationship Id="rId9" Type="http://schemas.openxmlformats.org/officeDocument/2006/relationships/image" Target="../media/image8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fld id="{CABBAB50-F14A-4836-B7F9-B7A1AB8DA1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2389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fld id="{13DEC2FF-1136-486B-9230-C149002414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2412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197B0C-99EF-470F-AC68-9B6959E5E633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696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运行时</a:t>
            </a:r>
            <a:r>
              <a:rPr lang="en-US" altLang="zh-CN"/>
              <a:t>, </a:t>
            </a:r>
            <a:r>
              <a:rPr lang="zh-CN" altLang="en-US"/>
              <a:t>点击相片</a:t>
            </a:r>
            <a:r>
              <a:rPr lang="en-US" altLang="zh-CN"/>
              <a:t>, </a:t>
            </a:r>
            <a:r>
              <a:rPr lang="zh-CN" altLang="en-US"/>
              <a:t>或按钮“阿贝尔” 可显示阿贝尔简介</a:t>
            </a:r>
            <a:r>
              <a:rPr lang="en-US" altLang="zh-CN"/>
              <a:t>, </a:t>
            </a:r>
            <a:r>
              <a:rPr lang="zh-CN" altLang="en-US"/>
              <a:t>并自动返回</a:t>
            </a:r>
            <a:r>
              <a:rPr lang="en-US" altLang="zh-C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2857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AA59D-B767-463D-83CE-2CC3DD9B90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1594945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66C0-30CB-424B-8895-D6BDBE706B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2522841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2B38CA-1B9D-4502-9481-C524E2B64C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66949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620651-1CD3-494A-92C8-45E5205F0C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8875928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84FFB9-57B1-417E-827B-6B8B85B422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4888825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CEBCC5-57DC-4845-B2F9-53C5A5FF2D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2352634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808116-167A-49E9-94DB-4EE3393512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2487941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3E7203-4F49-4A2F-B4D1-592858E233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757997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C9D0FB-A25E-49D0-9DB3-888B87B80A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4073968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44C5F7-3DEC-4521-A85D-D80FD877BE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3559948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B8AF9C-3CAF-4266-9041-856E621A0F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8843996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fld id="{CCAA32F8-B02D-4F2A-A61C-78D846ACAA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2.png"/><Relationship Id="rId4" Type="http://schemas.openxmlformats.org/officeDocument/2006/relationships/image" Target="../media/image4.jpeg"/><Relationship Id="rId9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1.bin"/><Relationship Id="rId18" Type="http://schemas.openxmlformats.org/officeDocument/2006/relationships/image" Target="../media/image91.emf"/><Relationship Id="rId26" Type="http://schemas.openxmlformats.org/officeDocument/2006/relationships/image" Target="../media/image95.emf"/><Relationship Id="rId3" Type="http://schemas.openxmlformats.org/officeDocument/2006/relationships/oleObject" Target="../embeddings/oleObject76.bin"/><Relationship Id="rId21" Type="http://schemas.openxmlformats.org/officeDocument/2006/relationships/oleObject" Target="../embeddings/oleObject85.bin"/><Relationship Id="rId34" Type="http://schemas.openxmlformats.org/officeDocument/2006/relationships/image" Target="../media/image8.jpeg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8.emf"/><Relationship Id="rId17" Type="http://schemas.openxmlformats.org/officeDocument/2006/relationships/oleObject" Target="../embeddings/oleObject83.bin"/><Relationship Id="rId25" Type="http://schemas.openxmlformats.org/officeDocument/2006/relationships/oleObject" Target="../embeddings/oleObject87.bin"/><Relationship Id="rId33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0.emf"/><Relationship Id="rId20" Type="http://schemas.openxmlformats.org/officeDocument/2006/relationships/image" Target="../media/image92.emf"/><Relationship Id="rId29" Type="http://schemas.openxmlformats.org/officeDocument/2006/relationships/image" Target="../media/image3.jpeg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5.emf"/><Relationship Id="rId11" Type="http://schemas.openxmlformats.org/officeDocument/2006/relationships/oleObject" Target="../embeddings/oleObject80.bin"/><Relationship Id="rId24" Type="http://schemas.openxmlformats.org/officeDocument/2006/relationships/image" Target="../media/image94.emf"/><Relationship Id="rId32" Type="http://schemas.openxmlformats.org/officeDocument/2006/relationships/image" Target="../media/image6.jpeg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23" Type="http://schemas.openxmlformats.org/officeDocument/2006/relationships/oleObject" Target="../embeddings/oleObject86.bin"/><Relationship Id="rId28" Type="http://schemas.openxmlformats.org/officeDocument/2006/relationships/image" Target="../media/image96.emf"/><Relationship Id="rId10" Type="http://schemas.openxmlformats.org/officeDocument/2006/relationships/image" Target="../media/image87.emf"/><Relationship Id="rId19" Type="http://schemas.openxmlformats.org/officeDocument/2006/relationships/oleObject" Target="../embeddings/oleObject84.bin"/><Relationship Id="rId31" Type="http://schemas.openxmlformats.org/officeDocument/2006/relationships/image" Target="../media/image5.jpeg"/><Relationship Id="rId4" Type="http://schemas.openxmlformats.org/officeDocument/2006/relationships/image" Target="../media/image84.e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9.emf"/><Relationship Id="rId22" Type="http://schemas.openxmlformats.org/officeDocument/2006/relationships/image" Target="../media/image93.emf"/><Relationship Id="rId27" Type="http://schemas.openxmlformats.org/officeDocument/2006/relationships/oleObject" Target="../embeddings/oleObject88.bin"/><Relationship Id="rId30" Type="http://schemas.openxmlformats.org/officeDocument/2006/relationships/image" Target="../media/image4.jpeg"/><Relationship Id="rId8" Type="http://schemas.openxmlformats.org/officeDocument/2006/relationships/image" Target="../media/image86.e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4.bin"/><Relationship Id="rId18" Type="http://schemas.openxmlformats.org/officeDocument/2006/relationships/image" Target="../media/image104.emf"/><Relationship Id="rId26" Type="http://schemas.openxmlformats.org/officeDocument/2006/relationships/image" Target="../media/image108.emf"/><Relationship Id="rId3" Type="http://schemas.openxmlformats.org/officeDocument/2006/relationships/oleObject" Target="../embeddings/oleObject89.bin"/><Relationship Id="rId21" Type="http://schemas.openxmlformats.org/officeDocument/2006/relationships/oleObject" Target="../embeddings/oleObject98.bin"/><Relationship Id="rId34" Type="http://schemas.openxmlformats.org/officeDocument/2006/relationships/image" Target="../media/image8.jpeg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101.emf"/><Relationship Id="rId17" Type="http://schemas.openxmlformats.org/officeDocument/2006/relationships/oleObject" Target="../embeddings/oleObject96.bin"/><Relationship Id="rId25" Type="http://schemas.openxmlformats.org/officeDocument/2006/relationships/oleObject" Target="../embeddings/oleObject100.bin"/><Relationship Id="rId33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3.emf"/><Relationship Id="rId20" Type="http://schemas.openxmlformats.org/officeDocument/2006/relationships/image" Target="../media/image105.emf"/><Relationship Id="rId29" Type="http://schemas.openxmlformats.org/officeDocument/2006/relationships/image" Target="../media/image3.jpeg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8.emf"/><Relationship Id="rId11" Type="http://schemas.openxmlformats.org/officeDocument/2006/relationships/oleObject" Target="../embeddings/oleObject93.bin"/><Relationship Id="rId24" Type="http://schemas.openxmlformats.org/officeDocument/2006/relationships/image" Target="../media/image107.emf"/><Relationship Id="rId32" Type="http://schemas.openxmlformats.org/officeDocument/2006/relationships/image" Target="../media/image6.jpeg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23" Type="http://schemas.openxmlformats.org/officeDocument/2006/relationships/oleObject" Target="../embeddings/oleObject99.bin"/><Relationship Id="rId28" Type="http://schemas.openxmlformats.org/officeDocument/2006/relationships/image" Target="../media/image109.emf"/><Relationship Id="rId10" Type="http://schemas.openxmlformats.org/officeDocument/2006/relationships/image" Target="../media/image100.emf"/><Relationship Id="rId19" Type="http://schemas.openxmlformats.org/officeDocument/2006/relationships/oleObject" Target="../embeddings/oleObject97.bin"/><Relationship Id="rId31" Type="http://schemas.openxmlformats.org/officeDocument/2006/relationships/image" Target="../media/image5.jpeg"/><Relationship Id="rId4" Type="http://schemas.openxmlformats.org/officeDocument/2006/relationships/image" Target="../media/image97.e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102.emf"/><Relationship Id="rId22" Type="http://schemas.openxmlformats.org/officeDocument/2006/relationships/image" Target="../media/image106.emf"/><Relationship Id="rId27" Type="http://schemas.openxmlformats.org/officeDocument/2006/relationships/oleObject" Target="../embeddings/oleObject101.bin"/><Relationship Id="rId30" Type="http://schemas.openxmlformats.org/officeDocument/2006/relationships/image" Target="../media/image4.jpeg"/><Relationship Id="rId8" Type="http://schemas.openxmlformats.org/officeDocument/2006/relationships/image" Target="../media/image99.e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117.emf"/><Relationship Id="rId26" Type="http://schemas.openxmlformats.org/officeDocument/2006/relationships/image" Target="../media/image121.emf"/><Relationship Id="rId3" Type="http://schemas.openxmlformats.org/officeDocument/2006/relationships/oleObject" Target="../embeddings/oleObject102.bin"/><Relationship Id="rId21" Type="http://schemas.openxmlformats.org/officeDocument/2006/relationships/oleObject" Target="../embeddings/oleObject111.bin"/><Relationship Id="rId34" Type="http://schemas.openxmlformats.org/officeDocument/2006/relationships/image" Target="../media/image6.jpeg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14.emf"/><Relationship Id="rId17" Type="http://schemas.openxmlformats.org/officeDocument/2006/relationships/oleObject" Target="../embeddings/oleObject109.bin"/><Relationship Id="rId25" Type="http://schemas.openxmlformats.org/officeDocument/2006/relationships/oleObject" Target="../embeddings/oleObject113.bin"/><Relationship Id="rId33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6.emf"/><Relationship Id="rId20" Type="http://schemas.openxmlformats.org/officeDocument/2006/relationships/image" Target="../media/image118.emf"/><Relationship Id="rId29" Type="http://schemas.openxmlformats.org/officeDocument/2006/relationships/oleObject" Target="../embeddings/oleObject115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1.emf"/><Relationship Id="rId11" Type="http://schemas.openxmlformats.org/officeDocument/2006/relationships/oleObject" Target="../embeddings/oleObject106.bin"/><Relationship Id="rId24" Type="http://schemas.openxmlformats.org/officeDocument/2006/relationships/image" Target="../media/image120.emf"/><Relationship Id="rId32" Type="http://schemas.openxmlformats.org/officeDocument/2006/relationships/image" Target="../media/image4.jpeg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23" Type="http://schemas.openxmlformats.org/officeDocument/2006/relationships/oleObject" Target="../embeddings/oleObject112.bin"/><Relationship Id="rId28" Type="http://schemas.openxmlformats.org/officeDocument/2006/relationships/image" Target="../media/image122.emf"/><Relationship Id="rId36" Type="http://schemas.openxmlformats.org/officeDocument/2006/relationships/image" Target="../media/image8.jpeg"/><Relationship Id="rId10" Type="http://schemas.openxmlformats.org/officeDocument/2006/relationships/image" Target="../media/image113.emf"/><Relationship Id="rId19" Type="http://schemas.openxmlformats.org/officeDocument/2006/relationships/oleObject" Target="../embeddings/oleObject110.bin"/><Relationship Id="rId31" Type="http://schemas.openxmlformats.org/officeDocument/2006/relationships/image" Target="../media/image3.jpeg"/><Relationship Id="rId4" Type="http://schemas.openxmlformats.org/officeDocument/2006/relationships/image" Target="../media/image110.e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15.emf"/><Relationship Id="rId22" Type="http://schemas.openxmlformats.org/officeDocument/2006/relationships/image" Target="../media/image119.emf"/><Relationship Id="rId27" Type="http://schemas.openxmlformats.org/officeDocument/2006/relationships/oleObject" Target="../embeddings/oleObject114.bin"/><Relationship Id="rId30" Type="http://schemas.openxmlformats.org/officeDocument/2006/relationships/image" Target="../media/image123.emf"/><Relationship Id="rId35" Type="http://schemas.openxmlformats.org/officeDocument/2006/relationships/image" Target="../media/image7.jpeg"/><Relationship Id="rId8" Type="http://schemas.openxmlformats.org/officeDocument/2006/relationships/image" Target="../media/image11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emf"/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131.emf"/><Relationship Id="rId26" Type="http://schemas.openxmlformats.org/officeDocument/2006/relationships/image" Target="../media/image135.emf"/><Relationship Id="rId3" Type="http://schemas.openxmlformats.org/officeDocument/2006/relationships/oleObject" Target="../embeddings/oleObject116.bin"/><Relationship Id="rId21" Type="http://schemas.openxmlformats.org/officeDocument/2006/relationships/oleObject" Target="../embeddings/oleObject125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28.emf"/><Relationship Id="rId17" Type="http://schemas.openxmlformats.org/officeDocument/2006/relationships/oleObject" Target="../embeddings/oleObject123.bin"/><Relationship Id="rId25" Type="http://schemas.openxmlformats.org/officeDocument/2006/relationships/oleObject" Target="../embeddings/oleObject12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0.emf"/><Relationship Id="rId20" Type="http://schemas.openxmlformats.org/officeDocument/2006/relationships/image" Target="../media/image132.emf"/><Relationship Id="rId29" Type="http://schemas.openxmlformats.org/officeDocument/2006/relationships/image" Target="../media/image5.jpeg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5.emf"/><Relationship Id="rId11" Type="http://schemas.openxmlformats.org/officeDocument/2006/relationships/oleObject" Target="../embeddings/oleObject120.bin"/><Relationship Id="rId24" Type="http://schemas.openxmlformats.org/officeDocument/2006/relationships/image" Target="../media/image134.emf"/><Relationship Id="rId32" Type="http://schemas.openxmlformats.org/officeDocument/2006/relationships/image" Target="../media/image8.jpeg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23" Type="http://schemas.openxmlformats.org/officeDocument/2006/relationships/oleObject" Target="../embeddings/oleObject126.bin"/><Relationship Id="rId28" Type="http://schemas.openxmlformats.org/officeDocument/2006/relationships/image" Target="../media/image4.jpeg"/><Relationship Id="rId10" Type="http://schemas.openxmlformats.org/officeDocument/2006/relationships/image" Target="../media/image127.emf"/><Relationship Id="rId19" Type="http://schemas.openxmlformats.org/officeDocument/2006/relationships/oleObject" Target="../embeddings/oleObject124.bin"/><Relationship Id="rId31" Type="http://schemas.openxmlformats.org/officeDocument/2006/relationships/image" Target="../media/image7.jpeg"/><Relationship Id="rId4" Type="http://schemas.openxmlformats.org/officeDocument/2006/relationships/image" Target="../media/image124.e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29.emf"/><Relationship Id="rId22" Type="http://schemas.openxmlformats.org/officeDocument/2006/relationships/image" Target="../media/image133.emf"/><Relationship Id="rId27" Type="http://schemas.openxmlformats.org/officeDocument/2006/relationships/image" Target="../media/image3.jpeg"/><Relationship Id="rId30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emf"/><Relationship Id="rId13" Type="http://schemas.openxmlformats.org/officeDocument/2006/relationships/oleObject" Target="../embeddings/oleObject133.bin"/><Relationship Id="rId18" Type="http://schemas.openxmlformats.org/officeDocument/2006/relationships/image" Target="../media/image143.emf"/><Relationship Id="rId26" Type="http://schemas.openxmlformats.org/officeDocument/2006/relationships/image" Target="../media/image8.jpeg"/><Relationship Id="rId3" Type="http://schemas.openxmlformats.org/officeDocument/2006/relationships/oleObject" Target="../embeddings/oleObject128.bin"/><Relationship Id="rId21" Type="http://schemas.openxmlformats.org/officeDocument/2006/relationships/image" Target="../media/image3.jpeg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40.emf"/><Relationship Id="rId17" Type="http://schemas.openxmlformats.org/officeDocument/2006/relationships/oleObject" Target="../embeddings/oleObject135.bin"/><Relationship Id="rId25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2.emf"/><Relationship Id="rId20" Type="http://schemas.openxmlformats.org/officeDocument/2006/relationships/image" Target="../media/image144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37.emf"/><Relationship Id="rId11" Type="http://schemas.openxmlformats.org/officeDocument/2006/relationships/oleObject" Target="../embeddings/oleObject132.bin"/><Relationship Id="rId24" Type="http://schemas.openxmlformats.org/officeDocument/2006/relationships/image" Target="../media/image6.jpeg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23" Type="http://schemas.openxmlformats.org/officeDocument/2006/relationships/image" Target="../media/image5.jpeg"/><Relationship Id="rId10" Type="http://schemas.openxmlformats.org/officeDocument/2006/relationships/image" Target="../media/image139.emf"/><Relationship Id="rId19" Type="http://schemas.openxmlformats.org/officeDocument/2006/relationships/oleObject" Target="../embeddings/oleObject136.bin"/><Relationship Id="rId4" Type="http://schemas.openxmlformats.org/officeDocument/2006/relationships/image" Target="../media/image136.e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41.emf"/><Relationship Id="rId22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emf"/><Relationship Id="rId13" Type="http://schemas.openxmlformats.org/officeDocument/2006/relationships/oleObject" Target="../embeddings/oleObject142.bin"/><Relationship Id="rId18" Type="http://schemas.openxmlformats.org/officeDocument/2006/relationships/image" Target="../media/image152.emf"/><Relationship Id="rId26" Type="http://schemas.openxmlformats.org/officeDocument/2006/relationships/image" Target="../media/image4.jpeg"/><Relationship Id="rId3" Type="http://schemas.openxmlformats.org/officeDocument/2006/relationships/oleObject" Target="../embeddings/oleObject137.bin"/><Relationship Id="rId21" Type="http://schemas.openxmlformats.org/officeDocument/2006/relationships/oleObject" Target="../embeddings/oleObject146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49.emf"/><Relationship Id="rId17" Type="http://schemas.openxmlformats.org/officeDocument/2006/relationships/oleObject" Target="../embeddings/oleObject144.bin"/><Relationship Id="rId25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1.emf"/><Relationship Id="rId20" Type="http://schemas.openxmlformats.org/officeDocument/2006/relationships/image" Target="../media/image153.emf"/><Relationship Id="rId29" Type="http://schemas.openxmlformats.org/officeDocument/2006/relationships/image" Target="../media/image7.jpeg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46.emf"/><Relationship Id="rId11" Type="http://schemas.openxmlformats.org/officeDocument/2006/relationships/oleObject" Target="../embeddings/oleObject141.bin"/><Relationship Id="rId24" Type="http://schemas.openxmlformats.org/officeDocument/2006/relationships/image" Target="../media/image155.emf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3.bin"/><Relationship Id="rId23" Type="http://schemas.openxmlformats.org/officeDocument/2006/relationships/oleObject" Target="../embeddings/oleObject147.bin"/><Relationship Id="rId28" Type="http://schemas.openxmlformats.org/officeDocument/2006/relationships/image" Target="../media/image6.jpeg"/><Relationship Id="rId10" Type="http://schemas.openxmlformats.org/officeDocument/2006/relationships/image" Target="../media/image148.emf"/><Relationship Id="rId19" Type="http://schemas.openxmlformats.org/officeDocument/2006/relationships/oleObject" Target="../embeddings/oleObject145.bin"/><Relationship Id="rId4" Type="http://schemas.openxmlformats.org/officeDocument/2006/relationships/image" Target="../media/image145.e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50.emf"/><Relationship Id="rId22" Type="http://schemas.openxmlformats.org/officeDocument/2006/relationships/image" Target="../media/image154.emf"/><Relationship Id="rId27" Type="http://schemas.openxmlformats.org/officeDocument/2006/relationships/image" Target="../media/image5.jpeg"/><Relationship Id="rId30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emf"/><Relationship Id="rId13" Type="http://schemas.openxmlformats.org/officeDocument/2006/relationships/oleObject" Target="../embeddings/oleObject153.bin"/><Relationship Id="rId18" Type="http://schemas.openxmlformats.org/officeDocument/2006/relationships/image" Target="../media/image163.emf"/><Relationship Id="rId26" Type="http://schemas.openxmlformats.org/officeDocument/2006/relationships/image" Target="../media/image8.jpeg"/><Relationship Id="rId3" Type="http://schemas.openxmlformats.org/officeDocument/2006/relationships/oleObject" Target="../embeddings/oleObject148.bin"/><Relationship Id="rId21" Type="http://schemas.openxmlformats.org/officeDocument/2006/relationships/image" Target="../media/image3.jpeg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60.emf"/><Relationship Id="rId17" Type="http://schemas.openxmlformats.org/officeDocument/2006/relationships/oleObject" Target="../embeddings/oleObject155.bin"/><Relationship Id="rId25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2.emf"/><Relationship Id="rId20" Type="http://schemas.openxmlformats.org/officeDocument/2006/relationships/image" Target="../media/image164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57.emf"/><Relationship Id="rId11" Type="http://schemas.openxmlformats.org/officeDocument/2006/relationships/oleObject" Target="../embeddings/oleObject152.bin"/><Relationship Id="rId24" Type="http://schemas.openxmlformats.org/officeDocument/2006/relationships/image" Target="../media/image6.jpeg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4.bin"/><Relationship Id="rId23" Type="http://schemas.openxmlformats.org/officeDocument/2006/relationships/image" Target="../media/image5.jpeg"/><Relationship Id="rId10" Type="http://schemas.openxmlformats.org/officeDocument/2006/relationships/image" Target="../media/image159.emf"/><Relationship Id="rId19" Type="http://schemas.openxmlformats.org/officeDocument/2006/relationships/oleObject" Target="../embeddings/oleObject156.bin"/><Relationship Id="rId4" Type="http://schemas.openxmlformats.org/officeDocument/2006/relationships/image" Target="../media/image156.e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61.emf"/><Relationship Id="rId22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emf"/><Relationship Id="rId13" Type="http://schemas.openxmlformats.org/officeDocument/2006/relationships/oleObject" Target="../embeddings/oleObject162.bin"/><Relationship Id="rId18" Type="http://schemas.openxmlformats.org/officeDocument/2006/relationships/image" Target="../media/image172.emf"/><Relationship Id="rId26" Type="http://schemas.openxmlformats.org/officeDocument/2006/relationships/image" Target="../media/image176.emf"/><Relationship Id="rId3" Type="http://schemas.openxmlformats.org/officeDocument/2006/relationships/oleObject" Target="../embeddings/oleObject157.bin"/><Relationship Id="rId21" Type="http://schemas.openxmlformats.org/officeDocument/2006/relationships/oleObject" Target="../embeddings/oleObject166.bin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169.emf"/><Relationship Id="rId17" Type="http://schemas.openxmlformats.org/officeDocument/2006/relationships/oleObject" Target="../embeddings/oleObject164.bin"/><Relationship Id="rId25" Type="http://schemas.openxmlformats.org/officeDocument/2006/relationships/oleObject" Target="../embeddings/oleObject16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1.emf"/><Relationship Id="rId20" Type="http://schemas.openxmlformats.org/officeDocument/2006/relationships/image" Target="../media/image173.emf"/><Relationship Id="rId29" Type="http://schemas.openxmlformats.org/officeDocument/2006/relationships/image" Target="../media/image5.jpeg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66.emf"/><Relationship Id="rId11" Type="http://schemas.openxmlformats.org/officeDocument/2006/relationships/oleObject" Target="../embeddings/oleObject161.bin"/><Relationship Id="rId24" Type="http://schemas.openxmlformats.org/officeDocument/2006/relationships/image" Target="../media/image175.emf"/><Relationship Id="rId32" Type="http://schemas.openxmlformats.org/officeDocument/2006/relationships/image" Target="../media/image8.jpeg"/><Relationship Id="rId5" Type="http://schemas.openxmlformats.org/officeDocument/2006/relationships/oleObject" Target="../embeddings/oleObject158.bin"/><Relationship Id="rId15" Type="http://schemas.openxmlformats.org/officeDocument/2006/relationships/oleObject" Target="../embeddings/oleObject163.bin"/><Relationship Id="rId23" Type="http://schemas.openxmlformats.org/officeDocument/2006/relationships/oleObject" Target="../embeddings/oleObject167.bin"/><Relationship Id="rId28" Type="http://schemas.openxmlformats.org/officeDocument/2006/relationships/image" Target="../media/image4.jpeg"/><Relationship Id="rId10" Type="http://schemas.openxmlformats.org/officeDocument/2006/relationships/image" Target="../media/image168.emf"/><Relationship Id="rId19" Type="http://schemas.openxmlformats.org/officeDocument/2006/relationships/oleObject" Target="../embeddings/oleObject165.bin"/><Relationship Id="rId31" Type="http://schemas.openxmlformats.org/officeDocument/2006/relationships/image" Target="../media/image7.jpeg"/><Relationship Id="rId4" Type="http://schemas.openxmlformats.org/officeDocument/2006/relationships/image" Target="../media/image165.emf"/><Relationship Id="rId9" Type="http://schemas.openxmlformats.org/officeDocument/2006/relationships/oleObject" Target="../embeddings/oleObject160.bin"/><Relationship Id="rId14" Type="http://schemas.openxmlformats.org/officeDocument/2006/relationships/image" Target="../media/image170.emf"/><Relationship Id="rId22" Type="http://schemas.openxmlformats.org/officeDocument/2006/relationships/image" Target="../media/image174.emf"/><Relationship Id="rId27" Type="http://schemas.openxmlformats.org/officeDocument/2006/relationships/image" Target="../media/image3.jpeg"/><Relationship Id="rId30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emf"/><Relationship Id="rId13" Type="http://schemas.openxmlformats.org/officeDocument/2006/relationships/oleObject" Target="../embeddings/oleObject174.bin"/><Relationship Id="rId18" Type="http://schemas.openxmlformats.org/officeDocument/2006/relationships/image" Target="../media/image184.emf"/><Relationship Id="rId26" Type="http://schemas.openxmlformats.org/officeDocument/2006/relationships/image" Target="../media/image188.emf"/><Relationship Id="rId3" Type="http://schemas.openxmlformats.org/officeDocument/2006/relationships/oleObject" Target="../embeddings/oleObject169.bin"/><Relationship Id="rId21" Type="http://schemas.openxmlformats.org/officeDocument/2006/relationships/oleObject" Target="../embeddings/oleObject178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81.emf"/><Relationship Id="rId17" Type="http://schemas.openxmlformats.org/officeDocument/2006/relationships/oleObject" Target="../embeddings/oleObject176.bin"/><Relationship Id="rId25" Type="http://schemas.openxmlformats.org/officeDocument/2006/relationships/oleObject" Target="../embeddings/oleObject18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3.emf"/><Relationship Id="rId20" Type="http://schemas.openxmlformats.org/officeDocument/2006/relationships/image" Target="../media/image185.emf"/><Relationship Id="rId29" Type="http://schemas.openxmlformats.org/officeDocument/2006/relationships/image" Target="../media/image5.jpeg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78.emf"/><Relationship Id="rId11" Type="http://schemas.openxmlformats.org/officeDocument/2006/relationships/oleObject" Target="../embeddings/oleObject173.bin"/><Relationship Id="rId24" Type="http://schemas.openxmlformats.org/officeDocument/2006/relationships/image" Target="../media/image187.emf"/><Relationship Id="rId32" Type="http://schemas.openxmlformats.org/officeDocument/2006/relationships/image" Target="../media/image8.jpeg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5.bin"/><Relationship Id="rId23" Type="http://schemas.openxmlformats.org/officeDocument/2006/relationships/oleObject" Target="../embeddings/oleObject179.bin"/><Relationship Id="rId28" Type="http://schemas.openxmlformats.org/officeDocument/2006/relationships/image" Target="../media/image4.jpeg"/><Relationship Id="rId10" Type="http://schemas.openxmlformats.org/officeDocument/2006/relationships/image" Target="../media/image180.emf"/><Relationship Id="rId19" Type="http://schemas.openxmlformats.org/officeDocument/2006/relationships/oleObject" Target="../embeddings/oleObject177.bin"/><Relationship Id="rId31" Type="http://schemas.openxmlformats.org/officeDocument/2006/relationships/image" Target="../media/image7.jpeg"/><Relationship Id="rId4" Type="http://schemas.openxmlformats.org/officeDocument/2006/relationships/image" Target="../media/image177.e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82.emf"/><Relationship Id="rId22" Type="http://schemas.openxmlformats.org/officeDocument/2006/relationships/image" Target="../media/image186.emf"/><Relationship Id="rId27" Type="http://schemas.openxmlformats.org/officeDocument/2006/relationships/image" Target="../media/image3.jpeg"/><Relationship Id="rId30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emf"/><Relationship Id="rId13" Type="http://schemas.openxmlformats.org/officeDocument/2006/relationships/oleObject" Target="../embeddings/oleObject186.bin"/><Relationship Id="rId18" Type="http://schemas.openxmlformats.org/officeDocument/2006/relationships/image" Target="../media/image196.emf"/><Relationship Id="rId26" Type="http://schemas.openxmlformats.org/officeDocument/2006/relationships/image" Target="../media/image8.jpeg"/><Relationship Id="rId3" Type="http://schemas.openxmlformats.org/officeDocument/2006/relationships/oleObject" Target="../embeddings/oleObject181.bin"/><Relationship Id="rId21" Type="http://schemas.openxmlformats.org/officeDocument/2006/relationships/image" Target="../media/image3.jpeg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93.emf"/><Relationship Id="rId17" Type="http://schemas.openxmlformats.org/officeDocument/2006/relationships/oleObject" Target="../embeddings/oleObject188.bin"/><Relationship Id="rId25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95.emf"/><Relationship Id="rId20" Type="http://schemas.openxmlformats.org/officeDocument/2006/relationships/image" Target="../media/image197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90.emf"/><Relationship Id="rId11" Type="http://schemas.openxmlformats.org/officeDocument/2006/relationships/oleObject" Target="../embeddings/oleObject185.bin"/><Relationship Id="rId24" Type="http://schemas.openxmlformats.org/officeDocument/2006/relationships/image" Target="../media/image6.jpeg"/><Relationship Id="rId5" Type="http://schemas.openxmlformats.org/officeDocument/2006/relationships/oleObject" Target="../embeddings/oleObject182.bin"/><Relationship Id="rId15" Type="http://schemas.openxmlformats.org/officeDocument/2006/relationships/oleObject" Target="../embeddings/oleObject187.bin"/><Relationship Id="rId23" Type="http://schemas.openxmlformats.org/officeDocument/2006/relationships/image" Target="../media/image5.jpeg"/><Relationship Id="rId10" Type="http://schemas.openxmlformats.org/officeDocument/2006/relationships/image" Target="../media/image192.emf"/><Relationship Id="rId19" Type="http://schemas.openxmlformats.org/officeDocument/2006/relationships/oleObject" Target="../embeddings/oleObject189.bin"/><Relationship Id="rId4" Type="http://schemas.openxmlformats.org/officeDocument/2006/relationships/image" Target="../media/image189.e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194.emf"/><Relationship Id="rId2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6.emf"/><Relationship Id="rId3" Type="http://schemas.openxmlformats.org/officeDocument/2006/relationships/oleObject" Target="../embeddings/oleObject2.bin"/><Relationship Id="rId21" Type="http://schemas.openxmlformats.org/officeDocument/2006/relationships/image" Target="../media/image5.jpeg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3.e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.emf"/><Relationship Id="rId20" Type="http://schemas.openxmlformats.org/officeDocument/2006/relationships/image" Target="../media/image4.jpeg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8.jpeg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image" Target="../media/image7.jpeg"/><Relationship Id="rId10" Type="http://schemas.openxmlformats.org/officeDocument/2006/relationships/image" Target="../media/image12.emf"/><Relationship Id="rId19" Type="http://schemas.openxmlformats.org/officeDocument/2006/relationships/image" Target="../media/image3.jpeg"/><Relationship Id="rId4" Type="http://schemas.openxmlformats.org/officeDocument/2006/relationships/image" Target="../media/image9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4.emf"/><Relationship Id="rId22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5.bin"/><Relationship Id="rId18" Type="http://schemas.openxmlformats.org/officeDocument/2006/relationships/image" Target="../media/image205.emf"/><Relationship Id="rId26" Type="http://schemas.openxmlformats.org/officeDocument/2006/relationships/image" Target="../media/image209.emf"/><Relationship Id="rId3" Type="http://schemas.openxmlformats.org/officeDocument/2006/relationships/oleObject" Target="../embeddings/oleObject190.bin"/><Relationship Id="rId21" Type="http://schemas.openxmlformats.org/officeDocument/2006/relationships/oleObject" Target="../embeddings/oleObject199.bin"/><Relationship Id="rId34" Type="http://schemas.openxmlformats.org/officeDocument/2006/relationships/image" Target="../media/image8.jpeg"/><Relationship Id="rId7" Type="http://schemas.openxmlformats.org/officeDocument/2006/relationships/oleObject" Target="../embeddings/oleObject192.bin"/><Relationship Id="rId12" Type="http://schemas.openxmlformats.org/officeDocument/2006/relationships/image" Target="../media/image202.emf"/><Relationship Id="rId17" Type="http://schemas.openxmlformats.org/officeDocument/2006/relationships/oleObject" Target="../embeddings/oleObject197.bin"/><Relationship Id="rId25" Type="http://schemas.openxmlformats.org/officeDocument/2006/relationships/oleObject" Target="../embeddings/oleObject201.bin"/><Relationship Id="rId33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4.emf"/><Relationship Id="rId20" Type="http://schemas.openxmlformats.org/officeDocument/2006/relationships/image" Target="../media/image206.emf"/><Relationship Id="rId29" Type="http://schemas.openxmlformats.org/officeDocument/2006/relationships/image" Target="../media/image3.jpeg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99.emf"/><Relationship Id="rId11" Type="http://schemas.openxmlformats.org/officeDocument/2006/relationships/oleObject" Target="../embeddings/oleObject194.bin"/><Relationship Id="rId24" Type="http://schemas.openxmlformats.org/officeDocument/2006/relationships/image" Target="../media/image208.emf"/><Relationship Id="rId32" Type="http://schemas.openxmlformats.org/officeDocument/2006/relationships/image" Target="../media/image6.jpeg"/><Relationship Id="rId5" Type="http://schemas.openxmlformats.org/officeDocument/2006/relationships/oleObject" Target="../embeddings/oleObject191.bin"/><Relationship Id="rId15" Type="http://schemas.openxmlformats.org/officeDocument/2006/relationships/oleObject" Target="../embeddings/oleObject196.bin"/><Relationship Id="rId23" Type="http://schemas.openxmlformats.org/officeDocument/2006/relationships/oleObject" Target="../embeddings/oleObject200.bin"/><Relationship Id="rId28" Type="http://schemas.openxmlformats.org/officeDocument/2006/relationships/image" Target="../media/image210.emf"/><Relationship Id="rId10" Type="http://schemas.openxmlformats.org/officeDocument/2006/relationships/image" Target="../media/image201.emf"/><Relationship Id="rId19" Type="http://schemas.openxmlformats.org/officeDocument/2006/relationships/oleObject" Target="../embeddings/oleObject198.bin"/><Relationship Id="rId31" Type="http://schemas.openxmlformats.org/officeDocument/2006/relationships/image" Target="../media/image5.jpeg"/><Relationship Id="rId4" Type="http://schemas.openxmlformats.org/officeDocument/2006/relationships/image" Target="../media/image198.emf"/><Relationship Id="rId9" Type="http://schemas.openxmlformats.org/officeDocument/2006/relationships/oleObject" Target="../embeddings/oleObject193.bin"/><Relationship Id="rId14" Type="http://schemas.openxmlformats.org/officeDocument/2006/relationships/image" Target="../media/image203.emf"/><Relationship Id="rId22" Type="http://schemas.openxmlformats.org/officeDocument/2006/relationships/image" Target="../media/image207.emf"/><Relationship Id="rId27" Type="http://schemas.openxmlformats.org/officeDocument/2006/relationships/oleObject" Target="../embeddings/oleObject202.bin"/><Relationship Id="rId30" Type="http://schemas.openxmlformats.org/officeDocument/2006/relationships/image" Target="../media/image4.jpeg"/><Relationship Id="rId8" Type="http://schemas.openxmlformats.org/officeDocument/2006/relationships/image" Target="../media/image200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oleObject" Target="../embeddings/oleObject203.bin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11.emf"/><Relationship Id="rId9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emf"/><Relationship Id="rId13" Type="http://schemas.openxmlformats.org/officeDocument/2006/relationships/image" Target="../media/image3.jpeg"/><Relationship Id="rId18" Type="http://schemas.openxmlformats.org/officeDocument/2006/relationships/image" Target="../media/image8.jpeg"/><Relationship Id="rId3" Type="http://schemas.openxmlformats.org/officeDocument/2006/relationships/oleObject" Target="../embeddings/oleObject204.bin"/><Relationship Id="rId7" Type="http://schemas.openxmlformats.org/officeDocument/2006/relationships/oleObject" Target="../embeddings/oleObject206.bin"/><Relationship Id="rId12" Type="http://schemas.openxmlformats.org/officeDocument/2006/relationships/image" Target="../media/image216.emf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.jpeg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13.emf"/><Relationship Id="rId11" Type="http://schemas.openxmlformats.org/officeDocument/2006/relationships/oleObject" Target="../embeddings/oleObject208.bin"/><Relationship Id="rId5" Type="http://schemas.openxmlformats.org/officeDocument/2006/relationships/oleObject" Target="../embeddings/oleObject205.bin"/><Relationship Id="rId15" Type="http://schemas.openxmlformats.org/officeDocument/2006/relationships/image" Target="../media/image5.jpeg"/><Relationship Id="rId10" Type="http://schemas.openxmlformats.org/officeDocument/2006/relationships/image" Target="../media/image215.emf"/><Relationship Id="rId4" Type="http://schemas.openxmlformats.org/officeDocument/2006/relationships/image" Target="../media/image212.emf"/><Relationship Id="rId9" Type="http://schemas.openxmlformats.org/officeDocument/2006/relationships/oleObject" Target="../embeddings/oleObject207.bin"/><Relationship Id="rId1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emf"/><Relationship Id="rId13" Type="http://schemas.openxmlformats.org/officeDocument/2006/relationships/oleObject" Target="../embeddings/oleObject214.bin"/><Relationship Id="rId18" Type="http://schemas.openxmlformats.org/officeDocument/2006/relationships/image" Target="../media/image224.emf"/><Relationship Id="rId26" Type="http://schemas.openxmlformats.org/officeDocument/2006/relationships/image" Target="../media/image4.jpeg"/><Relationship Id="rId3" Type="http://schemas.openxmlformats.org/officeDocument/2006/relationships/oleObject" Target="../embeddings/oleObject209.bin"/><Relationship Id="rId21" Type="http://schemas.openxmlformats.org/officeDocument/2006/relationships/oleObject" Target="../embeddings/oleObject218.bin"/><Relationship Id="rId7" Type="http://schemas.openxmlformats.org/officeDocument/2006/relationships/oleObject" Target="../embeddings/oleObject211.bin"/><Relationship Id="rId12" Type="http://schemas.openxmlformats.org/officeDocument/2006/relationships/image" Target="../media/image221.emf"/><Relationship Id="rId17" Type="http://schemas.openxmlformats.org/officeDocument/2006/relationships/oleObject" Target="../embeddings/oleObject216.bin"/><Relationship Id="rId25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23.emf"/><Relationship Id="rId20" Type="http://schemas.openxmlformats.org/officeDocument/2006/relationships/image" Target="../media/image225.emf"/><Relationship Id="rId29" Type="http://schemas.openxmlformats.org/officeDocument/2006/relationships/image" Target="../media/image7.jpeg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18.emf"/><Relationship Id="rId11" Type="http://schemas.openxmlformats.org/officeDocument/2006/relationships/oleObject" Target="../embeddings/oleObject213.bin"/><Relationship Id="rId24" Type="http://schemas.openxmlformats.org/officeDocument/2006/relationships/image" Target="../media/image227.emf"/><Relationship Id="rId5" Type="http://schemas.openxmlformats.org/officeDocument/2006/relationships/oleObject" Target="../embeddings/oleObject210.bin"/><Relationship Id="rId15" Type="http://schemas.openxmlformats.org/officeDocument/2006/relationships/oleObject" Target="../embeddings/oleObject215.bin"/><Relationship Id="rId23" Type="http://schemas.openxmlformats.org/officeDocument/2006/relationships/oleObject" Target="../embeddings/oleObject219.bin"/><Relationship Id="rId28" Type="http://schemas.openxmlformats.org/officeDocument/2006/relationships/image" Target="../media/image6.jpeg"/><Relationship Id="rId10" Type="http://schemas.openxmlformats.org/officeDocument/2006/relationships/image" Target="../media/image220.emf"/><Relationship Id="rId19" Type="http://schemas.openxmlformats.org/officeDocument/2006/relationships/oleObject" Target="../embeddings/oleObject217.bin"/><Relationship Id="rId4" Type="http://schemas.openxmlformats.org/officeDocument/2006/relationships/image" Target="../media/image217.emf"/><Relationship Id="rId9" Type="http://schemas.openxmlformats.org/officeDocument/2006/relationships/oleObject" Target="../embeddings/oleObject212.bin"/><Relationship Id="rId14" Type="http://schemas.openxmlformats.org/officeDocument/2006/relationships/image" Target="../media/image222.emf"/><Relationship Id="rId22" Type="http://schemas.openxmlformats.org/officeDocument/2006/relationships/image" Target="../media/image226.emf"/><Relationship Id="rId27" Type="http://schemas.openxmlformats.org/officeDocument/2006/relationships/image" Target="../media/image5.jpeg"/><Relationship Id="rId30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hyperlink" Target="D11_4&#20989;&#25968;&#23637;&#24320;&#25104;&#24130;&#32423;&#25968;.ppt#-1,1,&#31532;&#22235;&#33410;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25.bin"/><Relationship Id="rId18" Type="http://schemas.openxmlformats.org/officeDocument/2006/relationships/image" Target="../media/image236.emf"/><Relationship Id="rId26" Type="http://schemas.openxmlformats.org/officeDocument/2006/relationships/image" Target="../media/image240.emf"/><Relationship Id="rId3" Type="http://schemas.openxmlformats.org/officeDocument/2006/relationships/oleObject" Target="../embeddings/oleObject220.bin"/><Relationship Id="rId21" Type="http://schemas.openxmlformats.org/officeDocument/2006/relationships/oleObject" Target="../embeddings/oleObject229.bin"/><Relationship Id="rId34" Type="http://schemas.openxmlformats.org/officeDocument/2006/relationships/image" Target="../media/image6.jpeg"/><Relationship Id="rId7" Type="http://schemas.openxmlformats.org/officeDocument/2006/relationships/oleObject" Target="../embeddings/oleObject222.bin"/><Relationship Id="rId12" Type="http://schemas.openxmlformats.org/officeDocument/2006/relationships/image" Target="../media/image233.emf"/><Relationship Id="rId17" Type="http://schemas.openxmlformats.org/officeDocument/2006/relationships/oleObject" Target="../embeddings/oleObject227.bin"/><Relationship Id="rId25" Type="http://schemas.openxmlformats.org/officeDocument/2006/relationships/oleObject" Target="../embeddings/oleObject231.bin"/><Relationship Id="rId33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35.emf"/><Relationship Id="rId20" Type="http://schemas.openxmlformats.org/officeDocument/2006/relationships/image" Target="../media/image237.emf"/><Relationship Id="rId29" Type="http://schemas.openxmlformats.org/officeDocument/2006/relationships/oleObject" Target="../embeddings/oleObject233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30.emf"/><Relationship Id="rId11" Type="http://schemas.openxmlformats.org/officeDocument/2006/relationships/oleObject" Target="../embeddings/oleObject224.bin"/><Relationship Id="rId24" Type="http://schemas.openxmlformats.org/officeDocument/2006/relationships/image" Target="../media/image239.emf"/><Relationship Id="rId32" Type="http://schemas.openxmlformats.org/officeDocument/2006/relationships/image" Target="../media/image4.jpeg"/><Relationship Id="rId5" Type="http://schemas.openxmlformats.org/officeDocument/2006/relationships/oleObject" Target="../embeddings/oleObject221.bin"/><Relationship Id="rId15" Type="http://schemas.openxmlformats.org/officeDocument/2006/relationships/oleObject" Target="../embeddings/oleObject226.bin"/><Relationship Id="rId23" Type="http://schemas.openxmlformats.org/officeDocument/2006/relationships/oleObject" Target="../embeddings/oleObject230.bin"/><Relationship Id="rId28" Type="http://schemas.openxmlformats.org/officeDocument/2006/relationships/image" Target="../media/image241.emf"/><Relationship Id="rId36" Type="http://schemas.openxmlformats.org/officeDocument/2006/relationships/image" Target="../media/image8.jpeg"/><Relationship Id="rId10" Type="http://schemas.openxmlformats.org/officeDocument/2006/relationships/image" Target="../media/image232.emf"/><Relationship Id="rId19" Type="http://schemas.openxmlformats.org/officeDocument/2006/relationships/oleObject" Target="../embeddings/oleObject228.bin"/><Relationship Id="rId31" Type="http://schemas.openxmlformats.org/officeDocument/2006/relationships/image" Target="../media/image3.jpeg"/><Relationship Id="rId4" Type="http://schemas.openxmlformats.org/officeDocument/2006/relationships/image" Target="../media/image229.emf"/><Relationship Id="rId9" Type="http://schemas.openxmlformats.org/officeDocument/2006/relationships/oleObject" Target="../embeddings/oleObject223.bin"/><Relationship Id="rId14" Type="http://schemas.openxmlformats.org/officeDocument/2006/relationships/image" Target="../media/image234.emf"/><Relationship Id="rId22" Type="http://schemas.openxmlformats.org/officeDocument/2006/relationships/image" Target="../media/image238.emf"/><Relationship Id="rId27" Type="http://schemas.openxmlformats.org/officeDocument/2006/relationships/oleObject" Target="../embeddings/oleObject232.bin"/><Relationship Id="rId30" Type="http://schemas.openxmlformats.org/officeDocument/2006/relationships/image" Target="../media/image242.emf"/><Relationship Id="rId35" Type="http://schemas.openxmlformats.org/officeDocument/2006/relationships/image" Target="../media/image7.jpeg"/><Relationship Id="rId8" Type="http://schemas.openxmlformats.org/officeDocument/2006/relationships/image" Target="../media/image23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21.emf"/><Relationship Id="rId18" Type="http://schemas.openxmlformats.org/officeDocument/2006/relationships/oleObject" Target="../embeddings/oleObject17.bin"/><Relationship Id="rId26" Type="http://schemas.openxmlformats.org/officeDocument/2006/relationships/image" Target="../media/image4.jpe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25.emf"/><Relationship Id="rId7" Type="http://schemas.openxmlformats.org/officeDocument/2006/relationships/image" Target="../media/image18.e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23.emf"/><Relationship Id="rId25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29" Type="http://schemas.openxmlformats.org/officeDocument/2006/relationships/image" Target="../media/image7.jpe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0.emf"/><Relationship Id="rId24" Type="http://schemas.openxmlformats.org/officeDocument/2006/relationships/image" Target="../media/image27.png"/><Relationship Id="rId5" Type="http://schemas.openxmlformats.org/officeDocument/2006/relationships/image" Target="../media/image17.emf"/><Relationship Id="rId15" Type="http://schemas.openxmlformats.org/officeDocument/2006/relationships/image" Target="../media/image22.emf"/><Relationship Id="rId23" Type="http://schemas.openxmlformats.org/officeDocument/2006/relationships/image" Target="../media/image26.emf"/><Relationship Id="rId28" Type="http://schemas.openxmlformats.org/officeDocument/2006/relationships/image" Target="../media/image6.jpeg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24.e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9.emf"/><Relationship Id="rId14" Type="http://schemas.openxmlformats.org/officeDocument/2006/relationships/oleObject" Target="../embeddings/oleObject15.bin"/><Relationship Id="rId22" Type="http://schemas.openxmlformats.org/officeDocument/2006/relationships/oleObject" Target="../embeddings/oleObject19.bin"/><Relationship Id="rId27" Type="http://schemas.openxmlformats.org/officeDocument/2006/relationships/image" Target="../media/image5.jpeg"/><Relationship Id="rId30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35.emf"/><Relationship Id="rId26" Type="http://schemas.openxmlformats.org/officeDocument/2006/relationships/image" Target="../media/image39.emf"/><Relationship Id="rId3" Type="http://schemas.openxmlformats.org/officeDocument/2006/relationships/oleObject" Target="../embeddings/oleObject20.bin"/><Relationship Id="rId21" Type="http://schemas.openxmlformats.org/officeDocument/2006/relationships/oleObject" Target="../embeddings/oleObject29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32.emf"/><Relationship Id="rId17" Type="http://schemas.openxmlformats.org/officeDocument/2006/relationships/oleObject" Target="../embeddings/oleObject27.bin"/><Relationship Id="rId25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emf"/><Relationship Id="rId20" Type="http://schemas.openxmlformats.org/officeDocument/2006/relationships/image" Target="../media/image36.emf"/><Relationship Id="rId29" Type="http://schemas.openxmlformats.org/officeDocument/2006/relationships/image" Target="../media/image5.jpeg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emf"/><Relationship Id="rId11" Type="http://schemas.openxmlformats.org/officeDocument/2006/relationships/oleObject" Target="../embeddings/oleObject24.bin"/><Relationship Id="rId24" Type="http://schemas.openxmlformats.org/officeDocument/2006/relationships/image" Target="../media/image38.emf"/><Relationship Id="rId32" Type="http://schemas.openxmlformats.org/officeDocument/2006/relationships/image" Target="../media/image8.jpeg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30.bin"/><Relationship Id="rId28" Type="http://schemas.openxmlformats.org/officeDocument/2006/relationships/image" Target="../media/image4.jpeg"/><Relationship Id="rId10" Type="http://schemas.openxmlformats.org/officeDocument/2006/relationships/image" Target="../media/image31.emf"/><Relationship Id="rId19" Type="http://schemas.openxmlformats.org/officeDocument/2006/relationships/oleObject" Target="../embeddings/oleObject28.bin"/><Relationship Id="rId31" Type="http://schemas.openxmlformats.org/officeDocument/2006/relationships/image" Target="../media/image7.jpeg"/><Relationship Id="rId4" Type="http://schemas.openxmlformats.org/officeDocument/2006/relationships/image" Target="../media/image28.e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33.emf"/><Relationship Id="rId22" Type="http://schemas.openxmlformats.org/officeDocument/2006/relationships/image" Target="../media/image37.emf"/><Relationship Id="rId27" Type="http://schemas.openxmlformats.org/officeDocument/2006/relationships/image" Target="../media/image3.jpeg"/><Relationship Id="rId30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image" Target="../media/image3.jpeg"/><Relationship Id="rId18" Type="http://schemas.openxmlformats.org/officeDocument/2006/relationships/image" Target="../media/image8.jpeg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4.emf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.jpeg"/><Relationship Id="rId1" Type="http://schemas.openxmlformats.org/officeDocument/2006/relationships/vmlDrawing" Target="../drawings/vmlDrawing5.vml"/><Relationship Id="rId6" Type="http://schemas.openxmlformats.org/officeDocument/2006/relationships/image" Target="../media/image41.e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image" Target="../media/image5.jpeg"/><Relationship Id="rId10" Type="http://schemas.openxmlformats.org/officeDocument/2006/relationships/image" Target="../media/image43.emf"/><Relationship Id="rId4" Type="http://schemas.openxmlformats.org/officeDocument/2006/relationships/image" Target="../media/image40.e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52.emf"/><Relationship Id="rId26" Type="http://schemas.openxmlformats.org/officeDocument/2006/relationships/image" Target="../media/image4.jpeg"/><Relationship Id="rId3" Type="http://schemas.openxmlformats.org/officeDocument/2006/relationships/oleObject" Target="../embeddings/oleObject37.bin"/><Relationship Id="rId21" Type="http://schemas.openxmlformats.org/officeDocument/2006/relationships/oleObject" Target="../embeddings/oleObject46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9.emf"/><Relationship Id="rId17" Type="http://schemas.openxmlformats.org/officeDocument/2006/relationships/oleObject" Target="../embeddings/oleObject44.bin"/><Relationship Id="rId25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1.emf"/><Relationship Id="rId20" Type="http://schemas.openxmlformats.org/officeDocument/2006/relationships/image" Target="../media/image53.emf"/><Relationship Id="rId29" Type="http://schemas.openxmlformats.org/officeDocument/2006/relationships/image" Target="../media/image7.jpeg"/><Relationship Id="rId1" Type="http://schemas.openxmlformats.org/officeDocument/2006/relationships/vmlDrawing" Target="../drawings/vmlDrawing6.vml"/><Relationship Id="rId6" Type="http://schemas.openxmlformats.org/officeDocument/2006/relationships/image" Target="../media/image46.emf"/><Relationship Id="rId11" Type="http://schemas.openxmlformats.org/officeDocument/2006/relationships/oleObject" Target="../embeddings/oleObject41.bin"/><Relationship Id="rId24" Type="http://schemas.openxmlformats.org/officeDocument/2006/relationships/image" Target="../media/image55.emf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47.bin"/><Relationship Id="rId28" Type="http://schemas.openxmlformats.org/officeDocument/2006/relationships/image" Target="../media/image6.jpeg"/><Relationship Id="rId10" Type="http://schemas.openxmlformats.org/officeDocument/2006/relationships/image" Target="../media/image48.emf"/><Relationship Id="rId19" Type="http://schemas.openxmlformats.org/officeDocument/2006/relationships/oleObject" Target="../embeddings/oleObject45.bin"/><Relationship Id="rId4" Type="http://schemas.openxmlformats.org/officeDocument/2006/relationships/image" Target="../media/image45.e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50.emf"/><Relationship Id="rId22" Type="http://schemas.openxmlformats.org/officeDocument/2006/relationships/image" Target="../media/image54.emf"/><Relationship Id="rId27" Type="http://schemas.openxmlformats.org/officeDocument/2006/relationships/image" Target="../media/image5.jpeg"/><Relationship Id="rId30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4.jpeg"/><Relationship Id="rId3" Type="http://schemas.openxmlformats.org/officeDocument/2006/relationships/oleObject" Target="../embeddings/oleObject48.bin"/><Relationship Id="rId21" Type="http://schemas.openxmlformats.org/officeDocument/2006/relationships/image" Target="../media/image7.jpeg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60.emf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2.emf"/><Relationship Id="rId20" Type="http://schemas.openxmlformats.org/officeDocument/2006/relationships/image" Target="../media/image6.jpeg"/><Relationship Id="rId1" Type="http://schemas.openxmlformats.org/officeDocument/2006/relationships/vmlDrawing" Target="../drawings/vmlDrawing7.vml"/><Relationship Id="rId6" Type="http://schemas.openxmlformats.org/officeDocument/2006/relationships/image" Target="../media/image57.e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59.emf"/><Relationship Id="rId19" Type="http://schemas.openxmlformats.org/officeDocument/2006/relationships/image" Target="../media/image5.jpeg"/><Relationship Id="rId4" Type="http://schemas.openxmlformats.org/officeDocument/2006/relationships/image" Target="../media/image56.e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61.emf"/><Relationship Id="rId22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70.emf"/><Relationship Id="rId26" Type="http://schemas.openxmlformats.org/officeDocument/2006/relationships/image" Target="../media/image8.jpeg"/><Relationship Id="rId3" Type="http://schemas.openxmlformats.org/officeDocument/2006/relationships/oleObject" Target="../embeddings/oleObject55.bin"/><Relationship Id="rId21" Type="http://schemas.openxmlformats.org/officeDocument/2006/relationships/image" Target="../media/image3.jpeg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7.emf"/><Relationship Id="rId17" Type="http://schemas.openxmlformats.org/officeDocument/2006/relationships/oleObject" Target="../embeddings/oleObject62.bin"/><Relationship Id="rId25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9.emf"/><Relationship Id="rId20" Type="http://schemas.openxmlformats.org/officeDocument/2006/relationships/image" Target="../media/image71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4.emf"/><Relationship Id="rId11" Type="http://schemas.openxmlformats.org/officeDocument/2006/relationships/oleObject" Target="../embeddings/oleObject59.bin"/><Relationship Id="rId24" Type="http://schemas.openxmlformats.org/officeDocument/2006/relationships/image" Target="../media/image6.jpeg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23" Type="http://schemas.openxmlformats.org/officeDocument/2006/relationships/image" Target="../media/image5.jpeg"/><Relationship Id="rId10" Type="http://schemas.openxmlformats.org/officeDocument/2006/relationships/image" Target="../media/image66.emf"/><Relationship Id="rId19" Type="http://schemas.openxmlformats.org/officeDocument/2006/relationships/oleObject" Target="../embeddings/oleObject63.bin"/><Relationship Id="rId4" Type="http://schemas.openxmlformats.org/officeDocument/2006/relationships/image" Target="../media/image63.e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8.emf"/><Relationship Id="rId2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79.emf"/><Relationship Id="rId26" Type="http://schemas.openxmlformats.org/officeDocument/2006/relationships/image" Target="../media/image83.emf"/><Relationship Id="rId3" Type="http://schemas.openxmlformats.org/officeDocument/2006/relationships/oleObject" Target="../embeddings/oleObject64.bin"/><Relationship Id="rId21" Type="http://schemas.openxmlformats.org/officeDocument/2006/relationships/oleObject" Target="../embeddings/oleObject73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76.emf"/><Relationship Id="rId17" Type="http://schemas.openxmlformats.org/officeDocument/2006/relationships/oleObject" Target="../embeddings/oleObject71.bin"/><Relationship Id="rId25" Type="http://schemas.openxmlformats.org/officeDocument/2006/relationships/oleObject" Target="../embeddings/oleObject7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8.emf"/><Relationship Id="rId20" Type="http://schemas.openxmlformats.org/officeDocument/2006/relationships/image" Target="../media/image80.emf"/><Relationship Id="rId29" Type="http://schemas.openxmlformats.org/officeDocument/2006/relationships/image" Target="../media/image5.jpeg"/><Relationship Id="rId1" Type="http://schemas.openxmlformats.org/officeDocument/2006/relationships/vmlDrawing" Target="../drawings/vmlDrawing9.vml"/><Relationship Id="rId6" Type="http://schemas.openxmlformats.org/officeDocument/2006/relationships/image" Target="../media/image73.emf"/><Relationship Id="rId11" Type="http://schemas.openxmlformats.org/officeDocument/2006/relationships/oleObject" Target="../embeddings/oleObject68.bin"/><Relationship Id="rId24" Type="http://schemas.openxmlformats.org/officeDocument/2006/relationships/image" Target="../media/image82.emf"/><Relationship Id="rId32" Type="http://schemas.openxmlformats.org/officeDocument/2006/relationships/image" Target="../media/image8.jpeg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23" Type="http://schemas.openxmlformats.org/officeDocument/2006/relationships/oleObject" Target="../embeddings/oleObject74.bin"/><Relationship Id="rId28" Type="http://schemas.openxmlformats.org/officeDocument/2006/relationships/image" Target="../media/image4.jpeg"/><Relationship Id="rId10" Type="http://schemas.openxmlformats.org/officeDocument/2006/relationships/image" Target="../media/image75.emf"/><Relationship Id="rId19" Type="http://schemas.openxmlformats.org/officeDocument/2006/relationships/oleObject" Target="../embeddings/oleObject72.bin"/><Relationship Id="rId31" Type="http://schemas.openxmlformats.org/officeDocument/2006/relationships/image" Target="../media/image7.jpeg"/><Relationship Id="rId4" Type="http://schemas.openxmlformats.org/officeDocument/2006/relationships/image" Target="../media/image72.e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77.emf"/><Relationship Id="rId22" Type="http://schemas.openxmlformats.org/officeDocument/2006/relationships/image" Target="../media/image81.emf"/><Relationship Id="rId27" Type="http://schemas.openxmlformats.org/officeDocument/2006/relationships/image" Target="../media/image3.jpeg"/><Relationship Id="rId30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" name="Rectangle 61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2590800" cy="8382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100000">
                      <a:srgbClr val="0033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99CC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4800" dirty="0" smtClean="0">
                <a:ea typeface="华文行楷" panose="02010800040101010101" pitchFamily="2" charset="-122"/>
              </a:rPr>
              <a:t>第</a:t>
            </a:r>
            <a:r>
              <a:rPr lang="en-US" altLang="zh-CN" sz="4800" dirty="0" smtClean="0">
                <a:latin typeface="迷你简启体" panose="03000509000000000000" pitchFamily="65" charset="-122"/>
                <a:ea typeface="迷你简启体" panose="03000509000000000000" pitchFamily="65" charset="-122"/>
              </a:rPr>
              <a:t>5</a:t>
            </a:r>
            <a:r>
              <a:rPr lang="zh-CN" altLang="en-US" sz="4800" dirty="0" smtClean="0">
                <a:ea typeface="华文行楷" panose="02010800040101010101" pitchFamily="2" charset="-122"/>
              </a:rPr>
              <a:t>节</a:t>
            </a:r>
            <a:endParaRPr lang="zh-CN" altLang="en-US" sz="4800" dirty="0">
              <a:ea typeface="华文行楷" panose="02010800040101010101" pitchFamily="2" charset="-122"/>
            </a:endParaRPr>
          </a:p>
        </p:txBody>
      </p:sp>
      <p:sp>
        <p:nvSpPr>
          <p:cNvPr id="7210" name="Text Box 42"/>
          <p:cNvSpPr txBox="1">
            <a:spLocks noChangeArrowheads="1"/>
          </p:cNvSpPr>
          <p:nvPr/>
        </p:nvSpPr>
        <p:spPr bwMode="auto">
          <a:xfrm>
            <a:off x="2411760" y="2467769"/>
            <a:ext cx="4483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 smtClean="0"/>
              <a:t>一、</a:t>
            </a:r>
            <a:r>
              <a:rPr lang="zh-CN" altLang="en-US" sz="3200" b="1" dirty="0"/>
              <a:t>幂级数及其收敛性  </a:t>
            </a:r>
          </a:p>
        </p:txBody>
      </p:sp>
      <p:sp>
        <p:nvSpPr>
          <p:cNvPr id="7211" name="Text Box 43"/>
          <p:cNvSpPr txBox="1">
            <a:spLocks noChangeArrowheads="1"/>
          </p:cNvSpPr>
          <p:nvPr/>
        </p:nvSpPr>
        <p:spPr bwMode="auto">
          <a:xfrm>
            <a:off x="2411760" y="3352007"/>
            <a:ext cx="3562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 smtClean="0"/>
              <a:t>二、</a:t>
            </a:r>
            <a:r>
              <a:rPr lang="zh-CN" altLang="en-US" sz="3200" b="1" dirty="0"/>
              <a:t>幂级数的运算 </a:t>
            </a:r>
          </a:p>
        </p:txBody>
      </p:sp>
      <p:sp>
        <p:nvSpPr>
          <p:cNvPr id="7217" name="Text Box 49"/>
          <p:cNvSpPr txBox="1">
            <a:spLocks noChangeArrowheads="1"/>
          </p:cNvSpPr>
          <p:nvPr/>
        </p:nvSpPr>
        <p:spPr bwMode="auto">
          <a:xfrm>
            <a:off x="3581400" y="1004888"/>
            <a:ext cx="21621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幂级数 </a:t>
            </a:r>
          </a:p>
        </p:txBody>
      </p:sp>
      <p:pic>
        <p:nvPicPr>
          <p:cNvPr id="7219" name="Picture 51" descr="F:\My Documents\数学资源库\机动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0" name="Text Box 5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7221" name="Picture 53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22" name="Picture 54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23" name="Picture 5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24" name="Picture 5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25" name="Picture 5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230" name="Object 62"/>
          <p:cNvGraphicFramePr>
            <a:graphicFrameLocks noChangeAspect="1"/>
          </p:cNvGraphicFramePr>
          <p:nvPr/>
        </p:nvGraphicFramePr>
        <p:xfrm>
          <a:off x="238125" y="45720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BMP 图象" r:id="rId9" imgW="3390476" imgH="3409524" progId="Paint.Picture">
                  <p:embed/>
                </p:oleObj>
              </mc:Choice>
              <mc:Fallback>
                <p:oleObj name="BMP 图象" r:id="rId9" imgW="3390476" imgH="3409524" progId="Paint.Picture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45720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31" name="Text Box 63"/>
          <p:cNvSpPr txBox="1">
            <a:spLocks noChangeArrowheads="1"/>
          </p:cNvSpPr>
          <p:nvPr/>
        </p:nvSpPr>
        <p:spPr bwMode="auto">
          <a:xfrm>
            <a:off x="7339027" y="250825"/>
            <a:ext cx="1441420" cy="5232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zh-CN" dirty="0">
                <a:solidFill>
                  <a:schemeClr val="accent2"/>
                </a:solidFill>
              </a:rPr>
              <a:t> </a:t>
            </a:r>
            <a:r>
              <a:rPr kumimoji="0" lang="zh-CN" altLang="en-US" dirty="0" smtClean="0">
                <a:solidFill>
                  <a:schemeClr val="accent2"/>
                </a:solidFill>
              </a:rPr>
              <a:t>第</a:t>
            </a:r>
            <a:r>
              <a:rPr kumimoji="0" lang="en-US" altLang="zh-CN" dirty="0" smtClean="0">
                <a:solidFill>
                  <a:schemeClr val="accent2"/>
                </a:solidFill>
              </a:rPr>
              <a:t>13</a:t>
            </a:r>
            <a:r>
              <a:rPr kumimoji="0" lang="zh-CN" altLang="en-US" dirty="0" smtClean="0">
                <a:solidFill>
                  <a:schemeClr val="accent2"/>
                </a:solidFill>
              </a:rPr>
              <a:t>章 </a:t>
            </a:r>
            <a:endParaRPr kumimoji="0" lang="zh-CN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98463"/>
            <a:ext cx="990600" cy="5334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3.</a:t>
            </a:r>
            <a:endParaRPr lang="en-US" altLang="zh-CN" sz="2800">
              <a:solidFill>
                <a:schemeClr val="tx1"/>
              </a:solidFill>
              <a:ea typeface="楷体_GB2312" panose="02010609030101010101" pitchFamily="49" charset="-122"/>
            </a:endParaRP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447800" y="177800"/>
          <a:ext cx="34163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name="Equation" r:id="rId3" imgW="3416040" imgH="1041120" progId="Equation.3">
                  <p:embed/>
                </p:oleObj>
              </mc:Choice>
              <mc:Fallback>
                <p:oleObj name="Equation" r:id="rId3" imgW="3416040" imgH="1041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77800"/>
                        <a:ext cx="34163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865688" y="3524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的收敛半径 </a:t>
            </a:r>
            <a:r>
              <a:rPr lang="en-US" altLang="zh-CN"/>
              <a:t>.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09600" y="1247775"/>
            <a:ext cx="685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级数缺少奇次幂项</a:t>
            </a:r>
            <a:r>
              <a:rPr lang="en-US" altLang="zh-CN"/>
              <a:t>,</a:t>
            </a:r>
            <a:r>
              <a:rPr lang="zh-CN" altLang="en-US"/>
              <a:t>不能直接应用定理</a:t>
            </a:r>
            <a:r>
              <a:rPr lang="en-US" altLang="zh-CN"/>
              <a:t>2,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28600" y="1766888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比值审敛法求收敛半径</a:t>
            </a:r>
            <a:r>
              <a:rPr lang="en-US" altLang="zh-CN"/>
              <a:t>.</a:t>
            </a:r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1347788" y="2635250"/>
          <a:ext cx="5384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Equation" r:id="rId5" imgW="5384520" imgH="1028520" progId="Equation.3">
                  <p:embed/>
                </p:oleObj>
              </mc:Choice>
              <mc:Fallback>
                <p:oleObj name="Equation" r:id="rId5" imgW="5384520" imgH="10285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2635250"/>
                        <a:ext cx="53848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4356100" y="2206625"/>
          <a:ext cx="15875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" name="Equation" r:id="rId7" imgW="1765080" imgH="965160" progId="Equation.3">
                  <p:embed/>
                </p:oleObj>
              </mc:Choice>
              <mc:Fallback>
                <p:oleObj name="Equation" r:id="rId7" imgW="1765080" imgH="965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206625"/>
                        <a:ext cx="158750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4648200" y="3170238"/>
          <a:ext cx="99377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Equation" r:id="rId9" imgW="1104840" imgH="965160" progId="Equation.3">
                  <p:embed/>
                </p:oleObj>
              </mc:Choice>
              <mc:Fallback>
                <p:oleObj name="Equation" r:id="rId9" imgW="1104840" imgH="965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170238"/>
                        <a:ext cx="993775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2730500" y="4114800"/>
          <a:ext cx="3911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Equation" r:id="rId11" imgW="3911400" imgH="965160" progId="Equation.3">
                  <p:embed/>
                </p:oleObj>
              </mc:Choice>
              <mc:Fallback>
                <p:oleObj name="Equation" r:id="rId11" imgW="3911400" imgH="965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4114800"/>
                        <a:ext cx="3911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6680200" y="4243388"/>
          <a:ext cx="939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7" name="Equation" r:id="rId13" imgW="939600" imgH="507960" progId="Equation.3">
                  <p:embed/>
                </p:oleObj>
              </mc:Choice>
              <mc:Fallback>
                <p:oleObj name="Equation" r:id="rId13" imgW="939600" imgH="5079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200" y="4243388"/>
                        <a:ext cx="939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/>
          <p:cNvGraphicFramePr>
            <a:graphicFrameLocks noChangeAspect="1"/>
          </p:cNvGraphicFramePr>
          <p:nvPr/>
        </p:nvGraphicFramePr>
        <p:xfrm>
          <a:off x="685800" y="5105400"/>
          <a:ext cx="1460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8" name="Equation" r:id="rId15" imgW="1460160" imgH="520560" progId="Equation.3">
                  <p:embed/>
                </p:oleObj>
              </mc:Choice>
              <mc:Fallback>
                <p:oleObj name="Equation" r:id="rId15" imgW="1460160" imgH="5205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105400"/>
                        <a:ext cx="1460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3581400" y="51196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时级数收敛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3581400" y="57912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时级数发散  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5715000" y="545623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故收敛半径为 </a:t>
            </a:r>
          </a:p>
        </p:txBody>
      </p:sp>
      <p:graphicFrame>
        <p:nvGraphicFramePr>
          <p:cNvPr id="17428" name="Object 20"/>
          <p:cNvGraphicFramePr>
            <a:graphicFrameLocks noChangeAspect="1"/>
          </p:cNvGraphicFramePr>
          <p:nvPr/>
        </p:nvGraphicFramePr>
        <p:xfrm>
          <a:off x="8001000" y="5303838"/>
          <a:ext cx="990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" name="Equation" r:id="rId17" imgW="990360" imgH="850680" progId="Equation.3">
                  <p:embed/>
                </p:oleObj>
              </mc:Choice>
              <mc:Fallback>
                <p:oleObj name="Equation" r:id="rId17" imgW="990360" imgH="8506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5303838"/>
                        <a:ext cx="990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6" name="Object 28"/>
          <p:cNvGraphicFramePr>
            <a:graphicFrameLocks noChangeAspect="1"/>
          </p:cNvGraphicFramePr>
          <p:nvPr/>
        </p:nvGraphicFramePr>
        <p:xfrm>
          <a:off x="2209800" y="5157788"/>
          <a:ext cx="1358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0" name="Equation" r:id="rId19" imgW="1358640" imgH="533160" progId="Equation.3">
                  <p:embed/>
                </p:oleObj>
              </mc:Choice>
              <mc:Fallback>
                <p:oleObj name="Equation" r:id="rId19" imgW="1358640" imgH="5331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157788"/>
                        <a:ext cx="1358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7" name="Object 29"/>
          <p:cNvGraphicFramePr>
            <a:graphicFrameLocks noChangeAspect="1"/>
          </p:cNvGraphicFramePr>
          <p:nvPr/>
        </p:nvGraphicFramePr>
        <p:xfrm>
          <a:off x="685800" y="5767388"/>
          <a:ext cx="1473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1" name="Equation" r:id="rId21" imgW="1473120" imgH="520560" progId="Equation.3">
                  <p:embed/>
                </p:oleObj>
              </mc:Choice>
              <mc:Fallback>
                <p:oleObj name="Equation" r:id="rId21" imgW="1473120" imgH="5205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767388"/>
                        <a:ext cx="1473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9" name="Object 31"/>
          <p:cNvGraphicFramePr>
            <a:graphicFrameLocks noChangeAspect="1"/>
          </p:cNvGraphicFramePr>
          <p:nvPr/>
        </p:nvGraphicFramePr>
        <p:xfrm>
          <a:off x="2209800" y="5791200"/>
          <a:ext cx="1358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2" name="Equation" r:id="rId23" imgW="1358640" imgH="533160" progId="Equation.3">
                  <p:embed/>
                </p:oleObj>
              </mc:Choice>
              <mc:Fallback>
                <p:oleObj name="Equation" r:id="rId23" imgW="1358640" imgH="5331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791200"/>
                        <a:ext cx="1358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0" name="Object 32"/>
          <p:cNvGraphicFramePr>
            <a:graphicFrameLocks noChangeAspect="1"/>
          </p:cNvGraphicFramePr>
          <p:nvPr/>
        </p:nvGraphicFramePr>
        <p:xfrm>
          <a:off x="5956300" y="2303463"/>
          <a:ext cx="977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3" name="Equation" r:id="rId25" imgW="977760" imgH="431640" progId="Equation.3">
                  <p:embed/>
                </p:oleObj>
              </mc:Choice>
              <mc:Fallback>
                <p:oleObj name="Equation" r:id="rId25" imgW="977760" imgH="4316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03463"/>
                        <a:ext cx="977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1" name="Object 33"/>
          <p:cNvGraphicFramePr>
            <a:graphicFrameLocks noChangeAspect="1"/>
          </p:cNvGraphicFramePr>
          <p:nvPr/>
        </p:nvGraphicFramePr>
        <p:xfrm>
          <a:off x="5715000" y="3270250"/>
          <a:ext cx="53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4" name="Equation" r:id="rId27" imgW="533160" imgH="431640" progId="Equation.3">
                  <p:embed/>
                </p:oleObj>
              </mc:Choice>
              <mc:Fallback>
                <p:oleObj name="Equation" r:id="rId27" imgW="533160" imgH="4316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270250"/>
                        <a:ext cx="533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7391400" y="1233488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故直接由</a:t>
            </a:r>
          </a:p>
        </p:txBody>
      </p:sp>
      <p:sp>
        <p:nvSpPr>
          <p:cNvPr id="17444" name="AutoShape 36"/>
          <p:cNvSpPr>
            <a:spLocks/>
          </p:cNvSpPr>
          <p:nvPr/>
        </p:nvSpPr>
        <p:spPr bwMode="auto">
          <a:xfrm>
            <a:off x="5562600" y="52578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7445" name="Picture 37" descr="F:\My Documents\数学资源库\机动.jpg"/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46" name="Text Box 3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7447" name="Picture 39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48" name="Picture 40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49" name="Picture 41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50" name="Picture 42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51" name="Picture 43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autoUpdateAnimBg="0"/>
      <p:bldP spid="17414" grpId="0" autoUpdateAnimBg="0"/>
      <p:bldP spid="17423" grpId="0" autoUpdateAnimBg="0"/>
      <p:bldP spid="17426" grpId="0" autoUpdateAnimBg="0"/>
      <p:bldP spid="17427" grpId="0" autoUpdateAnimBg="0"/>
      <p:bldP spid="17442" grpId="0" build="p" autoUpdateAnimBg="0"/>
      <p:bldP spid="174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55600"/>
            <a:ext cx="914400" cy="5334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4.</a:t>
            </a:r>
            <a:endParaRPr lang="en-US" altLang="zh-CN" sz="2800">
              <a:solidFill>
                <a:schemeClr val="tx1"/>
              </a:solidFill>
              <a:ea typeface="楷体_GB2312" panose="02010609030101010101" pitchFamily="49" charset="-122"/>
            </a:endParaRP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498600" y="152400"/>
          <a:ext cx="3149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Equation" r:id="rId3" imgW="3149280" imgH="1041120" progId="Equation.3">
                  <p:embed/>
                </p:oleObj>
              </mc:Choice>
              <mc:Fallback>
                <p:oleObj name="Equation" r:id="rId3" imgW="3149280" imgH="1041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152400"/>
                        <a:ext cx="31496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572000" y="3556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的收敛域</a:t>
            </a:r>
            <a:r>
              <a:rPr lang="en-US" altLang="zh-CN"/>
              <a:t>.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09600" y="13081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令 </a:t>
            </a: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1676400" y="1438275"/>
          <a:ext cx="132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Equation" r:id="rId5" imgW="1320480" imgH="393480" progId="Equation.3">
                  <p:embed/>
                </p:oleObj>
              </mc:Choice>
              <mc:Fallback>
                <p:oleObj name="Equation" r:id="rId5" imgW="132048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438275"/>
                        <a:ext cx="1320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2971800" y="131603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级数变为</a:t>
            </a:r>
          </a:p>
        </p:txBody>
      </p:sp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4508500" y="1066800"/>
          <a:ext cx="15113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Equation" r:id="rId7" imgW="1511280" imgH="1028520" progId="Equation.3">
                  <p:embed/>
                </p:oleObj>
              </mc:Choice>
              <mc:Fallback>
                <p:oleObj name="Equation" r:id="rId7" imgW="1511280" imgH="10285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1066800"/>
                        <a:ext cx="15113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381000" y="2095500"/>
          <a:ext cx="346551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Equation" r:id="rId9" imgW="3466800" imgH="1028520" progId="Equation.3">
                  <p:embed/>
                </p:oleObj>
              </mc:Choice>
              <mc:Fallback>
                <p:oleObj name="Equation" r:id="rId9" imgW="3466800" imgH="10285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095500"/>
                        <a:ext cx="3465513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3962400" y="2085975"/>
          <a:ext cx="53975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Equation" r:id="rId11" imgW="634680" imgH="876240" progId="Equation.3">
                  <p:embed/>
                </p:oleObj>
              </mc:Choice>
              <mc:Fallback>
                <p:oleObj name="Equation" r:id="rId11" imgW="634680" imgH="876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085975"/>
                        <a:ext cx="53975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4495800" y="2543175"/>
          <a:ext cx="13493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name="Equation" r:id="rId13" imgW="1587240" imgH="952200" progId="Equation.3">
                  <p:embed/>
                </p:oleObj>
              </mc:Choice>
              <mc:Fallback>
                <p:oleObj name="Equation" r:id="rId13" imgW="1587240" imgH="952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543175"/>
                        <a:ext cx="134937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5791200" y="2122488"/>
          <a:ext cx="2514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name="Equation" r:id="rId15" imgW="2514600" imgH="965160" progId="Equation.3">
                  <p:embed/>
                </p:oleObj>
              </mc:Choice>
              <mc:Fallback>
                <p:oleObj name="Equation" r:id="rId15" imgW="2514600" imgH="965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122488"/>
                        <a:ext cx="2514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8331200" y="2438400"/>
          <a:ext cx="508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Equation" r:id="rId17" imgW="507960" imgH="304560" progId="Equation.3">
                  <p:embed/>
                </p:oleObj>
              </mc:Choice>
              <mc:Fallback>
                <p:oleObj name="Equation" r:id="rId17" imgW="507960" imgH="3045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1200" y="2438400"/>
                        <a:ext cx="508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533400" y="3540125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当 </a:t>
            </a:r>
            <a:r>
              <a:rPr lang="en-US" altLang="zh-CN" i="1">
                <a:solidFill>
                  <a:schemeClr val="tx2"/>
                </a:solidFill>
              </a:rPr>
              <a:t>t </a:t>
            </a:r>
            <a:r>
              <a:rPr lang="en-US" altLang="zh-CN">
                <a:solidFill>
                  <a:schemeClr val="tx2"/>
                </a:solidFill>
              </a:rPr>
              <a:t>= 2</a:t>
            </a:r>
            <a:r>
              <a:rPr lang="en-US" altLang="zh-CN"/>
              <a:t> </a:t>
            </a: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/>
              <a:t>级数为</a:t>
            </a:r>
          </a:p>
        </p:txBody>
      </p:sp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3429000" y="3276600"/>
          <a:ext cx="800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6" name="Equation" r:id="rId19" imgW="799920" imgH="1028520" progId="Equation.3">
                  <p:embed/>
                </p:oleObj>
              </mc:Choice>
              <mc:Fallback>
                <p:oleObj name="Equation" r:id="rId19" imgW="799920" imgH="10285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276600"/>
                        <a:ext cx="8001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4191000" y="3548063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此级数发散</a:t>
            </a:r>
            <a:r>
              <a:rPr lang="en-US" altLang="zh-CN"/>
              <a:t>;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533400" y="4568825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当 </a:t>
            </a:r>
            <a:r>
              <a:rPr lang="en-US" altLang="zh-CN" i="1">
                <a:solidFill>
                  <a:schemeClr val="tx2"/>
                </a:solidFill>
              </a:rPr>
              <a:t>t </a:t>
            </a:r>
            <a:r>
              <a:rPr lang="en-US" altLang="zh-CN">
                <a:solidFill>
                  <a:schemeClr val="tx2"/>
                </a:solidFill>
              </a:rPr>
              <a:t>= – 2 </a:t>
            </a: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/>
              <a:t>级数为</a:t>
            </a:r>
          </a:p>
        </p:txBody>
      </p:sp>
      <p:graphicFrame>
        <p:nvGraphicFramePr>
          <p:cNvPr id="18450" name="Object 18"/>
          <p:cNvGraphicFramePr>
            <a:graphicFrameLocks noChangeAspect="1"/>
          </p:cNvGraphicFramePr>
          <p:nvPr/>
        </p:nvGraphicFramePr>
        <p:xfrm>
          <a:off x="3695700" y="4327525"/>
          <a:ext cx="14097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7" name="Equation" r:id="rId21" imgW="1409400" imgH="1041120" progId="Equation.3">
                  <p:embed/>
                </p:oleObj>
              </mc:Choice>
              <mc:Fallback>
                <p:oleObj name="Equation" r:id="rId21" imgW="1409400" imgH="10411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4327525"/>
                        <a:ext cx="14097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5105400" y="4545013"/>
            <a:ext cx="2909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此级数条件收敛</a:t>
            </a:r>
            <a:r>
              <a:rPr lang="en-US" altLang="zh-CN"/>
              <a:t>;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228600" y="53340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因此级数的收敛域为</a:t>
            </a:r>
          </a:p>
        </p:txBody>
      </p:sp>
      <p:graphicFrame>
        <p:nvGraphicFramePr>
          <p:cNvPr id="18453" name="Object 21"/>
          <p:cNvGraphicFramePr>
            <a:graphicFrameLocks noChangeAspect="1"/>
          </p:cNvGraphicFramePr>
          <p:nvPr/>
        </p:nvGraphicFramePr>
        <p:xfrm>
          <a:off x="3581400" y="5486400"/>
          <a:ext cx="1676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name="Equation" r:id="rId23" imgW="1676160" imgH="393480" progId="Equation.3">
                  <p:embed/>
                </p:oleObj>
              </mc:Choice>
              <mc:Fallback>
                <p:oleObj name="Equation" r:id="rId23" imgW="1676160" imgH="393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486400"/>
                        <a:ext cx="1676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5257800" y="5334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故原级数的收敛域为</a:t>
            </a:r>
          </a:p>
        </p:txBody>
      </p:sp>
      <p:graphicFrame>
        <p:nvGraphicFramePr>
          <p:cNvPr id="18455" name="Object 23"/>
          <p:cNvGraphicFramePr>
            <a:graphicFrameLocks noChangeAspect="1"/>
          </p:cNvGraphicFramePr>
          <p:nvPr/>
        </p:nvGraphicFramePr>
        <p:xfrm>
          <a:off x="374650" y="6005513"/>
          <a:ext cx="2197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Equation" r:id="rId25" imgW="2197080" imgH="393480" progId="Equation.3">
                  <p:embed/>
                </p:oleObj>
              </mc:Choice>
              <mc:Fallback>
                <p:oleObj name="Equation" r:id="rId25" imgW="2197080" imgH="3934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6005513"/>
                        <a:ext cx="2197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2628900" y="5943600"/>
            <a:ext cx="723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即</a:t>
            </a:r>
          </a:p>
        </p:txBody>
      </p:sp>
      <p:graphicFrame>
        <p:nvGraphicFramePr>
          <p:cNvPr id="18457" name="Object 25"/>
          <p:cNvGraphicFramePr>
            <a:graphicFrameLocks noChangeAspect="1"/>
          </p:cNvGraphicFramePr>
          <p:nvPr/>
        </p:nvGraphicFramePr>
        <p:xfrm>
          <a:off x="3238500" y="6019800"/>
          <a:ext cx="163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name="Equation" r:id="rId27" imgW="1638000" imgH="393480" progId="Equation.3">
                  <p:embed/>
                </p:oleObj>
              </mc:Choice>
              <mc:Fallback>
                <p:oleObj name="Equation" r:id="rId27" imgW="1638000" imgH="3934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6019800"/>
                        <a:ext cx="1638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0" name="Line 28"/>
          <p:cNvSpPr>
            <a:spLocks noChangeShapeType="1"/>
          </p:cNvSpPr>
          <p:nvPr/>
        </p:nvSpPr>
        <p:spPr bwMode="auto">
          <a:xfrm flipH="1">
            <a:off x="4191000" y="2209800"/>
            <a:ext cx="762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461" name="Picture 29" descr="F:\My Documents\数学资源库\机动.jpg"/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62" name="Text Box 3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8463" name="Picture 3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64" name="Picture 32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65" name="Picture 3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66" name="Picture 3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67" name="Picture 3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utoUpdateAnimBg="0"/>
      <p:bldP spid="18439" grpId="0" autoUpdateAnimBg="0"/>
      <p:bldP spid="18446" grpId="0" autoUpdateAnimBg="0"/>
      <p:bldP spid="18448" grpId="0" autoUpdateAnimBg="0"/>
      <p:bldP spid="18449" grpId="0" autoUpdateAnimBg="0"/>
      <p:bldP spid="18451" grpId="0" autoUpdateAnimBg="0"/>
      <p:bldP spid="18452" grpId="0" autoUpdateAnimBg="0"/>
      <p:bldP spid="18454" grpId="0" autoUpdateAnimBg="0"/>
      <p:bldP spid="18456" grpId="0" autoUpdateAnimBg="0"/>
      <p:bldP spid="184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4038600" cy="609600"/>
          </a:xfrm>
        </p:spPr>
        <p:txBody>
          <a:bodyPr/>
          <a:lstStyle/>
          <a:p>
            <a:pPr algn="l"/>
            <a:r>
              <a:rPr lang="zh-CN" altLang="en-US" sz="3200" b="1" dirty="0" smtClean="0">
                <a:ea typeface="楷体_GB2312" panose="02010609030101010101" pitchFamily="49" charset="-122"/>
              </a:rPr>
              <a:t>二、</a:t>
            </a:r>
            <a:r>
              <a:rPr lang="zh-CN" altLang="en-US" sz="3200" b="1" dirty="0">
                <a:ea typeface="楷体_GB2312" panose="02010609030101010101" pitchFamily="49" charset="-122"/>
              </a:rPr>
              <a:t>幂级数的运算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09600" y="928688"/>
            <a:ext cx="3087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定理</a:t>
            </a:r>
            <a:r>
              <a:rPr lang="en-US" altLang="zh-CN" b="1">
                <a:solidFill>
                  <a:schemeClr val="tx2"/>
                </a:solidFill>
              </a:rPr>
              <a:t>3.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en-US" altLang="zh-CN"/>
              <a:t> </a:t>
            </a:r>
            <a:r>
              <a:rPr lang="zh-CN" altLang="en-US"/>
              <a:t>设幂级数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3251200" y="660400"/>
          <a:ext cx="1168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Equation" r:id="rId3" imgW="1168200" imgH="1015920" progId="Equation.3">
                  <p:embed/>
                </p:oleObj>
              </mc:Choice>
              <mc:Fallback>
                <p:oleObj name="Equation" r:id="rId3" imgW="1168200" imgH="1015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660400"/>
                        <a:ext cx="1168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4876800" y="685800"/>
          <a:ext cx="1130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name="Equation" r:id="rId5" imgW="1130040" imgH="1015920" progId="Equation.3">
                  <p:embed/>
                </p:oleObj>
              </mc:Choice>
              <mc:Fallback>
                <p:oleObj name="Equation" r:id="rId5" imgW="1130040" imgH="10159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685800"/>
                        <a:ext cx="11303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4343400" y="928688"/>
            <a:ext cx="830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及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5943600" y="85248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的收敛半径分别为</a:t>
            </a:r>
          </a:p>
        </p:txBody>
      </p:sp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476250" y="1722438"/>
          <a:ext cx="105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name="Equation" r:id="rId7" imgW="1054080" imgH="444240" progId="Equation.3">
                  <p:embed/>
                </p:oleObj>
              </mc:Choice>
              <mc:Fallback>
                <p:oleObj name="Equation" r:id="rId7" imgW="105408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1722438"/>
                        <a:ext cx="1054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524000" y="168751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令</a:t>
            </a:r>
          </a:p>
        </p:txBody>
      </p:sp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1095375" y="2189163"/>
          <a:ext cx="1447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" name="Equation" r:id="rId9" imgW="1447560" imgH="1028520" progId="Equation.3">
                  <p:embed/>
                </p:oleObj>
              </mc:Choice>
              <mc:Fallback>
                <p:oleObj name="Equation" r:id="rId9" imgW="1447560" imgH="10285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2189163"/>
                        <a:ext cx="14478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2565400" y="2209800"/>
          <a:ext cx="3530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" name="Equation" r:id="rId11" imgW="3530520" imgH="1028520" progId="Equation.3">
                  <p:embed/>
                </p:oleObj>
              </mc:Choice>
              <mc:Fallback>
                <p:oleObj name="Equation" r:id="rId11" imgW="3530520" imgH="10285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209800"/>
                        <a:ext cx="35306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2"/>
          <p:cNvGraphicFramePr>
            <a:graphicFrameLocks noChangeAspect="1"/>
          </p:cNvGraphicFramePr>
          <p:nvPr/>
        </p:nvGraphicFramePr>
        <p:xfrm>
          <a:off x="7035800" y="2501900"/>
          <a:ext cx="1117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4" name="Equation" r:id="rId13" imgW="1117440" imgH="469800" progId="Equation.3">
                  <p:embed/>
                </p:oleObj>
              </mc:Choice>
              <mc:Fallback>
                <p:oleObj name="Equation" r:id="rId13" imgW="1117440" imgH="469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800" y="2501900"/>
                        <a:ext cx="1117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2019300" y="1765300"/>
          <a:ext cx="2781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name="Equation" r:id="rId15" imgW="2781000" imgH="444240" progId="Equation.3">
                  <p:embed/>
                </p:oleObj>
              </mc:Choice>
              <mc:Fallback>
                <p:oleObj name="Equation" r:id="rId15" imgW="278100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1765300"/>
                        <a:ext cx="2781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14"/>
          <p:cNvGraphicFramePr>
            <a:graphicFrameLocks noChangeAspect="1"/>
          </p:cNvGraphicFramePr>
          <p:nvPr/>
        </p:nvGraphicFramePr>
        <p:xfrm>
          <a:off x="1116013" y="3268663"/>
          <a:ext cx="2641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6" name="Equation" r:id="rId17" imgW="2641320" imgH="1015920" progId="Equation.3">
                  <p:embed/>
                </p:oleObj>
              </mc:Choice>
              <mc:Fallback>
                <p:oleObj name="Equation" r:id="rId17" imgW="2641320" imgH="10159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268663"/>
                        <a:ext cx="2641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Object 15"/>
          <p:cNvGraphicFramePr>
            <a:graphicFrameLocks noChangeAspect="1"/>
          </p:cNvGraphicFramePr>
          <p:nvPr/>
        </p:nvGraphicFramePr>
        <p:xfrm>
          <a:off x="3852863" y="3271838"/>
          <a:ext cx="2578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7" name="Equation" r:id="rId19" imgW="2577960" imgH="1015920" progId="Equation.3">
                  <p:embed/>
                </p:oleObj>
              </mc:Choice>
              <mc:Fallback>
                <p:oleObj name="Equation" r:id="rId19" imgW="2577960" imgH="10159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3271838"/>
                        <a:ext cx="2578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2" name="Object 16"/>
          <p:cNvGraphicFramePr>
            <a:graphicFrameLocks noChangeAspect="1"/>
          </p:cNvGraphicFramePr>
          <p:nvPr/>
        </p:nvGraphicFramePr>
        <p:xfrm>
          <a:off x="7035800" y="3581400"/>
          <a:ext cx="1041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8" name="Equation" r:id="rId21" imgW="1041120" imgH="469800" progId="Equation.3">
                  <p:embed/>
                </p:oleObj>
              </mc:Choice>
              <mc:Fallback>
                <p:oleObj name="Equation" r:id="rId21" imgW="1041120" imgH="469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800" y="3581400"/>
                        <a:ext cx="1041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6" name="Object 20"/>
          <p:cNvGraphicFramePr>
            <a:graphicFrameLocks noChangeAspect="1"/>
          </p:cNvGraphicFramePr>
          <p:nvPr/>
        </p:nvGraphicFramePr>
        <p:xfrm>
          <a:off x="4365625" y="4411663"/>
          <a:ext cx="1549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9" name="Equation" r:id="rId23" imgW="1549080" imgH="1015920" progId="Equation.3">
                  <p:embed/>
                </p:oleObj>
              </mc:Choice>
              <mc:Fallback>
                <p:oleObj name="Equation" r:id="rId23" imgW="1549080" imgH="101592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25" y="4411663"/>
                        <a:ext cx="1549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7" name="Object 21"/>
          <p:cNvGraphicFramePr>
            <a:graphicFrameLocks noChangeAspect="1"/>
          </p:cNvGraphicFramePr>
          <p:nvPr/>
        </p:nvGraphicFramePr>
        <p:xfrm>
          <a:off x="7035800" y="4724400"/>
          <a:ext cx="1041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0" name="Equation" r:id="rId25" imgW="1041120" imgH="469800" progId="Equation.3">
                  <p:embed/>
                </p:oleObj>
              </mc:Choice>
              <mc:Fallback>
                <p:oleObj name="Equation" r:id="rId25" imgW="1041120" imgH="4698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800" y="4724400"/>
                        <a:ext cx="1041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4800600" y="1687513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则有 </a:t>
            </a:r>
            <a:r>
              <a:rPr lang="en-US" altLang="zh-CN"/>
              <a:t>:</a:t>
            </a:r>
          </a:p>
        </p:txBody>
      </p:sp>
      <p:graphicFrame>
        <p:nvGraphicFramePr>
          <p:cNvPr id="19488" name="Object 32"/>
          <p:cNvGraphicFramePr>
            <a:graphicFrameLocks noChangeAspect="1"/>
          </p:cNvGraphicFramePr>
          <p:nvPr/>
        </p:nvGraphicFramePr>
        <p:xfrm>
          <a:off x="1073150" y="4413250"/>
          <a:ext cx="3136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1" name="Equation" r:id="rId27" imgW="3136680" imgH="1015920" progId="Equation.3">
                  <p:embed/>
                </p:oleObj>
              </mc:Choice>
              <mc:Fallback>
                <p:oleObj name="Equation" r:id="rId27" imgW="3136680" imgH="101592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4413250"/>
                        <a:ext cx="31369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9" name="Text Box 33"/>
          <p:cNvSpPr txBox="1">
            <a:spLocks noChangeArrowheads="1"/>
          </p:cNvSpPr>
          <p:nvPr/>
        </p:nvSpPr>
        <p:spPr bwMode="auto">
          <a:xfrm>
            <a:off x="1752600" y="56134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其中</a:t>
            </a:r>
          </a:p>
        </p:txBody>
      </p:sp>
      <p:graphicFrame>
        <p:nvGraphicFramePr>
          <p:cNvPr id="19490" name="Object 34"/>
          <p:cNvGraphicFramePr>
            <a:graphicFrameLocks noChangeAspect="1"/>
          </p:cNvGraphicFramePr>
          <p:nvPr/>
        </p:nvGraphicFramePr>
        <p:xfrm>
          <a:off x="2667000" y="5384800"/>
          <a:ext cx="2133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2" name="Equation" r:id="rId29" imgW="2133360" imgH="1015920" progId="Equation.3">
                  <p:embed/>
                </p:oleObj>
              </mc:Choice>
              <mc:Fallback>
                <p:oleObj name="Equation" r:id="rId29" imgW="2133360" imgH="101592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384800"/>
                        <a:ext cx="2133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91" name="Text Box 35"/>
          <p:cNvSpPr txBox="1">
            <a:spLocks noChangeArrowheads="1"/>
          </p:cNvSpPr>
          <p:nvPr/>
        </p:nvSpPr>
        <p:spPr bwMode="auto">
          <a:xfrm>
            <a:off x="5715000" y="5486400"/>
            <a:ext cx="3124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accent2"/>
                </a:solidFill>
              </a:rPr>
              <a:t>以上结论可用部分和的极限证明 </a:t>
            </a:r>
            <a:r>
              <a:rPr lang="en-US" altLang="zh-CN" sz="240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19492" name="Picture 36" descr="F:\My Documents\数学资源库\机动.jpg"/>
          <p:cNvPicPr>
            <a:picLocks noChangeAspect="1" noChangeArrowheads="1"/>
          </p:cNvPicPr>
          <p:nvPr/>
        </p:nvPicPr>
        <p:blipFill>
          <a:blip r:embed="rId3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93" name="Text Box 37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9494" name="Picture 38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95" name="Picture 39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96" name="Picture 40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97" name="Picture 41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98" name="Picture 42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  <p:bldP spid="19462" grpId="0" build="p" autoUpdateAnimBg="0" advAuto="0"/>
      <p:bldP spid="19463" grpId="0" autoUpdateAnimBg="0"/>
      <p:bldP spid="19465" grpId="0" autoUpdateAnimBg="0"/>
      <p:bldP spid="19484" grpId="0" autoUpdateAnimBg="0"/>
      <p:bldP spid="19489" grpId="0" autoUpdateAnimBg="0"/>
      <p:bldP spid="1949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129540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说明</a:t>
            </a:r>
            <a:r>
              <a:rPr lang="en-US" altLang="zh-CN" sz="2800" b="1">
                <a:ea typeface="楷体_GB2312" panose="02010609030101010101" pitchFamily="49" charset="-122"/>
              </a:rPr>
              <a:t>:</a:t>
            </a:r>
            <a:endParaRPr lang="en-US" altLang="zh-CN" sz="2800">
              <a:solidFill>
                <a:schemeClr val="tx1"/>
              </a:solidFill>
              <a:ea typeface="楷体_GB2312" panose="02010609030101010101" pitchFamily="49" charset="-122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600200" y="242888"/>
            <a:ext cx="739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两个幂级数相除所得幂级数的收敛半径可能比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04800" y="852488"/>
            <a:ext cx="571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原来两个幂级数的收敛半径小得多</a:t>
            </a:r>
            <a:r>
              <a:rPr lang="en-US" altLang="zh-CN"/>
              <a:t>.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867400" y="8524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例如</a:t>
            </a:r>
            <a:r>
              <a:rPr lang="en-US" altLang="zh-CN"/>
              <a:t>, </a:t>
            </a:r>
            <a:r>
              <a:rPr lang="zh-CN" altLang="en-US"/>
              <a:t>设 </a:t>
            </a:r>
          </a:p>
        </p:txBody>
      </p:sp>
      <p:graphicFrame>
        <p:nvGraphicFramePr>
          <p:cNvPr id="20486" name="Object 6"/>
          <p:cNvGraphicFramePr>
            <a:graphicFrameLocks/>
          </p:cNvGraphicFramePr>
          <p:nvPr/>
        </p:nvGraphicFramePr>
        <p:xfrm>
          <a:off x="1270000" y="1346200"/>
          <a:ext cx="1168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name="Equation" r:id="rId3" imgW="1168200" imgH="1015920" progId="Equation.3">
                  <p:embed/>
                </p:oleObj>
              </mc:Choice>
              <mc:Fallback>
                <p:oleObj name="Equation" r:id="rId3" imgW="1168200" imgH="101592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1346200"/>
                        <a:ext cx="1168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1231900" y="2438400"/>
          <a:ext cx="1130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" name="Equation" r:id="rId5" imgW="1130040" imgH="1015920" progId="Equation.3">
                  <p:embed/>
                </p:oleObj>
              </mc:Choice>
              <mc:Fallback>
                <p:oleObj name="Equation" r:id="rId5" imgW="1130040" imgH="10159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2438400"/>
                        <a:ext cx="11303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3390900" y="1676400"/>
          <a:ext cx="415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1" name="Equation" r:id="rId7" imgW="4152600" imgH="444240" progId="Equation.3">
                  <p:embed/>
                </p:oleObj>
              </mc:Choice>
              <mc:Fallback>
                <p:oleObj name="Equation" r:id="rId7" imgW="415260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1676400"/>
                        <a:ext cx="415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3721100" y="2463800"/>
          <a:ext cx="3213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2" name="Equation" r:id="rId9" imgW="3213000" imgH="901440" progId="Equation.3">
                  <p:embed/>
                </p:oleObj>
              </mc:Choice>
              <mc:Fallback>
                <p:oleObj name="Equation" r:id="rId9" imgW="3213000" imgH="9014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2463800"/>
                        <a:ext cx="32131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304800" y="3482975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它们的收敛半径均为</a:t>
            </a:r>
          </a:p>
        </p:txBody>
      </p:sp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3644900" y="3644900"/>
          <a:ext cx="1079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" name="Equation" r:id="rId11" imgW="1079280" imgH="393480" progId="Equation.3">
                  <p:embed/>
                </p:oleObj>
              </mc:Choice>
              <mc:Fallback>
                <p:oleObj name="Equation" r:id="rId11" imgW="107928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3644900"/>
                        <a:ext cx="1079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4724400" y="3489325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但是</a:t>
            </a:r>
          </a:p>
        </p:txBody>
      </p:sp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1452563" y="4038600"/>
          <a:ext cx="1062037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name="Equation" r:id="rId13" imgW="1180800" imgH="1028520" progId="Equation.3">
                  <p:embed/>
                </p:oleObj>
              </mc:Choice>
              <mc:Fallback>
                <p:oleObj name="Equation" r:id="rId13" imgW="1180800" imgH="10285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3" y="4038600"/>
                        <a:ext cx="1062037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Object 14"/>
          <p:cNvGraphicFramePr>
            <a:graphicFrameLocks noChangeAspect="1"/>
          </p:cNvGraphicFramePr>
          <p:nvPr/>
        </p:nvGraphicFramePr>
        <p:xfrm>
          <a:off x="4648200" y="4521200"/>
          <a:ext cx="3810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name="Equation" r:id="rId15" imgW="3809880" imgH="507960" progId="Equation.3">
                  <p:embed/>
                </p:oleObj>
              </mc:Choice>
              <mc:Fallback>
                <p:oleObj name="Equation" r:id="rId15" imgW="3809880" imgH="5079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521200"/>
                        <a:ext cx="3810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304800" y="57912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其收敛半径只是 </a:t>
            </a:r>
          </a:p>
        </p:txBody>
      </p:sp>
      <p:graphicFrame>
        <p:nvGraphicFramePr>
          <p:cNvPr id="20496" name="Object 16"/>
          <p:cNvGraphicFramePr>
            <a:graphicFrameLocks noChangeAspect="1"/>
          </p:cNvGraphicFramePr>
          <p:nvPr/>
        </p:nvGraphicFramePr>
        <p:xfrm>
          <a:off x="2984500" y="5867400"/>
          <a:ext cx="901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6" name="Equation" r:id="rId17" imgW="901440" imgH="393480" progId="Equation.3">
                  <p:embed/>
                </p:oleObj>
              </mc:Choice>
              <mc:Fallback>
                <p:oleObj name="Equation" r:id="rId17" imgW="901440" imgH="393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5867400"/>
                        <a:ext cx="901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7" name="Object 17"/>
          <p:cNvGraphicFramePr>
            <a:graphicFrameLocks/>
          </p:cNvGraphicFramePr>
          <p:nvPr/>
        </p:nvGraphicFramePr>
        <p:xfrm>
          <a:off x="2540000" y="1679575"/>
          <a:ext cx="4318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name="Equation" r:id="rId19" imgW="431640" imgH="304560" progId="Equation.3">
                  <p:embed/>
                </p:oleObj>
              </mc:Choice>
              <mc:Fallback>
                <p:oleObj name="Equation" r:id="rId19" imgW="431640" imgH="304560" progId="Equation.3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1679575"/>
                        <a:ext cx="4318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8" name="Object 18"/>
          <p:cNvGraphicFramePr>
            <a:graphicFrameLocks noChangeAspect="1"/>
          </p:cNvGraphicFramePr>
          <p:nvPr/>
        </p:nvGraphicFramePr>
        <p:xfrm>
          <a:off x="2433638" y="2762250"/>
          <a:ext cx="965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name="Equation" r:id="rId21" imgW="965160" imgH="317160" progId="Equation.3">
                  <p:embed/>
                </p:oleObj>
              </mc:Choice>
              <mc:Fallback>
                <p:oleObj name="Equation" r:id="rId21" imgW="965160" imgH="3171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2762250"/>
                        <a:ext cx="965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9" name="Line 19"/>
          <p:cNvSpPr>
            <a:spLocks noChangeShapeType="1"/>
          </p:cNvSpPr>
          <p:nvPr/>
        </p:nvSpPr>
        <p:spPr bwMode="auto">
          <a:xfrm flipH="1">
            <a:off x="1752600" y="4191000"/>
            <a:ext cx="1066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500" name="Object 20"/>
          <p:cNvGraphicFramePr>
            <a:graphicFrameLocks noChangeAspect="1"/>
          </p:cNvGraphicFramePr>
          <p:nvPr/>
        </p:nvGraphicFramePr>
        <p:xfrm>
          <a:off x="2312988" y="4724400"/>
          <a:ext cx="1039812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9" name="Equation" r:id="rId23" imgW="1155600" imgH="1028520" progId="Equation.3">
                  <p:embed/>
                </p:oleObj>
              </mc:Choice>
              <mc:Fallback>
                <p:oleObj name="Equation" r:id="rId23" imgW="1155600" imgH="102852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988" y="4724400"/>
                        <a:ext cx="1039812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1" name="Object 21"/>
          <p:cNvGraphicFramePr>
            <a:graphicFrameLocks noChangeAspect="1"/>
          </p:cNvGraphicFramePr>
          <p:nvPr/>
        </p:nvGraphicFramePr>
        <p:xfrm>
          <a:off x="3581400" y="4343400"/>
          <a:ext cx="990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Equation" r:id="rId25" imgW="990360" imgH="850680" progId="Equation.3">
                  <p:embed/>
                </p:oleObj>
              </mc:Choice>
              <mc:Fallback>
                <p:oleObj name="Equation" r:id="rId25" imgW="990360" imgH="8506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343400"/>
                        <a:ext cx="990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02" name="Picture 22" descr="F:\My Documents\数学资源库\机动.jpg"/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0504" name="Picture 24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5" name="Picture 25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6" name="Picture 26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7" name="Picture 27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8" name="Picture 28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  <p:bldP spid="20484" grpId="0" autoUpdateAnimBg="0"/>
      <p:bldP spid="20485" grpId="0" autoUpdateAnimBg="0"/>
      <p:bldP spid="20490" grpId="0" autoUpdateAnimBg="0"/>
      <p:bldP spid="20492" grpId="0" autoUpdateAnimBg="0"/>
      <p:bldP spid="20495" grpId="0" autoUpdateAnimBg="0"/>
      <p:bldP spid="2049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281940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定理</a:t>
            </a:r>
            <a:r>
              <a:rPr lang="en-US" altLang="zh-CN" sz="2800" b="1">
                <a:ea typeface="楷体_GB2312" panose="02010609030101010101" pitchFamily="49" charset="-122"/>
              </a:rPr>
              <a:t>4</a:t>
            </a:r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若幂级数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200400" y="177800"/>
          <a:ext cx="1168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" name="Equation" r:id="rId3" imgW="1168200" imgH="1015920" progId="Equation.3">
                  <p:embed/>
                </p:oleObj>
              </mc:Choice>
              <mc:Fallback>
                <p:oleObj name="Equation" r:id="rId3" imgW="1168200" imgH="10159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77800"/>
                        <a:ext cx="1168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4343400" y="3810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的收敛半径</a:t>
            </a: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6248400" y="520700"/>
          <a:ext cx="99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" name="Equation" r:id="rId5" imgW="990360" imgH="393480" progId="Equation.3">
                  <p:embed/>
                </p:oleObj>
              </mc:Choice>
              <mc:Fallback>
                <p:oleObj name="Equation" r:id="rId5" imgW="99036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20700"/>
                        <a:ext cx="990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381000" y="1371600"/>
          <a:ext cx="113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8" name="Equation" r:id="rId7" imgW="1130040" imgH="431640" progId="Equation.3">
                  <p:embed/>
                </p:oleObj>
              </mc:Choice>
              <mc:Fallback>
                <p:oleObj name="Equation" r:id="rId7" imgW="113004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1130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6502400" y="52578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(</a:t>
            </a:r>
            <a:r>
              <a:rPr lang="zh-CN" altLang="en-US" sz="2400">
                <a:solidFill>
                  <a:schemeClr val="accent2"/>
                </a:solidFill>
              </a:rPr>
              <a:t>证明见第六节</a:t>
            </a:r>
            <a:r>
              <a:rPr lang="en-US" altLang="zh-CN" sz="2400">
                <a:solidFill>
                  <a:schemeClr val="accent2"/>
                </a:solidFill>
              </a:rPr>
              <a:t>)</a:t>
            </a:r>
          </a:p>
        </p:txBody>
      </p:sp>
      <p:graphicFrame>
        <p:nvGraphicFramePr>
          <p:cNvPr id="21518" name="Object 14"/>
          <p:cNvGraphicFramePr>
            <a:graphicFrameLocks noChangeAspect="1"/>
          </p:cNvGraphicFramePr>
          <p:nvPr/>
        </p:nvGraphicFramePr>
        <p:xfrm>
          <a:off x="1447800" y="2489200"/>
          <a:ext cx="2794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9" name="Equation" r:id="rId9" imgW="2793960" imgH="1015920" progId="Equation.3">
                  <p:embed/>
                </p:oleObj>
              </mc:Choice>
              <mc:Fallback>
                <p:oleObj name="Equation" r:id="rId9" imgW="2793960" imgH="10159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489200"/>
                        <a:ext cx="2794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15"/>
          <p:cNvGraphicFramePr>
            <a:graphicFrameLocks noChangeAspect="1"/>
          </p:cNvGraphicFramePr>
          <p:nvPr/>
        </p:nvGraphicFramePr>
        <p:xfrm>
          <a:off x="4279900" y="2489200"/>
          <a:ext cx="1993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0" name="Equation" r:id="rId11" imgW="1993680" imgH="1015920" progId="Equation.3">
                  <p:embed/>
                </p:oleObj>
              </mc:Choice>
              <mc:Fallback>
                <p:oleObj name="Equation" r:id="rId11" imgW="1993680" imgH="10159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2489200"/>
                        <a:ext cx="19939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1" name="Object 17"/>
          <p:cNvGraphicFramePr>
            <a:graphicFrameLocks noChangeAspect="1"/>
          </p:cNvGraphicFramePr>
          <p:nvPr/>
        </p:nvGraphicFramePr>
        <p:xfrm>
          <a:off x="6604000" y="2770188"/>
          <a:ext cx="177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1" name="Equation" r:id="rId13" imgW="1777680" imgH="406080" progId="Equation.3">
                  <p:embed/>
                </p:oleObj>
              </mc:Choice>
              <mc:Fallback>
                <p:oleObj name="Equation" r:id="rId13" imgW="1777680" imgH="4060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0" y="2770188"/>
                        <a:ext cx="1778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2" name="Object 18"/>
          <p:cNvGraphicFramePr>
            <a:graphicFrameLocks noChangeAspect="1"/>
          </p:cNvGraphicFramePr>
          <p:nvPr/>
        </p:nvGraphicFramePr>
        <p:xfrm>
          <a:off x="1435100" y="3733800"/>
          <a:ext cx="3810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2" name="Equation" r:id="rId15" imgW="3809880" imgH="1028520" progId="Equation.3">
                  <p:embed/>
                </p:oleObj>
              </mc:Choice>
              <mc:Fallback>
                <p:oleObj name="Equation" r:id="rId15" imgW="3809880" imgH="10285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3733800"/>
                        <a:ext cx="3810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3" name="Object 19"/>
          <p:cNvGraphicFramePr>
            <a:graphicFrameLocks noChangeAspect="1"/>
          </p:cNvGraphicFramePr>
          <p:nvPr/>
        </p:nvGraphicFramePr>
        <p:xfrm>
          <a:off x="5334000" y="3733800"/>
          <a:ext cx="2235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3" name="Equation" r:id="rId17" imgW="2234880" imgH="1015920" progId="Equation.3">
                  <p:embed/>
                </p:oleObj>
              </mc:Choice>
              <mc:Fallback>
                <p:oleObj name="Equation" r:id="rId17" imgW="2234880" imgH="101592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733800"/>
                        <a:ext cx="22352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4" name="Object 20"/>
          <p:cNvGraphicFramePr>
            <a:graphicFrameLocks noChangeAspect="1"/>
          </p:cNvGraphicFramePr>
          <p:nvPr/>
        </p:nvGraphicFramePr>
        <p:xfrm>
          <a:off x="6934200" y="4699000"/>
          <a:ext cx="177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4" name="Equation" r:id="rId19" imgW="1777680" imgH="406080" progId="Equation.3">
                  <p:embed/>
                </p:oleObj>
              </mc:Choice>
              <mc:Fallback>
                <p:oleObj name="Equation" r:id="rId19" imgW="1777680" imgH="4060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699000"/>
                        <a:ext cx="1778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7239000" y="3810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则其和函</a:t>
            </a:r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1447800" y="13096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在收敛域上</a:t>
            </a:r>
            <a:r>
              <a:rPr lang="zh-CN" altLang="en-US">
                <a:solidFill>
                  <a:schemeClr val="tx2"/>
                </a:solidFill>
              </a:rPr>
              <a:t>连续</a:t>
            </a:r>
            <a:r>
              <a:rPr lang="en-US" altLang="zh-CN"/>
              <a:t>,</a:t>
            </a:r>
          </a:p>
        </p:txBody>
      </p:sp>
      <p:sp>
        <p:nvSpPr>
          <p:cNvPr id="21531" name="Text Box 27"/>
          <p:cNvSpPr txBox="1">
            <a:spLocks noChangeArrowheads="1"/>
          </p:cNvSpPr>
          <p:nvPr/>
        </p:nvSpPr>
        <p:spPr bwMode="auto">
          <a:xfrm>
            <a:off x="4114800" y="1300163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且在收敛区间内可</a:t>
            </a:r>
            <a:r>
              <a:rPr lang="zh-CN" altLang="en-US">
                <a:solidFill>
                  <a:schemeClr val="tx2"/>
                </a:solidFill>
              </a:rPr>
              <a:t>逐项求导</a:t>
            </a:r>
            <a:r>
              <a:rPr lang="zh-CN" altLang="en-US"/>
              <a:t>与</a:t>
            </a:r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304800" y="19050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逐项求积分</a:t>
            </a:r>
            <a:r>
              <a:rPr lang="en-US" altLang="zh-CN">
                <a:solidFill>
                  <a:schemeClr val="tx2"/>
                </a:solidFill>
              </a:rPr>
              <a:t>,</a:t>
            </a:r>
            <a:endParaRPr lang="en-US" altLang="zh-CN"/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2362200" y="1895475"/>
            <a:ext cx="3927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运算前后收敛半径相同</a:t>
            </a:r>
            <a:r>
              <a:rPr lang="en-US" altLang="zh-CN"/>
              <a:t>: </a:t>
            </a:r>
          </a:p>
        </p:txBody>
      </p:sp>
      <p:sp>
        <p:nvSpPr>
          <p:cNvPr id="21538" name="Text Box 34"/>
          <p:cNvSpPr txBox="1">
            <a:spLocks noChangeArrowheads="1"/>
          </p:cNvSpPr>
          <p:nvPr/>
        </p:nvSpPr>
        <p:spPr bwMode="auto">
          <a:xfrm>
            <a:off x="606425" y="5729288"/>
            <a:ext cx="7418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tx2"/>
                </a:solidFill>
              </a:rPr>
              <a:t>注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逐项积分时</a:t>
            </a:r>
            <a:r>
              <a:rPr lang="en-US" altLang="zh-CN"/>
              <a:t>, </a:t>
            </a:r>
            <a:r>
              <a:rPr lang="zh-CN" altLang="en-US"/>
              <a:t>运算前后端点处的敛散性不变</a:t>
            </a:r>
            <a:r>
              <a:rPr lang="en-US" altLang="zh-CN"/>
              <a:t>.</a:t>
            </a:r>
          </a:p>
        </p:txBody>
      </p:sp>
      <p:pic>
        <p:nvPicPr>
          <p:cNvPr id="21539" name="Picture 35" descr="F:\My Documents\数学资源库\机动.jpg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40" name="Text Box 3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1541" name="Picture 3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42" name="Picture 3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43" name="Picture 3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44" name="Picture 4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45" name="Picture 4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7" grpId="0" autoUpdateAnimBg="0"/>
      <p:bldP spid="21527" grpId="0" autoUpdateAnimBg="0"/>
      <p:bldP spid="21528" grpId="0" autoUpdateAnimBg="0"/>
      <p:bldP spid="21531" grpId="0" autoUpdateAnimBg="0"/>
      <p:bldP spid="21532" grpId="0" autoUpdateAnimBg="0"/>
      <p:bldP spid="21537" grpId="0" build="p" autoUpdateAnimBg="0"/>
      <p:bldP spid="2153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609600" y="1295400"/>
            <a:ext cx="617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 </a:t>
            </a:r>
            <a:r>
              <a:rPr lang="zh-CN" altLang="en-US"/>
              <a:t>由例</a:t>
            </a:r>
            <a:r>
              <a:rPr lang="en-US" altLang="zh-CN"/>
              <a:t>2</a:t>
            </a:r>
            <a:r>
              <a:rPr lang="zh-CN" altLang="en-US"/>
              <a:t>可知级数的收敛半径 </a:t>
            </a:r>
            <a:r>
              <a:rPr lang="en-US" altLang="zh-CN" i="1"/>
              <a:t>R</a:t>
            </a:r>
            <a:r>
              <a:rPr lang="zh-CN" altLang="en-US"/>
              <a:t>＝</a:t>
            </a:r>
            <a:r>
              <a:rPr lang="en-US" altLang="zh-CN"/>
              <a:t>+∞.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99060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5.</a:t>
            </a:r>
            <a:endParaRPr lang="en-US" altLang="zh-CN" sz="2800">
              <a:solidFill>
                <a:schemeClr val="tx1"/>
              </a:solidFill>
              <a:ea typeface="楷体_GB2312" panose="02010609030101010101" pitchFamily="49" charset="-122"/>
            </a:endParaRP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524000" y="177800"/>
          <a:ext cx="24003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name="Equation" r:id="rId3" imgW="2400120" imgH="1041120" progId="Equation.3">
                  <p:embed/>
                </p:oleObj>
              </mc:Choice>
              <mc:Fallback>
                <p:oleObj name="Equation" r:id="rId3" imgW="2400120" imgH="1041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77800"/>
                        <a:ext cx="24003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1874838" y="1828800"/>
          <a:ext cx="1930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name="Equation" r:id="rId5" imgW="1930320" imgH="1041120" progId="Equation.3">
                  <p:embed/>
                </p:oleObj>
              </mc:Choice>
              <mc:Fallback>
                <p:oleObj name="Equation" r:id="rId5" imgW="1930320" imgH="1041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1828800"/>
                        <a:ext cx="19304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4419600" y="2133600"/>
          <a:ext cx="236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name="Equation" r:id="rId7" imgW="2361960" imgH="406080" progId="Equation.3">
                  <p:embed/>
                </p:oleObj>
              </mc:Choice>
              <mc:Fallback>
                <p:oleObj name="Equation" r:id="rId7" imgW="236196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133600"/>
                        <a:ext cx="2362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609600" y="31765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1866900" y="2971800"/>
          <a:ext cx="2603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name="Equation" r:id="rId9" imgW="2603160" imgH="1041120" progId="Equation.3">
                  <p:embed/>
                </p:oleObj>
              </mc:Choice>
              <mc:Fallback>
                <p:oleObj name="Equation" r:id="rId9" imgW="2603160" imgH="10411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2971800"/>
                        <a:ext cx="26035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4610100" y="2971800"/>
          <a:ext cx="11811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7" name="Equation" r:id="rId11" imgW="1180800" imgH="1041120" progId="Equation.3">
                  <p:embed/>
                </p:oleObj>
              </mc:Choice>
              <mc:Fallback>
                <p:oleObj name="Equation" r:id="rId11" imgW="1180800" imgH="10411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2971800"/>
                        <a:ext cx="11811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5867400" y="3314700"/>
          <a:ext cx="100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8" name="Equation" r:id="rId13" imgW="1002960" imgH="406080" progId="Equation.3">
                  <p:embed/>
                </p:oleObj>
              </mc:Choice>
              <mc:Fallback>
                <p:oleObj name="Equation" r:id="rId13" imgW="1002960" imgH="406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314700"/>
                        <a:ext cx="1003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6477000" y="3848100"/>
          <a:ext cx="236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name="Equation" r:id="rId15" imgW="2361960" imgH="406080" progId="Equation.3">
                  <p:embed/>
                </p:oleObj>
              </mc:Choice>
              <mc:Fallback>
                <p:oleObj name="Equation" r:id="rId15" imgW="2361960" imgH="406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848100"/>
                        <a:ext cx="2362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609600" y="422433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故有</a:t>
            </a:r>
          </a:p>
        </p:txBody>
      </p:sp>
      <p:graphicFrame>
        <p:nvGraphicFramePr>
          <p:cNvPr id="22543" name="Object 15"/>
          <p:cNvGraphicFramePr>
            <a:graphicFrameLocks noChangeAspect="1"/>
          </p:cNvGraphicFramePr>
          <p:nvPr/>
        </p:nvGraphicFramePr>
        <p:xfrm>
          <a:off x="2489200" y="4191000"/>
          <a:ext cx="2235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name="Equation" r:id="rId17" imgW="2234880" imgH="571320" progId="Equation.3">
                  <p:embed/>
                </p:oleObj>
              </mc:Choice>
              <mc:Fallback>
                <p:oleObj name="Equation" r:id="rId17" imgW="2234880" imgH="5713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4191000"/>
                        <a:ext cx="2235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Object 16"/>
          <p:cNvGraphicFramePr>
            <a:graphicFrameLocks noChangeAspect="1"/>
          </p:cNvGraphicFramePr>
          <p:nvPr/>
        </p:nvGraphicFramePr>
        <p:xfrm>
          <a:off x="2565400" y="4953000"/>
          <a:ext cx="1701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1" name="Equation" r:id="rId19" imgW="1701720" imgH="520560" progId="Equation.3">
                  <p:embed/>
                </p:oleObj>
              </mc:Choice>
              <mc:Fallback>
                <p:oleObj name="Equation" r:id="rId19" imgW="1701720" imgH="5205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4953000"/>
                        <a:ext cx="1701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7" name="Object 19"/>
          <p:cNvGraphicFramePr>
            <a:graphicFrameLocks noChangeAspect="1"/>
          </p:cNvGraphicFramePr>
          <p:nvPr/>
        </p:nvGraphicFramePr>
        <p:xfrm>
          <a:off x="685800" y="5638800"/>
          <a:ext cx="3416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2" name="Equation" r:id="rId21" imgW="3416040" imgH="520560" progId="Equation.3">
                  <p:embed/>
                </p:oleObj>
              </mc:Choice>
              <mc:Fallback>
                <p:oleObj name="Equation" r:id="rId21" imgW="3416040" imgH="5205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638800"/>
                        <a:ext cx="3416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4114800" y="56388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故得</a:t>
            </a:r>
          </a:p>
        </p:txBody>
      </p:sp>
      <p:graphicFrame>
        <p:nvGraphicFramePr>
          <p:cNvPr id="22551" name="Object 23"/>
          <p:cNvGraphicFramePr>
            <a:graphicFrameLocks noChangeAspect="1"/>
          </p:cNvGraphicFramePr>
          <p:nvPr/>
        </p:nvGraphicFramePr>
        <p:xfrm>
          <a:off x="4889500" y="5321300"/>
          <a:ext cx="18542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3" name="Equation" r:id="rId23" imgW="1854000" imgH="1117440" progId="Equation.3">
                  <p:embed/>
                </p:oleObj>
              </mc:Choice>
              <mc:Fallback>
                <p:oleObj name="Equation" r:id="rId23" imgW="1854000" imgH="11174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5321300"/>
                        <a:ext cx="18542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4038600" y="3952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的和函数 </a:t>
            </a:r>
            <a:r>
              <a:rPr lang="en-US" altLang="zh-CN"/>
              <a:t>.</a:t>
            </a:r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552450" y="495300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因此得</a:t>
            </a:r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6699250" y="12636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设</a:t>
            </a:r>
          </a:p>
        </p:txBody>
      </p:sp>
      <p:pic>
        <p:nvPicPr>
          <p:cNvPr id="22556" name="Picture 28" descr="F:\My Documents\数学资源库\机动.jpg"/>
          <p:cNvPicPr>
            <a:picLocks noChangeAspect="1" noChangeArrowheads="1"/>
          </p:cNvPicPr>
          <p:nvPr/>
        </p:nvPicPr>
        <p:blipFill>
          <a:blip r:embed="rId2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2558" name="Picture 30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59" name="Picture 31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60" name="Picture 32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61" name="Picture 33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62" name="Picture 34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autoUpdateAnimBg="0"/>
      <p:bldP spid="22537" grpId="0" autoUpdateAnimBg="0"/>
      <p:bldP spid="22542" grpId="0" autoUpdateAnimBg="0"/>
      <p:bldP spid="22550" grpId="0" autoUpdateAnimBg="0"/>
      <p:bldP spid="22554" grpId="0" build="p" autoUpdateAnimBg="0"/>
      <p:bldP spid="2255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68313"/>
            <a:ext cx="2438400" cy="4572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6.</a:t>
            </a:r>
            <a:r>
              <a:rPr lang="en-US" altLang="zh-CN" sz="2800">
                <a:ea typeface="楷体_GB2312" panose="02010609030101010101" pitchFamily="49" charset="-122"/>
              </a:rPr>
              <a:t> </a:t>
            </a:r>
            <a:endParaRPr lang="en-US" altLang="zh-CN" sz="2800">
              <a:solidFill>
                <a:schemeClr val="tx1"/>
              </a:solidFill>
              <a:ea typeface="楷体_GB2312" panose="02010609030101010101" pitchFamily="49" charset="-122"/>
            </a:endParaRP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524000" y="228600"/>
          <a:ext cx="2603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Equation" r:id="rId3" imgW="2603160" imgH="1028520" progId="Equation.3">
                  <p:embed/>
                </p:oleObj>
              </mc:Choice>
              <mc:Fallback>
                <p:oleObj name="Equation" r:id="rId3" imgW="2603160" imgH="10285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8600"/>
                        <a:ext cx="2603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038600" y="3952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的和函数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609600" y="1295400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易求出幂级数的收敛半径为 </a:t>
            </a:r>
            <a:r>
              <a:rPr lang="en-US" altLang="zh-CN"/>
              <a:t>1 ,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019800" y="12954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/>
              <a:t>x</a:t>
            </a:r>
            <a:r>
              <a:rPr lang="zh-CN" altLang="en-US"/>
              <a:t>＝</a:t>
            </a:r>
            <a:r>
              <a:rPr lang="en-US" altLang="zh-CN"/>
              <a:t>±1 </a:t>
            </a:r>
            <a:r>
              <a:rPr lang="zh-CN" altLang="en-US"/>
              <a:t>时级数发</a:t>
            </a:r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1047750" y="1917700"/>
          <a:ext cx="2819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Equation" r:id="rId5" imgW="2819160" imgH="444240" progId="Equation.3">
                  <p:embed/>
                </p:oleObj>
              </mc:Choice>
              <mc:Fallback>
                <p:oleObj name="Equation" r:id="rId5" imgW="281916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1917700"/>
                        <a:ext cx="2819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2155825" y="2536825"/>
          <a:ext cx="2070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Equation" r:id="rId7" imgW="2070000" imgH="1015920" progId="Equation.3">
                  <p:embed/>
                </p:oleObj>
              </mc:Choice>
              <mc:Fallback>
                <p:oleObj name="Equation" r:id="rId7" imgW="2070000" imgH="10159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5" y="2536825"/>
                        <a:ext cx="2070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2841625" y="3835400"/>
          <a:ext cx="1701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Equation" r:id="rId9" imgW="1701720" imgH="1015920" progId="Equation.3">
                  <p:embed/>
                </p:oleObj>
              </mc:Choice>
              <mc:Fallback>
                <p:oleObj name="Equation" r:id="rId9" imgW="1701720" imgH="10159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5" y="3835400"/>
                        <a:ext cx="1701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2841625" y="4965700"/>
          <a:ext cx="16383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Equation" r:id="rId11" imgW="1638000" imgH="1066680" progId="Equation.3">
                  <p:embed/>
                </p:oleObj>
              </mc:Choice>
              <mc:Fallback>
                <p:oleObj name="Equation" r:id="rId11" imgW="1638000" imgH="10666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5" y="4965700"/>
                        <a:ext cx="16383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4572000" y="5143500"/>
          <a:ext cx="1422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name="Equation" r:id="rId13" imgW="1422360" imgH="952200" progId="Equation.3">
                  <p:embed/>
                </p:oleObj>
              </mc:Choice>
              <mc:Fallback>
                <p:oleObj name="Equation" r:id="rId13" imgW="1422360" imgH="952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143500"/>
                        <a:ext cx="1422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3"/>
          <p:cNvGraphicFramePr>
            <a:graphicFrameLocks noChangeAspect="1"/>
          </p:cNvGraphicFramePr>
          <p:nvPr/>
        </p:nvGraphicFramePr>
        <p:xfrm>
          <a:off x="5638800" y="508000"/>
          <a:ext cx="838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3" name="Equation" r:id="rId15" imgW="838080" imgH="406080" progId="Equation.3">
                  <p:embed/>
                </p:oleObj>
              </mc:Choice>
              <mc:Fallback>
                <p:oleObj name="Equation" r:id="rId15" imgW="838080" imgH="406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08000"/>
                        <a:ext cx="838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7" name="Object 15"/>
          <p:cNvGraphicFramePr>
            <a:graphicFrameLocks noChangeAspect="1"/>
          </p:cNvGraphicFramePr>
          <p:nvPr/>
        </p:nvGraphicFramePr>
        <p:xfrm>
          <a:off x="4289425" y="2546350"/>
          <a:ext cx="1765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4" name="Equation" r:id="rId17" imgW="1765080" imgH="1015920" progId="Equation.3">
                  <p:embed/>
                </p:oleObj>
              </mc:Choice>
              <mc:Fallback>
                <p:oleObj name="Equation" r:id="rId17" imgW="1765080" imgH="10159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9425" y="2546350"/>
                        <a:ext cx="17653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8" name="Object 16"/>
          <p:cNvGraphicFramePr>
            <a:graphicFrameLocks noChangeAspect="1"/>
          </p:cNvGraphicFramePr>
          <p:nvPr/>
        </p:nvGraphicFramePr>
        <p:xfrm>
          <a:off x="4660900" y="3841750"/>
          <a:ext cx="1739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" name="Equation" r:id="rId19" imgW="1739880" imgH="1015920" progId="Equation.3">
                  <p:embed/>
                </p:oleObj>
              </mc:Choice>
              <mc:Fallback>
                <p:oleObj name="Equation" r:id="rId19" imgW="1739880" imgH="10159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3841750"/>
                        <a:ext cx="17399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304800" y="1895475"/>
            <a:ext cx="62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散</a:t>
            </a:r>
            <a:r>
              <a:rPr lang="en-US" altLang="zh-CN"/>
              <a:t>,</a:t>
            </a:r>
          </a:p>
        </p:txBody>
      </p:sp>
      <p:pic>
        <p:nvPicPr>
          <p:cNvPr id="23570" name="Picture 18" descr="F:\My Documents\数学资源库\机动.jpg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3572" name="Picture 20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73" name="Picture 21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74" name="Picture 22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75" name="Picture 23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76" name="Picture 24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utoUpdateAnimBg="0"/>
      <p:bldP spid="23559" grpId="0" autoUpdateAnimBg="0"/>
      <p:bldP spid="23569" grpId="0" build="p" autoUpdateAnimBg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2286000" cy="457200"/>
          </a:xfrm>
        </p:spPr>
        <p:txBody>
          <a:bodyPr/>
          <a:lstStyle/>
          <a:p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7.</a:t>
            </a:r>
            <a:r>
              <a:rPr lang="en-US" altLang="zh-CN" sz="2800"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求级数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2590800" y="254000"/>
          <a:ext cx="1143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0" name="Equation" r:id="rId3" imgW="1143000" imgH="1041120" progId="Equation.3">
                  <p:embed/>
                </p:oleObj>
              </mc:Choice>
              <mc:Fallback>
                <p:oleObj name="Equation" r:id="rId3" imgW="1143000" imgH="1041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54000"/>
                        <a:ext cx="1143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733800" y="4572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的和函数</a:t>
            </a:r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5410200" y="533400"/>
          <a:ext cx="838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1" name="Equation" r:id="rId5" imgW="838080" imgH="406080" progId="Equation.3">
                  <p:embed/>
                </p:oleObj>
              </mc:Choice>
              <mc:Fallback>
                <p:oleObj name="Equation" r:id="rId5" imgW="83808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33400"/>
                        <a:ext cx="838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609600" y="1401763"/>
            <a:ext cx="647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易求出幂级数的收敛半径为 </a:t>
            </a:r>
            <a:r>
              <a:rPr lang="en-US" altLang="zh-CN"/>
              <a:t>1 , </a:t>
            </a:r>
          </a:p>
        </p:txBody>
      </p:sp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6096000" y="1460500"/>
          <a:ext cx="2489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2" name="Equation" r:id="rId7" imgW="2489040" imgH="444240" progId="Equation.3">
                  <p:embed/>
                </p:oleObj>
              </mc:Choice>
              <mc:Fallback>
                <p:oleObj name="Equation" r:id="rId7" imgW="248904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460500"/>
                        <a:ext cx="2489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1223963" y="2611438"/>
          <a:ext cx="21971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3" name="Equation" r:id="rId9" imgW="2197080" imgH="1041120" progId="Equation.3">
                  <p:embed/>
                </p:oleObj>
              </mc:Choice>
              <mc:Fallback>
                <p:oleObj name="Equation" r:id="rId9" imgW="2197080" imgH="10411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2611438"/>
                        <a:ext cx="21971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9"/>
          <p:cNvGraphicFramePr>
            <a:graphicFrameLocks noChangeAspect="1"/>
          </p:cNvGraphicFramePr>
          <p:nvPr/>
        </p:nvGraphicFramePr>
        <p:xfrm>
          <a:off x="1981200" y="3848100"/>
          <a:ext cx="24003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4" name="Equation" r:id="rId11" imgW="2400120" imgH="1104840" progId="Equation.3">
                  <p:embed/>
                </p:oleObj>
              </mc:Choice>
              <mc:Fallback>
                <p:oleObj name="Equation" r:id="rId11" imgW="2400120" imgH="11048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48100"/>
                        <a:ext cx="24003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4533900" y="3848100"/>
          <a:ext cx="18669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5" name="Equation" r:id="rId13" imgW="1866600" imgH="1104840" progId="Equation.3">
                  <p:embed/>
                </p:oleObj>
              </mc:Choice>
              <mc:Fallback>
                <p:oleObj name="Equation" r:id="rId13" imgW="1866600" imgH="11048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3848100"/>
                        <a:ext cx="18669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11"/>
          <p:cNvGraphicFramePr>
            <a:graphicFrameLocks noChangeAspect="1"/>
          </p:cNvGraphicFramePr>
          <p:nvPr/>
        </p:nvGraphicFramePr>
        <p:xfrm>
          <a:off x="1981200" y="5168900"/>
          <a:ext cx="2006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6" name="Equation" r:id="rId15" imgW="2006280" imgH="850680" progId="Equation.3">
                  <p:embed/>
                </p:oleObj>
              </mc:Choice>
              <mc:Fallback>
                <p:oleObj name="Equation" r:id="rId15" imgW="2006280" imgH="8506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168900"/>
                        <a:ext cx="2006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72" name="Group 32"/>
          <p:cNvGrpSpPr>
            <a:grpSpLocks/>
          </p:cNvGrpSpPr>
          <p:nvPr/>
        </p:nvGrpSpPr>
        <p:grpSpPr bwMode="auto">
          <a:xfrm>
            <a:off x="4508500" y="5348288"/>
            <a:ext cx="3187700" cy="519112"/>
            <a:chOff x="2472" y="3369"/>
            <a:chExt cx="2008" cy="327"/>
          </a:xfrm>
        </p:grpSpPr>
        <p:graphicFrame>
          <p:nvGraphicFramePr>
            <p:cNvPr id="35853" name="Object 13"/>
            <p:cNvGraphicFramePr>
              <a:graphicFrameLocks noChangeAspect="1"/>
            </p:cNvGraphicFramePr>
            <p:nvPr/>
          </p:nvGraphicFramePr>
          <p:xfrm>
            <a:off x="2472" y="3400"/>
            <a:ext cx="200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7" name="Equation" r:id="rId17" imgW="3187440" imgH="469800" progId="Equation.3">
                    <p:embed/>
                  </p:oleObj>
                </mc:Choice>
                <mc:Fallback>
                  <p:oleObj name="Equation" r:id="rId17" imgW="3187440" imgH="4698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3400"/>
                          <a:ext cx="200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4" name="Object 14"/>
            <p:cNvGraphicFramePr>
              <a:graphicFrameLocks noChangeAspect="1"/>
            </p:cNvGraphicFramePr>
            <p:nvPr/>
          </p:nvGraphicFramePr>
          <p:xfrm>
            <a:off x="3792" y="3408"/>
            <a:ext cx="6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8" name="Equation" r:id="rId19" imgW="952200" imgH="317160" progId="Equation.3">
                    <p:embed/>
                  </p:oleObj>
                </mc:Choice>
                <mc:Fallback>
                  <p:oleObj name="Equation" r:id="rId19" imgW="952200" imgH="3171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408"/>
                          <a:ext cx="6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5" name="Text Box 15"/>
            <p:cNvSpPr txBox="1">
              <a:spLocks noChangeArrowheads="1"/>
            </p:cNvSpPr>
            <p:nvPr/>
          </p:nvSpPr>
          <p:spPr bwMode="auto">
            <a:xfrm>
              <a:off x="3504" y="3369"/>
              <a:ext cx="3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及</a:t>
              </a:r>
            </a:p>
          </p:txBody>
        </p:sp>
      </p:grp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304800" y="196532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收敛 </a:t>
            </a:r>
            <a:r>
              <a:rPr lang="en-US" altLang="zh-CN"/>
              <a:t>, </a:t>
            </a:r>
          </a:p>
        </p:txBody>
      </p:sp>
      <p:graphicFrame>
        <p:nvGraphicFramePr>
          <p:cNvPr id="35863" name="Object 23"/>
          <p:cNvGraphicFramePr>
            <a:graphicFrameLocks noChangeAspect="1"/>
          </p:cNvGraphicFramePr>
          <p:nvPr/>
        </p:nvGraphicFramePr>
        <p:xfrm>
          <a:off x="1403350" y="2057400"/>
          <a:ext cx="2540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9" name="Equation" r:id="rId21" imgW="2539800" imgH="457200" progId="Equation.3">
                  <p:embed/>
                </p:oleObj>
              </mc:Choice>
              <mc:Fallback>
                <p:oleObj name="Equation" r:id="rId21" imgW="2539800" imgH="457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057400"/>
                        <a:ext cx="2540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8" name="Object 28"/>
          <p:cNvGraphicFramePr>
            <a:graphicFrameLocks noChangeAspect="1"/>
          </p:cNvGraphicFramePr>
          <p:nvPr/>
        </p:nvGraphicFramePr>
        <p:xfrm>
          <a:off x="3530600" y="2616200"/>
          <a:ext cx="1803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0" name="Equation" r:id="rId23" imgW="1803240" imgH="1041120" progId="Equation.3">
                  <p:embed/>
                </p:oleObj>
              </mc:Choice>
              <mc:Fallback>
                <p:oleObj name="Equation" r:id="rId23" imgW="1803240" imgH="104112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2616200"/>
                        <a:ext cx="18034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0" name="Object 30"/>
          <p:cNvGraphicFramePr>
            <a:graphicFrameLocks noChangeAspect="1"/>
          </p:cNvGraphicFramePr>
          <p:nvPr/>
        </p:nvGraphicFramePr>
        <p:xfrm>
          <a:off x="5441950" y="2590800"/>
          <a:ext cx="210185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1" name="Equation" r:id="rId25" imgW="2108160" imgH="1117440" progId="Equation.3">
                  <p:embed/>
                </p:oleObj>
              </mc:Choice>
              <mc:Fallback>
                <p:oleObj name="Equation" r:id="rId25" imgW="2108160" imgH="11174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950" y="2590800"/>
                        <a:ext cx="210185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873" name="Picture 33" descr="F:\My Documents\数学资源库\机动.jpg"/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74" name="Text Box 3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35875" name="Picture 35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76" name="Picture 36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77" name="Picture 37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78" name="Picture 38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79" name="Picture 39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utoUpdateAnimBg="0"/>
      <p:bldP spid="3586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36" name="Object 60"/>
          <p:cNvGraphicFramePr>
            <a:graphicFrameLocks noChangeAspect="1"/>
          </p:cNvGraphicFramePr>
          <p:nvPr/>
        </p:nvGraphicFramePr>
        <p:xfrm>
          <a:off x="5181600" y="3262313"/>
          <a:ext cx="2590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9" name="Equation" r:id="rId3" imgW="2590560" imgH="419040" progId="Equation.3">
                  <p:embed/>
                </p:oleObj>
              </mc:Choice>
              <mc:Fallback>
                <p:oleObj name="Equation" r:id="rId3" imgW="2590560" imgH="41904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262313"/>
                        <a:ext cx="2590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1447800" y="631825"/>
          <a:ext cx="71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0" name="Equation" r:id="rId5" imgW="711000" imgH="406080" progId="Equation.3">
                  <p:embed/>
                </p:oleObj>
              </mc:Choice>
              <mc:Fallback>
                <p:oleObj name="Equation" r:id="rId5" imgW="711000" imgH="406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631825"/>
                        <a:ext cx="71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15"/>
          <p:cNvGraphicFramePr>
            <a:graphicFrameLocks noChangeAspect="1"/>
          </p:cNvGraphicFramePr>
          <p:nvPr/>
        </p:nvGraphicFramePr>
        <p:xfrm>
          <a:off x="2247900" y="381000"/>
          <a:ext cx="2171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1" name="Equation" r:id="rId7" imgW="2171520" imgH="850680" progId="Equation.3">
                  <p:embed/>
                </p:oleObj>
              </mc:Choice>
              <mc:Fallback>
                <p:oleObj name="Equation" r:id="rId7" imgW="2171520" imgH="8506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381000"/>
                        <a:ext cx="2171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304800" y="2468563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因此由和函数的连续性得</a:t>
            </a:r>
            <a:r>
              <a:rPr lang="en-US" altLang="zh-CN"/>
              <a:t>:</a:t>
            </a:r>
          </a:p>
        </p:txBody>
      </p:sp>
      <p:graphicFrame>
        <p:nvGraphicFramePr>
          <p:cNvPr id="24601" name="Object 25"/>
          <p:cNvGraphicFramePr>
            <a:graphicFrameLocks noChangeAspect="1"/>
          </p:cNvGraphicFramePr>
          <p:nvPr/>
        </p:nvGraphicFramePr>
        <p:xfrm>
          <a:off x="1517650" y="3759200"/>
          <a:ext cx="100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2" name="Equation" r:id="rId9" imgW="1002960" imgH="406080" progId="Equation.3">
                  <p:embed/>
                </p:oleObj>
              </mc:Choice>
              <mc:Fallback>
                <p:oleObj name="Equation" r:id="rId9" imgW="1002960" imgH="4060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3759200"/>
                        <a:ext cx="1003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7" name="Text Box 41"/>
          <p:cNvSpPr txBox="1">
            <a:spLocks noChangeArrowheads="1"/>
          </p:cNvSpPr>
          <p:nvPr/>
        </p:nvSpPr>
        <p:spPr bwMode="auto">
          <a:xfrm>
            <a:off x="304800" y="15382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而</a:t>
            </a:r>
          </a:p>
        </p:txBody>
      </p:sp>
      <p:graphicFrame>
        <p:nvGraphicFramePr>
          <p:cNvPr id="24618" name="Object 42"/>
          <p:cNvGraphicFramePr>
            <a:graphicFrameLocks noChangeAspect="1"/>
          </p:cNvGraphicFramePr>
          <p:nvPr/>
        </p:nvGraphicFramePr>
        <p:xfrm>
          <a:off x="1511300" y="1624013"/>
          <a:ext cx="698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3" name="Equation" r:id="rId11" imgW="698400" imgH="406080" progId="Equation.3">
                  <p:embed/>
                </p:oleObj>
              </mc:Choice>
              <mc:Fallback>
                <p:oleObj name="Equation" r:id="rId11" imgW="698400" imgH="40608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1624013"/>
                        <a:ext cx="698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9" name="Object 43"/>
          <p:cNvGraphicFramePr>
            <a:graphicFrameLocks noChangeAspect="1"/>
          </p:cNvGraphicFramePr>
          <p:nvPr/>
        </p:nvGraphicFramePr>
        <p:xfrm>
          <a:off x="3263900" y="1295400"/>
          <a:ext cx="3149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4" name="Equation" r:id="rId13" imgW="3149280" imgH="914400" progId="Equation.3">
                  <p:embed/>
                </p:oleObj>
              </mc:Choice>
              <mc:Fallback>
                <p:oleObj name="Equation" r:id="rId13" imgW="3149280" imgH="9144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1295400"/>
                        <a:ext cx="3149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1" name="Object 45"/>
          <p:cNvGraphicFramePr>
            <a:graphicFrameLocks noChangeAspect="1"/>
          </p:cNvGraphicFramePr>
          <p:nvPr/>
        </p:nvGraphicFramePr>
        <p:xfrm>
          <a:off x="2825750" y="3048000"/>
          <a:ext cx="1892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5" name="Equation" r:id="rId15" imgW="1892160" imgH="850680" progId="Equation.3">
                  <p:embed/>
                </p:oleObj>
              </mc:Choice>
              <mc:Fallback>
                <p:oleObj name="Equation" r:id="rId15" imgW="1892160" imgH="8506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3048000"/>
                        <a:ext cx="1892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2" name="Object 46"/>
          <p:cNvGraphicFramePr>
            <a:graphicFrameLocks noChangeAspect="1"/>
          </p:cNvGraphicFramePr>
          <p:nvPr/>
        </p:nvGraphicFramePr>
        <p:xfrm>
          <a:off x="3111500" y="4178300"/>
          <a:ext cx="317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6" name="Equation" r:id="rId17" imgW="317160" imgH="393480" progId="Equation.3">
                  <p:embed/>
                </p:oleObj>
              </mc:Choice>
              <mc:Fallback>
                <p:oleObj name="Equation" r:id="rId17" imgW="317160" imgH="39348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4178300"/>
                        <a:ext cx="317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3" name="Object 47"/>
          <p:cNvGraphicFramePr>
            <a:graphicFrameLocks noChangeAspect="1"/>
          </p:cNvGraphicFramePr>
          <p:nvPr/>
        </p:nvGraphicFramePr>
        <p:xfrm>
          <a:off x="5257800" y="4178300"/>
          <a:ext cx="774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7" name="Equation" r:id="rId19" imgW="774360" imgH="317160" progId="Equation.3">
                  <p:embed/>
                </p:oleObj>
              </mc:Choice>
              <mc:Fallback>
                <p:oleObj name="Equation" r:id="rId19" imgW="774360" imgH="31716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178300"/>
                        <a:ext cx="774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6" name="Object 50"/>
          <p:cNvGraphicFramePr>
            <a:graphicFrameLocks noChangeAspect="1"/>
          </p:cNvGraphicFramePr>
          <p:nvPr/>
        </p:nvGraphicFramePr>
        <p:xfrm>
          <a:off x="2247900" y="1630363"/>
          <a:ext cx="596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8" name="Equation" r:id="rId21" imgW="596880" imgH="393480" progId="Equation.3">
                  <p:embed/>
                </p:oleObj>
              </mc:Choice>
              <mc:Fallback>
                <p:oleObj name="Equation" r:id="rId21" imgW="596880" imgH="39348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1630363"/>
                        <a:ext cx="596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30" name="Text Box 54"/>
          <p:cNvSpPr txBox="1">
            <a:spLocks noChangeArrowheads="1"/>
          </p:cNvSpPr>
          <p:nvPr/>
        </p:nvSpPr>
        <p:spPr bwMode="auto">
          <a:xfrm>
            <a:off x="5241925" y="1668463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3200"/>
          </a:p>
        </p:txBody>
      </p:sp>
      <p:grpSp>
        <p:nvGrpSpPr>
          <p:cNvPr id="24631" name="Group 55"/>
          <p:cNvGrpSpPr>
            <a:grpSpLocks/>
          </p:cNvGrpSpPr>
          <p:nvPr/>
        </p:nvGrpSpPr>
        <p:grpSpPr bwMode="auto">
          <a:xfrm>
            <a:off x="5270500" y="471488"/>
            <a:ext cx="3187700" cy="519112"/>
            <a:chOff x="2472" y="3369"/>
            <a:chExt cx="2008" cy="327"/>
          </a:xfrm>
        </p:grpSpPr>
        <p:graphicFrame>
          <p:nvGraphicFramePr>
            <p:cNvPr id="24632" name="Object 56"/>
            <p:cNvGraphicFramePr>
              <a:graphicFrameLocks noChangeAspect="1"/>
            </p:cNvGraphicFramePr>
            <p:nvPr/>
          </p:nvGraphicFramePr>
          <p:xfrm>
            <a:off x="2472" y="3400"/>
            <a:ext cx="200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59" name="Equation" r:id="rId23" imgW="3187440" imgH="469800" progId="Equation.3">
                    <p:embed/>
                  </p:oleObj>
                </mc:Choice>
                <mc:Fallback>
                  <p:oleObj name="Equation" r:id="rId23" imgW="3187440" imgH="46980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3400"/>
                          <a:ext cx="200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3" name="Object 57"/>
            <p:cNvGraphicFramePr>
              <a:graphicFrameLocks noChangeAspect="1"/>
            </p:cNvGraphicFramePr>
            <p:nvPr/>
          </p:nvGraphicFramePr>
          <p:xfrm>
            <a:off x="3792" y="3408"/>
            <a:ext cx="6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60" name="Equation" r:id="rId25" imgW="952200" imgH="317160" progId="Equation.3">
                    <p:embed/>
                  </p:oleObj>
                </mc:Choice>
                <mc:Fallback>
                  <p:oleObj name="Equation" r:id="rId25" imgW="952200" imgH="31716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408"/>
                          <a:ext cx="6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34" name="Text Box 58"/>
            <p:cNvSpPr txBox="1">
              <a:spLocks noChangeArrowheads="1"/>
            </p:cNvSpPr>
            <p:nvPr/>
          </p:nvSpPr>
          <p:spPr bwMode="auto">
            <a:xfrm>
              <a:off x="3504" y="3369"/>
              <a:ext cx="3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及</a:t>
              </a:r>
            </a:p>
          </p:txBody>
        </p:sp>
      </p:grpSp>
      <p:sp>
        <p:nvSpPr>
          <p:cNvPr id="24641" name="AutoShape 65"/>
          <p:cNvSpPr>
            <a:spLocks/>
          </p:cNvSpPr>
          <p:nvPr/>
        </p:nvSpPr>
        <p:spPr bwMode="auto">
          <a:xfrm>
            <a:off x="2578100" y="33401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4642" name="Picture 66" descr="F:\My Documents\数学资源库\机动.jpg"/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643" name="Text Box 67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4644" name="Picture 68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45" name="Picture 69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46" name="Picture 70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47" name="Picture 71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48" name="Picture 72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0" grpId="0" autoUpdateAnimBg="0"/>
      <p:bldP spid="24617" grpId="0" autoUpdateAnimBg="0"/>
      <p:bldP spid="2464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914400" cy="5334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8.</a:t>
            </a:r>
            <a:endParaRPr lang="en-US" altLang="zh-CN" sz="2800">
              <a:solidFill>
                <a:schemeClr val="tx1"/>
              </a:solidFill>
              <a:ea typeface="楷体_GB2312" panose="02010609030101010101" pitchFamily="49" charset="-122"/>
            </a:endParaRPr>
          </a:p>
        </p:txBody>
      </p:sp>
      <p:graphicFrame>
        <p:nvGraphicFramePr>
          <p:cNvPr id="25603" name="Object 1027"/>
          <p:cNvGraphicFramePr>
            <a:graphicFrameLocks noChangeAspect="1"/>
          </p:cNvGraphicFramePr>
          <p:nvPr/>
        </p:nvGraphicFramePr>
        <p:xfrm>
          <a:off x="1524000" y="254000"/>
          <a:ext cx="47609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2" name="Equation" r:id="rId3" imgW="4762440" imgH="1041120" progId="Equation.3">
                  <p:embed/>
                </p:oleObj>
              </mc:Choice>
              <mc:Fallback>
                <p:oleObj name="Equation" r:id="rId3" imgW="4762440" imgH="104112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4000"/>
                        <a:ext cx="47609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1029"/>
          <p:cNvSpPr txBox="1">
            <a:spLocks noChangeArrowheads="1"/>
          </p:cNvSpPr>
          <p:nvPr/>
        </p:nvSpPr>
        <p:spPr bwMode="auto">
          <a:xfrm>
            <a:off x="609600" y="16383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设</a:t>
            </a:r>
          </a:p>
        </p:txBody>
      </p:sp>
      <p:graphicFrame>
        <p:nvGraphicFramePr>
          <p:cNvPr id="25606" name="Object 1030"/>
          <p:cNvGraphicFramePr>
            <a:graphicFrameLocks noChangeAspect="1"/>
          </p:cNvGraphicFramePr>
          <p:nvPr/>
        </p:nvGraphicFramePr>
        <p:xfrm>
          <a:off x="1739900" y="1384300"/>
          <a:ext cx="26019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3" name="Equation" r:id="rId5" imgW="2603160" imgH="1054080" progId="Equation.3">
                  <p:embed/>
                </p:oleObj>
              </mc:Choice>
              <mc:Fallback>
                <p:oleObj name="Equation" r:id="rId5" imgW="2603160" imgH="105408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1384300"/>
                        <a:ext cx="2601913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Text Box 1031"/>
          <p:cNvSpPr txBox="1">
            <a:spLocks noChangeArrowheads="1"/>
          </p:cNvSpPr>
          <p:nvPr/>
        </p:nvSpPr>
        <p:spPr bwMode="auto">
          <a:xfrm>
            <a:off x="6248400" y="16002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25608" name="Object 1032"/>
          <p:cNvGraphicFramePr>
            <a:graphicFrameLocks noChangeAspect="1"/>
          </p:cNvGraphicFramePr>
          <p:nvPr/>
        </p:nvGraphicFramePr>
        <p:xfrm>
          <a:off x="4495800" y="1676400"/>
          <a:ext cx="167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4" name="Equation" r:id="rId7" imgW="1676160" imgH="406080" progId="Equation.3">
                  <p:embed/>
                </p:oleObj>
              </mc:Choice>
              <mc:Fallback>
                <p:oleObj name="Equation" r:id="rId7" imgW="1676160" imgH="40608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676400"/>
                        <a:ext cx="1676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035"/>
          <p:cNvGraphicFramePr>
            <a:graphicFrameLocks noChangeAspect="1"/>
          </p:cNvGraphicFramePr>
          <p:nvPr/>
        </p:nvGraphicFramePr>
        <p:xfrm>
          <a:off x="2425700" y="3810000"/>
          <a:ext cx="17653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5" name="Equation" r:id="rId9" imgW="1765080" imgH="1041120" progId="Equation.3">
                  <p:embed/>
                </p:oleObj>
              </mc:Choice>
              <mc:Fallback>
                <p:oleObj name="Equation" r:id="rId9" imgW="1765080" imgH="1041120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3810000"/>
                        <a:ext cx="17653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036"/>
          <p:cNvGraphicFramePr>
            <a:graphicFrameLocks noChangeAspect="1"/>
          </p:cNvGraphicFramePr>
          <p:nvPr/>
        </p:nvGraphicFramePr>
        <p:xfrm>
          <a:off x="4256088" y="3835400"/>
          <a:ext cx="1916112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6" name="Equation" r:id="rId11" imgW="1917360" imgH="1041120" progId="Equation.3">
                  <p:embed/>
                </p:oleObj>
              </mc:Choice>
              <mc:Fallback>
                <p:oleObj name="Equation" r:id="rId11" imgW="1917360" imgH="1041120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6088" y="3835400"/>
                        <a:ext cx="1916112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037"/>
          <p:cNvGraphicFramePr>
            <a:graphicFrameLocks noChangeAspect="1"/>
          </p:cNvGraphicFramePr>
          <p:nvPr/>
        </p:nvGraphicFramePr>
        <p:xfrm>
          <a:off x="7353300" y="4165600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7" name="Equation" r:id="rId13" imgW="1028520" imgH="406080" progId="Equation.3">
                  <p:embed/>
                </p:oleObj>
              </mc:Choice>
              <mc:Fallback>
                <p:oleObj name="Equation" r:id="rId13" imgW="1028520" imgH="406080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4165600"/>
                        <a:ext cx="102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Object 1038"/>
          <p:cNvGraphicFramePr>
            <a:graphicFrameLocks noChangeAspect="1"/>
          </p:cNvGraphicFramePr>
          <p:nvPr/>
        </p:nvGraphicFramePr>
        <p:xfrm>
          <a:off x="2438400" y="5054600"/>
          <a:ext cx="1485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8" name="Equation" r:id="rId15" imgW="1485720" imgH="1041120" progId="Equation.3">
                  <p:embed/>
                </p:oleObj>
              </mc:Choice>
              <mc:Fallback>
                <p:oleObj name="Equation" r:id="rId15" imgW="1485720" imgH="1041120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054600"/>
                        <a:ext cx="14859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1039"/>
          <p:cNvGraphicFramePr>
            <a:graphicFrameLocks noChangeAspect="1"/>
          </p:cNvGraphicFramePr>
          <p:nvPr/>
        </p:nvGraphicFramePr>
        <p:xfrm>
          <a:off x="4064000" y="5054600"/>
          <a:ext cx="1651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9" name="Equation" r:id="rId17" imgW="1650960" imgH="1041120" progId="Equation.3">
                  <p:embed/>
                </p:oleObj>
              </mc:Choice>
              <mc:Fallback>
                <p:oleObj name="Equation" r:id="rId17" imgW="1650960" imgH="1041120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0" y="5054600"/>
                        <a:ext cx="1651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1033"/>
          <p:cNvGraphicFramePr>
            <a:graphicFrameLocks noChangeAspect="1"/>
          </p:cNvGraphicFramePr>
          <p:nvPr/>
        </p:nvGraphicFramePr>
        <p:xfrm>
          <a:off x="1651000" y="2667000"/>
          <a:ext cx="41386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0" name="Equation" r:id="rId19" imgW="4140000" imgH="1015920" progId="Equation.3">
                  <p:embed/>
                </p:oleObj>
              </mc:Choice>
              <mc:Fallback>
                <p:oleObj name="Equation" r:id="rId19" imgW="4140000" imgH="101592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2667000"/>
                        <a:ext cx="413861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35" name="Picture 1059" descr="F:\My Documents\数学资源库\机动.jpg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36" name="Text Box 106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5637" name="Picture 106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38" name="Picture 1062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39" name="Picture 106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40" name="Picture 106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41" name="Picture 106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utoUpdateAnimBg="0"/>
      <p:bldP spid="2560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4724400" cy="685800"/>
          </a:xfrm>
        </p:spPr>
        <p:txBody>
          <a:bodyPr/>
          <a:lstStyle/>
          <a:p>
            <a:pPr algn="l"/>
            <a:r>
              <a:rPr lang="zh-CN" altLang="en-US" sz="3200" b="1" dirty="0">
                <a:ea typeface="楷体_GB2312" panose="02010609030101010101" pitchFamily="49" charset="-122"/>
              </a:rPr>
              <a:t>一</a:t>
            </a:r>
            <a:r>
              <a:rPr lang="zh-CN" altLang="en-US" sz="3200" b="1" dirty="0" smtClean="0">
                <a:ea typeface="楷体_GB2312" panose="02010609030101010101" pitchFamily="49" charset="-122"/>
              </a:rPr>
              <a:t>、</a:t>
            </a:r>
            <a:r>
              <a:rPr lang="zh-CN" altLang="en-US" sz="3200" b="1" dirty="0">
                <a:ea typeface="楷体_GB2312" panose="02010609030101010101" pitchFamily="49" charset="-122"/>
              </a:rPr>
              <a:t>幂级数及其收敛性</a:t>
            </a:r>
            <a:r>
              <a:rPr lang="zh-CN" altLang="en-US" sz="2800" b="1" dirty="0">
                <a:solidFill>
                  <a:schemeClr val="tx1"/>
                </a:solidFill>
                <a:ea typeface="楷体_GB2312" panose="02010609030101010101" pitchFamily="49" charset="-122"/>
              </a:rPr>
              <a:t>  </a:t>
            </a:r>
            <a:endParaRPr lang="zh-CN" altLang="en-US" sz="2800" dirty="0">
              <a:solidFill>
                <a:schemeClr val="accent2"/>
              </a:solidFill>
              <a:ea typeface="楷体_GB2312" panose="02010609030101010101" pitchFamily="49" charset="-122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09600" y="10810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形如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828800" y="838200"/>
          <a:ext cx="2184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3" imgW="2184120" imgH="1041120" progId="Equation.3">
                  <p:embed/>
                </p:oleObj>
              </mc:Choice>
              <mc:Fallback>
                <p:oleObj name="Equation" r:id="rId3" imgW="2184120" imgH="1041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838200"/>
                        <a:ext cx="21844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4038600" y="1143000"/>
          <a:ext cx="47593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5" imgW="4762440" imgH="520560" progId="Equation.3">
                  <p:embed/>
                </p:oleObj>
              </mc:Choice>
              <mc:Fallback>
                <p:oleObj name="Equation" r:id="rId5" imgW="4762440" imgH="520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143000"/>
                        <a:ext cx="47593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330200" y="2514600"/>
            <a:ext cx="452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的函数项级数称为</a:t>
            </a:r>
            <a:r>
              <a:rPr lang="zh-CN" altLang="en-US" b="1">
                <a:solidFill>
                  <a:schemeClr val="tx2"/>
                </a:solidFill>
              </a:rPr>
              <a:t>幂级数</a:t>
            </a:r>
            <a:r>
              <a:rPr lang="en-US" altLang="zh-CN"/>
              <a:t>, 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4546600" y="2498725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其中数列</a:t>
            </a:r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6140450" y="2574925"/>
          <a:ext cx="2171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7" imgW="2171520" imgH="444240" progId="Equation.3">
                  <p:embed/>
                </p:oleObj>
              </mc:Choice>
              <mc:Fallback>
                <p:oleObj name="Equation" r:id="rId7" imgW="217152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450" y="2574925"/>
                        <a:ext cx="2171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577850" y="35941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下面着重讨论</a:t>
            </a:r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2914650" y="3683000"/>
          <a:ext cx="939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9" imgW="939600" imgH="444240" progId="Equation.3">
                  <p:embed/>
                </p:oleObj>
              </mc:Choice>
              <mc:Fallback>
                <p:oleObj name="Equation" r:id="rId9" imgW="93960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3683000"/>
                        <a:ext cx="939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1512888" y="4267200"/>
          <a:ext cx="1219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11" imgW="1218960" imgH="1041120" progId="Equation.3">
                  <p:embed/>
                </p:oleObj>
              </mc:Choice>
              <mc:Fallback>
                <p:oleObj name="Equation" r:id="rId11" imgW="1218960" imgH="10411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4267200"/>
                        <a:ext cx="12192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2786063" y="4513263"/>
          <a:ext cx="491013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13" imgW="4914720" imgH="520560" progId="Equation.3">
                  <p:embed/>
                </p:oleObj>
              </mc:Choice>
              <mc:Fallback>
                <p:oleObj name="Equation" r:id="rId13" imgW="4914720" imgH="5205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4513263"/>
                        <a:ext cx="491013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609600" y="55626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例如</a:t>
            </a:r>
            <a:r>
              <a:rPr lang="en-US" altLang="zh-CN"/>
              <a:t>, </a:t>
            </a:r>
            <a:r>
              <a:rPr lang="zh-CN" altLang="en-US"/>
              <a:t>幂级数</a:t>
            </a:r>
          </a:p>
        </p:txBody>
      </p:sp>
      <p:graphicFrame>
        <p:nvGraphicFramePr>
          <p:cNvPr id="10255" name="Object 15"/>
          <p:cNvGraphicFramePr>
            <a:graphicFrameLocks noChangeAspect="1"/>
          </p:cNvGraphicFramePr>
          <p:nvPr/>
        </p:nvGraphicFramePr>
        <p:xfrm>
          <a:off x="2806700" y="5289550"/>
          <a:ext cx="3136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Equation" r:id="rId15" imgW="3136680" imgH="1028520" progId="Equation.3">
                  <p:embed/>
                </p:oleObj>
              </mc:Choice>
              <mc:Fallback>
                <p:oleObj name="Equation" r:id="rId15" imgW="3136680" imgH="10285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5289550"/>
                        <a:ext cx="31369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279400" y="3062288"/>
            <a:ext cx="307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为幂级数的</a:t>
            </a:r>
            <a:r>
              <a:rPr lang="zh-CN" altLang="en-US" b="1">
                <a:solidFill>
                  <a:schemeClr val="tx2"/>
                </a:solidFill>
              </a:rPr>
              <a:t>系数</a:t>
            </a:r>
            <a:r>
              <a:rPr lang="zh-CN" altLang="en-US"/>
              <a:t> </a:t>
            </a:r>
            <a:r>
              <a:rPr lang="en-US" altLang="zh-CN"/>
              <a:t>.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6019800" y="55006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即是此种情形</a:t>
            </a:r>
            <a:r>
              <a:rPr lang="en-US" altLang="zh-CN">
                <a:latin typeface="楷体_GB2312" panose="02010609030101010101" pitchFamily="49" charset="-122"/>
              </a:rPr>
              <a:t>.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3810000" y="3581400"/>
            <a:ext cx="178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的情形</a:t>
            </a:r>
            <a:r>
              <a:rPr lang="en-US" altLang="zh-CN"/>
              <a:t>, </a:t>
            </a:r>
            <a:r>
              <a:rPr lang="zh-CN" altLang="en-US"/>
              <a:t>即</a:t>
            </a:r>
          </a:p>
        </p:txBody>
      </p:sp>
      <p:graphicFrame>
        <p:nvGraphicFramePr>
          <p:cNvPr id="10264" name="Object 24"/>
          <p:cNvGraphicFramePr>
            <a:graphicFrameLocks noChangeAspect="1"/>
          </p:cNvGraphicFramePr>
          <p:nvPr/>
        </p:nvGraphicFramePr>
        <p:xfrm>
          <a:off x="4343400" y="1828800"/>
          <a:ext cx="3022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Equation" r:id="rId17" imgW="3022560" imgH="520560" progId="Equation.3">
                  <p:embed/>
                </p:oleObj>
              </mc:Choice>
              <mc:Fallback>
                <p:oleObj name="Equation" r:id="rId17" imgW="3022560" imgH="5205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828800"/>
                        <a:ext cx="3022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8229600" y="2514600"/>
            <a:ext cx="62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称 </a:t>
            </a:r>
          </a:p>
        </p:txBody>
      </p:sp>
      <p:pic>
        <p:nvPicPr>
          <p:cNvPr id="10266" name="Picture 26" descr="F:\My Documents\数学资源库\机动.jpg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0268" name="Picture 28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9" name="Picture 29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0" name="Picture 30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1" name="Picture 31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2" name="Picture 32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10246" grpId="0" autoUpdateAnimBg="0"/>
      <p:bldP spid="10248" grpId="0" autoUpdateAnimBg="0"/>
      <p:bldP spid="10250" grpId="0" build="p" autoUpdateAnimBg="0"/>
      <p:bldP spid="10254" grpId="0" autoUpdateAnimBg="0"/>
      <p:bldP spid="10259" grpId="0" autoUpdateAnimBg="0"/>
      <p:bldP spid="10262" grpId="0" autoUpdateAnimBg="0"/>
      <p:bldP spid="10263" grpId="0" build="p" autoUpdateAnimBg="0" advAuto="0"/>
      <p:bldP spid="10265" grpId="0" build="p" autoUpdateAnimBg="0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82" name="Object 18"/>
          <p:cNvGraphicFramePr>
            <a:graphicFrameLocks noChangeAspect="1"/>
          </p:cNvGraphicFramePr>
          <p:nvPr/>
        </p:nvGraphicFramePr>
        <p:xfrm>
          <a:off x="1524000" y="1625600"/>
          <a:ext cx="8763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2" name="Equation" r:id="rId3" imgW="876240" imgH="1041120" progId="Equation.3">
                  <p:embed/>
                </p:oleObj>
              </mc:Choice>
              <mc:Fallback>
                <p:oleObj name="Equation" r:id="rId3" imgW="876240" imgH="10411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25600"/>
                        <a:ext cx="8763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3" name="Object 19"/>
          <p:cNvGraphicFramePr>
            <a:graphicFrameLocks noChangeAspect="1"/>
          </p:cNvGraphicFramePr>
          <p:nvPr/>
        </p:nvGraphicFramePr>
        <p:xfrm>
          <a:off x="2470150" y="1606550"/>
          <a:ext cx="21463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3" name="Equation" r:id="rId5" imgW="2145960" imgH="1117440" progId="Equation.3">
                  <p:embed/>
                </p:oleObj>
              </mc:Choice>
              <mc:Fallback>
                <p:oleObj name="Equation" r:id="rId5" imgW="2145960" imgH="11174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1606550"/>
                        <a:ext cx="21463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609600" y="19050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而</a:t>
            </a:r>
          </a:p>
        </p:txBody>
      </p:sp>
      <p:graphicFrame>
        <p:nvGraphicFramePr>
          <p:cNvPr id="36885" name="Object 21"/>
          <p:cNvGraphicFramePr>
            <a:graphicFrameLocks noChangeAspect="1"/>
          </p:cNvGraphicFramePr>
          <p:nvPr/>
        </p:nvGraphicFramePr>
        <p:xfrm>
          <a:off x="4621213" y="1606550"/>
          <a:ext cx="24511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4" name="Equation" r:id="rId7" imgW="2450880" imgH="1117440" progId="Equation.3">
                  <p:embed/>
                </p:oleObj>
              </mc:Choice>
              <mc:Fallback>
                <p:oleObj name="Equation" r:id="rId7" imgW="2450880" imgH="11174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213" y="1606550"/>
                        <a:ext cx="24511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6" name="Object 22"/>
          <p:cNvGraphicFramePr>
            <a:graphicFrameLocks noChangeAspect="1"/>
          </p:cNvGraphicFramePr>
          <p:nvPr/>
        </p:nvGraphicFramePr>
        <p:xfrm>
          <a:off x="7162800" y="1606550"/>
          <a:ext cx="12573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5" name="Equation" r:id="rId9" imgW="1257120" imgH="1117440" progId="Equation.3">
                  <p:embed/>
                </p:oleObj>
              </mc:Choice>
              <mc:Fallback>
                <p:oleObj name="Equation" r:id="rId9" imgW="1257120" imgH="11174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606550"/>
                        <a:ext cx="12573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7" name="Object 23"/>
          <p:cNvGraphicFramePr>
            <a:graphicFrameLocks noChangeAspect="1"/>
          </p:cNvGraphicFramePr>
          <p:nvPr/>
        </p:nvGraphicFramePr>
        <p:xfrm>
          <a:off x="2438400" y="2946400"/>
          <a:ext cx="1752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6" name="Equation" r:id="rId11" imgW="1752480" imgH="406080" progId="Equation.3">
                  <p:embed/>
                </p:oleObj>
              </mc:Choice>
              <mc:Fallback>
                <p:oleObj name="Equation" r:id="rId11" imgW="1752480" imgH="4060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946400"/>
                        <a:ext cx="1752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8" name="Object 24"/>
          <p:cNvGraphicFramePr>
            <a:graphicFrameLocks noChangeAspect="1"/>
          </p:cNvGraphicFramePr>
          <p:nvPr/>
        </p:nvGraphicFramePr>
        <p:xfrm>
          <a:off x="850900" y="3556000"/>
          <a:ext cx="4787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7" name="Equation" r:id="rId13" imgW="4787640" imgH="939600" progId="Equation.3">
                  <p:embed/>
                </p:oleObj>
              </mc:Choice>
              <mc:Fallback>
                <p:oleObj name="Equation" r:id="rId13" imgW="4787640" imgH="939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3556000"/>
                        <a:ext cx="4787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609600" y="49418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故</a:t>
            </a:r>
          </a:p>
        </p:txBody>
      </p:sp>
      <p:graphicFrame>
        <p:nvGraphicFramePr>
          <p:cNvPr id="36890" name="Object 26"/>
          <p:cNvGraphicFramePr>
            <a:graphicFrameLocks noChangeAspect="1"/>
          </p:cNvGraphicFramePr>
          <p:nvPr/>
        </p:nvGraphicFramePr>
        <p:xfrm>
          <a:off x="1536700" y="4699000"/>
          <a:ext cx="1968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8" name="Equation" r:id="rId15" imgW="1968480" imgH="1015920" progId="Equation.3">
                  <p:embed/>
                </p:oleObj>
              </mc:Choice>
              <mc:Fallback>
                <p:oleObj name="Equation" r:id="rId15" imgW="1968480" imgH="101592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4699000"/>
                        <a:ext cx="1968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1" name="Object 27"/>
          <p:cNvGraphicFramePr>
            <a:graphicFrameLocks noChangeAspect="1"/>
          </p:cNvGraphicFramePr>
          <p:nvPr/>
        </p:nvGraphicFramePr>
        <p:xfrm>
          <a:off x="7315200" y="660400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9" name="Equation" r:id="rId17" imgW="1028520" imgH="406080" progId="Equation.3">
                  <p:embed/>
                </p:oleObj>
              </mc:Choice>
              <mc:Fallback>
                <p:oleObj name="Equation" r:id="rId17" imgW="1028520" imgH="4060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660400"/>
                        <a:ext cx="102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2" name="Object 28"/>
          <p:cNvGraphicFramePr>
            <a:graphicFrameLocks noChangeAspect="1"/>
          </p:cNvGraphicFramePr>
          <p:nvPr/>
        </p:nvGraphicFramePr>
        <p:xfrm>
          <a:off x="1441450" y="304800"/>
          <a:ext cx="3556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0" name="Equation" r:id="rId19" imgW="3555720" imgH="1041120" progId="Equation.3">
                  <p:embed/>
                </p:oleObj>
              </mc:Choice>
              <mc:Fallback>
                <p:oleObj name="Equation" r:id="rId19" imgW="3555720" imgH="104112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304800"/>
                        <a:ext cx="3556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3" name="Object 29"/>
          <p:cNvGraphicFramePr>
            <a:graphicFrameLocks noChangeAspect="1"/>
          </p:cNvGraphicFramePr>
          <p:nvPr/>
        </p:nvGraphicFramePr>
        <p:xfrm>
          <a:off x="4968875" y="330200"/>
          <a:ext cx="1993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1" name="Equation" r:id="rId21" imgW="1993680" imgH="1015920" progId="Equation.3">
                  <p:embed/>
                </p:oleObj>
              </mc:Choice>
              <mc:Fallback>
                <p:oleObj name="Equation" r:id="rId21" imgW="1993680" imgH="101592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75" y="330200"/>
                        <a:ext cx="19939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7" name="Object 33"/>
          <p:cNvGraphicFramePr>
            <a:graphicFrameLocks noChangeAspect="1"/>
          </p:cNvGraphicFramePr>
          <p:nvPr/>
        </p:nvGraphicFramePr>
        <p:xfrm>
          <a:off x="3594100" y="4762500"/>
          <a:ext cx="1130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2" name="Equation" r:id="rId23" imgW="1130040" imgH="850680" progId="Equation.3">
                  <p:embed/>
                </p:oleObj>
              </mc:Choice>
              <mc:Fallback>
                <p:oleObj name="Equation" r:id="rId23" imgW="1130040" imgH="8506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4762500"/>
                        <a:ext cx="1130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8" name="Object 34"/>
          <p:cNvGraphicFramePr>
            <a:graphicFrameLocks noChangeAspect="1"/>
          </p:cNvGraphicFramePr>
          <p:nvPr/>
        </p:nvGraphicFramePr>
        <p:xfrm>
          <a:off x="4800600" y="4752975"/>
          <a:ext cx="1625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3" name="Equation" r:id="rId25" imgW="1625400" imgH="850680" progId="Equation.3">
                  <p:embed/>
                </p:oleObj>
              </mc:Choice>
              <mc:Fallback>
                <p:oleObj name="Equation" r:id="rId25" imgW="1625400" imgH="8506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752975"/>
                        <a:ext cx="1625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01" name="Object 37"/>
          <p:cNvGraphicFramePr>
            <a:graphicFrameLocks noChangeAspect="1"/>
          </p:cNvGraphicFramePr>
          <p:nvPr/>
        </p:nvGraphicFramePr>
        <p:xfrm>
          <a:off x="7277100" y="3860800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4" name="Equation" r:id="rId27" imgW="1028520" imgH="406080" progId="Equation.3">
                  <p:embed/>
                </p:oleObj>
              </mc:Choice>
              <mc:Fallback>
                <p:oleObj name="Equation" r:id="rId27" imgW="1028520" imgH="4060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7100" y="3860800"/>
                        <a:ext cx="102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4" name="Line 40"/>
          <p:cNvSpPr>
            <a:spLocks noChangeShapeType="1"/>
          </p:cNvSpPr>
          <p:nvPr/>
        </p:nvSpPr>
        <p:spPr bwMode="auto">
          <a:xfrm>
            <a:off x="4038600" y="13716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6905" name="Picture 41" descr="F:\My Documents\数学资源库\机动.jpg"/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906" name="Text Box 4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36907" name="Picture 43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908" name="Picture 44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909" name="Picture 4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910" name="Picture 4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911" name="Picture 4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4" grpId="0" autoUpdateAnimBg="0"/>
      <p:bldP spid="36889" grpId="0" autoUpdateAnimBg="0"/>
      <p:bldP spid="3690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1981200" cy="609600"/>
          </a:xfrm>
          <a:noFill/>
          <a:ln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3200" b="1">
                <a:ea typeface="楷体_GB2312" panose="02010609030101010101" pitchFamily="49" charset="-122"/>
              </a:rPr>
              <a:t>内容小结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609600" y="1081088"/>
            <a:ext cx="426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1. </a:t>
            </a:r>
            <a:r>
              <a:rPr lang="zh-CN" altLang="en-US"/>
              <a:t>求幂级数收敛域的方法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990600" y="176053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1) </a:t>
            </a:r>
            <a:r>
              <a:rPr lang="zh-CN" altLang="en-US"/>
              <a:t>对标准型幂级数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1447800" y="2514600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先求收敛半径 </a:t>
            </a:r>
            <a:r>
              <a:rPr lang="en-US" altLang="zh-CN"/>
              <a:t>, </a:t>
            </a:r>
            <a:r>
              <a:rPr lang="zh-CN" altLang="en-US"/>
              <a:t>再讨论端点的收敛性 </a:t>
            </a:r>
            <a:r>
              <a:rPr lang="en-US" altLang="zh-CN"/>
              <a:t>.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990600" y="3062288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2) </a:t>
            </a:r>
            <a:r>
              <a:rPr lang="zh-CN" altLang="en-US"/>
              <a:t>对非标准型幂级数</a:t>
            </a:r>
            <a:r>
              <a:rPr lang="en-US" altLang="zh-CN"/>
              <a:t>(</a:t>
            </a:r>
            <a:r>
              <a:rPr lang="zh-CN" altLang="en-US"/>
              <a:t>缺项或通项为复合式</a:t>
            </a:r>
            <a:r>
              <a:rPr lang="en-US" altLang="zh-CN"/>
              <a:t>)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1371600" y="3657600"/>
            <a:ext cx="632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求收敛半径时直接用</a:t>
            </a:r>
            <a:r>
              <a:rPr lang="zh-CN" altLang="en-US">
                <a:solidFill>
                  <a:schemeClr val="tx2"/>
                </a:solidFill>
              </a:rPr>
              <a:t>比值法</a:t>
            </a:r>
            <a:r>
              <a:rPr lang="zh-CN" altLang="en-US"/>
              <a:t>或</a:t>
            </a:r>
            <a:r>
              <a:rPr lang="zh-CN" altLang="en-US">
                <a:solidFill>
                  <a:schemeClr val="tx2"/>
                </a:solidFill>
              </a:rPr>
              <a:t>根值法</a:t>
            </a:r>
            <a:r>
              <a:rPr lang="en-US" altLang="zh-CN">
                <a:solidFill>
                  <a:schemeClr val="tx2"/>
                </a:solidFill>
              </a:rPr>
              <a:t>,</a:t>
            </a:r>
            <a:endParaRPr lang="en-US" altLang="zh-CN"/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609600" y="48006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2. </a:t>
            </a:r>
            <a:r>
              <a:rPr lang="zh-CN" altLang="en-US"/>
              <a:t>幂级数的性质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914400" y="5378450"/>
            <a:ext cx="792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arenR"/>
            </a:pPr>
            <a:r>
              <a:rPr lang="zh-CN" altLang="en-US" sz="2800">
                <a:ea typeface="楷体_GB2312" panose="02010609030101010101" pitchFamily="49" charset="-122"/>
              </a:rPr>
              <a:t>两个幂级数在公共收敛区间内可进行加、减与</a:t>
            </a:r>
          </a:p>
        </p:txBody>
      </p:sp>
      <p:graphicFrame>
        <p:nvGraphicFramePr>
          <p:cNvPr id="38923" name="Object 11"/>
          <p:cNvGraphicFramePr>
            <a:graphicFrameLocks noChangeAspect="1"/>
          </p:cNvGraphicFramePr>
          <p:nvPr/>
        </p:nvGraphicFramePr>
        <p:xfrm>
          <a:off x="4152900" y="1485900"/>
          <a:ext cx="2476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4" name="Equation" r:id="rId3" imgW="2476440" imgH="1028520" progId="Equation.3">
                  <p:embed/>
                </p:oleObj>
              </mc:Choice>
              <mc:Fallback>
                <p:oleObj name="Equation" r:id="rId3" imgW="2476440" imgH="10285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1485900"/>
                        <a:ext cx="2476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1371600" y="4267200"/>
            <a:ext cx="4984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也可通过</a:t>
            </a:r>
            <a:r>
              <a:rPr lang="zh-CN" altLang="en-US">
                <a:solidFill>
                  <a:schemeClr val="tx2"/>
                </a:solidFill>
              </a:rPr>
              <a:t>换元</a:t>
            </a:r>
            <a:r>
              <a:rPr lang="zh-CN" altLang="en-US"/>
              <a:t>化为标准型再求 </a:t>
            </a:r>
            <a:r>
              <a:rPr lang="en-US" altLang="zh-CN"/>
              <a:t>.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1352550" y="5934075"/>
            <a:ext cx="178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乘法运算</a:t>
            </a:r>
            <a:r>
              <a:rPr lang="en-US" altLang="zh-CN"/>
              <a:t>. </a:t>
            </a:r>
          </a:p>
        </p:txBody>
      </p:sp>
      <p:pic>
        <p:nvPicPr>
          <p:cNvPr id="38927" name="Picture 15" descr="F:\My Documents\数学资源库\机动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38929" name="Picture 1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30" name="Picture 1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31" name="Picture 1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32" name="Picture 2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33" name="Picture 2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8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utoUpdateAnimBg="0"/>
      <p:bldP spid="38916" grpId="0" autoUpdateAnimBg="0"/>
      <p:bldP spid="38917" grpId="0" autoUpdateAnimBg="0"/>
      <p:bldP spid="38918" grpId="0" autoUpdateAnimBg="0"/>
      <p:bldP spid="38919" grpId="0" autoUpdateAnimBg="0"/>
      <p:bldP spid="38920" grpId="0" autoUpdateAnimBg="0"/>
      <p:bldP spid="38921" grpId="0" autoUpdateAnimBg="0"/>
      <p:bldP spid="38925" grpId="0" build="p" autoUpdateAnimBg="0"/>
      <p:bldP spid="38926" grpId="0" build="p" autoUpdateAnimBg="0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838200" y="471488"/>
            <a:ext cx="624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2) </a:t>
            </a:r>
            <a:r>
              <a:rPr lang="zh-CN" altLang="en-US"/>
              <a:t>在收敛区间内幂级数的和函数连续</a:t>
            </a:r>
            <a:r>
              <a:rPr lang="en-US" altLang="zh-CN"/>
              <a:t>;</a:t>
            </a:r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838200" y="1143000"/>
            <a:ext cx="746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3) </a:t>
            </a:r>
            <a:r>
              <a:rPr lang="zh-CN" altLang="en-US"/>
              <a:t>幂级数在收敛区间内可逐项求导和求积分</a:t>
            </a:r>
            <a:r>
              <a:rPr lang="en-US" altLang="zh-CN"/>
              <a:t>.</a:t>
            </a: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533400" y="1849438"/>
            <a:ext cx="2454275" cy="58896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>
                <a:solidFill>
                  <a:schemeClr val="tx2"/>
                </a:solidFill>
              </a:rPr>
              <a:t>思考与练习 </a:t>
            </a:r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685800" y="2874963"/>
            <a:ext cx="15001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1.</a:t>
            </a:r>
            <a:r>
              <a:rPr lang="en-US" altLang="zh-CN"/>
              <a:t> </a:t>
            </a:r>
            <a:r>
              <a:rPr lang="zh-CN" altLang="en-US"/>
              <a:t>已知</a:t>
            </a:r>
          </a:p>
        </p:txBody>
      </p:sp>
      <p:graphicFrame>
        <p:nvGraphicFramePr>
          <p:cNvPr id="66576" name="Object 16"/>
          <p:cNvGraphicFramePr>
            <a:graphicFrameLocks noChangeAspect="1"/>
          </p:cNvGraphicFramePr>
          <p:nvPr/>
        </p:nvGraphicFramePr>
        <p:xfrm>
          <a:off x="1898650" y="2628900"/>
          <a:ext cx="1181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6" name="Equation" r:id="rId3" imgW="1180800" imgH="1028520" progId="Equation.3">
                  <p:embed/>
                </p:oleObj>
              </mc:Choice>
              <mc:Fallback>
                <p:oleObj name="Equation" r:id="rId3" imgW="1180800" imgH="10285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2628900"/>
                        <a:ext cx="11811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8" name="Object 18"/>
          <p:cNvGraphicFramePr>
            <a:graphicFrameLocks noChangeAspect="1"/>
          </p:cNvGraphicFramePr>
          <p:nvPr/>
        </p:nvGraphicFramePr>
        <p:xfrm>
          <a:off x="3124200" y="2895600"/>
          <a:ext cx="1308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7" name="Equation" r:id="rId5" imgW="1307880" imgH="469800" progId="Equation.3">
                  <p:embed/>
                </p:oleObj>
              </mc:Choice>
              <mc:Fallback>
                <p:oleObj name="Equation" r:id="rId5" imgW="1307880" imgH="469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95600"/>
                        <a:ext cx="1308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4419600" y="283368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处条件收敛 </a:t>
            </a:r>
            <a:r>
              <a:rPr lang="en-US" altLang="zh-CN"/>
              <a:t>, </a:t>
            </a:r>
            <a:r>
              <a:rPr lang="zh-CN" altLang="en-US"/>
              <a:t>问该级数收敛</a:t>
            </a:r>
          </a:p>
        </p:txBody>
      </p: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304800" y="37480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半径是多少 </a:t>
            </a:r>
            <a:r>
              <a:rPr lang="en-US" altLang="zh-CN"/>
              <a:t>?</a:t>
            </a:r>
          </a:p>
        </p:txBody>
      </p:sp>
      <p:sp>
        <p:nvSpPr>
          <p:cNvPr id="66581" name="Text Box 21"/>
          <p:cNvSpPr txBox="1">
            <a:spLocks noChangeArrowheads="1"/>
          </p:cNvSpPr>
          <p:nvPr/>
        </p:nvSpPr>
        <p:spPr bwMode="auto">
          <a:xfrm>
            <a:off x="609600" y="4384675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答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66582" name="Text Box 22"/>
          <p:cNvSpPr txBox="1">
            <a:spLocks noChangeArrowheads="1"/>
          </p:cNvSpPr>
          <p:nvPr/>
        </p:nvSpPr>
        <p:spPr bwMode="auto">
          <a:xfrm>
            <a:off x="1295400" y="4384675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根据</a:t>
            </a:r>
            <a:r>
              <a:rPr lang="en-US" altLang="zh-CN"/>
              <a:t>Abel </a:t>
            </a:r>
            <a:r>
              <a:rPr lang="zh-CN" altLang="en-US"/>
              <a:t>定理可知</a:t>
            </a:r>
            <a:r>
              <a:rPr lang="en-US" altLang="zh-CN"/>
              <a:t>, </a:t>
            </a:r>
            <a:r>
              <a:rPr lang="zh-CN" altLang="en-US"/>
              <a:t>级数在</a:t>
            </a:r>
          </a:p>
        </p:txBody>
      </p:sp>
      <p:graphicFrame>
        <p:nvGraphicFramePr>
          <p:cNvPr id="66583" name="Object 23"/>
          <p:cNvGraphicFramePr>
            <a:graphicFrameLocks noChangeAspect="1"/>
          </p:cNvGraphicFramePr>
          <p:nvPr/>
        </p:nvGraphicFramePr>
        <p:xfrm>
          <a:off x="5638800" y="4406900"/>
          <a:ext cx="1270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8" name="Equation" r:id="rId7" imgW="1269720" imgH="469800" progId="Equation.3">
                  <p:embed/>
                </p:oleObj>
              </mc:Choice>
              <mc:Fallback>
                <p:oleObj name="Equation" r:id="rId7" imgW="1269720" imgH="4698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406900"/>
                        <a:ext cx="1270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4" name="Text Box 24"/>
          <p:cNvSpPr txBox="1">
            <a:spLocks noChangeArrowheads="1"/>
          </p:cNvSpPr>
          <p:nvPr/>
        </p:nvSpPr>
        <p:spPr bwMode="auto">
          <a:xfrm>
            <a:off x="6894513" y="43576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收敛 </a:t>
            </a:r>
            <a:r>
              <a:rPr lang="en-US" altLang="zh-CN"/>
              <a:t>,</a:t>
            </a:r>
          </a:p>
        </p:txBody>
      </p:sp>
      <p:graphicFrame>
        <p:nvGraphicFramePr>
          <p:cNvPr id="66585" name="Object 25"/>
          <p:cNvGraphicFramePr>
            <a:graphicFrameLocks noChangeAspect="1"/>
          </p:cNvGraphicFramePr>
          <p:nvPr/>
        </p:nvGraphicFramePr>
        <p:xfrm>
          <a:off x="1397000" y="5049838"/>
          <a:ext cx="1270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9" name="Equation" r:id="rId9" imgW="1269720" imgH="469800" progId="Equation.3">
                  <p:embed/>
                </p:oleObj>
              </mc:Choice>
              <mc:Fallback>
                <p:oleObj name="Equation" r:id="rId9" imgW="1269720" imgH="469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5049838"/>
                        <a:ext cx="1270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6" name="Text Box 26"/>
          <p:cNvSpPr txBox="1">
            <a:spLocks noChangeArrowheads="1"/>
          </p:cNvSpPr>
          <p:nvPr/>
        </p:nvSpPr>
        <p:spPr bwMode="auto">
          <a:xfrm>
            <a:off x="2667000" y="50434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时发散 </a:t>
            </a:r>
            <a:r>
              <a:rPr lang="en-US" altLang="zh-CN"/>
              <a:t>.</a:t>
            </a:r>
          </a:p>
        </p:txBody>
      </p:sp>
      <p:sp>
        <p:nvSpPr>
          <p:cNvPr id="66587" name="Text Box 27"/>
          <p:cNvSpPr txBox="1">
            <a:spLocks noChangeArrowheads="1"/>
          </p:cNvSpPr>
          <p:nvPr/>
        </p:nvSpPr>
        <p:spPr bwMode="auto">
          <a:xfrm>
            <a:off x="4038600" y="50292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故收敛半径为</a:t>
            </a:r>
          </a:p>
        </p:txBody>
      </p:sp>
      <p:graphicFrame>
        <p:nvGraphicFramePr>
          <p:cNvPr id="66588" name="Object 28"/>
          <p:cNvGraphicFramePr>
            <a:graphicFrameLocks noChangeAspect="1"/>
          </p:cNvGraphicFramePr>
          <p:nvPr/>
        </p:nvGraphicFramePr>
        <p:xfrm>
          <a:off x="6324600" y="5073650"/>
          <a:ext cx="1308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0" name="Equation" r:id="rId11" imgW="1307880" imgH="469800" progId="Equation.3">
                  <p:embed/>
                </p:oleObj>
              </mc:Choice>
              <mc:Fallback>
                <p:oleObj name="Equation" r:id="rId11" imgW="1307880" imgH="4698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073650"/>
                        <a:ext cx="1308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6589" name="Picture 29" descr="F:\My Documents\数学资源库\机动.jpg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590" name="Text Box 3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66591" name="Picture 3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92" name="Picture 32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93" name="Picture 3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94" name="Picture 3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95" name="Picture 3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3" grpId="0" autoUpdateAnimBg="0"/>
      <p:bldP spid="66574" grpId="0" animBg="1" autoUpdateAnimBg="0"/>
      <p:bldP spid="66575" grpId="0" autoUpdateAnimBg="0"/>
      <p:bldP spid="66579" grpId="0" autoUpdateAnimBg="0"/>
      <p:bldP spid="66580" grpId="0" autoUpdateAnimBg="0"/>
      <p:bldP spid="66581" grpId="0" autoUpdateAnimBg="0"/>
      <p:bldP spid="66582" grpId="0" autoUpdateAnimBg="0"/>
      <p:bldP spid="66584" grpId="0" autoUpdateAnimBg="0"/>
      <p:bldP spid="66586" grpId="0" autoUpdateAnimBg="0"/>
      <p:bldP spid="6658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54" name="Text Box 18"/>
          <p:cNvSpPr txBox="1">
            <a:spLocks noChangeArrowheads="1"/>
          </p:cNvSpPr>
          <p:nvPr/>
        </p:nvSpPr>
        <p:spPr bwMode="auto">
          <a:xfrm>
            <a:off x="685800" y="5476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2.</a:t>
            </a:r>
            <a:r>
              <a:rPr lang="en-US" altLang="zh-CN"/>
              <a:t> </a:t>
            </a:r>
            <a:r>
              <a:rPr lang="zh-CN" altLang="en-US"/>
              <a:t>在幂级数</a:t>
            </a:r>
          </a:p>
        </p:txBody>
      </p:sp>
      <p:graphicFrame>
        <p:nvGraphicFramePr>
          <p:cNvPr id="39955" name="Object 19"/>
          <p:cNvGraphicFramePr>
            <a:graphicFrameLocks noChangeAspect="1"/>
          </p:cNvGraphicFramePr>
          <p:nvPr/>
        </p:nvGraphicFramePr>
        <p:xfrm>
          <a:off x="2667000" y="304800"/>
          <a:ext cx="2209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4" name="Equation" r:id="rId3" imgW="2209680" imgH="1041120" progId="Equation.3">
                  <p:embed/>
                </p:oleObj>
              </mc:Choice>
              <mc:Fallback>
                <p:oleObj name="Equation" r:id="rId3" imgW="2209680" imgH="104112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04800"/>
                        <a:ext cx="22098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4953000" y="5334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中</a:t>
            </a:r>
            <a:r>
              <a:rPr lang="en-US" altLang="zh-CN"/>
              <a:t>,</a:t>
            </a:r>
          </a:p>
        </p:txBody>
      </p:sp>
      <p:graphicFrame>
        <p:nvGraphicFramePr>
          <p:cNvPr id="39957" name="Object 21"/>
          <p:cNvGraphicFramePr>
            <a:graphicFrameLocks noChangeAspect="1"/>
          </p:cNvGraphicFramePr>
          <p:nvPr/>
        </p:nvGraphicFramePr>
        <p:xfrm>
          <a:off x="1452563" y="1468438"/>
          <a:ext cx="1206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5" name="Equation" r:id="rId5" imgW="1206360" imgH="952200" progId="Equation.3">
                  <p:embed/>
                </p:oleObj>
              </mc:Choice>
              <mc:Fallback>
                <p:oleObj name="Equation" r:id="rId5" imgW="1206360" imgH="952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3" y="1468438"/>
                        <a:ext cx="1206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8" name="Object 22"/>
          <p:cNvGraphicFramePr>
            <a:graphicFrameLocks noChangeAspect="1"/>
          </p:cNvGraphicFramePr>
          <p:nvPr/>
        </p:nvGraphicFramePr>
        <p:xfrm>
          <a:off x="2743200" y="1433513"/>
          <a:ext cx="21717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6" name="Equation" r:id="rId7" imgW="2171520" imgH="1041120" progId="Equation.3">
                  <p:embed/>
                </p:oleObj>
              </mc:Choice>
              <mc:Fallback>
                <p:oleObj name="Equation" r:id="rId7" imgW="2171520" imgH="104112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433513"/>
                        <a:ext cx="21717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9" name="AutoShape 23"/>
          <p:cNvSpPr>
            <a:spLocks/>
          </p:cNvSpPr>
          <p:nvPr/>
        </p:nvSpPr>
        <p:spPr bwMode="auto">
          <a:xfrm>
            <a:off x="5053013" y="15240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6272213" y="12954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/>
              <a:t>为奇数</a:t>
            </a:r>
          </a:p>
        </p:txBody>
      </p:sp>
      <p:graphicFrame>
        <p:nvGraphicFramePr>
          <p:cNvPr id="39961" name="Object 25"/>
          <p:cNvGraphicFramePr>
            <a:graphicFrameLocks noChangeAspect="1"/>
          </p:cNvGraphicFramePr>
          <p:nvPr/>
        </p:nvGraphicFramePr>
        <p:xfrm>
          <a:off x="5334000" y="1371600"/>
          <a:ext cx="533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7" name="Equation" r:id="rId9" imgW="507960" imgH="457200" progId="Equation.3">
                  <p:embed/>
                </p:oleObj>
              </mc:Choice>
              <mc:Fallback>
                <p:oleObj name="Equation" r:id="rId9" imgW="50796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371600"/>
                        <a:ext cx="533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6272213" y="2043113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/>
              <a:t>为偶数</a:t>
            </a:r>
          </a:p>
        </p:txBody>
      </p:sp>
      <p:graphicFrame>
        <p:nvGraphicFramePr>
          <p:cNvPr id="39963" name="Object 27"/>
          <p:cNvGraphicFramePr>
            <a:graphicFrameLocks noChangeAspect="1"/>
          </p:cNvGraphicFramePr>
          <p:nvPr/>
        </p:nvGraphicFramePr>
        <p:xfrm>
          <a:off x="5334000" y="2119313"/>
          <a:ext cx="533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8" name="Equation" r:id="rId11" imgW="507960" imgH="457200" progId="Equation.3">
                  <p:embed/>
                </p:oleObj>
              </mc:Choice>
              <mc:Fallback>
                <p:oleObj name="Equation" r:id="rId11" imgW="507960" imgH="457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119313"/>
                        <a:ext cx="533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4" name="Text Box 28"/>
          <p:cNvSpPr txBox="1">
            <a:spLocks noChangeArrowheads="1"/>
          </p:cNvSpPr>
          <p:nvPr/>
        </p:nvSpPr>
        <p:spPr bwMode="auto">
          <a:xfrm>
            <a:off x="304800" y="2667000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能否确定它的收敛半径不存在 </a:t>
            </a:r>
            <a:r>
              <a:rPr lang="en-US" altLang="zh-CN"/>
              <a:t>?</a:t>
            </a:r>
          </a:p>
        </p:txBody>
      </p:sp>
      <p:sp>
        <p:nvSpPr>
          <p:cNvPr id="39969" name="Rectangle 33"/>
          <p:cNvSpPr>
            <a:spLocks noGrp="1" noChangeArrowheads="1"/>
          </p:cNvSpPr>
          <p:nvPr>
            <p:ph type="title"/>
          </p:nvPr>
        </p:nvSpPr>
        <p:spPr>
          <a:xfrm>
            <a:off x="609600" y="3200400"/>
            <a:ext cx="1676400" cy="609600"/>
          </a:xfrm>
          <a:noFill/>
          <a:ln/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答</a:t>
            </a:r>
            <a:r>
              <a:rPr lang="en-US" altLang="zh-CN" sz="2800" b="1">
                <a:ea typeface="楷体_GB2312" panose="02010609030101010101" pitchFamily="49" charset="-122"/>
              </a:rPr>
              <a:t>:</a:t>
            </a:r>
            <a:r>
              <a:rPr lang="en-US" altLang="zh-CN" sz="2800"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不能</a:t>
            </a:r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.</a:t>
            </a:r>
            <a:r>
              <a:rPr lang="en-US" altLang="zh-CN" sz="2800">
                <a:ea typeface="楷体_GB2312" panose="02010609030101010101" pitchFamily="49" charset="-122"/>
              </a:rPr>
              <a:t> </a:t>
            </a:r>
          </a:p>
        </p:txBody>
      </p:sp>
      <p:sp>
        <p:nvSpPr>
          <p:cNvPr id="39970" name="Text Box 34"/>
          <p:cNvSpPr txBox="1">
            <a:spLocks noChangeArrowheads="1"/>
          </p:cNvSpPr>
          <p:nvPr/>
        </p:nvSpPr>
        <p:spPr bwMode="auto">
          <a:xfrm>
            <a:off x="2133600" y="32004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因为</a:t>
            </a:r>
          </a:p>
        </p:txBody>
      </p:sp>
      <p:graphicFrame>
        <p:nvGraphicFramePr>
          <p:cNvPr id="39971" name="Object 35"/>
          <p:cNvGraphicFramePr>
            <a:graphicFrameLocks noChangeAspect="1"/>
          </p:cNvGraphicFramePr>
          <p:nvPr/>
        </p:nvGraphicFramePr>
        <p:xfrm>
          <a:off x="1295400" y="3836988"/>
          <a:ext cx="1943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9" name="Equation" r:id="rId13" imgW="1942920" imgH="660240" progId="Equation.3">
                  <p:embed/>
                </p:oleObj>
              </mc:Choice>
              <mc:Fallback>
                <p:oleObj name="Equation" r:id="rId13" imgW="1942920" imgH="6602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836988"/>
                        <a:ext cx="19431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2" name="Object 36"/>
          <p:cNvGraphicFramePr>
            <a:graphicFrameLocks noChangeAspect="1"/>
          </p:cNvGraphicFramePr>
          <p:nvPr/>
        </p:nvGraphicFramePr>
        <p:xfrm>
          <a:off x="3379788" y="3683000"/>
          <a:ext cx="3035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0" name="Equation" r:id="rId15" imgW="3035160" imgH="888840" progId="Equation.3">
                  <p:embed/>
                </p:oleObj>
              </mc:Choice>
              <mc:Fallback>
                <p:oleObj name="Equation" r:id="rId15" imgW="3035160" imgH="8888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8" y="3683000"/>
                        <a:ext cx="3035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3" name="Object 37"/>
          <p:cNvGraphicFramePr>
            <a:graphicFrameLocks noChangeAspect="1"/>
          </p:cNvGraphicFramePr>
          <p:nvPr/>
        </p:nvGraphicFramePr>
        <p:xfrm>
          <a:off x="6580188" y="3683000"/>
          <a:ext cx="698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1" name="Equation" r:id="rId17" imgW="698400" imgH="888840" progId="Equation.3">
                  <p:embed/>
                </p:oleObj>
              </mc:Choice>
              <mc:Fallback>
                <p:oleObj name="Equation" r:id="rId17" imgW="698400" imgH="8888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0188" y="3683000"/>
                        <a:ext cx="698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4" name="Text Box 38"/>
          <p:cNvSpPr txBox="1">
            <a:spLocks noChangeArrowheads="1"/>
          </p:cNvSpPr>
          <p:nvPr/>
        </p:nvSpPr>
        <p:spPr bwMode="auto">
          <a:xfrm>
            <a:off x="304800" y="47244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当</a:t>
            </a:r>
          </a:p>
        </p:txBody>
      </p:sp>
      <p:graphicFrame>
        <p:nvGraphicFramePr>
          <p:cNvPr id="39975" name="Object 39"/>
          <p:cNvGraphicFramePr>
            <a:graphicFrameLocks noChangeAspect="1"/>
          </p:cNvGraphicFramePr>
          <p:nvPr/>
        </p:nvGraphicFramePr>
        <p:xfrm>
          <a:off x="762000" y="4787900"/>
          <a:ext cx="939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2" name="Equation" r:id="rId19" imgW="939600" imgH="469800" progId="Equation.3">
                  <p:embed/>
                </p:oleObj>
              </mc:Choice>
              <mc:Fallback>
                <p:oleObj name="Equation" r:id="rId19" imgW="939600" imgH="4698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787900"/>
                        <a:ext cx="939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6" name="Text Box 40"/>
          <p:cNvSpPr txBox="1">
            <a:spLocks noChangeArrowheads="1"/>
          </p:cNvSpPr>
          <p:nvPr/>
        </p:nvSpPr>
        <p:spPr bwMode="auto">
          <a:xfrm>
            <a:off x="1676400" y="47386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时级数收敛 </a:t>
            </a:r>
            <a:r>
              <a:rPr lang="en-US" altLang="zh-CN"/>
              <a:t>,</a:t>
            </a:r>
          </a:p>
        </p:txBody>
      </p:sp>
      <p:graphicFrame>
        <p:nvGraphicFramePr>
          <p:cNvPr id="39977" name="Object 41"/>
          <p:cNvGraphicFramePr>
            <a:graphicFrameLocks noChangeAspect="1"/>
          </p:cNvGraphicFramePr>
          <p:nvPr/>
        </p:nvGraphicFramePr>
        <p:xfrm>
          <a:off x="3886200" y="4787900"/>
          <a:ext cx="939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3" name="Equation" r:id="rId21" imgW="939600" imgH="469800" progId="Equation.3">
                  <p:embed/>
                </p:oleObj>
              </mc:Choice>
              <mc:Fallback>
                <p:oleObj name="Equation" r:id="rId21" imgW="939600" imgH="4698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787900"/>
                        <a:ext cx="939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8" name="Text Box 42"/>
          <p:cNvSpPr txBox="1">
            <a:spLocks noChangeArrowheads="1"/>
          </p:cNvSpPr>
          <p:nvPr/>
        </p:nvSpPr>
        <p:spPr bwMode="auto">
          <a:xfrm>
            <a:off x="4800600" y="47244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时级数发散 </a:t>
            </a:r>
            <a:r>
              <a:rPr lang="en-US" altLang="zh-CN"/>
              <a:t>,</a:t>
            </a:r>
          </a:p>
        </p:txBody>
      </p:sp>
      <p:graphicFrame>
        <p:nvGraphicFramePr>
          <p:cNvPr id="39979" name="Object 43"/>
          <p:cNvGraphicFramePr>
            <a:graphicFrameLocks noChangeAspect="1"/>
          </p:cNvGraphicFramePr>
          <p:nvPr/>
        </p:nvGraphicFramePr>
        <p:xfrm>
          <a:off x="7010400" y="4864100"/>
          <a:ext cx="1231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4" name="Equation" r:id="rId23" imgW="1231560" imgH="393480" progId="Equation.3">
                  <p:embed/>
                </p:oleObj>
              </mc:Choice>
              <mc:Fallback>
                <p:oleObj name="Equation" r:id="rId23" imgW="1231560" imgH="3934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864100"/>
                        <a:ext cx="1231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80" name="Text Box 44"/>
          <p:cNvSpPr txBox="1">
            <a:spLocks noChangeArrowheads="1"/>
          </p:cNvSpPr>
          <p:nvPr/>
        </p:nvSpPr>
        <p:spPr bwMode="auto">
          <a:xfrm>
            <a:off x="609600" y="53340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说明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可以证明</a:t>
            </a:r>
          </a:p>
        </p:txBody>
      </p:sp>
      <p:sp>
        <p:nvSpPr>
          <p:cNvPr id="39981" name="Text Box 45"/>
          <p:cNvSpPr txBox="1">
            <a:spLocks noChangeArrowheads="1"/>
          </p:cNvSpPr>
          <p:nvPr/>
        </p:nvSpPr>
        <p:spPr bwMode="auto">
          <a:xfrm>
            <a:off x="1295400" y="58674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比值判别法成立</a:t>
            </a:r>
          </a:p>
        </p:txBody>
      </p:sp>
      <p:sp>
        <p:nvSpPr>
          <p:cNvPr id="39982" name="Line 46"/>
          <p:cNvSpPr>
            <a:spLocks noChangeShapeType="1"/>
          </p:cNvSpPr>
          <p:nvPr/>
        </p:nvSpPr>
        <p:spPr bwMode="auto">
          <a:xfrm>
            <a:off x="4114800" y="60960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83" name="Text Box 47"/>
          <p:cNvSpPr txBox="1">
            <a:spLocks noChangeArrowheads="1"/>
          </p:cNvSpPr>
          <p:nvPr/>
        </p:nvSpPr>
        <p:spPr bwMode="auto">
          <a:xfrm>
            <a:off x="5410200" y="58674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根值判别法成立</a:t>
            </a:r>
          </a:p>
        </p:txBody>
      </p:sp>
      <p:grpSp>
        <p:nvGrpSpPr>
          <p:cNvPr id="39984" name="Group 48"/>
          <p:cNvGrpSpPr>
            <a:grpSpLocks/>
          </p:cNvGrpSpPr>
          <p:nvPr/>
        </p:nvGrpSpPr>
        <p:grpSpPr bwMode="auto">
          <a:xfrm>
            <a:off x="4114800" y="6142038"/>
            <a:ext cx="1143000" cy="228600"/>
            <a:chOff x="2784" y="2189"/>
            <a:chExt cx="720" cy="144"/>
          </a:xfrm>
        </p:grpSpPr>
        <p:sp>
          <p:nvSpPr>
            <p:cNvPr id="39985" name="Line 49"/>
            <p:cNvSpPr>
              <a:spLocks noChangeShapeType="1"/>
            </p:cNvSpPr>
            <p:nvPr/>
          </p:nvSpPr>
          <p:spPr bwMode="auto">
            <a:xfrm>
              <a:off x="2784" y="2256"/>
              <a:ext cx="72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6" name="Line 50"/>
            <p:cNvSpPr>
              <a:spLocks noChangeShapeType="1"/>
            </p:cNvSpPr>
            <p:nvPr/>
          </p:nvSpPr>
          <p:spPr bwMode="auto">
            <a:xfrm>
              <a:off x="3024" y="2189"/>
              <a:ext cx="144" cy="14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39987" name="Picture 51" descr="F:\My Documents\数学资源库\机动.jpg"/>
          <p:cNvPicPr>
            <a:picLocks noChangeAspect="1" noChangeArrowheads="1"/>
          </p:cNvPicPr>
          <p:nvPr/>
        </p:nvPicPr>
        <p:blipFill>
          <a:blip r:embed="rId2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88" name="Text Box 5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39989" name="Picture 53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90" name="Picture 54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91" name="Picture 5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92" name="Picture 5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93" name="Picture 5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9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9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9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9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39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9" grpId="0" animBg="1"/>
      <p:bldP spid="39960" grpId="0" autoUpdateAnimBg="0"/>
      <p:bldP spid="39962" grpId="0" autoUpdateAnimBg="0"/>
      <p:bldP spid="39964" grpId="0" autoUpdateAnimBg="0"/>
      <p:bldP spid="39969" grpId="0" build="p" autoUpdateAnimBg="0"/>
      <p:bldP spid="39970" grpId="0" autoUpdateAnimBg="0"/>
      <p:bldP spid="39974" grpId="0" autoUpdateAnimBg="0"/>
      <p:bldP spid="39976" grpId="0" autoUpdateAnimBg="0"/>
      <p:bldP spid="39978" grpId="0" autoUpdateAnimBg="0"/>
      <p:bldP spid="39980" grpId="0" autoUpdateAnimBg="0"/>
      <p:bldP spid="39981" grpId="0" autoUpdateAnimBg="0"/>
      <p:bldP spid="39982" grpId="0" animBg="1"/>
      <p:bldP spid="3998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790700" y="1696825"/>
            <a:ext cx="5562600" cy="235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52A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3200" dirty="0" smtClean="0">
                <a:ea typeface="仿宋_GB2312" panose="02010609030101010101" pitchFamily="49" charset="-122"/>
              </a:rPr>
              <a:t>P313   A 1;   2 (3), (5), (7), (8)</a:t>
            </a:r>
            <a:endParaRPr lang="en-US" altLang="zh-CN" sz="3200" dirty="0">
              <a:ea typeface="仿宋_GB2312" panose="0201060903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3200" dirty="0">
                <a:ea typeface="仿宋_GB2312" panose="02010609030101010101" pitchFamily="49" charset="-122"/>
              </a:rPr>
              <a:t>           </a:t>
            </a:r>
            <a:r>
              <a:rPr lang="en-US" altLang="zh-CN" sz="3200" dirty="0" smtClean="0">
                <a:ea typeface="仿宋_GB2312" panose="02010609030101010101" pitchFamily="49" charset="-122"/>
              </a:rPr>
              <a:t>    3;    4 (2), </a:t>
            </a:r>
            <a:r>
              <a:rPr lang="en-US" altLang="zh-CN" sz="3200" dirty="0">
                <a:ea typeface="仿宋_GB2312" panose="02010609030101010101" pitchFamily="49" charset="-122"/>
              </a:rPr>
              <a:t>(3</a:t>
            </a:r>
            <a:r>
              <a:rPr lang="en-US" altLang="zh-CN" sz="3200" dirty="0" smtClean="0">
                <a:ea typeface="仿宋_GB2312" panose="02010609030101010101" pitchFamily="49" charset="-122"/>
              </a:rPr>
              <a:t>);   5;</a:t>
            </a:r>
            <a:endParaRPr lang="en-US" altLang="zh-CN" sz="3200" dirty="0">
              <a:ea typeface="仿宋_GB2312" panose="0201060903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3200" dirty="0" smtClean="0">
                <a:ea typeface="仿宋_GB2312" panose="02010609030101010101" pitchFamily="49" charset="-122"/>
              </a:rPr>
              <a:t>               6  (3), (4)       </a:t>
            </a:r>
            <a:endParaRPr lang="en-US" altLang="zh-CN" sz="3200" dirty="0">
              <a:ea typeface="仿宋_GB2312" panose="02010609030101010101" pitchFamily="49" charset="-122"/>
            </a:endParaRPr>
          </a:p>
        </p:txBody>
      </p:sp>
      <p:sp>
        <p:nvSpPr>
          <p:cNvPr id="26683" name="Rectangle 5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ea typeface="楷体_GB2312" panose="02010609030101010101" pitchFamily="49" charset="-122"/>
              </a:rPr>
              <a:t>作业</a:t>
            </a:r>
          </a:p>
        </p:txBody>
      </p:sp>
      <p:pic>
        <p:nvPicPr>
          <p:cNvPr id="26684" name="Picture 60" descr="F:\My Documents\数学资源库\机动.jpg">
            <a:hlinkClick r:id="rId2" action="ppaction://hlinkpres?slideindex=1&amp;slidetitle=第四节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85" name="Text Box 61"/>
          <p:cNvSpPr txBox="1">
            <a:spLocks noChangeArrowheads="1"/>
          </p:cNvSpPr>
          <p:nvPr/>
        </p:nvSpPr>
        <p:spPr bwMode="auto">
          <a:xfrm>
            <a:off x="6019800" y="6600825"/>
            <a:ext cx="278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第四节  目录   上页   下页   返回   结束 </a:t>
            </a:r>
          </a:p>
        </p:txBody>
      </p:sp>
      <p:pic>
        <p:nvPicPr>
          <p:cNvPr id="26686" name="Picture 6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87" name="Picture 63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88" name="Picture 6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89" name="Picture 6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90" name="Picture 6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4114800" cy="609600"/>
          </a:xfrm>
        </p:spPr>
        <p:txBody>
          <a:bodyPr/>
          <a:lstStyle/>
          <a:p>
            <a:pPr algn="l"/>
            <a:r>
              <a:rPr lang="zh-CN" altLang="en-US" sz="3200" b="1">
                <a:ea typeface="楷体_GB2312" panose="02010609030101010101" pitchFamily="49" charset="-122"/>
              </a:rPr>
              <a:t>阿贝尔</a:t>
            </a:r>
            <a:r>
              <a:rPr lang="en-US" altLang="zh-CN" sz="2800" b="1">
                <a:solidFill>
                  <a:schemeClr val="accent2"/>
                </a:solidFill>
                <a:ea typeface="楷体_GB2312" panose="02010609030101010101" pitchFamily="49" charset="-122"/>
              </a:rPr>
              <a:t>(1802 – 1829)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038225" y="1233488"/>
            <a:ext cx="5873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挪威数学家</a:t>
            </a:r>
            <a:r>
              <a:rPr lang="en-US" altLang="zh-CN"/>
              <a:t>, </a:t>
            </a:r>
            <a:r>
              <a:rPr lang="zh-CN" altLang="en-US"/>
              <a:t>近代数学发展的先驱者</a:t>
            </a:r>
            <a:r>
              <a:rPr lang="en-US" altLang="zh-CN"/>
              <a:t>. 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627063" y="1766888"/>
            <a:ext cx="6140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他在</a:t>
            </a:r>
            <a:r>
              <a:rPr lang="en-US" altLang="zh-CN"/>
              <a:t>22</a:t>
            </a:r>
            <a:r>
              <a:rPr lang="zh-CN" altLang="en-US"/>
              <a:t>岁时就解决了用根式解</a:t>
            </a:r>
            <a:r>
              <a:rPr lang="en-US" altLang="zh-CN"/>
              <a:t>5 </a:t>
            </a:r>
            <a:r>
              <a:rPr lang="zh-CN" altLang="en-US"/>
              <a:t>次方程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27063" y="2320925"/>
            <a:ext cx="2940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的不可能性问题 </a:t>
            </a:r>
            <a:r>
              <a:rPr lang="en-US" altLang="zh-CN"/>
              <a:t>, 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3397250" y="2286000"/>
            <a:ext cx="3473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他还研究了更广的一 </a:t>
            </a: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627063" y="3505200"/>
            <a:ext cx="3206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并称之为阿贝尔群</a:t>
            </a:r>
            <a:r>
              <a:rPr lang="en-US" altLang="zh-CN"/>
              <a:t>. </a:t>
            </a: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3778250" y="3471863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在级数研究中</a:t>
            </a:r>
            <a:r>
              <a:rPr lang="en-US" altLang="zh-CN"/>
              <a:t>, </a:t>
            </a:r>
            <a:r>
              <a:rPr lang="zh-CN" altLang="en-US"/>
              <a:t>他得  </a:t>
            </a:r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627063" y="4052888"/>
            <a:ext cx="6140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到了一些判敛准则及幂级数求和定理</a:t>
            </a:r>
            <a:r>
              <a:rPr lang="en-US" altLang="zh-CN"/>
              <a:t>.  </a:t>
            </a:r>
          </a:p>
        </p:txBody>
      </p:sp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627063" y="4662488"/>
            <a:ext cx="2851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论的奠基人之一</a:t>
            </a:r>
            <a:r>
              <a:rPr lang="en-US" altLang="zh-CN"/>
              <a:t>, </a:t>
            </a:r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3352800" y="4624388"/>
            <a:ext cx="5518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他的一系列工作为椭圆函数研究开</a:t>
            </a:r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627063" y="5195888"/>
            <a:ext cx="1784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拓了道路</a:t>
            </a:r>
            <a:r>
              <a:rPr lang="en-US" altLang="zh-CN"/>
              <a:t>. </a:t>
            </a:r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627063" y="5805488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数学家们工作</a:t>
            </a:r>
            <a:r>
              <a:rPr lang="en-US" altLang="zh-CN"/>
              <a:t>150</a:t>
            </a:r>
            <a:r>
              <a:rPr lang="zh-CN" altLang="en-US"/>
              <a:t>年</a:t>
            </a:r>
            <a:r>
              <a:rPr lang="en-US" altLang="zh-CN"/>
              <a:t>. </a:t>
            </a:r>
          </a:p>
        </p:txBody>
      </p:sp>
      <p:sp>
        <p:nvSpPr>
          <p:cNvPr id="75790" name="Text Box 14"/>
          <p:cNvSpPr txBox="1">
            <a:spLocks noChangeArrowheads="1"/>
          </p:cNvSpPr>
          <p:nvPr/>
        </p:nvSpPr>
        <p:spPr bwMode="auto">
          <a:xfrm>
            <a:off x="627063" y="2909888"/>
            <a:ext cx="2228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类代数方程</a:t>
            </a:r>
            <a:r>
              <a:rPr lang="en-US" altLang="zh-CN"/>
              <a:t>,  </a:t>
            </a:r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auto">
          <a:xfrm>
            <a:off x="6524625" y="4011613"/>
            <a:ext cx="231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他是椭圆函数</a:t>
            </a:r>
          </a:p>
        </p:txBody>
      </p:sp>
      <p:sp>
        <p:nvSpPr>
          <p:cNvPr id="75792" name="Text Box 16"/>
          <p:cNvSpPr txBox="1">
            <a:spLocks noChangeArrowheads="1"/>
          </p:cNvSpPr>
          <p:nvPr/>
        </p:nvSpPr>
        <p:spPr bwMode="auto">
          <a:xfrm>
            <a:off x="2330450" y="5195888"/>
            <a:ext cx="6564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/>
              <a:t>C. </a:t>
            </a:r>
            <a:r>
              <a:rPr lang="zh-CN" altLang="en-US"/>
              <a:t>埃尔米特曾说</a:t>
            </a:r>
            <a:r>
              <a:rPr lang="en-US" altLang="zh-CN"/>
              <a:t>: </a:t>
            </a:r>
            <a:r>
              <a:rPr lang="zh-CN" altLang="en-US"/>
              <a:t>阿贝尔留下的思想可供 </a:t>
            </a:r>
          </a:p>
        </p:txBody>
      </p: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2711450" y="2895600"/>
            <a:ext cx="4184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/>
              <a:t>后人发现这是一类交换群</a:t>
            </a:r>
            <a:r>
              <a:rPr lang="en-US" altLang="zh-CN"/>
              <a:t>,</a:t>
            </a:r>
          </a:p>
        </p:txBody>
      </p:sp>
      <p:grpSp>
        <p:nvGrpSpPr>
          <p:cNvPr id="75794" name="Group 18"/>
          <p:cNvGrpSpPr>
            <a:grpSpLocks/>
          </p:cNvGrpSpPr>
          <p:nvPr/>
        </p:nvGrpSpPr>
        <p:grpSpPr bwMode="auto">
          <a:xfrm>
            <a:off x="6934200" y="1062038"/>
            <a:ext cx="1908175" cy="2519362"/>
            <a:chOff x="4368" y="432"/>
            <a:chExt cx="1202" cy="1587"/>
          </a:xfrm>
        </p:grpSpPr>
        <p:pic>
          <p:nvPicPr>
            <p:cNvPr id="75795" name="Picture 19" descr="E:\数学家照片\阿贝尔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9" y="480"/>
              <a:ext cx="1013" cy="1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796" name="Freeform 20"/>
            <p:cNvSpPr>
              <a:spLocks/>
            </p:cNvSpPr>
            <p:nvPr/>
          </p:nvSpPr>
          <p:spPr bwMode="auto">
            <a:xfrm>
              <a:off x="4368" y="432"/>
              <a:ext cx="1202" cy="86"/>
            </a:xfrm>
            <a:custGeom>
              <a:avLst/>
              <a:gdLst>
                <a:gd name="T0" fmla="*/ 0 w 2304"/>
                <a:gd name="T1" fmla="*/ 0 h 192"/>
                <a:gd name="T2" fmla="*/ 192 w 2304"/>
                <a:gd name="T3" fmla="*/ 192 h 192"/>
                <a:gd name="T4" fmla="*/ 2112 w 2304"/>
                <a:gd name="T5" fmla="*/ 192 h 192"/>
                <a:gd name="T6" fmla="*/ 2304 w 2304"/>
                <a:gd name="T7" fmla="*/ 0 h 192"/>
                <a:gd name="T8" fmla="*/ 0 w 2304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7" name="Freeform 21"/>
            <p:cNvSpPr>
              <a:spLocks/>
            </p:cNvSpPr>
            <p:nvPr/>
          </p:nvSpPr>
          <p:spPr bwMode="auto">
            <a:xfrm>
              <a:off x="4368" y="432"/>
              <a:ext cx="100" cy="1587"/>
            </a:xfrm>
            <a:custGeom>
              <a:avLst/>
              <a:gdLst>
                <a:gd name="T0" fmla="*/ 0 w 192"/>
                <a:gd name="T1" fmla="*/ 0 h 3552"/>
                <a:gd name="T2" fmla="*/ 192 w 192"/>
                <a:gd name="T3" fmla="*/ 192 h 3552"/>
                <a:gd name="T4" fmla="*/ 192 w 192"/>
                <a:gd name="T5" fmla="*/ 3360 h 3552"/>
                <a:gd name="T6" fmla="*/ 0 w 192"/>
                <a:gd name="T7" fmla="*/ 3552 h 3552"/>
                <a:gd name="T8" fmla="*/ 0 w 192"/>
                <a:gd name="T9" fmla="*/ 0 h 3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8" name="Freeform 22"/>
            <p:cNvSpPr>
              <a:spLocks/>
            </p:cNvSpPr>
            <p:nvPr/>
          </p:nvSpPr>
          <p:spPr bwMode="auto">
            <a:xfrm flipH="1" flipV="1">
              <a:off x="5470" y="432"/>
              <a:ext cx="100" cy="1587"/>
            </a:xfrm>
            <a:custGeom>
              <a:avLst/>
              <a:gdLst>
                <a:gd name="T0" fmla="*/ 0 w 192"/>
                <a:gd name="T1" fmla="*/ 0 h 3552"/>
                <a:gd name="T2" fmla="*/ 192 w 192"/>
                <a:gd name="T3" fmla="*/ 192 h 3552"/>
                <a:gd name="T4" fmla="*/ 192 w 192"/>
                <a:gd name="T5" fmla="*/ 3360 h 3552"/>
                <a:gd name="T6" fmla="*/ 0 w 192"/>
                <a:gd name="T7" fmla="*/ 3552 h 3552"/>
                <a:gd name="T8" fmla="*/ 0 w 192"/>
                <a:gd name="T9" fmla="*/ 0 h 3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9" name="Freeform 23"/>
            <p:cNvSpPr>
              <a:spLocks/>
            </p:cNvSpPr>
            <p:nvPr/>
          </p:nvSpPr>
          <p:spPr bwMode="auto">
            <a:xfrm flipV="1">
              <a:off x="4368" y="1933"/>
              <a:ext cx="1202" cy="86"/>
            </a:xfrm>
            <a:custGeom>
              <a:avLst/>
              <a:gdLst>
                <a:gd name="T0" fmla="*/ 0 w 2304"/>
                <a:gd name="T1" fmla="*/ 0 h 192"/>
                <a:gd name="T2" fmla="*/ 192 w 2304"/>
                <a:gd name="T3" fmla="*/ 192 h 192"/>
                <a:gd name="T4" fmla="*/ 2112 w 2304"/>
                <a:gd name="T5" fmla="*/ 192 h 192"/>
                <a:gd name="T6" fmla="*/ 2304 w 2304"/>
                <a:gd name="T7" fmla="*/ 0 h 192"/>
                <a:gd name="T8" fmla="*/ 0 w 2304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800" name="Line 24"/>
          <p:cNvSpPr>
            <a:spLocks noChangeShapeType="1"/>
          </p:cNvSpPr>
          <p:nvPr/>
        </p:nvSpPr>
        <p:spPr bwMode="auto">
          <a:xfrm flipV="1">
            <a:off x="1190625" y="1066800"/>
            <a:ext cx="3429000" cy="0"/>
          </a:xfrm>
          <a:prstGeom prst="line">
            <a:avLst/>
          </a:prstGeom>
          <a:noFill/>
          <a:ln w="76200" cmpd="tri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5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5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5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5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5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5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5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5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5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5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5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5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 autoUpdateAnimBg="0"/>
      <p:bldP spid="75780" grpId="0" build="p" autoUpdateAnimBg="0"/>
      <p:bldP spid="75781" grpId="0" build="p" autoUpdateAnimBg="0" advAuto="0"/>
      <p:bldP spid="75782" grpId="0" build="p" autoUpdateAnimBg="0"/>
      <p:bldP spid="75783" grpId="0" build="p" autoUpdateAnimBg="0" advAuto="0"/>
      <p:bldP spid="75784" grpId="0" build="p" autoUpdateAnimBg="0"/>
      <p:bldP spid="75785" grpId="0" build="p" autoUpdateAnimBg="0" advAuto="0"/>
      <p:bldP spid="75786" grpId="0" build="p" autoUpdateAnimBg="0" advAuto="0"/>
      <p:bldP spid="75787" grpId="0" build="p" autoUpdateAnimBg="0"/>
      <p:bldP spid="75788" grpId="0" build="p" autoUpdateAnimBg="0" advAuto="0"/>
      <p:bldP spid="75789" grpId="0" build="p" autoUpdateAnimBg="0" advAuto="0"/>
      <p:bldP spid="75790" grpId="0" build="p" autoUpdateAnimBg="0" advAuto="0"/>
      <p:bldP spid="75791" grpId="0" build="p" autoUpdateAnimBg="0"/>
      <p:bldP spid="75792" grpId="0" build="p" autoUpdateAnimBg="0"/>
      <p:bldP spid="75793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2743200" cy="636588"/>
          </a:xfrm>
        </p:spPr>
        <p:txBody>
          <a:bodyPr/>
          <a:lstStyle/>
          <a:p>
            <a:pPr algn="l"/>
            <a:r>
              <a:rPr lang="zh-CN" altLang="en-US" sz="3200" b="1">
                <a:ea typeface="楷体_GB2312" panose="02010609030101010101" pitchFamily="49" charset="-122"/>
              </a:rPr>
              <a:t>备用题</a:t>
            </a:r>
            <a:r>
              <a:rPr lang="zh-CN" altLang="en-US" sz="2800" b="1"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求极限</a:t>
            </a:r>
          </a:p>
        </p:txBody>
      </p:sp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3276600" y="419100"/>
          <a:ext cx="3136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6" name="Equation" r:id="rId3" imgW="3136680" imgH="647640" progId="Equation.3">
                  <p:embed/>
                </p:oleObj>
              </mc:Choice>
              <mc:Fallback>
                <p:oleObj name="Equation" r:id="rId3" imgW="3136680" imgH="647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19100"/>
                        <a:ext cx="31369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6477000" y="4572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其中</a:t>
            </a:r>
          </a:p>
        </p:txBody>
      </p:sp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7340600" y="520700"/>
          <a:ext cx="81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7" name="Equation" r:id="rId5" imgW="812520" imgH="393480" progId="Equation.3">
                  <p:embed/>
                </p:oleObj>
              </mc:Choice>
              <mc:Fallback>
                <p:oleObj name="Equation" r:id="rId5" imgW="81252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0600" y="520700"/>
                        <a:ext cx="812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609600" y="123825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令</a:t>
            </a:r>
          </a:p>
        </p:txBody>
      </p:sp>
      <p:graphicFrame>
        <p:nvGraphicFramePr>
          <p:cNvPr id="60423" name="Object 7"/>
          <p:cNvGraphicFramePr>
            <a:graphicFrameLocks noChangeAspect="1"/>
          </p:cNvGraphicFramePr>
          <p:nvPr/>
        </p:nvGraphicFramePr>
        <p:xfrm>
          <a:off x="1752600" y="1104900"/>
          <a:ext cx="3162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8" name="Equation" r:id="rId7" imgW="3162240" imgH="876240" progId="Equation.3">
                  <p:embed/>
                </p:oleObj>
              </mc:Choice>
              <mc:Fallback>
                <p:oleObj name="Equation" r:id="rId7" imgW="3162240" imgH="876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04900"/>
                        <a:ext cx="31623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Object 8"/>
          <p:cNvGraphicFramePr>
            <a:graphicFrameLocks noChangeAspect="1"/>
          </p:cNvGraphicFramePr>
          <p:nvPr/>
        </p:nvGraphicFramePr>
        <p:xfrm>
          <a:off x="5029200" y="1041400"/>
          <a:ext cx="1168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9" name="Equation" r:id="rId9" imgW="1168200" imgH="1015920" progId="Equation.3">
                  <p:embed/>
                </p:oleObj>
              </mc:Choice>
              <mc:Fallback>
                <p:oleObj name="Equation" r:id="rId9" imgW="1168200" imgH="10159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041400"/>
                        <a:ext cx="1168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304800" y="22098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作幂级数</a:t>
            </a:r>
          </a:p>
        </p:txBody>
      </p:sp>
      <p:graphicFrame>
        <p:nvGraphicFramePr>
          <p:cNvPr id="60426" name="Object 10"/>
          <p:cNvGraphicFramePr>
            <a:graphicFrameLocks noChangeAspect="1"/>
          </p:cNvGraphicFramePr>
          <p:nvPr/>
        </p:nvGraphicFramePr>
        <p:xfrm>
          <a:off x="1930400" y="1955800"/>
          <a:ext cx="1193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0" name="Equation" r:id="rId11" imgW="1193760" imgH="1015920" progId="Equation.3">
                  <p:embed/>
                </p:oleObj>
              </mc:Choice>
              <mc:Fallback>
                <p:oleObj name="Equation" r:id="rId11" imgW="1193760" imgH="10159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1955800"/>
                        <a:ext cx="1193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6477000" y="2209800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设其和为</a:t>
            </a:r>
          </a:p>
        </p:txBody>
      </p:sp>
      <p:graphicFrame>
        <p:nvGraphicFramePr>
          <p:cNvPr id="60428" name="Object 12"/>
          <p:cNvGraphicFramePr>
            <a:graphicFrameLocks noChangeAspect="1"/>
          </p:cNvGraphicFramePr>
          <p:nvPr/>
        </p:nvGraphicFramePr>
        <p:xfrm>
          <a:off x="8001000" y="2336800"/>
          <a:ext cx="838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1" name="Equation" r:id="rId13" imgW="838080" imgH="406080" progId="Equation.3">
                  <p:embed/>
                </p:oleObj>
              </mc:Choice>
              <mc:Fallback>
                <p:oleObj name="Equation" r:id="rId13" imgW="838080" imgH="406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336800"/>
                        <a:ext cx="838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3124200" y="2219325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易知其收敛半径为 </a:t>
            </a:r>
            <a:r>
              <a:rPr lang="en-US" altLang="zh-CN"/>
              <a:t>1,</a:t>
            </a:r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304800" y="3214688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60431" name="Object 15"/>
          <p:cNvGraphicFramePr>
            <a:graphicFrameLocks noChangeAspect="1"/>
          </p:cNvGraphicFramePr>
          <p:nvPr/>
        </p:nvGraphicFramePr>
        <p:xfrm>
          <a:off x="1792288" y="3073400"/>
          <a:ext cx="2146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2" name="Equation" r:id="rId15" imgW="2145960" imgH="1015920" progId="Equation.3">
                  <p:embed/>
                </p:oleObj>
              </mc:Choice>
              <mc:Fallback>
                <p:oleObj name="Equation" r:id="rId15" imgW="2145960" imgH="10159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3073400"/>
                        <a:ext cx="21463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2" name="Object 16"/>
          <p:cNvGraphicFramePr>
            <a:graphicFrameLocks noChangeAspect="1"/>
          </p:cNvGraphicFramePr>
          <p:nvPr/>
        </p:nvGraphicFramePr>
        <p:xfrm>
          <a:off x="3995738" y="3048000"/>
          <a:ext cx="1828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3" name="Equation" r:id="rId17" imgW="1828800" imgH="1015920" progId="Equation.3">
                  <p:embed/>
                </p:oleObj>
              </mc:Choice>
              <mc:Fallback>
                <p:oleObj name="Equation" r:id="rId17" imgW="1828800" imgH="10159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048000"/>
                        <a:ext cx="1828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3" name="Object 17"/>
          <p:cNvGraphicFramePr>
            <a:graphicFrameLocks noChangeAspect="1"/>
          </p:cNvGraphicFramePr>
          <p:nvPr/>
        </p:nvGraphicFramePr>
        <p:xfrm>
          <a:off x="5880100" y="3073400"/>
          <a:ext cx="1816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4" name="Equation" r:id="rId19" imgW="1815840" imgH="1015920" progId="Equation.3">
                  <p:embed/>
                </p:oleObj>
              </mc:Choice>
              <mc:Fallback>
                <p:oleObj name="Equation" r:id="rId19" imgW="1815840" imgH="10159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3073400"/>
                        <a:ext cx="1816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4" name="Object 18"/>
          <p:cNvGraphicFramePr>
            <a:graphicFrameLocks noChangeAspect="1"/>
          </p:cNvGraphicFramePr>
          <p:nvPr/>
        </p:nvGraphicFramePr>
        <p:xfrm>
          <a:off x="2565400" y="4330700"/>
          <a:ext cx="1892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5" name="Equation" r:id="rId21" imgW="1892160" imgH="850680" progId="Equation.3">
                  <p:embed/>
                </p:oleObj>
              </mc:Choice>
              <mc:Fallback>
                <p:oleObj name="Equation" r:id="rId21" imgW="1892160" imgH="8506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4330700"/>
                        <a:ext cx="1892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5" name="Object 19"/>
          <p:cNvGraphicFramePr>
            <a:graphicFrameLocks noChangeAspect="1"/>
          </p:cNvGraphicFramePr>
          <p:nvPr/>
        </p:nvGraphicFramePr>
        <p:xfrm>
          <a:off x="4572000" y="4305300"/>
          <a:ext cx="1422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6" name="Equation" r:id="rId23" imgW="1422360" imgH="952200" progId="Equation.3">
                  <p:embed/>
                </p:oleObj>
              </mc:Choice>
              <mc:Fallback>
                <p:oleObj name="Equation" r:id="rId23" imgW="1422360" imgH="952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305300"/>
                        <a:ext cx="1422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6" name="Object 20"/>
          <p:cNvGraphicFramePr>
            <a:graphicFrameLocks noChangeAspect="1"/>
          </p:cNvGraphicFramePr>
          <p:nvPr/>
        </p:nvGraphicFramePr>
        <p:xfrm>
          <a:off x="1517650" y="5486400"/>
          <a:ext cx="1574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7" name="Equation" r:id="rId25" imgW="1574640" imgH="609480" progId="Equation.3">
                  <p:embed/>
                </p:oleObj>
              </mc:Choice>
              <mc:Fallback>
                <p:oleObj name="Equation" r:id="rId25" imgW="1574640" imgH="609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5486400"/>
                        <a:ext cx="1574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7" name="Object 21"/>
          <p:cNvGraphicFramePr>
            <a:graphicFrameLocks noChangeAspect="1"/>
          </p:cNvGraphicFramePr>
          <p:nvPr/>
        </p:nvGraphicFramePr>
        <p:xfrm>
          <a:off x="3143250" y="5443538"/>
          <a:ext cx="1079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8" name="Equation" r:id="rId27" imgW="1079280" imgH="609480" progId="Equation.3">
                  <p:embed/>
                </p:oleObj>
              </mc:Choice>
              <mc:Fallback>
                <p:oleObj name="Equation" r:id="rId27" imgW="1079280" imgH="609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5443538"/>
                        <a:ext cx="1079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8" name="Object 22"/>
          <p:cNvGraphicFramePr>
            <a:graphicFrameLocks noChangeAspect="1"/>
          </p:cNvGraphicFramePr>
          <p:nvPr/>
        </p:nvGraphicFramePr>
        <p:xfrm>
          <a:off x="4279900" y="5295900"/>
          <a:ext cx="1435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9" name="Equation" r:id="rId29" imgW="1434960" imgH="952200" progId="Equation.3">
                  <p:embed/>
                </p:oleObj>
              </mc:Choice>
              <mc:Fallback>
                <p:oleObj name="Equation" r:id="rId29" imgW="1434960" imgH="952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5295900"/>
                        <a:ext cx="1435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0439" name="Picture 23" descr="F:\My Documents\数学资源库\机动.jpg"/>
          <p:cNvPicPr>
            <a:picLocks noChangeAspect="1" noChangeArrowheads="1"/>
          </p:cNvPicPr>
          <p:nvPr/>
        </p:nvPicPr>
        <p:blipFill>
          <a:blip r:embed="rId3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40" name="Text Box 2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60441" name="Picture 25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442" name="Picture 26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443" name="Picture 27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444" name="Picture 28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445" name="Picture 29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0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0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0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 build="p" autoUpdateAnimBg="0"/>
      <p:bldP spid="60425" grpId="0" build="p" autoUpdateAnimBg="0"/>
      <p:bldP spid="60427" grpId="0" build="p" autoUpdateAnimBg="0"/>
      <p:bldP spid="60429" grpId="0" build="p" autoUpdateAnimBg="0"/>
      <p:bldP spid="60430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0" name="Group 2"/>
          <p:cNvGrpSpPr>
            <a:grpSpLocks/>
          </p:cNvGrpSpPr>
          <p:nvPr/>
        </p:nvGrpSpPr>
        <p:grpSpPr bwMode="auto">
          <a:xfrm>
            <a:off x="1066800" y="5842000"/>
            <a:ext cx="7405688" cy="365125"/>
            <a:chOff x="759" y="3466"/>
            <a:chExt cx="4665" cy="230"/>
          </a:xfrm>
        </p:grpSpPr>
        <p:graphicFrame>
          <p:nvGraphicFramePr>
            <p:cNvPr id="63491" name="Object 3"/>
            <p:cNvGraphicFramePr>
              <a:graphicFrameLocks noChangeAspect="1"/>
            </p:cNvGraphicFramePr>
            <p:nvPr/>
          </p:nvGraphicFramePr>
          <p:xfrm>
            <a:off x="2936" y="3528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61" name="Equation" r:id="rId4" imgW="215640" imgH="241200" progId="Equation.3">
                    <p:embed/>
                  </p:oleObj>
                </mc:Choice>
                <mc:Fallback>
                  <p:oleObj name="Equation" r:id="rId4" imgW="215640" imgH="2412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6" y="3528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3492" name="Group 4"/>
            <p:cNvGrpSpPr>
              <a:grpSpLocks/>
            </p:cNvGrpSpPr>
            <p:nvPr/>
          </p:nvGrpSpPr>
          <p:grpSpPr bwMode="auto">
            <a:xfrm>
              <a:off x="759" y="3466"/>
              <a:ext cx="4665" cy="230"/>
              <a:chOff x="759" y="3466"/>
              <a:chExt cx="4665" cy="230"/>
            </a:xfrm>
          </p:grpSpPr>
          <p:sp>
            <p:nvSpPr>
              <p:cNvPr id="63493" name="Oval 5"/>
              <p:cNvSpPr>
                <a:spLocks noChangeArrowheads="1"/>
              </p:cNvSpPr>
              <p:nvPr/>
            </p:nvSpPr>
            <p:spPr bwMode="auto">
              <a:xfrm>
                <a:off x="2987" y="3466"/>
                <a:ext cx="34" cy="3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494" name="Line 6"/>
              <p:cNvSpPr>
                <a:spLocks noChangeShapeType="1"/>
              </p:cNvSpPr>
              <p:nvPr/>
            </p:nvSpPr>
            <p:spPr bwMode="auto">
              <a:xfrm>
                <a:off x="759" y="3490"/>
                <a:ext cx="46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3495" name="Object 7"/>
              <p:cNvGraphicFramePr>
                <a:graphicFrameLocks noChangeAspect="1"/>
              </p:cNvGraphicFramePr>
              <p:nvPr/>
            </p:nvGraphicFramePr>
            <p:xfrm>
              <a:off x="5280" y="3544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562" name="Equation" r:id="rId6" imgW="228600" imgH="241200" progId="Equation.3">
                      <p:embed/>
                    </p:oleObj>
                  </mc:Choice>
                  <mc:Fallback>
                    <p:oleObj name="Equation" r:id="rId6" imgW="228600" imgH="24120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3544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3496" name="Group 8"/>
          <p:cNvGrpSpPr>
            <a:grpSpLocks/>
          </p:cNvGrpSpPr>
          <p:nvPr/>
        </p:nvGrpSpPr>
        <p:grpSpPr bwMode="auto">
          <a:xfrm>
            <a:off x="6567488" y="5867400"/>
            <a:ext cx="1828800" cy="457200"/>
            <a:chOff x="4224" y="3482"/>
            <a:chExt cx="1152" cy="288"/>
          </a:xfrm>
        </p:grpSpPr>
        <p:sp>
          <p:nvSpPr>
            <p:cNvPr id="63497" name="Text Box 9"/>
            <p:cNvSpPr txBox="1">
              <a:spLocks noChangeArrowheads="1"/>
            </p:cNvSpPr>
            <p:nvPr/>
          </p:nvSpPr>
          <p:spPr bwMode="auto">
            <a:xfrm>
              <a:off x="4272" y="3482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rgbClr val="66FF66"/>
                  </a:solidFill>
                </a:rPr>
                <a:t>发      散</a:t>
              </a:r>
            </a:p>
          </p:txBody>
        </p:sp>
        <p:sp>
          <p:nvSpPr>
            <p:cNvPr id="63498" name="Line 10"/>
            <p:cNvSpPr>
              <a:spLocks noChangeShapeType="1"/>
            </p:cNvSpPr>
            <p:nvPr/>
          </p:nvSpPr>
          <p:spPr bwMode="auto">
            <a:xfrm>
              <a:off x="4224" y="3490"/>
              <a:ext cx="912" cy="0"/>
            </a:xfrm>
            <a:prstGeom prst="line">
              <a:avLst/>
            </a:prstGeom>
            <a:noFill/>
            <a:ln w="38100">
              <a:solidFill>
                <a:srgbClr val="66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3499" name="Group 11"/>
          <p:cNvGrpSpPr>
            <a:grpSpLocks/>
          </p:cNvGrpSpPr>
          <p:nvPr/>
        </p:nvGrpSpPr>
        <p:grpSpPr bwMode="auto">
          <a:xfrm>
            <a:off x="1081088" y="5826125"/>
            <a:ext cx="1905000" cy="498475"/>
            <a:chOff x="768" y="3456"/>
            <a:chExt cx="1200" cy="314"/>
          </a:xfrm>
        </p:grpSpPr>
        <p:sp>
          <p:nvSpPr>
            <p:cNvPr id="63500" name="Text Box 12"/>
            <p:cNvSpPr txBox="1">
              <a:spLocks noChangeArrowheads="1"/>
            </p:cNvSpPr>
            <p:nvPr/>
          </p:nvSpPr>
          <p:spPr bwMode="auto">
            <a:xfrm>
              <a:off x="864" y="3482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rgbClr val="66FF66"/>
                  </a:solidFill>
                </a:rPr>
                <a:t>发       散</a:t>
              </a:r>
            </a:p>
          </p:txBody>
        </p:sp>
        <p:sp>
          <p:nvSpPr>
            <p:cNvPr id="63501" name="Line 13"/>
            <p:cNvSpPr>
              <a:spLocks noChangeShapeType="1"/>
            </p:cNvSpPr>
            <p:nvPr/>
          </p:nvSpPr>
          <p:spPr bwMode="auto">
            <a:xfrm flipH="1">
              <a:off x="768" y="3490"/>
              <a:ext cx="1008" cy="0"/>
            </a:xfrm>
            <a:prstGeom prst="line">
              <a:avLst/>
            </a:prstGeom>
            <a:noFill/>
            <a:ln w="38100">
              <a:solidFill>
                <a:srgbClr val="66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2" name="Oval 14"/>
            <p:cNvSpPr>
              <a:spLocks noChangeArrowheads="1"/>
            </p:cNvSpPr>
            <p:nvPr/>
          </p:nvSpPr>
          <p:spPr bwMode="auto">
            <a:xfrm>
              <a:off x="1767" y="3456"/>
              <a:ext cx="57" cy="57"/>
            </a:xfrm>
            <a:prstGeom prst="ellipse">
              <a:avLst/>
            </a:prstGeom>
            <a:solidFill>
              <a:srgbClr val="0066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3503" name="Oval 15"/>
          <p:cNvSpPr>
            <a:spLocks noChangeArrowheads="1"/>
          </p:cNvSpPr>
          <p:nvPr/>
        </p:nvSpPr>
        <p:spPr bwMode="auto">
          <a:xfrm>
            <a:off x="6019800" y="5826125"/>
            <a:ext cx="90488" cy="9048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4" name="Oval 16"/>
          <p:cNvSpPr>
            <a:spLocks noChangeArrowheads="1"/>
          </p:cNvSpPr>
          <p:nvPr/>
        </p:nvSpPr>
        <p:spPr bwMode="auto">
          <a:xfrm>
            <a:off x="6491288" y="5826125"/>
            <a:ext cx="90487" cy="9048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3509" name="Group 21"/>
          <p:cNvGrpSpPr>
            <a:grpSpLocks/>
          </p:cNvGrpSpPr>
          <p:nvPr/>
        </p:nvGrpSpPr>
        <p:grpSpPr bwMode="auto">
          <a:xfrm>
            <a:off x="3138488" y="5832475"/>
            <a:ext cx="2871787" cy="492125"/>
            <a:chOff x="2064" y="3460"/>
            <a:chExt cx="1809" cy="310"/>
          </a:xfrm>
        </p:grpSpPr>
        <p:sp>
          <p:nvSpPr>
            <p:cNvPr id="63510" name="Line 22"/>
            <p:cNvSpPr>
              <a:spLocks noChangeShapeType="1"/>
            </p:cNvSpPr>
            <p:nvPr/>
          </p:nvSpPr>
          <p:spPr bwMode="auto">
            <a:xfrm>
              <a:off x="2112" y="3494"/>
              <a:ext cx="1761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1" name="Text Box 23"/>
            <p:cNvSpPr txBox="1">
              <a:spLocks noChangeArrowheads="1"/>
            </p:cNvSpPr>
            <p:nvPr/>
          </p:nvSpPr>
          <p:spPr bwMode="auto">
            <a:xfrm>
              <a:off x="2496" y="3482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/>
                <a:t>收           敛</a:t>
              </a:r>
            </a:p>
          </p:txBody>
        </p:sp>
        <p:sp>
          <p:nvSpPr>
            <p:cNvPr id="63512" name="Oval 24"/>
            <p:cNvSpPr>
              <a:spLocks noChangeArrowheads="1"/>
            </p:cNvSpPr>
            <p:nvPr/>
          </p:nvSpPr>
          <p:spPr bwMode="auto">
            <a:xfrm>
              <a:off x="2064" y="3460"/>
              <a:ext cx="57" cy="57"/>
            </a:xfrm>
            <a:prstGeom prst="ellipse">
              <a:avLst/>
            </a:prstGeom>
            <a:solidFill>
              <a:srgbClr val="0066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3513" name="Text Box 25"/>
          <p:cNvSpPr txBox="1">
            <a:spLocks noChangeArrowheads="1"/>
          </p:cNvSpPr>
          <p:nvPr/>
        </p:nvSpPr>
        <p:spPr bwMode="auto">
          <a:xfrm>
            <a:off x="5576888" y="5368925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/>
              <a:t>收敛</a:t>
            </a:r>
          </a:p>
        </p:txBody>
      </p:sp>
      <p:sp>
        <p:nvSpPr>
          <p:cNvPr id="63514" name="Text Box 26"/>
          <p:cNvSpPr txBox="1">
            <a:spLocks noChangeArrowheads="1"/>
          </p:cNvSpPr>
          <p:nvPr/>
        </p:nvSpPr>
        <p:spPr bwMode="auto">
          <a:xfrm>
            <a:off x="6262688" y="5368925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/>
              <a:t>发散</a:t>
            </a:r>
          </a:p>
        </p:txBody>
      </p:sp>
      <p:sp>
        <p:nvSpPr>
          <p:cNvPr id="63515" name="Rectangle 27"/>
          <p:cNvSpPr>
            <a:spLocks noGrp="1" noChangeArrowheads="1"/>
          </p:cNvSpPr>
          <p:nvPr>
            <p:ph type="title"/>
          </p:nvPr>
        </p:nvSpPr>
        <p:spPr>
          <a:xfrm>
            <a:off x="685800" y="387350"/>
            <a:ext cx="327660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定理 </a:t>
            </a:r>
            <a:r>
              <a:rPr lang="en-US" altLang="zh-CN" sz="2800" b="1">
                <a:ea typeface="楷体_GB2312" panose="02010609030101010101" pitchFamily="49" charset="-122"/>
              </a:rPr>
              <a:t>1. </a:t>
            </a:r>
            <a:r>
              <a:rPr lang="en-US" altLang="zh-CN" sz="2400" b="1">
                <a:ea typeface="楷体_GB2312" panose="02010609030101010101" pitchFamily="49" charset="-122"/>
              </a:rPr>
              <a:t>( Abel</a:t>
            </a:r>
            <a:r>
              <a:rPr lang="zh-CN" altLang="en-US" sz="2400" b="1">
                <a:ea typeface="楷体_GB2312" panose="02010609030101010101" pitchFamily="49" charset="-122"/>
              </a:rPr>
              <a:t>定理 </a:t>
            </a:r>
            <a:r>
              <a:rPr lang="en-US" altLang="zh-CN" sz="2400" b="1">
                <a:ea typeface="楷体_GB2312" panose="02010609030101010101" pitchFamily="49" charset="-122"/>
              </a:rPr>
              <a:t>)</a:t>
            </a:r>
            <a:r>
              <a:rPr lang="en-US" altLang="zh-CN" sz="2800" b="1">
                <a:ea typeface="楷体_GB2312" panose="02010609030101010101" pitchFamily="49" charset="-122"/>
              </a:rPr>
              <a:t> </a:t>
            </a:r>
          </a:p>
        </p:txBody>
      </p: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3581400" y="4318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若幂级数</a:t>
            </a:r>
          </a:p>
        </p:txBody>
      </p:sp>
      <p:graphicFrame>
        <p:nvGraphicFramePr>
          <p:cNvPr id="63517" name="Object 29"/>
          <p:cNvGraphicFramePr>
            <a:graphicFrameLocks noChangeAspect="1"/>
          </p:cNvGraphicFramePr>
          <p:nvPr/>
        </p:nvGraphicFramePr>
        <p:xfrm>
          <a:off x="5181600" y="193675"/>
          <a:ext cx="1219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3" name="Equation" r:id="rId8" imgW="1218960" imgH="1028520" progId="Equation.3">
                  <p:embed/>
                </p:oleObj>
              </mc:Choice>
              <mc:Fallback>
                <p:oleObj name="Equation" r:id="rId8" imgW="1218960" imgH="102852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93675"/>
                        <a:ext cx="12192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8" name="Object 30"/>
          <p:cNvGraphicFramePr>
            <a:graphicFrameLocks noChangeAspect="1"/>
          </p:cNvGraphicFramePr>
          <p:nvPr/>
        </p:nvGraphicFramePr>
        <p:xfrm>
          <a:off x="304800" y="1282700"/>
          <a:ext cx="2717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4" name="Equation" r:id="rId10" imgW="2717640" imgH="469800" progId="Equation.3">
                  <p:embed/>
                </p:oleObj>
              </mc:Choice>
              <mc:Fallback>
                <p:oleObj name="Equation" r:id="rId10" imgW="2717640" imgH="4698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82700"/>
                        <a:ext cx="2717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9" name="Text Box 31"/>
          <p:cNvSpPr txBox="1">
            <a:spLocks noChangeArrowheads="1"/>
          </p:cNvSpPr>
          <p:nvPr/>
        </p:nvSpPr>
        <p:spPr bwMode="auto">
          <a:xfrm>
            <a:off x="2895600" y="12334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则对满足不等式</a:t>
            </a:r>
          </a:p>
        </p:txBody>
      </p:sp>
      <p:graphicFrame>
        <p:nvGraphicFramePr>
          <p:cNvPr id="63520" name="Object 32"/>
          <p:cNvGraphicFramePr>
            <a:graphicFrameLocks noChangeAspect="1"/>
          </p:cNvGraphicFramePr>
          <p:nvPr/>
        </p:nvGraphicFramePr>
        <p:xfrm>
          <a:off x="5562600" y="1316038"/>
          <a:ext cx="1358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5" name="Equation" r:id="rId12" imgW="1358640" imgH="469800" progId="Equation.3">
                  <p:embed/>
                </p:oleObj>
              </mc:Choice>
              <mc:Fallback>
                <p:oleObj name="Equation" r:id="rId12" imgW="1358640" imgH="4698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316038"/>
                        <a:ext cx="1358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21" name="Text Box 33"/>
          <p:cNvSpPr txBox="1">
            <a:spLocks noChangeArrowheads="1"/>
          </p:cNvSpPr>
          <p:nvPr/>
        </p:nvSpPr>
        <p:spPr bwMode="auto">
          <a:xfrm>
            <a:off x="228600" y="1905000"/>
            <a:ext cx="4660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的一切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幂级数都绝对收敛</a:t>
            </a:r>
            <a:r>
              <a:rPr lang="en-US" altLang="zh-CN"/>
              <a:t>.</a:t>
            </a:r>
          </a:p>
        </p:txBody>
      </p:sp>
      <p:sp>
        <p:nvSpPr>
          <p:cNvPr id="63522" name="Text Box 34"/>
          <p:cNvSpPr txBox="1">
            <a:spLocks noChangeArrowheads="1"/>
          </p:cNvSpPr>
          <p:nvPr/>
        </p:nvSpPr>
        <p:spPr bwMode="auto">
          <a:xfrm>
            <a:off x="762000" y="24780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反之</a:t>
            </a:r>
            <a:r>
              <a:rPr lang="en-US" altLang="zh-CN"/>
              <a:t>, </a:t>
            </a:r>
            <a:r>
              <a:rPr lang="zh-CN" altLang="en-US"/>
              <a:t>若当</a:t>
            </a:r>
          </a:p>
        </p:txBody>
      </p:sp>
      <p:graphicFrame>
        <p:nvGraphicFramePr>
          <p:cNvPr id="63523" name="Object 35"/>
          <p:cNvGraphicFramePr>
            <a:graphicFrameLocks noChangeAspect="1"/>
          </p:cNvGraphicFramePr>
          <p:nvPr/>
        </p:nvGraphicFramePr>
        <p:xfrm>
          <a:off x="2514600" y="2563813"/>
          <a:ext cx="91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6" name="Equation" r:id="rId14" imgW="914400" imgH="444240" progId="Equation.3">
                  <p:embed/>
                </p:oleObj>
              </mc:Choice>
              <mc:Fallback>
                <p:oleObj name="Equation" r:id="rId14" imgW="914400" imgH="4442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63813"/>
                        <a:ext cx="914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4" name="Object 36"/>
          <p:cNvGraphicFramePr>
            <a:graphicFrameLocks noChangeAspect="1"/>
          </p:cNvGraphicFramePr>
          <p:nvPr/>
        </p:nvGraphicFramePr>
        <p:xfrm>
          <a:off x="381000" y="3084513"/>
          <a:ext cx="1371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7" name="Equation" r:id="rId16" imgW="1371600" imgH="469800" progId="Equation.3">
                  <p:embed/>
                </p:oleObj>
              </mc:Choice>
              <mc:Fallback>
                <p:oleObj name="Equation" r:id="rId16" imgW="1371600" imgH="4698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084513"/>
                        <a:ext cx="1371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25" name="Text Box 37"/>
          <p:cNvSpPr txBox="1">
            <a:spLocks noChangeArrowheads="1"/>
          </p:cNvSpPr>
          <p:nvPr/>
        </p:nvSpPr>
        <p:spPr bwMode="auto">
          <a:xfrm>
            <a:off x="1812925" y="3098800"/>
            <a:ext cx="4587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的一切 </a:t>
            </a:r>
            <a:r>
              <a:rPr lang="en-US" altLang="zh-CN" i="1"/>
              <a:t>x</a:t>
            </a:r>
            <a:r>
              <a:rPr lang="en-US" altLang="zh-CN"/>
              <a:t> , </a:t>
            </a:r>
            <a:r>
              <a:rPr lang="zh-CN" altLang="en-US"/>
              <a:t>该幂级数也发散 </a:t>
            </a:r>
            <a:r>
              <a:rPr lang="en-US" altLang="zh-CN"/>
              <a:t>. </a:t>
            </a:r>
          </a:p>
        </p:txBody>
      </p:sp>
      <p:sp>
        <p:nvSpPr>
          <p:cNvPr id="63526" name="Text Box 38"/>
          <p:cNvSpPr txBox="1">
            <a:spLocks noChangeArrowheads="1"/>
          </p:cNvSpPr>
          <p:nvPr/>
        </p:nvSpPr>
        <p:spPr bwMode="auto">
          <a:xfrm>
            <a:off x="3429000" y="2474913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时该幂级数发散 </a:t>
            </a:r>
            <a:r>
              <a:rPr lang="en-US" altLang="zh-CN"/>
              <a:t>,</a:t>
            </a:r>
          </a:p>
        </p:txBody>
      </p:sp>
      <p:sp>
        <p:nvSpPr>
          <p:cNvPr id="63527" name="Text Box 39"/>
          <p:cNvSpPr txBox="1">
            <a:spLocks noChangeArrowheads="1"/>
          </p:cNvSpPr>
          <p:nvPr/>
        </p:nvSpPr>
        <p:spPr bwMode="auto">
          <a:xfrm>
            <a:off x="6172200" y="2474913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则对满足不等式</a:t>
            </a:r>
          </a:p>
        </p:txBody>
      </p:sp>
      <p:sp>
        <p:nvSpPr>
          <p:cNvPr id="63528" name="Text Box 40"/>
          <p:cNvSpPr txBox="1">
            <a:spLocks noChangeArrowheads="1"/>
          </p:cNvSpPr>
          <p:nvPr/>
        </p:nvSpPr>
        <p:spPr bwMode="auto">
          <a:xfrm>
            <a:off x="609600" y="3878263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证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 </a:t>
            </a:r>
            <a:r>
              <a:rPr lang="zh-CN" altLang="en-US"/>
              <a:t>设</a:t>
            </a:r>
          </a:p>
        </p:txBody>
      </p:sp>
      <p:graphicFrame>
        <p:nvGraphicFramePr>
          <p:cNvPr id="63529" name="Object 41"/>
          <p:cNvGraphicFramePr>
            <a:graphicFrameLocks noChangeAspect="1"/>
          </p:cNvGraphicFramePr>
          <p:nvPr/>
        </p:nvGraphicFramePr>
        <p:xfrm>
          <a:off x="1676400" y="3656013"/>
          <a:ext cx="1219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8" name="Equation" r:id="rId18" imgW="1218960" imgH="1028520" progId="Equation.3">
                  <p:embed/>
                </p:oleObj>
              </mc:Choice>
              <mc:Fallback>
                <p:oleObj name="Equation" r:id="rId18" imgW="1218960" imgH="102852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656013"/>
                        <a:ext cx="12192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30" name="Object 42"/>
          <p:cNvGraphicFramePr>
            <a:graphicFrameLocks noChangeAspect="1"/>
          </p:cNvGraphicFramePr>
          <p:nvPr/>
        </p:nvGraphicFramePr>
        <p:xfrm>
          <a:off x="4953000" y="3833813"/>
          <a:ext cx="2171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9" name="Equation" r:id="rId20" imgW="2171520" imgH="774360" progId="Equation.3">
                  <p:embed/>
                </p:oleObj>
              </mc:Choice>
              <mc:Fallback>
                <p:oleObj name="Equation" r:id="rId20" imgW="2171520" imgH="77436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33813"/>
                        <a:ext cx="21717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31" name="Text Box 43"/>
          <p:cNvSpPr txBox="1">
            <a:spLocks noChangeArrowheads="1"/>
          </p:cNvSpPr>
          <p:nvPr/>
        </p:nvSpPr>
        <p:spPr bwMode="auto">
          <a:xfrm>
            <a:off x="2895600" y="38608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收敛</a:t>
            </a:r>
            <a:r>
              <a:rPr lang="en-US" altLang="zh-CN"/>
              <a:t>,</a:t>
            </a:r>
          </a:p>
        </p:txBody>
      </p:sp>
      <p:sp>
        <p:nvSpPr>
          <p:cNvPr id="63532" name="Text Box 44"/>
          <p:cNvSpPr txBox="1">
            <a:spLocks noChangeArrowheads="1"/>
          </p:cNvSpPr>
          <p:nvPr/>
        </p:nvSpPr>
        <p:spPr bwMode="auto">
          <a:xfrm>
            <a:off x="3810000" y="3876675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则必有</a:t>
            </a:r>
          </a:p>
        </p:txBody>
      </p:sp>
      <p:graphicFrame>
        <p:nvGraphicFramePr>
          <p:cNvPr id="63538" name="Object 50"/>
          <p:cNvGraphicFramePr>
            <a:graphicFrameLocks noChangeAspect="1"/>
          </p:cNvGraphicFramePr>
          <p:nvPr/>
        </p:nvGraphicFramePr>
        <p:xfrm>
          <a:off x="2743200" y="4760913"/>
          <a:ext cx="3746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0" name="Equation" r:id="rId22" imgW="3746160" imgH="647640" progId="Equation.3">
                  <p:embed/>
                </p:oleObj>
              </mc:Choice>
              <mc:Fallback>
                <p:oleObj name="Equation" r:id="rId22" imgW="3746160" imgH="64764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760913"/>
                        <a:ext cx="37465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39" name="Text Box 51"/>
          <p:cNvSpPr txBox="1">
            <a:spLocks noChangeArrowheads="1"/>
          </p:cNvSpPr>
          <p:nvPr/>
        </p:nvSpPr>
        <p:spPr bwMode="auto">
          <a:xfrm>
            <a:off x="7010400" y="3846513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于是存在</a:t>
            </a:r>
          </a:p>
        </p:txBody>
      </p:sp>
      <p:grpSp>
        <p:nvGrpSpPr>
          <p:cNvPr id="63552" name="Group 64"/>
          <p:cNvGrpSpPr>
            <a:grpSpLocks/>
          </p:cNvGrpSpPr>
          <p:nvPr/>
        </p:nvGrpSpPr>
        <p:grpSpPr bwMode="auto">
          <a:xfrm>
            <a:off x="7239000" y="533400"/>
            <a:ext cx="1220788" cy="1612900"/>
            <a:chOff x="4560" y="336"/>
            <a:chExt cx="769" cy="1016"/>
          </a:xfrm>
        </p:grpSpPr>
        <p:pic>
          <p:nvPicPr>
            <p:cNvPr id="63543" name="Picture 55" descr="E:\数学家照片\阿贝尔.BMP">
              <a:hlinkClick r:id="" action="ppaction://customshow?id=0&amp;return=true"/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8" y="367"/>
              <a:ext cx="648" cy="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3544" name="Group 56"/>
            <p:cNvGrpSpPr>
              <a:grpSpLocks/>
            </p:cNvGrpSpPr>
            <p:nvPr/>
          </p:nvGrpSpPr>
          <p:grpSpPr bwMode="auto">
            <a:xfrm>
              <a:off x="4560" y="336"/>
              <a:ext cx="769" cy="1016"/>
              <a:chOff x="1440" y="288"/>
              <a:chExt cx="2304" cy="3552"/>
            </a:xfrm>
          </p:grpSpPr>
          <p:sp>
            <p:nvSpPr>
              <p:cNvPr id="63545" name="Freeform 57"/>
              <p:cNvSpPr>
                <a:spLocks/>
              </p:cNvSpPr>
              <p:nvPr/>
            </p:nvSpPr>
            <p:spPr bwMode="auto">
              <a:xfrm>
                <a:off x="1440" y="288"/>
                <a:ext cx="2304" cy="192"/>
              </a:xfrm>
              <a:custGeom>
                <a:avLst/>
                <a:gdLst>
                  <a:gd name="T0" fmla="*/ 0 w 2304"/>
                  <a:gd name="T1" fmla="*/ 0 h 192"/>
                  <a:gd name="T2" fmla="*/ 192 w 2304"/>
                  <a:gd name="T3" fmla="*/ 192 h 192"/>
                  <a:gd name="T4" fmla="*/ 2112 w 2304"/>
                  <a:gd name="T5" fmla="*/ 192 h 192"/>
                  <a:gd name="T6" fmla="*/ 2304 w 2304"/>
                  <a:gd name="T7" fmla="*/ 0 h 192"/>
                  <a:gd name="T8" fmla="*/ 0 w 2304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04" h="192">
                    <a:moveTo>
                      <a:pt x="0" y="0"/>
                    </a:moveTo>
                    <a:lnTo>
                      <a:pt x="192" y="192"/>
                    </a:lnTo>
                    <a:lnTo>
                      <a:pt x="2112" y="192"/>
                    </a:lnTo>
                    <a:lnTo>
                      <a:pt x="230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FF"/>
                  </a:gs>
                  <a:gs pos="50000">
                    <a:srgbClr val="0099FF"/>
                  </a:gs>
                  <a:gs pos="100000">
                    <a:srgbClr val="0066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46" name="Freeform 58"/>
              <p:cNvSpPr>
                <a:spLocks/>
              </p:cNvSpPr>
              <p:nvPr/>
            </p:nvSpPr>
            <p:spPr bwMode="auto">
              <a:xfrm>
                <a:off x="1440" y="288"/>
                <a:ext cx="192" cy="3552"/>
              </a:xfrm>
              <a:custGeom>
                <a:avLst/>
                <a:gdLst>
                  <a:gd name="T0" fmla="*/ 0 w 192"/>
                  <a:gd name="T1" fmla="*/ 0 h 3552"/>
                  <a:gd name="T2" fmla="*/ 192 w 192"/>
                  <a:gd name="T3" fmla="*/ 192 h 3552"/>
                  <a:gd name="T4" fmla="*/ 192 w 192"/>
                  <a:gd name="T5" fmla="*/ 3360 h 3552"/>
                  <a:gd name="T6" fmla="*/ 0 w 192"/>
                  <a:gd name="T7" fmla="*/ 3552 h 3552"/>
                  <a:gd name="T8" fmla="*/ 0 w 192"/>
                  <a:gd name="T9" fmla="*/ 0 h 3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3552">
                    <a:moveTo>
                      <a:pt x="0" y="0"/>
                    </a:moveTo>
                    <a:lnTo>
                      <a:pt x="192" y="192"/>
                    </a:lnTo>
                    <a:lnTo>
                      <a:pt x="192" y="3360"/>
                    </a:lnTo>
                    <a:lnTo>
                      <a:pt x="0" y="355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FF"/>
                  </a:gs>
                  <a:gs pos="50000">
                    <a:srgbClr val="0099FF"/>
                  </a:gs>
                  <a:gs pos="100000">
                    <a:srgbClr val="0066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47" name="Freeform 59"/>
              <p:cNvSpPr>
                <a:spLocks/>
              </p:cNvSpPr>
              <p:nvPr/>
            </p:nvSpPr>
            <p:spPr bwMode="auto">
              <a:xfrm flipH="1" flipV="1">
                <a:off x="3552" y="288"/>
                <a:ext cx="192" cy="3552"/>
              </a:xfrm>
              <a:custGeom>
                <a:avLst/>
                <a:gdLst>
                  <a:gd name="T0" fmla="*/ 0 w 192"/>
                  <a:gd name="T1" fmla="*/ 0 h 3552"/>
                  <a:gd name="T2" fmla="*/ 192 w 192"/>
                  <a:gd name="T3" fmla="*/ 192 h 3552"/>
                  <a:gd name="T4" fmla="*/ 192 w 192"/>
                  <a:gd name="T5" fmla="*/ 3360 h 3552"/>
                  <a:gd name="T6" fmla="*/ 0 w 192"/>
                  <a:gd name="T7" fmla="*/ 3552 h 3552"/>
                  <a:gd name="T8" fmla="*/ 0 w 192"/>
                  <a:gd name="T9" fmla="*/ 0 h 3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3552">
                    <a:moveTo>
                      <a:pt x="0" y="0"/>
                    </a:moveTo>
                    <a:lnTo>
                      <a:pt x="192" y="192"/>
                    </a:lnTo>
                    <a:lnTo>
                      <a:pt x="192" y="3360"/>
                    </a:lnTo>
                    <a:lnTo>
                      <a:pt x="0" y="355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FF"/>
                  </a:gs>
                  <a:gs pos="50000">
                    <a:srgbClr val="0099FF"/>
                  </a:gs>
                  <a:gs pos="100000">
                    <a:srgbClr val="0066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48" name="Freeform 60"/>
              <p:cNvSpPr>
                <a:spLocks/>
              </p:cNvSpPr>
              <p:nvPr/>
            </p:nvSpPr>
            <p:spPr bwMode="auto">
              <a:xfrm flipV="1">
                <a:off x="1440" y="3648"/>
                <a:ext cx="2304" cy="192"/>
              </a:xfrm>
              <a:custGeom>
                <a:avLst/>
                <a:gdLst>
                  <a:gd name="T0" fmla="*/ 0 w 2304"/>
                  <a:gd name="T1" fmla="*/ 0 h 192"/>
                  <a:gd name="T2" fmla="*/ 192 w 2304"/>
                  <a:gd name="T3" fmla="*/ 192 h 192"/>
                  <a:gd name="T4" fmla="*/ 2112 w 2304"/>
                  <a:gd name="T5" fmla="*/ 192 h 192"/>
                  <a:gd name="T6" fmla="*/ 2304 w 2304"/>
                  <a:gd name="T7" fmla="*/ 0 h 192"/>
                  <a:gd name="T8" fmla="*/ 0 w 2304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04" h="192">
                    <a:moveTo>
                      <a:pt x="0" y="0"/>
                    </a:moveTo>
                    <a:lnTo>
                      <a:pt x="192" y="192"/>
                    </a:lnTo>
                    <a:lnTo>
                      <a:pt x="2112" y="192"/>
                    </a:lnTo>
                    <a:lnTo>
                      <a:pt x="230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FF"/>
                  </a:gs>
                  <a:gs pos="50000">
                    <a:srgbClr val="0099FF"/>
                  </a:gs>
                  <a:gs pos="100000">
                    <a:srgbClr val="0066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3551" name="Text Box 63"/>
          <p:cNvSpPr txBox="1">
            <a:spLocks noChangeArrowheads="1"/>
          </p:cNvSpPr>
          <p:nvPr/>
        </p:nvSpPr>
        <p:spPr bwMode="auto">
          <a:xfrm>
            <a:off x="228600" y="47752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常数 </a:t>
            </a:r>
            <a:r>
              <a:rPr lang="en-US" altLang="zh-CN" i="1"/>
              <a:t>M</a:t>
            </a:r>
            <a:r>
              <a:rPr lang="en-US" altLang="zh-CN"/>
              <a:t> &gt; 0, </a:t>
            </a:r>
            <a:r>
              <a:rPr lang="zh-CN" altLang="en-US"/>
              <a:t>使</a:t>
            </a:r>
          </a:p>
        </p:txBody>
      </p:sp>
      <p:sp>
        <p:nvSpPr>
          <p:cNvPr id="63553" name="AutoShape 65">
            <a:hlinkClick r:id="" action="ppaction://customshow?id=0&amp;return=true" highlightClick="1"/>
          </p:cNvPr>
          <p:cNvSpPr>
            <a:spLocks noChangeArrowheads="1"/>
          </p:cNvSpPr>
          <p:nvPr/>
        </p:nvSpPr>
        <p:spPr bwMode="auto">
          <a:xfrm>
            <a:off x="7239000" y="457200"/>
            <a:ext cx="1295400" cy="1676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3554" name="Picture 66" descr="F:\My Documents\数学资源库\机动.jpg">
            <a:hlinkClick r:id="" action="ppaction://customshow?id=0&amp;return=true"/>
          </p:cNvPr>
          <p:cNvPicPr>
            <a:picLocks noChangeAspect="1" noChangeArrowheads="1"/>
          </p:cNvPicPr>
          <p:nvPr/>
        </p:nvPicPr>
        <p:blipFill>
          <a:blip r:embed="rId2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555" name="Text Box 67"/>
          <p:cNvSpPr txBox="1">
            <a:spLocks noChangeArrowheads="1"/>
          </p:cNvSpPr>
          <p:nvPr/>
        </p:nvSpPr>
        <p:spPr bwMode="auto">
          <a:xfrm>
            <a:off x="6019800" y="6600825"/>
            <a:ext cx="278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阿贝尔  目录   上页   下页   返回   结束 </a:t>
            </a:r>
          </a:p>
        </p:txBody>
      </p:sp>
      <p:pic>
        <p:nvPicPr>
          <p:cNvPr id="63556" name="Picture 68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557" name="Picture 69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558" name="Picture 70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559" name="Picture 71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560" name="Picture 72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3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3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3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6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3" grpId="0" animBg="1"/>
      <p:bldP spid="63504" grpId="0" animBg="1"/>
      <p:bldP spid="63513" grpId="0" autoUpdateAnimBg="0"/>
      <p:bldP spid="63514" grpId="0" autoUpdateAnimBg="0"/>
      <p:bldP spid="63516" grpId="0" autoUpdateAnimBg="0"/>
      <p:bldP spid="63519" grpId="0" autoUpdateAnimBg="0"/>
      <p:bldP spid="63521" grpId="0" autoUpdateAnimBg="0"/>
      <p:bldP spid="63522" grpId="0" autoUpdateAnimBg="0"/>
      <p:bldP spid="63525" grpId="0" autoUpdateAnimBg="0"/>
      <p:bldP spid="63526" grpId="0" autoUpdateAnimBg="0"/>
      <p:bldP spid="63527" grpId="0" autoUpdateAnimBg="0"/>
      <p:bldP spid="63528" grpId="0" autoUpdateAnimBg="0"/>
      <p:bldP spid="63531" grpId="0" autoUpdateAnimBg="0"/>
      <p:bldP spid="63532" grpId="0" autoUpdateAnimBg="0"/>
      <p:bldP spid="63539" grpId="0" autoUpdateAnimBg="0"/>
      <p:bldP spid="6355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67" name="Group 99"/>
          <p:cNvGrpSpPr>
            <a:grpSpLocks/>
          </p:cNvGrpSpPr>
          <p:nvPr/>
        </p:nvGrpSpPr>
        <p:grpSpPr bwMode="auto">
          <a:xfrm>
            <a:off x="609600" y="1752600"/>
            <a:ext cx="3124200" cy="519113"/>
            <a:chOff x="96" y="840"/>
            <a:chExt cx="1968" cy="327"/>
          </a:xfrm>
        </p:grpSpPr>
        <p:sp>
          <p:nvSpPr>
            <p:cNvPr id="58423" name="Text Box 55"/>
            <p:cNvSpPr txBox="1">
              <a:spLocks noChangeArrowheads="1"/>
            </p:cNvSpPr>
            <p:nvPr/>
          </p:nvSpPr>
          <p:spPr bwMode="auto">
            <a:xfrm>
              <a:off x="96" y="840"/>
              <a:ext cx="19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当                时</a:t>
              </a:r>
              <a:r>
                <a:rPr lang="en-US" altLang="zh-CN"/>
                <a:t>, </a:t>
              </a:r>
            </a:p>
          </p:txBody>
        </p:sp>
        <p:graphicFrame>
          <p:nvGraphicFramePr>
            <p:cNvPr id="58424" name="Object 56"/>
            <p:cNvGraphicFramePr>
              <a:graphicFrameLocks noChangeAspect="1"/>
            </p:cNvGraphicFramePr>
            <p:nvPr/>
          </p:nvGraphicFramePr>
          <p:xfrm>
            <a:off x="390" y="854"/>
            <a:ext cx="858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79" name="Equation" r:id="rId3" imgW="1358640" imgH="469800" progId="Equation.3">
                    <p:embed/>
                  </p:oleObj>
                </mc:Choice>
                <mc:Fallback>
                  <p:oleObj name="Equation" r:id="rId3" imgW="1358640" imgH="46980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" y="854"/>
                          <a:ext cx="858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425" name="Object 57"/>
          <p:cNvGraphicFramePr>
            <a:graphicFrameLocks noChangeAspect="1"/>
          </p:cNvGraphicFramePr>
          <p:nvPr/>
        </p:nvGraphicFramePr>
        <p:xfrm>
          <a:off x="3060700" y="1447800"/>
          <a:ext cx="1739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0" name="Equation" r:id="rId5" imgW="1739880" imgH="1041120" progId="Equation.3">
                  <p:embed/>
                </p:oleObj>
              </mc:Choice>
              <mc:Fallback>
                <p:oleObj name="Equation" r:id="rId5" imgW="1739880" imgH="104112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1447800"/>
                        <a:ext cx="17399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26" name="Text Box 58"/>
          <p:cNvSpPr txBox="1">
            <a:spLocks noChangeArrowheads="1"/>
          </p:cNvSpPr>
          <p:nvPr/>
        </p:nvSpPr>
        <p:spPr bwMode="auto">
          <a:xfrm>
            <a:off x="4724400" y="16906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收敛</a:t>
            </a:r>
            <a:r>
              <a:rPr lang="en-US" altLang="zh-CN"/>
              <a:t>,</a:t>
            </a:r>
          </a:p>
        </p:txBody>
      </p:sp>
      <p:graphicFrame>
        <p:nvGraphicFramePr>
          <p:cNvPr id="58427" name="Object 59"/>
          <p:cNvGraphicFramePr>
            <a:graphicFrameLocks noChangeAspect="1"/>
          </p:cNvGraphicFramePr>
          <p:nvPr/>
        </p:nvGraphicFramePr>
        <p:xfrm>
          <a:off x="5816600" y="1473200"/>
          <a:ext cx="1727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1" name="Equation" r:id="rId7" imgW="1726920" imgH="1041120" progId="Equation.3">
                  <p:embed/>
                </p:oleObj>
              </mc:Choice>
              <mc:Fallback>
                <p:oleObj name="Equation" r:id="rId7" imgW="1726920" imgH="104112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1473200"/>
                        <a:ext cx="17272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29" name="Text Box 61"/>
          <p:cNvSpPr txBox="1">
            <a:spLocks noChangeArrowheads="1"/>
          </p:cNvSpPr>
          <p:nvPr/>
        </p:nvSpPr>
        <p:spPr bwMode="auto">
          <a:xfrm>
            <a:off x="304800" y="2605088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故原幂级数绝对收敛 </a:t>
            </a:r>
            <a:r>
              <a:rPr lang="en-US" altLang="zh-CN"/>
              <a:t>.</a:t>
            </a:r>
          </a:p>
        </p:txBody>
      </p:sp>
      <p:sp>
        <p:nvSpPr>
          <p:cNvPr id="58435" name="Text Box 67"/>
          <p:cNvSpPr txBox="1">
            <a:spLocks noChangeArrowheads="1"/>
          </p:cNvSpPr>
          <p:nvPr/>
        </p:nvSpPr>
        <p:spPr bwMode="auto">
          <a:xfrm>
            <a:off x="7588250" y="1712913"/>
            <a:ext cx="1339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也收敛</a:t>
            </a:r>
            <a:r>
              <a:rPr lang="en-US" altLang="zh-CN"/>
              <a:t>,</a:t>
            </a:r>
          </a:p>
        </p:txBody>
      </p:sp>
      <p:sp>
        <p:nvSpPr>
          <p:cNvPr id="58438" name="Text Box 70"/>
          <p:cNvSpPr txBox="1">
            <a:spLocks noChangeArrowheads="1"/>
          </p:cNvSpPr>
          <p:nvPr/>
        </p:nvSpPr>
        <p:spPr bwMode="auto">
          <a:xfrm>
            <a:off x="685800" y="32146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反之</a:t>
            </a:r>
            <a:r>
              <a:rPr lang="en-US" altLang="zh-CN"/>
              <a:t>, </a:t>
            </a:r>
            <a:r>
              <a:rPr lang="zh-CN" altLang="en-US"/>
              <a:t>若当</a:t>
            </a:r>
          </a:p>
        </p:txBody>
      </p:sp>
      <p:graphicFrame>
        <p:nvGraphicFramePr>
          <p:cNvPr id="58439" name="Object 71"/>
          <p:cNvGraphicFramePr>
            <a:graphicFrameLocks noChangeAspect="1"/>
          </p:cNvGraphicFramePr>
          <p:nvPr/>
        </p:nvGraphicFramePr>
        <p:xfrm>
          <a:off x="2438400" y="3273425"/>
          <a:ext cx="9112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2" name="Equation" r:id="rId9" imgW="914400" imgH="444240" progId="Equation.3">
                  <p:embed/>
                </p:oleObj>
              </mc:Choice>
              <mc:Fallback>
                <p:oleObj name="Equation" r:id="rId9" imgW="914400" imgH="44424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73425"/>
                        <a:ext cx="9112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40" name="Text Box 72"/>
          <p:cNvSpPr txBox="1">
            <a:spLocks noChangeArrowheads="1"/>
          </p:cNvSpPr>
          <p:nvPr/>
        </p:nvSpPr>
        <p:spPr bwMode="auto">
          <a:xfrm>
            <a:off x="3321050" y="3214688"/>
            <a:ext cx="2851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时该幂级数发散 </a:t>
            </a:r>
            <a:r>
              <a:rPr lang="en-US" altLang="zh-CN"/>
              <a:t>,</a:t>
            </a:r>
          </a:p>
        </p:txBody>
      </p:sp>
      <p:sp>
        <p:nvSpPr>
          <p:cNvPr id="58441" name="Text Box 73"/>
          <p:cNvSpPr txBox="1">
            <a:spLocks noChangeArrowheads="1"/>
          </p:cNvSpPr>
          <p:nvPr/>
        </p:nvSpPr>
        <p:spPr bwMode="auto">
          <a:xfrm>
            <a:off x="6019800" y="3214688"/>
            <a:ext cx="3117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下面用反证法证之</a:t>
            </a:r>
            <a:r>
              <a:rPr lang="en-US" altLang="zh-CN"/>
              <a:t>.</a:t>
            </a:r>
          </a:p>
        </p:txBody>
      </p:sp>
      <p:sp>
        <p:nvSpPr>
          <p:cNvPr id="58444" name="Text Box 76"/>
          <p:cNvSpPr txBox="1">
            <a:spLocks noChangeArrowheads="1"/>
          </p:cNvSpPr>
          <p:nvPr/>
        </p:nvSpPr>
        <p:spPr bwMode="auto">
          <a:xfrm>
            <a:off x="609600" y="38862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假设有一点</a:t>
            </a:r>
          </a:p>
        </p:txBody>
      </p:sp>
      <p:graphicFrame>
        <p:nvGraphicFramePr>
          <p:cNvPr id="58445" name="Object 77"/>
          <p:cNvGraphicFramePr>
            <a:graphicFrameLocks noChangeAspect="1"/>
          </p:cNvGraphicFramePr>
          <p:nvPr/>
        </p:nvGraphicFramePr>
        <p:xfrm>
          <a:off x="2514600" y="3905250"/>
          <a:ext cx="39528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3" name="公式" r:id="rId11" imgW="152280" imgH="215640" progId="Equation.3">
                  <p:embed/>
                </p:oleObj>
              </mc:Choice>
              <mc:Fallback>
                <p:oleObj name="公式" r:id="rId11" imgW="152280" imgH="215640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905250"/>
                        <a:ext cx="395288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46" name="Object 78"/>
          <p:cNvGraphicFramePr>
            <a:graphicFrameLocks noChangeAspect="1"/>
          </p:cNvGraphicFramePr>
          <p:nvPr/>
        </p:nvGraphicFramePr>
        <p:xfrm>
          <a:off x="3771900" y="3932238"/>
          <a:ext cx="1485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4" name="Equation" r:id="rId13" imgW="1485720" imgH="469800" progId="Equation.3">
                  <p:embed/>
                </p:oleObj>
              </mc:Choice>
              <mc:Fallback>
                <p:oleObj name="Equation" r:id="rId13" imgW="1485720" imgH="469800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3932238"/>
                        <a:ext cx="1485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47" name="Object 79"/>
          <p:cNvGraphicFramePr>
            <a:graphicFrameLocks noChangeAspect="1"/>
          </p:cNvGraphicFramePr>
          <p:nvPr/>
        </p:nvGraphicFramePr>
        <p:xfrm>
          <a:off x="4240213" y="4435475"/>
          <a:ext cx="56038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5" name="公式" r:id="rId15" imgW="215640" imgH="228600" progId="Equation.3">
                  <p:embed/>
                </p:oleObj>
              </mc:Choice>
              <mc:Fallback>
                <p:oleObj name="公式" r:id="rId15" imgW="215640" imgH="22860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0213" y="4435475"/>
                        <a:ext cx="56038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49" name="Text Box 81"/>
          <p:cNvSpPr txBox="1">
            <a:spLocks noChangeArrowheads="1"/>
          </p:cNvSpPr>
          <p:nvPr/>
        </p:nvSpPr>
        <p:spPr bwMode="auto">
          <a:xfrm>
            <a:off x="304800" y="56530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满足不等式</a:t>
            </a:r>
          </a:p>
        </p:txBody>
      </p:sp>
      <p:graphicFrame>
        <p:nvGraphicFramePr>
          <p:cNvPr id="58450" name="Object 82"/>
          <p:cNvGraphicFramePr>
            <a:graphicFrameLocks noChangeAspect="1"/>
          </p:cNvGraphicFramePr>
          <p:nvPr/>
        </p:nvGraphicFramePr>
        <p:xfrm>
          <a:off x="2286000" y="5729288"/>
          <a:ext cx="1371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6" name="Equation" r:id="rId17" imgW="1371600" imgH="469800" progId="Equation.3">
                  <p:embed/>
                </p:oleObj>
              </mc:Choice>
              <mc:Fallback>
                <p:oleObj name="Equation" r:id="rId17" imgW="1371600" imgH="46980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729288"/>
                        <a:ext cx="1371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52" name="Text Box 84"/>
          <p:cNvSpPr txBox="1">
            <a:spLocks noChangeArrowheads="1"/>
          </p:cNvSpPr>
          <p:nvPr/>
        </p:nvSpPr>
        <p:spPr bwMode="auto">
          <a:xfrm>
            <a:off x="2362200" y="5078413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所以若当</a:t>
            </a:r>
          </a:p>
        </p:txBody>
      </p:sp>
      <p:graphicFrame>
        <p:nvGraphicFramePr>
          <p:cNvPr id="58453" name="Object 85"/>
          <p:cNvGraphicFramePr>
            <a:graphicFrameLocks noChangeAspect="1"/>
          </p:cNvGraphicFramePr>
          <p:nvPr/>
        </p:nvGraphicFramePr>
        <p:xfrm>
          <a:off x="3962400" y="5154613"/>
          <a:ext cx="91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7" name="Equation" r:id="rId19" imgW="914400" imgH="444240" progId="Equation.3">
                  <p:embed/>
                </p:oleObj>
              </mc:Choice>
              <mc:Fallback>
                <p:oleObj name="Equation" r:id="rId19" imgW="914400" imgH="444240" progId="Equation.3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154613"/>
                        <a:ext cx="914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54" name="Text Box 86"/>
          <p:cNvSpPr txBox="1">
            <a:spLocks noChangeArrowheads="1"/>
          </p:cNvSpPr>
          <p:nvPr/>
        </p:nvSpPr>
        <p:spPr bwMode="auto">
          <a:xfrm>
            <a:off x="2895600" y="38862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满足</a:t>
            </a:r>
          </a:p>
        </p:txBody>
      </p:sp>
      <p:sp>
        <p:nvSpPr>
          <p:cNvPr id="58455" name="Text Box 87"/>
          <p:cNvSpPr txBox="1">
            <a:spLocks noChangeArrowheads="1"/>
          </p:cNvSpPr>
          <p:nvPr/>
        </p:nvSpPr>
        <p:spPr bwMode="auto">
          <a:xfrm>
            <a:off x="5257800" y="38862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且使级数收敛 </a:t>
            </a:r>
            <a:r>
              <a:rPr lang="en-US" altLang="zh-CN"/>
              <a:t>,</a:t>
            </a:r>
          </a:p>
        </p:txBody>
      </p:sp>
      <p:sp>
        <p:nvSpPr>
          <p:cNvPr id="58456" name="Text Box 88"/>
          <p:cNvSpPr txBox="1">
            <a:spLocks noChangeArrowheads="1"/>
          </p:cNvSpPr>
          <p:nvPr/>
        </p:nvSpPr>
        <p:spPr bwMode="auto">
          <a:xfrm>
            <a:off x="277813" y="44958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面的证明可知</a:t>
            </a:r>
            <a:r>
              <a:rPr lang="en-US" altLang="zh-CN"/>
              <a:t>,</a:t>
            </a:r>
          </a:p>
        </p:txBody>
      </p:sp>
      <p:sp>
        <p:nvSpPr>
          <p:cNvPr id="58458" name="Text Box 90"/>
          <p:cNvSpPr txBox="1">
            <a:spLocks noChangeArrowheads="1"/>
          </p:cNvSpPr>
          <p:nvPr/>
        </p:nvSpPr>
        <p:spPr bwMode="auto">
          <a:xfrm>
            <a:off x="2640013" y="446563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级数在点</a:t>
            </a:r>
          </a:p>
        </p:txBody>
      </p:sp>
      <p:sp>
        <p:nvSpPr>
          <p:cNvPr id="58460" name="Text Box 92"/>
          <p:cNvSpPr txBox="1">
            <a:spLocks noChangeArrowheads="1"/>
          </p:cNvSpPr>
          <p:nvPr/>
        </p:nvSpPr>
        <p:spPr bwMode="auto">
          <a:xfrm>
            <a:off x="304800" y="5078413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故假设不真</a:t>
            </a:r>
            <a:r>
              <a:rPr lang="en-US" altLang="zh-CN"/>
              <a:t>. </a:t>
            </a:r>
          </a:p>
        </p:txBody>
      </p:sp>
      <p:sp>
        <p:nvSpPr>
          <p:cNvPr id="58461" name="Text Box 93"/>
          <p:cNvSpPr txBox="1">
            <a:spLocks noChangeArrowheads="1"/>
          </p:cNvSpPr>
          <p:nvPr/>
        </p:nvSpPr>
        <p:spPr bwMode="auto">
          <a:xfrm>
            <a:off x="3657600" y="5729288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 </a:t>
            </a:r>
            <a:r>
              <a:rPr lang="en-US" altLang="zh-CN" i="1"/>
              <a:t>x</a:t>
            </a:r>
            <a:r>
              <a:rPr lang="en-US" altLang="zh-CN"/>
              <a:t> , </a:t>
            </a:r>
            <a:r>
              <a:rPr lang="zh-CN" altLang="en-US"/>
              <a:t>原幂级数也</a:t>
            </a:r>
            <a:r>
              <a:rPr lang="zh-CN" altLang="en-US">
                <a:solidFill>
                  <a:schemeClr val="tx2"/>
                </a:solidFill>
              </a:rPr>
              <a:t>发散 </a:t>
            </a:r>
            <a:r>
              <a:rPr lang="en-US" altLang="zh-CN">
                <a:solidFill>
                  <a:schemeClr val="tx2"/>
                </a:solidFill>
              </a:rPr>
              <a:t>.</a:t>
            </a:r>
            <a:r>
              <a:rPr lang="en-US" altLang="zh-CN"/>
              <a:t> </a:t>
            </a:r>
          </a:p>
        </p:txBody>
      </p:sp>
      <p:sp>
        <p:nvSpPr>
          <p:cNvPr id="58462" name="Text Box 94"/>
          <p:cNvSpPr txBox="1">
            <a:spLocks noChangeArrowheads="1"/>
          </p:cNvSpPr>
          <p:nvPr/>
        </p:nvSpPr>
        <p:spPr bwMode="auto">
          <a:xfrm>
            <a:off x="4895850" y="5119688"/>
            <a:ext cx="2495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时幂级数发散 </a:t>
            </a:r>
            <a:r>
              <a:rPr lang="en-US" altLang="zh-CN"/>
              <a:t>,</a:t>
            </a:r>
          </a:p>
        </p:txBody>
      </p:sp>
      <p:sp>
        <p:nvSpPr>
          <p:cNvPr id="58463" name="Text Box 95"/>
          <p:cNvSpPr txBox="1">
            <a:spLocks noChangeArrowheads="1"/>
          </p:cNvSpPr>
          <p:nvPr/>
        </p:nvSpPr>
        <p:spPr bwMode="auto">
          <a:xfrm>
            <a:off x="7291388" y="5092700"/>
            <a:ext cx="1624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则对一切</a:t>
            </a:r>
          </a:p>
        </p:txBody>
      </p:sp>
      <p:sp>
        <p:nvSpPr>
          <p:cNvPr id="58464" name="Text Box 96"/>
          <p:cNvSpPr txBox="1">
            <a:spLocks noChangeArrowheads="1"/>
          </p:cNvSpPr>
          <p:nvPr/>
        </p:nvSpPr>
        <p:spPr bwMode="auto">
          <a:xfrm>
            <a:off x="7689850" y="388620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则由前</a:t>
            </a:r>
          </a:p>
        </p:txBody>
      </p:sp>
      <p:sp>
        <p:nvSpPr>
          <p:cNvPr id="58465" name="Text Box 97"/>
          <p:cNvSpPr txBox="1">
            <a:spLocks noChangeArrowheads="1"/>
          </p:cNvSpPr>
          <p:nvPr/>
        </p:nvSpPr>
        <p:spPr bwMode="auto">
          <a:xfrm>
            <a:off x="4648200" y="4495800"/>
            <a:ext cx="178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也应收敛</a:t>
            </a:r>
            <a:r>
              <a:rPr lang="en-US" altLang="zh-CN"/>
              <a:t>, </a:t>
            </a:r>
          </a:p>
        </p:txBody>
      </p:sp>
      <p:sp>
        <p:nvSpPr>
          <p:cNvPr id="58466" name="Text Box 98"/>
          <p:cNvSpPr txBox="1">
            <a:spLocks noChangeArrowheads="1"/>
          </p:cNvSpPr>
          <p:nvPr/>
        </p:nvSpPr>
        <p:spPr bwMode="auto">
          <a:xfrm>
            <a:off x="6330950" y="4510088"/>
            <a:ext cx="2051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与所设矛盾</a:t>
            </a:r>
            <a:r>
              <a:rPr lang="en-US" altLang="zh-CN"/>
              <a:t>,</a:t>
            </a:r>
          </a:p>
        </p:txBody>
      </p:sp>
      <p:graphicFrame>
        <p:nvGraphicFramePr>
          <p:cNvPr id="58468" name="Object 100"/>
          <p:cNvGraphicFramePr>
            <a:graphicFrameLocks noChangeAspect="1"/>
          </p:cNvGraphicFramePr>
          <p:nvPr/>
        </p:nvGraphicFramePr>
        <p:xfrm>
          <a:off x="1231900" y="311150"/>
          <a:ext cx="2730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8" name="Equation" r:id="rId21" imgW="2730240" imgH="1066680" progId="Equation.3">
                  <p:embed/>
                </p:oleObj>
              </mc:Choice>
              <mc:Fallback>
                <p:oleObj name="Equation" r:id="rId21" imgW="2730240" imgH="1066680" progId="Equation.3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311150"/>
                        <a:ext cx="27305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69" name="Object 101"/>
          <p:cNvGraphicFramePr>
            <a:graphicFrameLocks noChangeAspect="1"/>
          </p:cNvGraphicFramePr>
          <p:nvPr/>
        </p:nvGraphicFramePr>
        <p:xfrm>
          <a:off x="4051300" y="304800"/>
          <a:ext cx="2349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9" name="Equation" r:id="rId23" imgW="2349360" imgH="1041120" progId="Equation.3">
                  <p:embed/>
                </p:oleObj>
              </mc:Choice>
              <mc:Fallback>
                <p:oleObj name="Equation" r:id="rId23" imgW="2349360" imgH="1041120" progId="Equation.3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304800"/>
                        <a:ext cx="23495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0" name="Object 102"/>
          <p:cNvGraphicFramePr>
            <a:graphicFrameLocks noChangeAspect="1"/>
          </p:cNvGraphicFramePr>
          <p:nvPr/>
        </p:nvGraphicFramePr>
        <p:xfrm>
          <a:off x="6489700" y="304800"/>
          <a:ext cx="1587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90" name="Equation" r:id="rId25" imgW="1587240" imgH="1041120" progId="Equation.3">
                  <p:embed/>
                </p:oleObj>
              </mc:Choice>
              <mc:Fallback>
                <p:oleObj name="Equation" r:id="rId25" imgW="1587240" imgH="1041120" progId="Equation.3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304800"/>
                        <a:ext cx="15875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71" name="Text Box 103"/>
          <p:cNvSpPr txBox="1">
            <a:spLocks noChangeArrowheads="1"/>
          </p:cNvSpPr>
          <p:nvPr/>
        </p:nvSpPr>
        <p:spPr bwMode="auto">
          <a:xfrm>
            <a:off x="7867650" y="56832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</a:rPr>
              <a:t>证毕</a:t>
            </a:r>
          </a:p>
        </p:txBody>
      </p:sp>
      <p:pic>
        <p:nvPicPr>
          <p:cNvPr id="58472" name="Picture 104" descr="F:\My Documents\数学资源库\机动.jpg"/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473" name="Text Box 10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58474" name="Picture 10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475" name="Picture 107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476" name="Picture 10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477" name="Picture 10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478" name="Picture 11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8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8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8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8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8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8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8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8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5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58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26" grpId="0" autoUpdateAnimBg="0"/>
      <p:bldP spid="58429" grpId="0" autoUpdateAnimBg="0"/>
      <p:bldP spid="58435" grpId="0" build="p" autoUpdateAnimBg="0" advAuto="0"/>
      <p:bldP spid="58438" grpId="0" build="p" autoUpdateAnimBg="0"/>
      <p:bldP spid="58440" grpId="0" build="p" autoUpdateAnimBg="0" advAuto="0"/>
      <p:bldP spid="58441" grpId="0" build="p" autoUpdateAnimBg="0"/>
      <p:bldP spid="58444" grpId="0" autoUpdateAnimBg="0"/>
      <p:bldP spid="58449" grpId="0" autoUpdateAnimBg="0"/>
      <p:bldP spid="58452" grpId="0" build="p" autoUpdateAnimBg="0"/>
      <p:bldP spid="58454" grpId="0" autoUpdateAnimBg="0"/>
      <p:bldP spid="58455" grpId="0" autoUpdateAnimBg="0"/>
      <p:bldP spid="58456" grpId="0" autoUpdateAnimBg="0"/>
      <p:bldP spid="58458" grpId="0" autoUpdateAnimBg="0"/>
      <p:bldP spid="58460" grpId="0" autoUpdateAnimBg="0"/>
      <p:bldP spid="58461" grpId="0" autoUpdateAnimBg="0"/>
      <p:bldP spid="58462" grpId="0" build="p" autoUpdateAnimBg="0" advAuto="0"/>
      <p:bldP spid="58463" grpId="0" build="p" autoUpdateAnimBg="0"/>
      <p:bldP spid="58464" grpId="0" build="p" autoUpdateAnimBg="0"/>
      <p:bldP spid="58465" grpId="0" build="p" autoUpdateAnimBg="0" advAuto="0"/>
      <p:bldP spid="58466" grpId="0" build="p" autoUpdateAnimBg="0"/>
      <p:bldP spid="5847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86" name="Text Box 66"/>
          <p:cNvSpPr txBox="1">
            <a:spLocks noChangeArrowheads="1"/>
          </p:cNvSpPr>
          <p:nvPr/>
        </p:nvSpPr>
        <p:spPr bwMode="auto">
          <a:xfrm>
            <a:off x="2743200" y="2590800"/>
            <a:ext cx="4365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幂级数在 </a:t>
            </a:r>
            <a:r>
              <a:rPr lang="en-US" altLang="zh-CN"/>
              <a:t>(</a:t>
            </a:r>
            <a:r>
              <a:rPr lang="zh-CN" altLang="en-US"/>
              <a:t>－∞</a:t>
            </a:r>
            <a:r>
              <a:rPr lang="en-US" altLang="zh-CN"/>
              <a:t>, +∞) </a:t>
            </a:r>
            <a:r>
              <a:rPr lang="zh-CN" altLang="en-US"/>
              <a:t>收敛 </a:t>
            </a:r>
            <a:r>
              <a:rPr lang="en-US" altLang="zh-CN"/>
              <a:t>;</a:t>
            </a:r>
          </a:p>
        </p:txBody>
      </p:sp>
      <p:sp>
        <p:nvSpPr>
          <p:cNvPr id="56361" name="Text Box 41"/>
          <p:cNvSpPr txBox="1">
            <a:spLocks noChangeArrowheads="1"/>
          </p:cNvSpPr>
          <p:nvPr/>
        </p:nvSpPr>
        <p:spPr bwMode="auto">
          <a:xfrm>
            <a:off x="533400" y="382588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由</a:t>
            </a:r>
            <a:r>
              <a:rPr lang="en-US" altLang="zh-CN"/>
              <a:t>Abel </a:t>
            </a:r>
            <a:r>
              <a:rPr lang="zh-CN" altLang="en-US"/>
              <a:t>定理可以看出</a:t>
            </a:r>
            <a:r>
              <a:rPr lang="en-US" altLang="zh-CN"/>
              <a:t>, </a:t>
            </a:r>
          </a:p>
        </p:txBody>
      </p:sp>
      <p:graphicFrame>
        <p:nvGraphicFramePr>
          <p:cNvPr id="56362" name="Object 42"/>
          <p:cNvGraphicFramePr>
            <a:graphicFrameLocks noChangeAspect="1"/>
          </p:cNvGraphicFramePr>
          <p:nvPr/>
        </p:nvGraphicFramePr>
        <p:xfrm>
          <a:off x="4114800" y="152400"/>
          <a:ext cx="1219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4" name="Equation" r:id="rId3" imgW="1218960" imgH="1028520" progId="Equation.3">
                  <p:embed/>
                </p:oleObj>
              </mc:Choice>
              <mc:Fallback>
                <p:oleObj name="Equation" r:id="rId3" imgW="1218960" imgH="102852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52400"/>
                        <a:ext cx="12192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63" name="Text Box 43"/>
          <p:cNvSpPr txBox="1">
            <a:spLocks noChangeArrowheads="1"/>
          </p:cNvSpPr>
          <p:nvPr/>
        </p:nvSpPr>
        <p:spPr bwMode="auto">
          <a:xfrm>
            <a:off x="228600" y="9286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中心的区间</a:t>
            </a:r>
            <a:r>
              <a:rPr lang="en-US" altLang="zh-CN"/>
              <a:t>. </a:t>
            </a:r>
          </a:p>
        </p:txBody>
      </p:sp>
      <p:sp>
        <p:nvSpPr>
          <p:cNvPr id="56364" name="Text Box 44"/>
          <p:cNvSpPr txBox="1">
            <a:spLocks noChangeArrowheads="1"/>
          </p:cNvSpPr>
          <p:nvPr/>
        </p:nvSpPr>
        <p:spPr bwMode="auto">
          <a:xfrm>
            <a:off x="609600" y="1477963"/>
            <a:ext cx="640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用</a:t>
            </a:r>
            <a:r>
              <a:rPr lang="en-US" altLang="zh-CN">
                <a:solidFill>
                  <a:schemeClr val="tx2"/>
                </a:solidFill>
              </a:rPr>
              <a:t>±</a:t>
            </a:r>
            <a:r>
              <a:rPr lang="en-US" altLang="zh-CN" i="1">
                <a:solidFill>
                  <a:schemeClr val="tx2"/>
                </a:solidFill>
              </a:rPr>
              <a:t>R</a:t>
            </a:r>
            <a:r>
              <a:rPr lang="en-US" altLang="zh-CN" b="1" i="1">
                <a:solidFill>
                  <a:schemeClr val="tx2"/>
                </a:solidFill>
              </a:rPr>
              <a:t> </a:t>
            </a:r>
            <a:r>
              <a:rPr lang="zh-CN" altLang="en-US"/>
              <a:t>表示幂级数收敛与发散的分界点</a:t>
            </a:r>
            <a:r>
              <a:rPr lang="en-US" altLang="zh-CN"/>
              <a:t>,</a:t>
            </a:r>
          </a:p>
        </p:txBody>
      </p:sp>
      <p:sp>
        <p:nvSpPr>
          <p:cNvPr id="56367" name="Text Box 47"/>
          <p:cNvSpPr txBox="1">
            <a:spLocks noChangeArrowheads="1"/>
          </p:cNvSpPr>
          <p:nvPr/>
        </p:nvSpPr>
        <p:spPr bwMode="auto">
          <a:xfrm>
            <a:off x="5410200" y="352425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的收敛域是以原点为</a:t>
            </a:r>
          </a:p>
        </p:txBody>
      </p:sp>
      <p:sp>
        <p:nvSpPr>
          <p:cNvPr id="56376" name="Text Box 56"/>
          <p:cNvSpPr txBox="1">
            <a:spLocks noChangeArrowheads="1"/>
          </p:cNvSpPr>
          <p:nvPr/>
        </p:nvSpPr>
        <p:spPr bwMode="auto">
          <a:xfrm>
            <a:off x="6858000" y="145732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则</a:t>
            </a:r>
          </a:p>
        </p:txBody>
      </p:sp>
      <p:sp>
        <p:nvSpPr>
          <p:cNvPr id="56379" name="Text Box 59"/>
          <p:cNvSpPr txBox="1">
            <a:spLocks noChangeArrowheads="1"/>
          </p:cNvSpPr>
          <p:nvPr/>
        </p:nvSpPr>
        <p:spPr bwMode="auto">
          <a:xfrm>
            <a:off x="1219200" y="19954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/>
              <a:t>R</a:t>
            </a:r>
            <a:r>
              <a:rPr lang="en-US" altLang="zh-CN"/>
              <a:t> = 0 </a:t>
            </a:r>
            <a:r>
              <a:rPr lang="zh-CN" altLang="en-US"/>
              <a:t>时</a:t>
            </a:r>
            <a:r>
              <a:rPr lang="en-US" altLang="zh-CN"/>
              <a:t>,</a:t>
            </a:r>
          </a:p>
        </p:txBody>
      </p:sp>
      <p:sp>
        <p:nvSpPr>
          <p:cNvPr id="56380" name="Text Box 60"/>
          <p:cNvSpPr txBox="1">
            <a:spLocks noChangeArrowheads="1"/>
          </p:cNvSpPr>
          <p:nvPr/>
        </p:nvSpPr>
        <p:spPr bwMode="auto">
          <a:xfrm>
            <a:off x="2667000" y="1995488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幂级数仅在 </a:t>
            </a:r>
            <a:r>
              <a:rPr lang="en-US" altLang="zh-CN" i="1"/>
              <a:t>x</a:t>
            </a:r>
            <a:r>
              <a:rPr lang="en-US" altLang="zh-CN"/>
              <a:t> = 0 </a:t>
            </a:r>
            <a:r>
              <a:rPr lang="zh-CN" altLang="en-US"/>
              <a:t>收敛 </a:t>
            </a:r>
            <a:r>
              <a:rPr lang="en-US" altLang="zh-CN"/>
              <a:t>;</a:t>
            </a:r>
          </a:p>
        </p:txBody>
      </p:sp>
      <p:sp>
        <p:nvSpPr>
          <p:cNvPr id="56381" name="Text Box 61"/>
          <p:cNvSpPr txBox="1">
            <a:spLocks noChangeArrowheads="1"/>
          </p:cNvSpPr>
          <p:nvPr/>
        </p:nvSpPr>
        <p:spPr bwMode="auto">
          <a:xfrm>
            <a:off x="1219200" y="25654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/>
              <a:t>R</a:t>
            </a:r>
            <a:r>
              <a:rPr lang="en-US" altLang="zh-CN"/>
              <a:t> = </a:t>
            </a:r>
            <a:r>
              <a:rPr lang="en-US" altLang="zh-CN">
                <a:sym typeface="Symbol" panose="05050102010706020507" pitchFamily="18" charset="2"/>
              </a:rPr>
              <a:t></a:t>
            </a:r>
            <a:r>
              <a:rPr lang="en-US" altLang="zh-CN"/>
              <a:t> </a:t>
            </a:r>
            <a:r>
              <a:rPr lang="zh-CN" altLang="en-US"/>
              <a:t>时</a:t>
            </a:r>
            <a:r>
              <a:rPr lang="en-US" altLang="zh-CN"/>
              <a:t>,</a:t>
            </a:r>
          </a:p>
        </p:txBody>
      </p:sp>
      <p:graphicFrame>
        <p:nvGraphicFramePr>
          <p:cNvPr id="56382" name="Object 62"/>
          <p:cNvGraphicFramePr>
            <a:graphicFrameLocks noChangeAspect="1"/>
          </p:cNvGraphicFramePr>
          <p:nvPr/>
        </p:nvGraphicFramePr>
        <p:xfrm>
          <a:off x="1206500" y="3267075"/>
          <a:ext cx="16129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5" name="Equation" r:id="rId5" imgW="1612800" imgH="393480" progId="Equation.3">
                  <p:embed/>
                </p:oleObj>
              </mc:Choice>
              <mc:Fallback>
                <p:oleObj name="Equation" r:id="rId5" imgW="1612800" imgH="39348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3267075"/>
                        <a:ext cx="16129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90" name="Text Box 70"/>
          <p:cNvSpPr txBox="1">
            <a:spLocks noChangeArrowheads="1"/>
          </p:cNvSpPr>
          <p:nvPr/>
        </p:nvSpPr>
        <p:spPr bwMode="auto">
          <a:xfrm>
            <a:off x="2889250" y="3146425"/>
            <a:ext cx="4067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幂级数在 </a:t>
            </a:r>
            <a:r>
              <a:rPr lang="en-US" altLang="zh-CN"/>
              <a:t>(</a:t>
            </a:r>
            <a:r>
              <a:rPr lang="zh-CN" altLang="en-US"/>
              <a:t>－</a:t>
            </a:r>
            <a:r>
              <a:rPr lang="en-US" altLang="zh-CN" i="1"/>
              <a:t>R </a:t>
            </a:r>
            <a:r>
              <a:rPr lang="en-US" altLang="zh-CN"/>
              <a:t>, </a:t>
            </a:r>
            <a:r>
              <a:rPr lang="en-US" altLang="zh-CN" i="1"/>
              <a:t>R </a:t>
            </a:r>
            <a:r>
              <a:rPr lang="en-US" altLang="zh-CN"/>
              <a:t>) </a:t>
            </a:r>
            <a:r>
              <a:rPr lang="zh-CN" altLang="en-US"/>
              <a:t>收敛 </a:t>
            </a:r>
            <a:r>
              <a:rPr lang="en-US" altLang="zh-CN"/>
              <a:t>;</a:t>
            </a:r>
          </a:p>
        </p:txBody>
      </p:sp>
      <p:sp>
        <p:nvSpPr>
          <p:cNvPr id="56400" name="Text Box 80"/>
          <p:cNvSpPr txBox="1">
            <a:spLocks noChangeArrowheads="1"/>
          </p:cNvSpPr>
          <p:nvPr/>
        </p:nvSpPr>
        <p:spPr bwMode="auto">
          <a:xfrm>
            <a:off x="685800" y="4891088"/>
            <a:ext cx="624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</a:t>
            </a:r>
            <a:r>
              <a:rPr lang="zh-CN" altLang="en-US"/>
              <a:t>－</a:t>
            </a:r>
            <a:r>
              <a:rPr lang="en-US" altLang="zh-CN" i="1"/>
              <a:t>R </a:t>
            </a:r>
            <a:r>
              <a:rPr lang="en-US" altLang="zh-CN"/>
              <a:t>, </a:t>
            </a:r>
            <a:r>
              <a:rPr lang="en-US" altLang="zh-CN" i="1"/>
              <a:t>R </a:t>
            </a:r>
            <a:r>
              <a:rPr lang="en-US" altLang="zh-CN"/>
              <a:t>) </a:t>
            </a:r>
            <a:r>
              <a:rPr lang="zh-CN" altLang="en-US"/>
              <a:t>加上收敛的端点称为</a:t>
            </a:r>
            <a:r>
              <a:rPr lang="zh-CN" altLang="en-US" b="1">
                <a:solidFill>
                  <a:schemeClr val="tx2"/>
                </a:solidFill>
              </a:rPr>
              <a:t>收敛域</a:t>
            </a:r>
            <a:r>
              <a:rPr lang="en-US" altLang="zh-CN"/>
              <a:t>.</a:t>
            </a:r>
          </a:p>
        </p:txBody>
      </p:sp>
      <p:sp>
        <p:nvSpPr>
          <p:cNvPr id="56402" name="Text Box 82"/>
          <p:cNvSpPr txBox="1">
            <a:spLocks noChangeArrowheads="1"/>
          </p:cNvSpPr>
          <p:nvPr/>
        </p:nvSpPr>
        <p:spPr bwMode="auto">
          <a:xfrm>
            <a:off x="685800" y="43434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/>
              <a:t>R </a:t>
            </a:r>
            <a:r>
              <a:rPr lang="zh-CN" altLang="en-US"/>
              <a:t>称为</a:t>
            </a:r>
            <a:r>
              <a:rPr lang="zh-CN" altLang="en-US" b="1">
                <a:solidFill>
                  <a:schemeClr val="tx2"/>
                </a:solidFill>
              </a:rPr>
              <a:t>收敛半径</a:t>
            </a:r>
            <a:r>
              <a:rPr lang="zh-CN" altLang="en-US"/>
              <a:t> ， </a:t>
            </a:r>
          </a:p>
        </p:txBody>
      </p:sp>
      <p:sp>
        <p:nvSpPr>
          <p:cNvPr id="56404" name="Text Box 84"/>
          <p:cNvSpPr txBox="1">
            <a:spLocks noChangeArrowheads="1"/>
          </p:cNvSpPr>
          <p:nvPr/>
        </p:nvSpPr>
        <p:spPr bwMode="auto">
          <a:xfrm>
            <a:off x="6858000" y="3138488"/>
            <a:ext cx="1924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在</a:t>
            </a:r>
            <a:r>
              <a:rPr lang="en-US" altLang="zh-CN"/>
              <a:t>[</a:t>
            </a:r>
            <a:r>
              <a:rPr lang="zh-CN" altLang="en-US"/>
              <a:t>－</a:t>
            </a:r>
            <a:r>
              <a:rPr lang="en-US" altLang="zh-CN" i="1"/>
              <a:t>R </a:t>
            </a:r>
            <a:r>
              <a:rPr lang="en-US" altLang="zh-CN"/>
              <a:t>, </a:t>
            </a:r>
            <a:r>
              <a:rPr lang="en-US" altLang="zh-CN" i="1"/>
              <a:t>R </a:t>
            </a:r>
            <a:r>
              <a:rPr lang="en-US" altLang="zh-CN"/>
              <a:t>]</a:t>
            </a:r>
          </a:p>
        </p:txBody>
      </p:sp>
      <p:sp>
        <p:nvSpPr>
          <p:cNvPr id="56396" name="Text Box 76"/>
          <p:cNvSpPr txBox="1">
            <a:spLocks noChangeArrowheads="1"/>
          </p:cNvSpPr>
          <p:nvPr/>
        </p:nvSpPr>
        <p:spPr bwMode="auto">
          <a:xfrm>
            <a:off x="4495800" y="37338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可能收敛也可能发散 </a:t>
            </a:r>
            <a:r>
              <a:rPr lang="en-US" altLang="zh-CN"/>
              <a:t>.</a:t>
            </a:r>
          </a:p>
        </p:txBody>
      </p:sp>
      <p:graphicFrame>
        <p:nvGraphicFramePr>
          <p:cNvPr id="56397" name="Object 77"/>
          <p:cNvGraphicFramePr>
            <a:graphicFrameLocks noChangeAspect="1"/>
          </p:cNvGraphicFramePr>
          <p:nvPr/>
        </p:nvGraphicFramePr>
        <p:xfrm>
          <a:off x="3441700" y="3843338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6" name="Equation" r:id="rId7" imgW="1130040" imgH="393480" progId="Equation.3">
                  <p:embed/>
                </p:oleObj>
              </mc:Choice>
              <mc:Fallback>
                <p:oleObj name="Equation" r:id="rId7" imgW="1130040" imgH="393480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3843338"/>
                        <a:ext cx="1130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05" name="Text Box 85"/>
          <p:cNvSpPr txBox="1">
            <a:spLocks noChangeArrowheads="1"/>
          </p:cNvSpPr>
          <p:nvPr/>
        </p:nvSpPr>
        <p:spPr bwMode="auto">
          <a:xfrm>
            <a:off x="1622425" y="3748088"/>
            <a:ext cx="1349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外发散</a:t>
            </a:r>
            <a:r>
              <a:rPr lang="en-US" altLang="zh-CN"/>
              <a:t>;</a:t>
            </a:r>
          </a:p>
        </p:txBody>
      </p:sp>
      <p:sp>
        <p:nvSpPr>
          <p:cNvPr id="56406" name="Text Box 86"/>
          <p:cNvSpPr txBox="1">
            <a:spLocks noChangeArrowheads="1"/>
          </p:cNvSpPr>
          <p:nvPr/>
        </p:nvSpPr>
        <p:spPr bwMode="auto">
          <a:xfrm>
            <a:off x="2889250" y="37480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在</a:t>
            </a:r>
          </a:p>
        </p:txBody>
      </p:sp>
      <p:sp>
        <p:nvSpPr>
          <p:cNvPr id="56413" name="Text Box 93"/>
          <p:cNvSpPr txBox="1">
            <a:spLocks noChangeArrowheads="1"/>
          </p:cNvSpPr>
          <p:nvPr/>
        </p:nvSpPr>
        <p:spPr bwMode="auto">
          <a:xfrm>
            <a:off x="3505200" y="4305300"/>
            <a:ext cx="4170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</a:t>
            </a:r>
            <a:r>
              <a:rPr lang="zh-CN" altLang="en-US"/>
              <a:t>－</a:t>
            </a:r>
            <a:r>
              <a:rPr lang="en-US" altLang="zh-CN" i="1"/>
              <a:t>R </a:t>
            </a:r>
            <a:r>
              <a:rPr lang="en-US" altLang="zh-CN"/>
              <a:t>, </a:t>
            </a:r>
            <a:r>
              <a:rPr lang="en-US" altLang="zh-CN" i="1"/>
              <a:t>R </a:t>
            </a:r>
            <a:r>
              <a:rPr lang="en-US" altLang="zh-CN"/>
              <a:t>) </a:t>
            </a:r>
            <a:r>
              <a:rPr lang="zh-CN" altLang="en-US"/>
              <a:t>称为</a:t>
            </a:r>
            <a:r>
              <a:rPr lang="zh-CN" altLang="en-US" b="1">
                <a:solidFill>
                  <a:schemeClr val="tx2"/>
                </a:solidFill>
              </a:rPr>
              <a:t>收敛区间</a:t>
            </a:r>
            <a:r>
              <a:rPr lang="en-US" altLang="zh-CN"/>
              <a:t>.</a:t>
            </a:r>
          </a:p>
        </p:txBody>
      </p:sp>
      <p:grpSp>
        <p:nvGrpSpPr>
          <p:cNvPr id="56435" name="Group 115"/>
          <p:cNvGrpSpPr>
            <a:grpSpLocks/>
          </p:cNvGrpSpPr>
          <p:nvPr/>
        </p:nvGrpSpPr>
        <p:grpSpPr bwMode="auto">
          <a:xfrm>
            <a:off x="990600" y="5368925"/>
            <a:ext cx="7405688" cy="955675"/>
            <a:chOff x="759" y="3382"/>
            <a:chExt cx="4665" cy="602"/>
          </a:xfrm>
        </p:grpSpPr>
        <p:grpSp>
          <p:nvGrpSpPr>
            <p:cNvPr id="56414" name="Group 94"/>
            <p:cNvGrpSpPr>
              <a:grpSpLocks/>
            </p:cNvGrpSpPr>
            <p:nvPr/>
          </p:nvGrpSpPr>
          <p:grpSpPr bwMode="auto">
            <a:xfrm>
              <a:off x="759" y="3680"/>
              <a:ext cx="4665" cy="230"/>
              <a:chOff x="759" y="3466"/>
              <a:chExt cx="4665" cy="230"/>
            </a:xfrm>
          </p:grpSpPr>
          <p:graphicFrame>
            <p:nvGraphicFramePr>
              <p:cNvPr id="56415" name="Object 95"/>
              <p:cNvGraphicFramePr>
                <a:graphicFrameLocks noChangeAspect="1"/>
              </p:cNvGraphicFramePr>
              <p:nvPr/>
            </p:nvGraphicFramePr>
            <p:xfrm>
              <a:off x="2936" y="3528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47" name="Equation" r:id="rId9" imgW="215640" imgH="241200" progId="Equation.3">
                      <p:embed/>
                    </p:oleObj>
                  </mc:Choice>
                  <mc:Fallback>
                    <p:oleObj name="Equation" r:id="rId9" imgW="215640" imgH="241200" progId="Equation.3">
                      <p:embed/>
                      <p:pic>
                        <p:nvPicPr>
                          <p:cNvPr id="0" name="Object 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36" y="3528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6416" name="Group 96"/>
              <p:cNvGrpSpPr>
                <a:grpSpLocks/>
              </p:cNvGrpSpPr>
              <p:nvPr/>
            </p:nvGrpSpPr>
            <p:grpSpPr bwMode="auto">
              <a:xfrm>
                <a:off x="759" y="3466"/>
                <a:ext cx="4665" cy="230"/>
                <a:chOff x="759" y="3466"/>
                <a:chExt cx="4665" cy="230"/>
              </a:xfrm>
            </p:grpSpPr>
            <p:sp>
              <p:nvSpPr>
                <p:cNvPr id="56417" name="Oval 97"/>
                <p:cNvSpPr>
                  <a:spLocks noChangeArrowheads="1"/>
                </p:cNvSpPr>
                <p:nvPr/>
              </p:nvSpPr>
              <p:spPr bwMode="auto">
                <a:xfrm>
                  <a:off x="2987" y="3466"/>
                  <a:ext cx="34" cy="3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418" name="Line 98"/>
                <p:cNvSpPr>
                  <a:spLocks noChangeShapeType="1"/>
                </p:cNvSpPr>
                <p:nvPr/>
              </p:nvSpPr>
              <p:spPr bwMode="auto">
                <a:xfrm>
                  <a:off x="759" y="3490"/>
                  <a:ext cx="464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56419" name="Object 99"/>
                <p:cNvGraphicFramePr>
                  <a:graphicFrameLocks noChangeAspect="1"/>
                </p:cNvGraphicFramePr>
                <p:nvPr/>
              </p:nvGraphicFramePr>
              <p:xfrm>
                <a:off x="5280" y="3544"/>
                <a:ext cx="144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6448" name="Equation" r:id="rId11" imgW="228600" imgH="241200" progId="Equation.3">
                        <p:embed/>
                      </p:oleObj>
                    </mc:Choice>
                    <mc:Fallback>
                      <p:oleObj name="Equation" r:id="rId11" imgW="228600" imgH="241200" progId="Equation.3">
                        <p:embed/>
                        <p:pic>
                          <p:nvPicPr>
                            <p:cNvPr id="0" name="Object 9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80" y="3544"/>
                              <a:ext cx="144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56420" name="Group 100"/>
            <p:cNvGrpSpPr>
              <a:grpSpLocks/>
            </p:cNvGrpSpPr>
            <p:nvPr/>
          </p:nvGrpSpPr>
          <p:grpSpPr bwMode="auto">
            <a:xfrm>
              <a:off x="4224" y="3696"/>
              <a:ext cx="1152" cy="288"/>
              <a:chOff x="4224" y="3482"/>
              <a:chExt cx="1152" cy="288"/>
            </a:xfrm>
          </p:grpSpPr>
          <p:sp>
            <p:nvSpPr>
              <p:cNvPr id="56421" name="Text Box 101"/>
              <p:cNvSpPr txBox="1">
                <a:spLocks noChangeArrowheads="1"/>
              </p:cNvSpPr>
              <p:nvPr/>
            </p:nvSpPr>
            <p:spPr bwMode="auto">
              <a:xfrm>
                <a:off x="4272" y="3482"/>
                <a:ext cx="110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0" lang="zh-CN" altLang="en-US" sz="2400">
                    <a:solidFill>
                      <a:srgbClr val="66FF66"/>
                    </a:solidFill>
                  </a:rPr>
                  <a:t>发      散</a:t>
                </a:r>
              </a:p>
            </p:txBody>
          </p:sp>
          <p:sp>
            <p:nvSpPr>
              <p:cNvPr id="56422" name="Line 102"/>
              <p:cNvSpPr>
                <a:spLocks noChangeShapeType="1"/>
              </p:cNvSpPr>
              <p:nvPr/>
            </p:nvSpPr>
            <p:spPr bwMode="auto">
              <a:xfrm>
                <a:off x="4224" y="3490"/>
                <a:ext cx="912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423" name="Group 103"/>
            <p:cNvGrpSpPr>
              <a:grpSpLocks/>
            </p:cNvGrpSpPr>
            <p:nvPr/>
          </p:nvGrpSpPr>
          <p:grpSpPr bwMode="auto">
            <a:xfrm>
              <a:off x="768" y="3670"/>
              <a:ext cx="1200" cy="314"/>
              <a:chOff x="768" y="3456"/>
              <a:chExt cx="1200" cy="314"/>
            </a:xfrm>
          </p:grpSpPr>
          <p:sp>
            <p:nvSpPr>
              <p:cNvPr id="56424" name="Text Box 104"/>
              <p:cNvSpPr txBox="1">
                <a:spLocks noChangeArrowheads="1"/>
              </p:cNvSpPr>
              <p:nvPr/>
            </p:nvSpPr>
            <p:spPr bwMode="auto">
              <a:xfrm>
                <a:off x="864" y="3482"/>
                <a:ext cx="110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0" lang="zh-CN" altLang="en-US" sz="2400">
                    <a:solidFill>
                      <a:srgbClr val="66FF66"/>
                    </a:solidFill>
                  </a:rPr>
                  <a:t>发       散</a:t>
                </a:r>
              </a:p>
            </p:txBody>
          </p:sp>
          <p:sp>
            <p:nvSpPr>
              <p:cNvPr id="56425" name="Line 105"/>
              <p:cNvSpPr>
                <a:spLocks noChangeShapeType="1"/>
              </p:cNvSpPr>
              <p:nvPr/>
            </p:nvSpPr>
            <p:spPr bwMode="auto">
              <a:xfrm flipH="1">
                <a:off x="768" y="3490"/>
                <a:ext cx="1008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26" name="Oval 106"/>
              <p:cNvSpPr>
                <a:spLocks noChangeArrowheads="1"/>
              </p:cNvSpPr>
              <p:nvPr/>
            </p:nvSpPr>
            <p:spPr bwMode="auto">
              <a:xfrm>
                <a:off x="1767" y="3456"/>
                <a:ext cx="57" cy="57"/>
              </a:xfrm>
              <a:prstGeom prst="ellipse">
                <a:avLst/>
              </a:prstGeom>
              <a:solidFill>
                <a:srgbClr val="00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6427" name="Oval 107"/>
            <p:cNvSpPr>
              <a:spLocks noChangeArrowheads="1"/>
            </p:cNvSpPr>
            <p:nvPr/>
          </p:nvSpPr>
          <p:spPr bwMode="auto">
            <a:xfrm>
              <a:off x="3879" y="3670"/>
              <a:ext cx="57" cy="5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28" name="Oval 108"/>
            <p:cNvSpPr>
              <a:spLocks noChangeArrowheads="1"/>
            </p:cNvSpPr>
            <p:nvPr/>
          </p:nvSpPr>
          <p:spPr bwMode="auto">
            <a:xfrm>
              <a:off x="4176" y="3670"/>
              <a:ext cx="57" cy="5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6429" name="Group 109"/>
            <p:cNvGrpSpPr>
              <a:grpSpLocks/>
            </p:cNvGrpSpPr>
            <p:nvPr/>
          </p:nvGrpSpPr>
          <p:grpSpPr bwMode="auto">
            <a:xfrm>
              <a:off x="2064" y="3674"/>
              <a:ext cx="1809" cy="310"/>
              <a:chOff x="2064" y="3460"/>
              <a:chExt cx="1809" cy="310"/>
            </a:xfrm>
          </p:grpSpPr>
          <p:sp>
            <p:nvSpPr>
              <p:cNvPr id="56430" name="Line 110"/>
              <p:cNvSpPr>
                <a:spLocks noChangeShapeType="1"/>
              </p:cNvSpPr>
              <p:nvPr/>
            </p:nvSpPr>
            <p:spPr bwMode="auto">
              <a:xfrm>
                <a:off x="2112" y="3494"/>
                <a:ext cx="1761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31" name="Text Box 111"/>
              <p:cNvSpPr txBox="1">
                <a:spLocks noChangeArrowheads="1"/>
              </p:cNvSpPr>
              <p:nvPr/>
            </p:nvSpPr>
            <p:spPr bwMode="auto">
              <a:xfrm>
                <a:off x="2496" y="3482"/>
                <a:ext cx="110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0" lang="zh-CN" altLang="en-US" sz="2400"/>
                  <a:t>收           敛</a:t>
                </a:r>
              </a:p>
            </p:txBody>
          </p:sp>
          <p:sp>
            <p:nvSpPr>
              <p:cNvPr id="56432" name="Oval 112"/>
              <p:cNvSpPr>
                <a:spLocks noChangeArrowheads="1"/>
              </p:cNvSpPr>
              <p:nvPr/>
            </p:nvSpPr>
            <p:spPr bwMode="auto">
              <a:xfrm>
                <a:off x="2064" y="3460"/>
                <a:ext cx="57" cy="57"/>
              </a:xfrm>
              <a:prstGeom prst="ellipse">
                <a:avLst/>
              </a:prstGeom>
              <a:solidFill>
                <a:srgbClr val="0066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6433" name="Text Box 113"/>
            <p:cNvSpPr txBox="1">
              <a:spLocks noChangeArrowheads="1"/>
            </p:cNvSpPr>
            <p:nvPr/>
          </p:nvSpPr>
          <p:spPr bwMode="auto">
            <a:xfrm>
              <a:off x="3600" y="3382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sz="2400">
                  <a:solidFill>
                    <a:schemeClr val="accent2"/>
                  </a:solidFill>
                </a:rPr>
                <a:t>收敛</a:t>
              </a:r>
            </a:p>
          </p:txBody>
        </p:sp>
        <p:sp>
          <p:nvSpPr>
            <p:cNvPr id="56434" name="Text Box 114"/>
            <p:cNvSpPr txBox="1">
              <a:spLocks noChangeArrowheads="1"/>
            </p:cNvSpPr>
            <p:nvPr/>
          </p:nvSpPr>
          <p:spPr bwMode="auto">
            <a:xfrm>
              <a:off x="4032" y="3382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sz="2400">
                  <a:solidFill>
                    <a:schemeClr val="accent1"/>
                  </a:solidFill>
                </a:rPr>
                <a:t>发散</a:t>
              </a:r>
            </a:p>
          </p:txBody>
        </p:sp>
      </p:grpSp>
      <p:pic>
        <p:nvPicPr>
          <p:cNvPr id="56437" name="Picture 117" descr="F:\My Documents\数学资源库\机动.jpg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438" name="Text Box 11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56439" name="Picture 119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440" name="Picture 120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441" name="Picture 121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442" name="Picture 122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443" name="Picture 123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6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6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6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6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6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6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6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6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6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86" grpId="0" build="p" autoUpdateAnimBg="0"/>
      <p:bldP spid="56363" grpId="0" autoUpdateAnimBg="0"/>
      <p:bldP spid="56364" grpId="0" autoUpdateAnimBg="0"/>
      <p:bldP spid="56367" grpId="0" autoUpdateAnimBg="0"/>
      <p:bldP spid="56376" grpId="0" build="p" autoUpdateAnimBg="0" advAuto="0"/>
      <p:bldP spid="56379" grpId="0" build="p" autoUpdateAnimBg="0"/>
      <p:bldP spid="56380" grpId="0" autoUpdateAnimBg="0"/>
      <p:bldP spid="56381" grpId="0" autoUpdateAnimBg="0"/>
      <p:bldP spid="56390" grpId="0" build="p" autoUpdateAnimBg="0"/>
      <p:bldP spid="56400" grpId="0" build="p" autoUpdateAnimBg="0"/>
      <p:bldP spid="56402" grpId="0" build="p" autoUpdateAnimBg="0"/>
      <p:bldP spid="56404" grpId="0" build="p" autoUpdateAnimBg="0"/>
      <p:bldP spid="56396" grpId="0" build="p" autoUpdateAnimBg="0" advAuto="0"/>
      <p:bldP spid="56405" grpId="0" build="p" autoUpdateAnimBg="0" advAuto="0"/>
      <p:bldP spid="56406" grpId="0" build="p" autoUpdateAnimBg="0"/>
      <p:bldP spid="5641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03" name="Object 67"/>
          <p:cNvGraphicFramePr>
            <a:graphicFrameLocks noChangeAspect="1"/>
          </p:cNvGraphicFramePr>
          <p:nvPr/>
        </p:nvGraphicFramePr>
        <p:xfrm>
          <a:off x="1590675" y="3124200"/>
          <a:ext cx="45053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3" name="Equation" r:id="rId3" imgW="4508280" imgH="1079280" progId="Equation.3">
                  <p:embed/>
                </p:oleObj>
              </mc:Choice>
              <mc:Fallback>
                <p:oleObj name="Equation" r:id="rId3" imgW="4508280" imgH="107928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3124200"/>
                        <a:ext cx="450532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69900"/>
            <a:ext cx="220980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定理</a:t>
            </a:r>
            <a:r>
              <a:rPr lang="en-US" altLang="zh-CN" sz="2800" b="1">
                <a:ea typeface="楷体_GB2312" panose="02010609030101010101" pitchFamily="49" charset="-122"/>
              </a:rPr>
              <a:t>2.</a:t>
            </a:r>
            <a:r>
              <a:rPr lang="en-US" altLang="zh-CN" sz="2800"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若</a:t>
            </a:r>
            <a:endParaRPr lang="zh-CN" altLang="en-US" sz="2800">
              <a:ea typeface="楷体_GB2312" panose="02010609030101010101" pitchFamily="49" charset="-122"/>
            </a:endParaRP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2133600" y="249238"/>
          <a:ext cx="1219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4" name="Equation" r:id="rId5" imgW="1218960" imgH="1028520" progId="Equation.3">
                  <p:embed/>
                </p:oleObj>
              </mc:Choice>
              <mc:Fallback>
                <p:oleObj name="Equation" r:id="rId5" imgW="1218960" imgH="10285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49238"/>
                        <a:ext cx="12192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352800" y="4699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的系数满足</a:t>
            </a:r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5334000" y="331788"/>
          <a:ext cx="2349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5" name="Equation" r:id="rId7" imgW="2349360" imgH="952200" progId="Equation.3">
                  <p:embed/>
                </p:oleObj>
              </mc:Choice>
              <mc:Fallback>
                <p:oleObj name="Equation" r:id="rId7" imgW="2349360" imgH="952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31788"/>
                        <a:ext cx="2349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3733800" y="1320800"/>
          <a:ext cx="1358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6" name="Equation" r:id="rId9" imgW="1358640" imgH="711000" progId="Equation.3">
                  <p:embed/>
                </p:oleObj>
              </mc:Choice>
              <mc:Fallback>
                <p:oleObj name="Equation" r:id="rId9" imgW="1358640" imgH="711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320800"/>
                        <a:ext cx="1358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3733800" y="2070100"/>
          <a:ext cx="1079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7" name="Equation" r:id="rId11" imgW="1079280" imgH="393480" progId="Equation.3">
                  <p:embed/>
                </p:oleObj>
              </mc:Choice>
              <mc:Fallback>
                <p:oleObj name="Equation" r:id="rId11" imgW="107928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070100"/>
                        <a:ext cx="1079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15"/>
          <p:cNvGraphicFramePr>
            <a:graphicFrameLocks noChangeAspect="1"/>
          </p:cNvGraphicFramePr>
          <p:nvPr/>
        </p:nvGraphicFramePr>
        <p:xfrm>
          <a:off x="3810000" y="2679700"/>
          <a:ext cx="96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8" name="Equation" r:id="rId13" imgW="965160" imgH="393480" progId="Equation.3">
                  <p:embed/>
                </p:oleObj>
              </mc:Choice>
              <mc:Fallback>
                <p:oleObj name="Equation" r:id="rId13" imgW="96516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679700"/>
                        <a:ext cx="965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609600" y="33655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证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endParaRPr lang="en-US" altLang="zh-CN"/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685800" y="4310063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1) </a:t>
            </a:r>
            <a:r>
              <a:rPr lang="zh-CN" altLang="en-US"/>
              <a:t>若</a:t>
            </a:r>
            <a:r>
              <a:rPr lang="zh-CN" altLang="en-US" i="1">
                <a:sym typeface="Symbol" panose="05050102010706020507" pitchFamily="18" charset="2"/>
              </a:rPr>
              <a:t> </a:t>
            </a:r>
            <a:r>
              <a:rPr lang="zh-CN" altLang="en-US">
                <a:sym typeface="Symbol" panose="05050102010706020507" pitchFamily="18" charset="2"/>
              </a:rPr>
              <a:t>≠</a:t>
            </a:r>
            <a:r>
              <a:rPr lang="en-US" altLang="zh-CN">
                <a:sym typeface="Symbol" panose="05050102010706020507" pitchFamily="18" charset="2"/>
              </a:rPr>
              <a:t>0,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2438400" y="427990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则根据比值审敛法可知</a:t>
            </a:r>
            <a:r>
              <a:rPr lang="en-US" altLang="zh-CN"/>
              <a:t>: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1524000" y="491331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当</a:t>
            </a:r>
          </a:p>
        </p:txBody>
      </p:sp>
      <p:graphicFrame>
        <p:nvGraphicFramePr>
          <p:cNvPr id="14366" name="Object 30"/>
          <p:cNvGraphicFramePr>
            <a:graphicFrameLocks noChangeAspect="1"/>
          </p:cNvGraphicFramePr>
          <p:nvPr/>
        </p:nvGraphicFramePr>
        <p:xfrm>
          <a:off x="1981200" y="4967288"/>
          <a:ext cx="13716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9" name="Equation" r:id="rId15" imgW="1371600" imgH="469800" progId="Equation.3">
                  <p:embed/>
                </p:oleObj>
              </mc:Choice>
              <mc:Fallback>
                <p:oleObj name="Equation" r:id="rId15" imgW="1371600" imgH="4698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967288"/>
                        <a:ext cx="13716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5638800" y="491331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原级数收敛</a:t>
            </a:r>
            <a:r>
              <a:rPr lang="en-US" altLang="zh-CN"/>
              <a:t>;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1524000" y="55753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当</a:t>
            </a:r>
          </a:p>
        </p:txBody>
      </p:sp>
      <p:graphicFrame>
        <p:nvGraphicFramePr>
          <p:cNvPr id="14371" name="Object 35"/>
          <p:cNvGraphicFramePr>
            <a:graphicFrameLocks noChangeAspect="1"/>
          </p:cNvGraphicFramePr>
          <p:nvPr/>
        </p:nvGraphicFramePr>
        <p:xfrm>
          <a:off x="1968500" y="5635625"/>
          <a:ext cx="13843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0" name="Equation" r:id="rId17" imgW="1384200" imgH="469800" progId="Equation.3">
                  <p:embed/>
                </p:oleObj>
              </mc:Choice>
              <mc:Fallback>
                <p:oleObj name="Equation" r:id="rId17" imgW="1384200" imgH="4698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5635625"/>
                        <a:ext cx="13843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5562600" y="560546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原级数发散</a:t>
            </a:r>
            <a:r>
              <a:rPr lang="en-US" altLang="zh-CN"/>
              <a:t>.</a:t>
            </a:r>
          </a:p>
        </p:txBody>
      </p:sp>
      <p:graphicFrame>
        <p:nvGraphicFramePr>
          <p:cNvPr id="14365" name="Object 29"/>
          <p:cNvGraphicFramePr>
            <a:graphicFrameLocks noChangeAspect="1"/>
          </p:cNvGraphicFramePr>
          <p:nvPr/>
        </p:nvGraphicFramePr>
        <p:xfrm>
          <a:off x="6219825" y="3429000"/>
          <a:ext cx="10191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1" name="Equation" r:id="rId19" imgW="1015920" imgH="469800" progId="Equation.3">
                  <p:embed/>
                </p:oleObj>
              </mc:Choice>
              <mc:Fallback>
                <p:oleObj name="Equation" r:id="rId19" imgW="1015920" imgH="4698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9825" y="3429000"/>
                        <a:ext cx="10191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3482975" y="49657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即</a:t>
            </a:r>
          </a:p>
        </p:txBody>
      </p:sp>
      <p:graphicFrame>
        <p:nvGraphicFramePr>
          <p:cNvPr id="14368" name="Object 32"/>
          <p:cNvGraphicFramePr>
            <a:graphicFrameLocks noChangeAspect="1"/>
          </p:cNvGraphicFramePr>
          <p:nvPr/>
        </p:nvGraphicFramePr>
        <p:xfrm>
          <a:off x="4010025" y="4940300"/>
          <a:ext cx="10191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2" name="Equation" r:id="rId21" imgW="1015920" imgH="596880" progId="Equation.3">
                  <p:embed/>
                </p:oleObj>
              </mc:Choice>
              <mc:Fallback>
                <p:oleObj name="Equation" r:id="rId21" imgW="1015920" imgH="5968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025" y="4940300"/>
                        <a:ext cx="10191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6" name="Text Box 50"/>
          <p:cNvSpPr txBox="1">
            <a:spLocks noChangeArrowheads="1"/>
          </p:cNvSpPr>
          <p:nvPr/>
        </p:nvSpPr>
        <p:spPr bwMode="auto">
          <a:xfrm>
            <a:off x="5029200" y="4965700"/>
            <a:ext cx="62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时</a:t>
            </a:r>
            <a:r>
              <a:rPr lang="en-US" altLang="zh-CN"/>
              <a:t>,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447800" y="13223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1) </a:t>
            </a:r>
            <a:r>
              <a:rPr lang="zh-CN" altLang="en-US"/>
              <a:t>当</a:t>
            </a:r>
            <a:r>
              <a:rPr lang="zh-CN" altLang="en-US" i="1">
                <a:sym typeface="Symbol" panose="05050102010706020507" pitchFamily="18" charset="2"/>
              </a:rPr>
              <a:t> </a:t>
            </a:r>
            <a:r>
              <a:rPr lang="zh-CN" altLang="en-US">
                <a:sym typeface="Symbol" panose="05050102010706020507" pitchFamily="18" charset="2"/>
              </a:rPr>
              <a:t>≠</a:t>
            </a:r>
            <a:r>
              <a:rPr lang="en-US" altLang="zh-CN">
                <a:sym typeface="Symbol" panose="05050102010706020507" pitchFamily="18" charset="2"/>
              </a:rPr>
              <a:t>0 </a:t>
            </a:r>
            <a:r>
              <a:rPr lang="zh-CN" altLang="en-US">
                <a:sym typeface="Symbol" panose="05050102010706020507" pitchFamily="18" charset="2"/>
              </a:rPr>
              <a:t>时</a:t>
            </a:r>
            <a:r>
              <a:rPr lang="en-US" altLang="zh-CN">
                <a:sym typeface="Symbol" panose="05050102010706020507" pitchFamily="18" charset="2"/>
              </a:rPr>
              <a:t>,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1447800" y="19319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2) </a:t>
            </a:r>
            <a:r>
              <a:rPr lang="zh-CN" altLang="en-US"/>
              <a:t>当</a:t>
            </a:r>
            <a:r>
              <a:rPr lang="zh-CN" altLang="en-US" i="1">
                <a:sym typeface="Symbol" panose="05050102010706020507" pitchFamily="18" charset="2"/>
              </a:rPr>
              <a:t> </a:t>
            </a:r>
            <a:r>
              <a:rPr lang="zh-CN" altLang="en-US">
                <a:sym typeface="Symbol" panose="05050102010706020507" pitchFamily="18" charset="2"/>
              </a:rPr>
              <a:t>＝</a:t>
            </a:r>
            <a:r>
              <a:rPr lang="en-US" altLang="zh-CN">
                <a:sym typeface="Symbol" panose="05050102010706020507" pitchFamily="18" charset="2"/>
              </a:rPr>
              <a:t>0 </a:t>
            </a:r>
            <a:r>
              <a:rPr lang="zh-CN" altLang="en-US">
                <a:sym typeface="Symbol" panose="05050102010706020507" pitchFamily="18" charset="2"/>
              </a:rPr>
              <a:t>时</a:t>
            </a:r>
            <a:r>
              <a:rPr lang="en-US" altLang="zh-CN">
                <a:sym typeface="Symbol" panose="05050102010706020507" pitchFamily="18" charset="2"/>
              </a:rPr>
              <a:t>,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1447800" y="254158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3) </a:t>
            </a:r>
            <a:r>
              <a:rPr lang="zh-CN" altLang="en-US"/>
              <a:t>当</a:t>
            </a:r>
            <a:r>
              <a:rPr lang="zh-CN" altLang="en-US" i="1">
                <a:sym typeface="Symbol" panose="05050102010706020507" pitchFamily="18" charset="2"/>
              </a:rPr>
              <a:t> </a:t>
            </a:r>
            <a:r>
              <a:rPr lang="zh-CN" altLang="en-US">
                <a:sym typeface="Symbol" panose="05050102010706020507" pitchFamily="18" charset="2"/>
              </a:rPr>
              <a:t>＝∞时</a:t>
            </a:r>
            <a:r>
              <a:rPr lang="en-US" altLang="zh-CN">
                <a:sym typeface="Symbol" panose="05050102010706020507" pitchFamily="18" charset="2"/>
              </a:rPr>
              <a:t>,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3505200" y="5607050"/>
            <a:ext cx="785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即</a:t>
            </a:r>
          </a:p>
        </p:txBody>
      </p:sp>
      <p:sp>
        <p:nvSpPr>
          <p:cNvPr id="14387" name="Text Box 51"/>
          <p:cNvSpPr txBox="1">
            <a:spLocks noChangeArrowheads="1"/>
          </p:cNvSpPr>
          <p:nvPr/>
        </p:nvSpPr>
        <p:spPr bwMode="auto">
          <a:xfrm>
            <a:off x="5029200" y="5589588"/>
            <a:ext cx="628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时</a:t>
            </a:r>
            <a:r>
              <a:rPr lang="en-US" altLang="zh-CN"/>
              <a:t>,</a:t>
            </a:r>
          </a:p>
        </p:txBody>
      </p:sp>
      <p:sp>
        <p:nvSpPr>
          <p:cNvPr id="14404" name="Text Box 68"/>
          <p:cNvSpPr txBox="1">
            <a:spLocks noChangeArrowheads="1"/>
          </p:cNvSpPr>
          <p:nvPr/>
        </p:nvSpPr>
        <p:spPr bwMode="auto">
          <a:xfrm>
            <a:off x="7753350" y="536575"/>
            <a:ext cx="62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则 </a:t>
            </a:r>
          </a:p>
        </p:txBody>
      </p:sp>
      <p:graphicFrame>
        <p:nvGraphicFramePr>
          <p:cNvPr id="14405" name="Object 69"/>
          <p:cNvGraphicFramePr>
            <a:graphicFrameLocks noChangeAspect="1"/>
          </p:cNvGraphicFramePr>
          <p:nvPr/>
        </p:nvGraphicFramePr>
        <p:xfrm>
          <a:off x="4010025" y="5651500"/>
          <a:ext cx="10191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3" name="Equation" r:id="rId23" imgW="1015920" imgH="596880" progId="Equation.3">
                  <p:embed/>
                </p:oleObj>
              </mc:Choice>
              <mc:Fallback>
                <p:oleObj name="Equation" r:id="rId23" imgW="1015920" imgH="59688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025" y="5651500"/>
                        <a:ext cx="10191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406" name="Picture 70" descr="F:\My Documents\数学资源库\机动.jpg"/>
          <p:cNvPicPr>
            <a:picLocks noChangeAspect="1" noChangeArrowheads="1"/>
          </p:cNvPicPr>
          <p:nvPr/>
        </p:nvPicPr>
        <p:blipFill>
          <a:blip r:embed="rId2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07" name="Text Box 7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4408" name="Picture 7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09" name="Picture 73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10" name="Picture 7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11" name="Picture 7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12" name="Picture 7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4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4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4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4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 autoUpdateAnimBg="0"/>
      <p:bldP spid="14356" grpId="0" build="p" autoUpdateAnimBg="0"/>
      <p:bldP spid="14360" grpId="0" build="p" autoUpdateAnimBg="0"/>
      <p:bldP spid="14363" grpId="0" build="p" autoUpdateAnimBg="0"/>
      <p:bldP spid="14364" grpId="0" build="p" autoUpdateAnimBg="0"/>
      <p:bldP spid="14369" grpId="0" build="p" autoUpdateAnimBg="0"/>
      <p:bldP spid="14370" grpId="0" build="p" autoUpdateAnimBg="0"/>
      <p:bldP spid="14376" grpId="0" build="p" autoUpdateAnimBg="0"/>
      <p:bldP spid="14367" grpId="0" build="p" autoUpdateAnimBg="0"/>
      <p:bldP spid="14386" grpId="0" build="p" autoUpdateAnimBg="0" advAuto="0"/>
      <p:bldP spid="14342" grpId="0" build="p" autoUpdateAnimBg="0"/>
      <p:bldP spid="14346" grpId="0" build="p" autoUpdateAnimBg="0"/>
      <p:bldP spid="14349" grpId="0" build="p" autoUpdateAnimBg="0"/>
      <p:bldP spid="14372" grpId="0" build="p" autoUpdateAnimBg="0"/>
      <p:bldP spid="14387" grpId="0" build="p" autoUpdateAnimBg="0" advAuto="0"/>
      <p:bldP spid="14404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85800" y="12334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2)  </a:t>
            </a:r>
            <a:r>
              <a:rPr lang="zh-CN" altLang="en-US"/>
              <a:t>若</a:t>
            </a:r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600200" y="1298575"/>
          <a:ext cx="927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2" name="Equation" r:id="rId3" imgW="927000" imgH="393480" progId="Equation.3">
                  <p:embed/>
                </p:oleObj>
              </mc:Choice>
              <mc:Fallback>
                <p:oleObj name="Equation" r:id="rId3" imgW="92700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98575"/>
                        <a:ext cx="927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2514600" y="1219200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则根据比值审敛法可知</a:t>
            </a:r>
            <a:r>
              <a:rPr lang="en-US" altLang="zh-CN"/>
              <a:t>,</a:t>
            </a:r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2835275" y="2060575"/>
          <a:ext cx="1079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" name="Equation" r:id="rId5" imgW="1079280" imgH="393480" progId="Equation.3">
                  <p:embed/>
                </p:oleObj>
              </mc:Choice>
              <mc:Fallback>
                <p:oleObj name="Equation" r:id="rId5" imgW="107928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2060575"/>
                        <a:ext cx="1079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304800" y="1920875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绝对收敛 </a:t>
            </a:r>
            <a:r>
              <a:rPr lang="en-US" altLang="zh-CN"/>
              <a:t>,</a:t>
            </a:r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685800" y="25146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3)  </a:t>
            </a:r>
            <a:r>
              <a:rPr lang="zh-CN" altLang="en-US"/>
              <a:t>若</a:t>
            </a:r>
          </a:p>
        </p:txBody>
      </p:sp>
      <p:graphicFrame>
        <p:nvGraphicFramePr>
          <p:cNvPr id="15381" name="Object 21"/>
          <p:cNvGraphicFramePr>
            <a:graphicFrameLocks noChangeAspect="1"/>
          </p:cNvGraphicFramePr>
          <p:nvPr/>
        </p:nvGraphicFramePr>
        <p:xfrm>
          <a:off x="1600200" y="2682875"/>
          <a:ext cx="1041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" name="Equation" r:id="rId7" imgW="1041120" imgH="317160" progId="Equation.3">
                  <p:embed/>
                </p:oleObj>
              </mc:Choice>
              <mc:Fallback>
                <p:oleObj name="Equation" r:id="rId7" imgW="1041120" imgH="3171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682875"/>
                        <a:ext cx="1041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2570163" y="2530475"/>
            <a:ext cx="617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则对除 </a:t>
            </a:r>
            <a:r>
              <a:rPr lang="en-US" altLang="zh-CN" i="1"/>
              <a:t>x</a:t>
            </a:r>
            <a:r>
              <a:rPr lang="en-US" altLang="zh-CN"/>
              <a:t> = 0  </a:t>
            </a:r>
            <a:r>
              <a:rPr lang="zh-CN" altLang="en-US"/>
              <a:t>以外的一切  </a:t>
            </a:r>
            <a:r>
              <a:rPr lang="en-US" altLang="zh-CN" i="1"/>
              <a:t>x </a:t>
            </a:r>
            <a:r>
              <a:rPr lang="zh-CN" altLang="en-US"/>
              <a:t>原级发散 </a:t>
            </a:r>
            <a:r>
              <a:rPr lang="en-US" altLang="zh-CN"/>
              <a:t>,</a:t>
            </a:r>
          </a:p>
        </p:txBody>
      </p:sp>
      <p:graphicFrame>
        <p:nvGraphicFramePr>
          <p:cNvPr id="15382" name="Object 22"/>
          <p:cNvGraphicFramePr>
            <a:graphicFrameLocks noChangeAspect="1"/>
          </p:cNvGraphicFramePr>
          <p:nvPr/>
        </p:nvGraphicFramePr>
        <p:xfrm>
          <a:off x="1295400" y="3233738"/>
          <a:ext cx="96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" name="Equation" r:id="rId9" imgW="965160" imgH="393480" progId="Equation.3">
                  <p:embed/>
                </p:oleObj>
              </mc:Choice>
              <mc:Fallback>
                <p:oleObj name="Equation" r:id="rId9" imgW="965160" imgH="393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233738"/>
                        <a:ext cx="965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27" name="Text Box 67"/>
          <p:cNvSpPr txBox="1">
            <a:spLocks noChangeArrowheads="1"/>
          </p:cNvSpPr>
          <p:nvPr/>
        </p:nvSpPr>
        <p:spPr bwMode="auto">
          <a:xfrm>
            <a:off x="6324600" y="1235075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对任意</a:t>
            </a:r>
            <a:r>
              <a:rPr lang="zh-CN" altLang="en-US" i="1"/>
              <a:t> </a:t>
            </a:r>
            <a:r>
              <a:rPr lang="en-US" altLang="zh-CN" i="1"/>
              <a:t>x </a:t>
            </a:r>
            <a:r>
              <a:rPr lang="zh-CN" altLang="en-US"/>
              <a:t>原级数</a:t>
            </a:r>
          </a:p>
        </p:txBody>
      </p:sp>
      <p:sp>
        <p:nvSpPr>
          <p:cNvPr id="15428" name="Text Box 68"/>
          <p:cNvSpPr txBox="1">
            <a:spLocks noChangeArrowheads="1"/>
          </p:cNvSpPr>
          <p:nvPr/>
        </p:nvSpPr>
        <p:spPr bwMode="auto">
          <a:xfrm>
            <a:off x="1981200" y="1920875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因此</a:t>
            </a:r>
          </a:p>
        </p:txBody>
      </p:sp>
      <p:sp>
        <p:nvSpPr>
          <p:cNvPr id="15429" name="Text Box 69"/>
          <p:cNvSpPr txBox="1">
            <a:spLocks noChangeArrowheads="1"/>
          </p:cNvSpPr>
          <p:nvPr/>
        </p:nvSpPr>
        <p:spPr bwMode="auto">
          <a:xfrm>
            <a:off x="304800" y="31242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因此 </a:t>
            </a:r>
          </a:p>
        </p:txBody>
      </p:sp>
      <p:sp>
        <p:nvSpPr>
          <p:cNvPr id="15432" name="Rectangle 72"/>
          <p:cNvSpPr>
            <a:spLocks noChangeArrowheads="1"/>
          </p:cNvSpPr>
          <p:nvPr/>
        </p:nvSpPr>
        <p:spPr bwMode="auto">
          <a:xfrm>
            <a:off x="1295400" y="4435475"/>
            <a:ext cx="6400800" cy="14478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52A4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433" name="Object 73"/>
          <p:cNvGraphicFramePr>
            <a:graphicFrameLocks noChangeAspect="1"/>
          </p:cNvGraphicFramePr>
          <p:nvPr/>
        </p:nvGraphicFramePr>
        <p:xfrm>
          <a:off x="1606550" y="4537075"/>
          <a:ext cx="1219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6" name="Equation" r:id="rId11" imgW="1218960" imgH="1041120" progId="Equation.3">
                  <p:embed/>
                </p:oleObj>
              </mc:Choice>
              <mc:Fallback>
                <p:oleObj name="Equation" r:id="rId11" imgW="1218960" imgH="104112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4537075"/>
                        <a:ext cx="12192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46" name="Text Box 86"/>
          <p:cNvSpPr txBox="1">
            <a:spLocks noChangeArrowheads="1"/>
          </p:cNvSpPr>
          <p:nvPr/>
        </p:nvSpPr>
        <p:spPr bwMode="auto">
          <a:xfrm>
            <a:off x="2846388" y="4830763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的收敛半径为</a:t>
            </a:r>
          </a:p>
        </p:txBody>
      </p:sp>
      <p:sp>
        <p:nvSpPr>
          <p:cNvPr id="15448" name="Text Box 88"/>
          <p:cNvSpPr txBox="1">
            <a:spLocks noChangeArrowheads="1"/>
          </p:cNvSpPr>
          <p:nvPr/>
        </p:nvSpPr>
        <p:spPr bwMode="auto">
          <a:xfrm>
            <a:off x="609600" y="3825875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楷体_GB2312" panose="02010609030101010101" pitchFamily="49" charset="-122"/>
              </a:rPr>
              <a:t>说明</a:t>
            </a:r>
            <a:r>
              <a:rPr lang="en-US" altLang="zh-CN" b="1">
                <a:solidFill>
                  <a:schemeClr val="tx2"/>
                </a:solidFill>
                <a:latin typeface="楷体_GB2312" panose="02010609030101010101" pitchFamily="49" charset="-122"/>
              </a:rPr>
              <a:t>:</a:t>
            </a:r>
            <a:r>
              <a:rPr lang="zh-CN" altLang="en-US">
                <a:latin typeface="楷体_GB2312" panose="02010609030101010101" pitchFamily="49" charset="-122"/>
              </a:rPr>
              <a:t>据此定理</a:t>
            </a:r>
          </a:p>
        </p:txBody>
      </p:sp>
      <p:graphicFrame>
        <p:nvGraphicFramePr>
          <p:cNvPr id="15452" name="Object 92"/>
          <p:cNvGraphicFramePr>
            <a:graphicFrameLocks noChangeAspect="1"/>
          </p:cNvGraphicFramePr>
          <p:nvPr/>
        </p:nvGraphicFramePr>
        <p:xfrm>
          <a:off x="5132388" y="4625975"/>
          <a:ext cx="2182812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7" name="Equation" r:id="rId13" imgW="2184120" imgH="1028520" progId="Equation.3">
                  <p:embed/>
                </p:oleObj>
              </mc:Choice>
              <mc:Fallback>
                <p:oleObj name="Equation" r:id="rId13" imgW="2184120" imgH="102852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2388" y="4625975"/>
                        <a:ext cx="2182812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53" name="Text Box 93"/>
          <p:cNvSpPr txBox="1">
            <a:spLocks noChangeArrowheads="1"/>
          </p:cNvSpPr>
          <p:nvPr/>
        </p:nvSpPr>
        <p:spPr bwMode="auto">
          <a:xfrm>
            <a:off x="609600" y="393700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因此级数的收敛半径</a:t>
            </a:r>
          </a:p>
        </p:txBody>
      </p:sp>
      <p:graphicFrame>
        <p:nvGraphicFramePr>
          <p:cNvPr id="15454" name="Object 94"/>
          <p:cNvGraphicFramePr>
            <a:graphicFrameLocks noChangeAspect="1"/>
          </p:cNvGraphicFramePr>
          <p:nvPr/>
        </p:nvGraphicFramePr>
        <p:xfrm>
          <a:off x="4038600" y="292100"/>
          <a:ext cx="1066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8" name="Equation" r:id="rId15" imgW="1066680" imgH="927000" progId="Equation.3">
                  <p:embed/>
                </p:oleObj>
              </mc:Choice>
              <mc:Fallback>
                <p:oleObj name="Equation" r:id="rId15" imgW="1066680" imgH="927000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92100"/>
                        <a:ext cx="1066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455" name="Picture 95" descr="F:\My Documents\数学资源库\机动.jpg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56" name="Text Box 9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5457" name="Picture 9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58" name="Picture 9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59" name="Picture 9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60" name="Picture 10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61" name="Picture 10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utoUpdateAnimBg="0"/>
      <p:bldP spid="15376" grpId="0" autoUpdateAnimBg="0"/>
      <p:bldP spid="15377" grpId="0" autoUpdateAnimBg="0"/>
      <p:bldP spid="15380" grpId="0" autoUpdateAnimBg="0"/>
      <p:bldP spid="15384" grpId="0" autoUpdateAnimBg="0"/>
      <p:bldP spid="15427" grpId="0" autoUpdateAnimBg="0"/>
      <p:bldP spid="15428" grpId="0" autoUpdateAnimBg="0"/>
      <p:bldP spid="15429" grpId="0" autoUpdateAnimBg="0"/>
      <p:bldP spid="15432" grpId="0" animBg="1"/>
      <p:bldP spid="15446" grpId="0" autoUpdateAnimBg="0"/>
      <p:bldP spid="1544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3" name="Text Box 37"/>
          <p:cNvSpPr txBox="1">
            <a:spLocks noChangeArrowheads="1"/>
          </p:cNvSpPr>
          <p:nvPr/>
        </p:nvSpPr>
        <p:spPr bwMode="auto">
          <a:xfrm>
            <a:off x="609600" y="47244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zh-CN"/>
              <a:t>对端点</a:t>
            </a:r>
            <a:r>
              <a:rPr lang="zh-CN" altLang="en-US"/>
              <a:t> </a:t>
            </a:r>
            <a:r>
              <a:rPr lang="en-US" altLang="zh-CN" i="1">
                <a:solidFill>
                  <a:schemeClr val="tx2"/>
                </a:solidFill>
              </a:rPr>
              <a:t>x =</a:t>
            </a:r>
            <a:r>
              <a:rPr lang="zh-CN" altLang="en-US" i="1">
                <a:solidFill>
                  <a:schemeClr val="tx2"/>
                </a:solidFill>
              </a:rPr>
              <a:t>－</a:t>
            </a:r>
            <a:r>
              <a:rPr lang="en-US" altLang="zh-CN">
                <a:solidFill>
                  <a:schemeClr val="tx2"/>
                </a:solidFill>
              </a:rPr>
              <a:t>1,</a:t>
            </a:r>
            <a:r>
              <a:rPr lang="en-US" altLang="zh-CN"/>
              <a:t> </a:t>
            </a:r>
          </a:p>
        </p:txBody>
      </p:sp>
      <p:graphicFrame>
        <p:nvGraphicFramePr>
          <p:cNvPr id="29734" name="Object 38"/>
          <p:cNvGraphicFramePr>
            <a:graphicFrameLocks noChangeAspect="1"/>
          </p:cNvGraphicFramePr>
          <p:nvPr/>
        </p:nvGraphicFramePr>
        <p:xfrm>
          <a:off x="1549400" y="2120900"/>
          <a:ext cx="2184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6" name="Equation" r:id="rId3" imgW="2184120" imgH="952200" progId="Equation.3">
                  <p:embed/>
                </p:oleObj>
              </mc:Choice>
              <mc:Fallback>
                <p:oleObj name="Equation" r:id="rId3" imgW="2184120" imgH="9522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2120900"/>
                        <a:ext cx="2184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6" name="Object 20"/>
          <p:cNvGraphicFramePr>
            <a:graphicFrameLocks noChangeAspect="1"/>
          </p:cNvGraphicFramePr>
          <p:nvPr/>
        </p:nvGraphicFramePr>
        <p:xfrm>
          <a:off x="3267075" y="355600"/>
          <a:ext cx="48101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7" name="Equation" r:id="rId5" imgW="4813200" imgH="939600" progId="Equation.3">
                  <p:embed/>
                </p:oleObj>
              </mc:Choice>
              <mc:Fallback>
                <p:oleObj name="Equation" r:id="rId5" imgW="4813200" imgH="939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075" y="355600"/>
                        <a:ext cx="481012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304800" y="1295400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的收敛半径及收敛域</a:t>
            </a:r>
            <a:r>
              <a:rPr lang="en-US" altLang="zh-CN"/>
              <a:t>.</a:t>
            </a:r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815975" y="22860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29720" name="Object 24"/>
          <p:cNvGraphicFramePr>
            <a:graphicFrameLocks noChangeAspect="1"/>
          </p:cNvGraphicFramePr>
          <p:nvPr/>
        </p:nvGraphicFramePr>
        <p:xfrm>
          <a:off x="4989513" y="2590800"/>
          <a:ext cx="62865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8" name="Equation" r:id="rId7" imgW="698400" imgH="850680" progId="Equation.3">
                  <p:embed/>
                </p:oleObj>
              </mc:Choice>
              <mc:Fallback>
                <p:oleObj name="Equation" r:id="rId7" imgW="698400" imgH="8506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513" y="2590800"/>
                        <a:ext cx="62865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1" name="Object 25"/>
          <p:cNvGraphicFramePr>
            <a:graphicFrameLocks noChangeAspect="1"/>
          </p:cNvGraphicFramePr>
          <p:nvPr/>
        </p:nvGraphicFramePr>
        <p:xfrm>
          <a:off x="5173663" y="1752600"/>
          <a:ext cx="2286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9" name="Equation" r:id="rId9" imgW="253800" imgH="850680" progId="Equation.3">
                  <p:embed/>
                </p:oleObj>
              </mc:Choice>
              <mc:Fallback>
                <p:oleObj name="Equation" r:id="rId9" imgW="253800" imgH="8506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663" y="1752600"/>
                        <a:ext cx="22860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2" name="Object 26"/>
          <p:cNvGraphicFramePr>
            <a:graphicFrameLocks noChangeAspect="1"/>
          </p:cNvGraphicFramePr>
          <p:nvPr/>
        </p:nvGraphicFramePr>
        <p:xfrm>
          <a:off x="6045200" y="23622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0" name="Equation" r:id="rId11" imgW="431640" imgH="304560" progId="Equation.3">
                  <p:embed/>
                </p:oleObj>
              </mc:Choice>
              <mc:Fallback>
                <p:oleObj name="Equation" r:id="rId11" imgW="431640" imgH="30456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2362200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652463" y="3662363"/>
            <a:ext cx="5748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对端点 </a:t>
            </a:r>
            <a:r>
              <a:rPr lang="en-US" altLang="zh-CN" i="1">
                <a:solidFill>
                  <a:schemeClr val="tx2"/>
                </a:solidFill>
              </a:rPr>
              <a:t>x = </a:t>
            </a:r>
            <a:r>
              <a:rPr lang="en-US" altLang="zh-CN">
                <a:solidFill>
                  <a:schemeClr val="tx2"/>
                </a:solidFill>
              </a:rPr>
              <a:t>1</a:t>
            </a:r>
            <a:r>
              <a:rPr lang="en-US" altLang="zh-CN"/>
              <a:t>, </a:t>
            </a:r>
            <a:r>
              <a:rPr lang="zh-CN" altLang="zh-CN"/>
              <a:t>级数为交错级数</a:t>
            </a:r>
            <a:endParaRPr lang="zh-CN" altLang="en-US"/>
          </a:p>
        </p:txBody>
      </p:sp>
      <p:graphicFrame>
        <p:nvGraphicFramePr>
          <p:cNvPr id="29725" name="Object 29"/>
          <p:cNvGraphicFramePr>
            <a:graphicFrameLocks noChangeAspect="1"/>
          </p:cNvGraphicFramePr>
          <p:nvPr/>
        </p:nvGraphicFramePr>
        <p:xfrm>
          <a:off x="5403850" y="3397250"/>
          <a:ext cx="1905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1" name="Equation" r:id="rId13" imgW="1904760" imgH="1028520" progId="Equation.3">
                  <p:embed/>
                </p:oleObj>
              </mc:Choice>
              <mc:Fallback>
                <p:oleObj name="Equation" r:id="rId13" imgW="1904760" imgH="102852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850" y="3397250"/>
                        <a:ext cx="1905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7315200" y="36576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zh-CN"/>
              <a:t>收敛</a:t>
            </a:r>
            <a:r>
              <a:rPr lang="en-US" altLang="zh-CN"/>
              <a:t>;</a:t>
            </a:r>
            <a:r>
              <a:rPr lang="zh-CN" altLang="zh-CN"/>
              <a:t> </a:t>
            </a:r>
            <a:endParaRPr lang="en-US" altLang="zh-CN"/>
          </a:p>
        </p:txBody>
      </p:sp>
      <p:sp>
        <p:nvSpPr>
          <p:cNvPr id="29727" name="Text Box 31"/>
          <p:cNvSpPr txBox="1">
            <a:spLocks noChangeArrowheads="1"/>
          </p:cNvSpPr>
          <p:nvPr/>
        </p:nvSpPr>
        <p:spPr bwMode="auto">
          <a:xfrm>
            <a:off x="2971800" y="47244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级数为</a:t>
            </a:r>
          </a:p>
        </p:txBody>
      </p:sp>
      <p:graphicFrame>
        <p:nvGraphicFramePr>
          <p:cNvPr id="29729" name="Object 33"/>
          <p:cNvGraphicFramePr>
            <a:graphicFrameLocks noChangeAspect="1"/>
          </p:cNvGraphicFramePr>
          <p:nvPr/>
        </p:nvGraphicFramePr>
        <p:xfrm>
          <a:off x="4197350" y="4489450"/>
          <a:ext cx="952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2" name="Equation" r:id="rId15" imgW="952200" imgH="1028520" progId="Equation.3">
                  <p:embed/>
                </p:oleObj>
              </mc:Choice>
              <mc:Fallback>
                <p:oleObj name="Equation" r:id="rId15" imgW="952200" imgH="102852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4489450"/>
                        <a:ext cx="952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0" name="Text Box 34"/>
          <p:cNvSpPr txBox="1">
            <a:spLocks noChangeArrowheads="1"/>
          </p:cNvSpPr>
          <p:nvPr/>
        </p:nvSpPr>
        <p:spPr bwMode="auto">
          <a:xfrm>
            <a:off x="5181600" y="47244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发散 </a:t>
            </a:r>
            <a:r>
              <a:rPr lang="en-US" altLang="zh-CN"/>
              <a:t>. </a:t>
            </a:r>
          </a:p>
        </p:txBody>
      </p:sp>
      <p:graphicFrame>
        <p:nvGraphicFramePr>
          <p:cNvPr id="29731" name="Object 35"/>
          <p:cNvGraphicFramePr>
            <a:graphicFrameLocks noChangeAspect="1"/>
          </p:cNvGraphicFramePr>
          <p:nvPr/>
        </p:nvGraphicFramePr>
        <p:xfrm>
          <a:off x="2527300" y="5715000"/>
          <a:ext cx="1117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3" name="Equation" r:id="rId17" imgW="1117440" imgH="406080" progId="Equation.3">
                  <p:embed/>
                </p:oleObj>
              </mc:Choice>
              <mc:Fallback>
                <p:oleObj name="Equation" r:id="rId17" imgW="1117440" imgH="4060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5715000"/>
                        <a:ext cx="1117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2" name="Text Box 36"/>
          <p:cNvSpPr txBox="1">
            <a:spLocks noChangeArrowheads="1"/>
          </p:cNvSpPr>
          <p:nvPr/>
        </p:nvSpPr>
        <p:spPr bwMode="auto">
          <a:xfrm>
            <a:off x="609600" y="55626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故收敛域为</a:t>
            </a:r>
          </a:p>
        </p:txBody>
      </p:sp>
      <p:sp>
        <p:nvSpPr>
          <p:cNvPr id="29735" name="Rectangle 39"/>
          <p:cNvSpPr>
            <a:spLocks noGrp="1" noChangeArrowheads="1"/>
          </p:cNvSpPr>
          <p:nvPr>
            <p:ph type="title"/>
          </p:nvPr>
        </p:nvSpPr>
        <p:spPr>
          <a:xfrm>
            <a:off x="609600" y="514350"/>
            <a:ext cx="2819400" cy="609600"/>
          </a:xfrm>
        </p:spPr>
        <p:txBody>
          <a:bodyPr/>
          <a:lstStyle/>
          <a:p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求幂级数</a:t>
            </a:r>
            <a:endParaRPr lang="zh-CN" altLang="en-US" sz="2800">
              <a:ea typeface="楷体_GB2312" panose="02010609030101010101" pitchFamily="49" charset="-122"/>
            </a:endParaRPr>
          </a:p>
        </p:txBody>
      </p:sp>
      <p:graphicFrame>
        <p:nvGraphicFramePr>
          <p:cNvPr id="29737" name="Object 41"/>
          <p:cNvGraphicFramePr>
            <a:graphicFrameLocks noChangeAspect="1"/>
          </p:cNvGraphicFramePr>
          <p:nvPr/>
        </p:nvGraphicFramePr>
        <p:xfrm>
          <a:off x="3835400" y="2133600"/>
          <a:ext cx="2108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4" name="Equation" r:id="rId19" imgW="2108160" imgH="927000" progId="Equation.3">
                  <p:embed/>
                </p:oleObj>
              </mc:Choice>
              <mc:Fallback>
                <p:oleObj name="Equation" r:id="rId19" imgW="2108160" imgH="9270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400" y="2133600"/>
                        <a:ext cx="2108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8" name="Text Box 42"/>
          <p:cNvSpPr txBox="1">
            <a:spLocks noChangeArrowheads="1"/>
          </p:cNvSpPr>
          <p:nvPr/>
        </p:nvSpPr>
        <p:spPr bwMode="auto">
          <a:xfrm>
            <a:off x="3709988" y="1238250"/>
            <a:ext cx="285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/>
              <a:t> </a:t>
            </a:r>
          </a:p>
        </p:txBody>
      </p:sp>
      <p:pic>
        <p:nvPicPr>
          <p:cNvPr id="29739" name="Picture 43" descr="F:\My Documents\数学资源库\机动.jpg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40" name="Text Box 4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29741" name="Picture 45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42" name="Picture 46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43" name="Picture 47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44" name="Picture 48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45" name="Picture 49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33" grpId="0" autoUpdateAnimBg="0"/>
      <p:bldP spid="29717" grpId="0" autoUpdateAnimBg="0"/>
      <p:bldP spid="29718" grpId="0" autoUpdateAnimBg="0"/>
      <p:bldP spid="29724" grpId="0" autoUpdateAnimBg="0"/>
      <p:bldP spid="29726" grpId="0" autoUpdateAnimBg="0"/>
      <p:bldP spid="29727" grpId="0" autoUpdateAnimBg="0"/>
      <p:bldP spid="29730" grpId="0" autoUpdateAnimBg="0"/>
      <p:bldP spid="29732" grpId="0" autoUpdateAnimBg="0"/>
      <p:bldP spid="29738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6477000" cy="6858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2</a:t>
            </a:r>
            <a:r>
              <a:rPr lang="en-US" altLang="zh-CN" sz="2800">
                <a:ea typeface="楷体_GB2312" panose="02010609030101010101" pitchFamily="49" charset="-122"/>
              </a:rPr>
              <a:t>.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求下列幂级数的收敛域 </a:t>
            </a:r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:</a:t>
            </a:r>
            <a:endParaRPr lang="en-US" altLang="zh-CN" sz="2800">
              <a:ea typeface="楷体_GB2312" panose="02010609030101010101" pitchFamily="49" charset="-122"/>
            </a:endParaRP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314450" y="723900"/>
          <a:ext cx="46990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Equation" r:id="rId3" imgW="4698720" imgH="1104840" progId="Equation.3">
                  <p:embed/>
                </p:oleObj>
              </mc:Choice>
              <mc:Fallback>
                <p:oleObj name="Equation" r:id="rId3" imgW="4698720" imgH="11048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723900"/>
                        <a:ext cx="46990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09600" y="184308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(1)</a:t>
            </a: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1044575" y="2400300"/>
          <a:ext cx="46704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Equation" r:id="rId5" imgW="4673520" imgH="1028520" progId="Equation.3">
                  <p:embed/>
                </p:oleObj>
              </mc:Choice>
              <mc:Fallback>
                <p:oleObj name="Equation" r:id="rId5" imgW="4673520" imgH="10285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2400300"/>
                        <a:ext cx="467042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4873625" y="2057400"/>
          <a:ext cx="30797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Equation" r:id="rId7" imgW="342720" imgH="927000" progId="Equation.3">
                  <p:embed/>
                </p:oleObj>
              </mc:Choice>
              <mc:Fallback>
                <p:oleObj name="Equation" r:id="rId7" imgW="342720" imgH="927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25" y="2057400"/>
                        <a:ext cx="30797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5803900" y="2705100"/>
          <a:ext cx="1816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Equation" r:id="rId9" imgW="1815840" imgH="609480" progId="Equation.3">
                  <p:embed/>
                </p:oleObj>
              </mc:Choice>
              <mc:Fallback>
                <p:oleObj name="Equation" r:id="rId9" imgW="1815840" imgH="609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2705100"/>
                        <a:ext cx="1816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7696200" y="2857500"/>
          <a:ext cx="584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Equation" r:id="rId11" imgW="583920" imgH="215640" progId="Equation.3">
                  <p:embed/>
                </p:oleObj>
              </mc:Choice>
              <mc:Fallback>
                <p:oleObj name="Equation" r:id="rId11" imgW="58392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857500"/>
                        <a:ext cx="5842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304800" y="366395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所以收敛域为</a:t>
            </a:r>
          </a:p>
        </p:txBody>
      </p:sp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2590800" y="3784600"/>
          <a:ext cx="1714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Equation" r:id="rId13" imgW="1714320" imgH="406080" progId="Equation.3">
                  <p:embed/>
                </p:oleObj>
              </mc:Choice>
              <mc:Fallback>
                <p:oleObj name="Equation" r:id="rId13" imgW="171432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784600"/>
                        <a:ext cx="1714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609600" y="44338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仿宋_GB2312" panose="02010609030101010101" pitchFamily="49" charset="-122"/>
              </a:rPr>
              <a:t>(2)</a:t>
            </a:r>
          </a:p>
        </p:txBody>
      </p:sp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1387475" y="4267200"/>
          <a:ext cx="48228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Equation" r:id="rId15" imgW="4825800" imgH="952200" progId="Equation.3">
                  <p:embed/>
                </p:oleObj>
              </mc:Choice>
              <mc:Fallback>
                <p:oleObj name="Equation" r:id="rId15" imgW="4825800" imgH="952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4267200"/>
                        <a:ext cx="482282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5435600" y="4352925"/>
          <a:ext cx="3556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" name="Equation" r:id="rId17" imgW="355320" imgH="393480" progId="Equation.3">
                  <p:embed/>
                </p:oleObj>
              </mc:Choice>
              <mc:Fallback>
                <p:oleObj name="Equation" r:id="rId17" imgW="35532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352925"/>
                        <a:ext cx="3556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9" name="Object 15"/>
          <p:cNvGraphicFramePr>
            <a:graphicFrameLocks noChangeAspect="1"/>
          </p:cNvGraphicFramePr>
          <p:nvPr/>
        </p:nvGraphicFramePr>
        <p:xfrm>
          <a:off x="5105400" y="4803775"/>
          <a:ext cx="10668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name="Equation" r:id="rId19" imgW="1066680" imgH="406080" progId="Equation.3">
                  <p:embed/>
                </p:oleObj>
              </mc:Choice>
              <mc:Fallback>
                <p:oleObj name="Equation" r:id="rId19" imgW="1066680" imgH="406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803775"/>
                        <a:ext cx="10668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0" name="Object 16"/>
          <p:cNvGraphicFramePr>
            <a:graphicFrameLocks noChangeAspect="1"/>
          </p:cNvGraphicFramePr>
          <p:nvPr/>
        </p:nvGraphicFramePr>
        <p:xfrm>
          <a:off x="6324600" y="4330700"/>
          <a:ext cx="1625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6" name="Equation" r:id="rId21" imgW="1625400" imgH="850680" progId="Equation.3">
                  <p:embed/>
                </p:oleObj>
              </mc:Choice>
              <mc:Fallback>
                <p:oleObj name="Equation" r:id="rId21" imgW="1625400" imgH="8506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330700"/>
                        <a:ext cx="1625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1" name="Object 17"/>
          <p:cNvGraphicFramePr>
            <a:graphicFrameLocks noChangeAspect="1"/>
          </p:cNvGraphicFramePr>
          <p:nvPr/>
        </p:nvGraphicFramePr>
        <p:xfrm>
          <a:off x="8039100" y="45720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Equation" r:id="rId23" imgW="495000" imgH="317160" progId="Equation.3">
                  <p:embed/>
                </p:oleObj>
              </mc:Choice>
              <mc:Fallback>
                <p:oleObj name="Equation" r:id="rId23" imgW="495000" imgH="3171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9100" y="45720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304800" y="5424488"/>
            <a:ext cx="472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所以级数仅在 </a:t>
            </a:r>
            <a:r>
              <a:rPr lang="en-US" altLang="zh-CN" i="1"/>
              <a:t>x =</a:t>
            </a:r>
            <a:r>
              <a:rPr lang="en-US" altLang="zh-CN"/>
              <a:t> 0 </a:t>
            </a:r>
            <a:r>
              <a:rPr lang="zh-CN" altLang="en-US"/>
              <a:t>处收敛 </a:t>
            </a:r>
            <a:r>
              <a:rPr lang="en-US" altLang="zh-CN"/>
              <a:t>.</a:t>
            </a:r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6629400" y="228600"/>
            <a:ext cx="2286000" cy="528638"/>
          </a:xfrm>
          <a:prstGeom prst="rect">
            <a:avLst/>
          </a:prstGeom>
          <a:solidFill>
            <a:srgbClr val="0033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/>
              <a:t>规定</a:t>
            </a:r>
            <a:r>
              <a:rPr lang="en-US" altLang="zh-CN"/>
              <a:t>: 0 ! = 1</a:t>
            </a:r>
          </a:p>
        </p:txBody>
      </p:sp>
      <p:graphicFrame>
        <p:nvGraphicFramePr>
          <p:cNvPr id="16407" name="Object 23"/>
          <p:cNvGraphicFramePr>
            <a:graphicFrameLocks noChangeAspect="1"/>
          </p:cNvGraphicFramePr>
          <p:nvPr/>
        </p:nvGraphicFramePr>
        <p:xfrm>
          <a:off x="4614863" y="2895600"/>
          <a:ext cx="94773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name="Equation" r:id="rId25" imgW="1054080" imgH="927000" progId="Equation.3">
                  <p:embed/>
                </p:oleObj>
              </mc:Choice>
              <mc:Fallback>
                <p:oleObj name="Equation" r:id="rId25" imgW="1054080" imgH="9270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4863" y="2895600"/>
                        <a:ext cx="947737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6156325" y="88265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pic>
        <p:nvPicPr>
          <p:cNvPr id="16410" name="Picture 26" descr="F:\My Documents\数学资源库\机动.jpg"/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6412" name="Picture 28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3" name="Picture 29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4" name="Picture 30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5" name="Picture 31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6" name="Picture 32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utoUpdateAnimBg="0"/>
      <p:bldP spid="16394" grpId="0" autoUpdateAnimBg="0"/>
      <p:bldP spid="16396" grpId="0" autoUpdateAnimBg="0"/>
      <p:bldP spid="16402" grpId="0" autoUpdateAnimBg="0"/>
      <p:bldP spid="16405" grpId="0" animBg="1" autoUpdateAnimBg="0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Office\Templates\空演示文稿.pot</Template>
  <TotalTime>1739</TotalTime>
  <Words>1402</Words>
  <Application>Microsoft Office PowerPoint</Application>
  <PresentationFormat>全屏显示(4:3)</PresentationFormat>
  <Paragraphs>278</Paragraphs>
  <Slides>26</Slides>
  <Notes>1</Notes>
  <HiddenSlides>1</HiddenSlides>
  <MMClips>0</MMClips>
  <ScaleCrop>false</ScaleCrop>
  <HeadingPairs>
    <vt:vector size="10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26</vt:i4>
      </vt:variant>
      <vt:variant>
        <vt:lpstr>自定义放映</vt:lpstr>
      </vt:variant>
      <vt:variant>
        <vt:i4>1</vt:i4>
      </vt:variant>
    </vt:vector>
  </HeadingPairs>
  <TitlesOfParts>
    <vt:vector size="38" baseType="lpstr">
      <vt:lpstr>Times New Roman</vt:lpstr>
      <vt:lpstr>宋体</vt:lpstr>
      <vt:lpstr>华文行楷</vt:lpstr>
      <vt:lpstr>楷体_GB2312</vt:lpstr>
      <vt:lpstr>Arial</vt:lpstr>
      <vt:lpstr>Symbol</vt:lpstr>
      <vt:lpstr>仿宋_GB2312</vt:lpstr>
      <vt:lpstr>空演示文稿</vt:lpstr>
      <vt:lpstr>BMP 图象</vt:lpstr>
      <vt:lpstr>Microsoft 公式 3.0</vt:lpstr>
      <vt:lpstr>Microsoft Equation 3.0</vt:lpstr>
      <vt:lpstr>第5节</vt:lpstr>
      <vt:lpstr>一、幂级数及其收敛性  </vt:lpstr>
      <vt:lpstr>定理 1. ( Abel定理 ) </vt:lpstr>
      <vt:lpstr>PowerPoint 演示文稿</vt:lpstr>
      <vt:lpstr>PowerPoint 演示文稿</vt:lpstr>
      <vt:lpstr>定理2. 若</vt:lpstr>
      <vt:lpstr>PowerPoint 演示文稿</vt:lpstr>
      <vt:lpstr>例1.求幂级数</vt:lpstr>
      <vt:lpstr>例2. 求下列幂级数的收敛域 :</vt:lpstr>
      <vt:lpstr>例3.</vt:lpstr>
      <vt:lpstr>例4.</vt:lpstr>
      <vt:lpstr>二、幂级数的运算</vt:lpstr>
      <vt:lpstr>说明:</vt:lpstr>
      <vt:lpstr>定理4  若幂级数</vt:lpstr>
      <vt:lpstr>例5.</vt:lpstr>
      <vt:lpstr>例6. </vt:lpstr>
      <vt:lpstr>例7. 求级数</vt:lpstr>
      <vt:lpstr>PowerPoint 演示文稿</vt:lpstr>
      <vt:lpstr>例8.</vt:lpstr>
      <vt:lpstr>PowerPoint 演示文稿</vt:lpstr>
      <vt:lpstr>内容小结</vt:lpstr>
      <vt:lpstr>PowerPoint 演示文稿</vt:lpstr>
      <vt:lpstr>答: 不能. </vt:lpstr>
      <vt:lpstr>作业</vt:lpstr>
      <vt:lpstr>阿贝尔(1802 – 1829)</vt:lpstr>
      <vt:lpstr>备用题  求极限</vt:lpstr>
      <vt:lpstr>阿贝尔</vt:lpstr>
    </vt:vector>
  </TitlesOfParts>
  <Manager/>
  <Company>cumt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第三节    幂级数</dc:title>
  <dc:creator>caoyingluo</dc:creator>
  <cp:lastModifiedBy>Zhuangchu LUO</cp:lastModifiedBy>
  <cp:revision>84</cp:revision>
  <dcterms:created xsi:type="dcterms:W3CDTF">2001-04-21T09:02:52Z</dcterms:created>
  <dcterms:modified xsi:type="dcterms:W3CDTF">2018-02-08T08:51:34Z</dcterms:modified>
</cp:coreProperties>
</file>