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88" r:id="rId4"/>
    <p:sldId id="258" r:id="rId5"/>
    <p:sldId id="259" r:id="rId6"/>
    <p:sldId id="260" r:id="rId7"/>
    <p:sldId id="302" r:id="rId8"/>
    <p:sldId id="276" r:id="rId9"/>
    <p:sldId id="289" r:id="rId10"/>
    <p:sldId id="262" r:id="rId11"/>
    <p:sldId id="263" r:id="rId12"/>
    <p:sldId id="295" r:id="rId13"/>
    <p:sldId id="264" r:id="rId14"/>
    <p:sldId id="277" r:id="rId15"/>
    <p:sldId id="278" r:id="rId16"/>
    <p:sldId id="265" r:id="rId17"/>
    <p:sldId id="266" r:id="rId18"/>
    <p:sldId id="296" r:id="rId19"/>
    <p:sldId id="297" r:id="rId20"/>
    <p:sldId id="298" r:id="rId21"/>
    <p:sldId id="267" r:id="rId22"/>
    <p:sldId id="293" r:id="rId23"/>
    <p:sldId id="299" r:id="rId24"/>
    <p:sldId id="300" r:id="rId25"/>
    <p:sldId id="316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322" r:id="rId45"/>
  </p:sldIdLst>
  <p:sldSz cx="9144000" cy="6858000" type="screen4x3"/>
  <p:notesSz cx="6858000" cy="9144000"/>
  <p:custShowLst>
    <p:custShow name="例3附注" id="0">
      <p:sldLst>
        <p:sld r:id="rId23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FF99FF"/>
    <a:srgbClr val="006600"/>
    <a:srgbClr val="CCFF33"/>
    <a:srgbClr val="0051A2"/>
    <a:srgbClr val="0066CC"/>
    <a:srgbClr val="005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059" autoAdjust="0"/>
  </p:normalViewPr>
  <p:slideViewPr>
    <p:cSldViewPr>
      <p:cViewPr varScale="1">
        <p:scale>
          <a:sx n="150" d="100"/>
          <a:sy n="150" d="100"/>
        </p:scale>
        <p:origin x="2010" y="96"/>
      </p:cViewPr>
      <p:guideLst>
        <p:guide orient="horz" pos="360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4" Type="http://schemas.openxmlformats.org/officeDocument/2006/relationships/image" Target="../media/image12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18" Type="http://schemas.openxmlformats.org/officeDocument/2006/relationships/image" Target="../media/image14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" Type="http://schemas.openxmlformats.org/officeDocument/2006/relationships/image" Target="../media/image125.emf"/><Relationship Id="rId16" Type="http://schemas.openxmlformats.org/officeDocument/2006/relationships/image" Target="../media/image139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18" Type="http://schemas.openxmlformats.org/officeDocument/2006/relationships/image" Target="../media/image17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17" Type="http://schemas.openxmlformats.org/officeDocument/2006/relationships/image" Target="../media/image177.emf"/><Relationship Id="rId2" Type="http://schemas.openxmlformats.org/officeDocument/2006/relationships/image" Target="../media/image162.emf"/><Relationship Id="rId16" Type="http://schemas.openxmlformats.org/officeDocument/2006/relationships/image" Target="../media/image176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5" Type="http://schemas.openxmlformats.org/officeDocument/2006/relationships/image" Target="../media/image175.emf"/><Relationship Id="rId10" Type="http://schemas.openxmlformats.org/officeDocument/2006/relationships/image" Target="../media/image170.emf"/><Relationship Id="rId19" Type="http://schemas.openxmlformats.org/officeDocument/2006/relationships/image" Target="../media/image179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17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image" Target="../media/image192.emf"/><Relationship Id="rId18" Type="http://schemas.openxmlformats.org/officeDocument/2006/relationships/image" Target="../media/image197.emf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12" Type="http://schemas.openxmlformats.org/officeDocument/2006/relationships/image" Target="../media/image191.emf"/><Relationship Id="rId17" Type="http://schemas.openxmlformats.org/officeDocument/2006/relationships/image" Target="../media/image196.emf"/><Relationship Id="rId2" Type="http://schemas.openxmlformats.org/officeDocument/2006/relationships/image" Target="../media/image181.emf"/><Relationship Id="rId16" Type="http://schemas.openxmlformats.org/officeDocument/2006/relationships/image" Target="../media/image195.emf"/><Relationship Id="rId20" Type="http://schemas.openxmlformats.org/officeDocument/2006/relationships/image" Target="../media/image199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11" Type="http://schemas.openxmlformats.org/officeDocument/2006/relationships/image" Target="../media/image190.emf"/><Relationship Id="rId5" Type="http://schemas.openxmlformats.org/officeDocument/2006/relationships/image" Target="../media/image184.emf"/><Relationship Id="rId15" Type="http://schemas.openxmlformats.org/officeDocument/2006/relationships/image" Target="../media/image194.emf"/><Relationship Id="rId10" Type="http://schemas.openxmlformats.org/officeDocument/2006/relationships/image" Target="../media/image189.emf"/><Relationship Id="rId19" Type="http://schemas.openxmlformats.org/officeDocument/2006/relationships/image" Target="../media/image198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Relationship Id="rId14" Type="http://schemas.openxmlformats.org/officeDocument/2006/relationships/image" Target="../media/image19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0" Type="http://schemas.openxmlformats.org/officeDocument/2006/relationships/image" Target="../media/image209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Relationship Id="rId14" Type="http://schemas.openxmlformats.org/officeDocument/2006/relationships/image" Target="../media/image21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18" Type="http://schemas.openxmlformats.org/officeDocument/2006/relationships/image" Target="../media/image231.emf"/><Relationship Id="rId3" Type="http://schemas.openxmlformats.org/officeDocument/2006/relationships/image" Target="../media/image216.emf"/><Relationship Id="rId21" Type="http://schemas.openxmlformats.org/officeDocument/2006/relationships/image" Target="../media/image234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17" Type="http://schemas.openxmlformats.org/officeDocument/2006/relationships/image" Target="../media/image230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20" Type="http://schemas.openxmlformats.org/officeDocument/2006/relationships/image" Target="../media/image233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24" Type="http://schemas.openxmlformats.org/officeDocument/2006/relationships/image" Target="../media/image237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23" Type="http://schemas.openxmlformats.org/officeDocument/2006/relationships/image" Target="../media/image236.emf"/><Relationship Id="rId10" Type="http://schemas.openxmlformats.org/officeDocument/2006/relationships/image" Target="../media/image223.emf"/><Relationship Id="rId19" Type="http://schemas.openxmlformats.org/officeDocument/2006/relationships/image" Target="../media/image232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Relationship Id="rId22" Type="http://schemas.openxmlformats.org/officeDocument/2006/relationships/image" Target="../media/image2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4" Type="http://schemas.openxmlformats.org/officeDocument/2006/relationships/image" Target="../media/image24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5" Type="http://schemas.openxmlformats.org/officeDocument/2006/relationships/image" Target="../media/image26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image" Target="../media/image280.emf"/><Relationship Id="rId18" Type="http://schemas.openxmlformats.org/officeDocument/2006/relationships/image" Target="../media/image285.emf"/><Relationship Id="rId3" Type="http://schemas.openxmlformats.org/officeDocument/2006/relationships/image" Target="../media/image270.emf"/><Relationship Id="rId21" Type="http://schemas.openxmlformats.org/officeDocument/2006/relationships/image" Target="../media/image288.emf"/><Relationship Id="rId7" Type="http://schemas.openxmlformats.org/officeDocument/2006/relationships/image" Target="../media/image274.emf"/><Relationship Id="rId12" Type="http://schemas.openxmlformats.org/officeDocument/2006/relationships/image" Target="../media/image279.emf"/><Relationship Id="rId17" Type="http://schemas.openxmlformats.org/officeDocument/2006/relationships/image" Target="../media/image284.emf"/><Relationship Id="rId2" Type="http://schemas.openxmlformats.org/officeDocument/2006/relationships/image" Target="../media/image269.emf"/><Relationship Id="rId16" Type="http://schemas.openxmlformats.org/officeDocument/2006/relationships/image" Target="../media/image283.emf"/><Relationship Id="rId20" Type="http://schemas.openxmlformats.org/officeDocument/2006/relationships/image" Target="../media/image287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11" Type="http://schemas.openxmlformats.org/officeDocument/2006/relationships/image" Target="../media/image278.emf"/><Relationship Id="rId5" Type="http://schemas.openxmlformats.org/officeDocument/2006/relationships/image" Target="../media/image272.emf"/><Relationship Id="rId15" Type="http://schemas.openxmlformats.org/officeDocument/2006/relationships/image" Target="../media/image282.emf"/><Relationship Id="rId10" Type="http://schemas.openxmlformats.org/officeDocument/2006/relationships/image" Target="../media/image277.emf"/><Relationship Id="rId19" Type="http://schemas.openxmlformats.org/officeDocument/2006/relationships/image" Target="../media/image286.emf"/><Relationship Id="rId4" Type="http://schemas.openxmlformats.org/officeDocument/2006/relationships/image" Target="../media/image271.emf"/><Relationship Id="rId9" Type="http://schemas.openxmlformats.org/officeDocument/2006/relationships/image" Target="../media/image276.emf"/><Relationship Id="rId14" Type="http://schemas.openxmlformats.org/officeDocument/2006/relationships/image" Target="../media/image2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13" Type="http://schemas.openxmlformats.org/officeDocument/2006/relationships/image" Target="../media/image301.emf"/><Relationship Id="rId18" Type="http://schemas.openxmlformats.org/officeDocument/2006/relationships/image" Target="../media/image306.emf"/><Relationship Id="rId3" Type="http://schemas.openxmlformats.org/officeDocument/2006/relationships/image" Target="../media/image291.emf"/><Relationship Id="rId21" Type="http://schemas.openxmlformats.org/officeDocument/2006/relationships/image" Target="../media/image309.emf"/><Relationship Id="rId7" Type="http://schemas.openxmlformats.org/officeDocument/2006/relationships/image" Target="../media/image295.emf"/><Relationship Id="rId12" Type="http://schemas.openxmlformats.org/officeDocument/2006/relationships/image" Target="../media/image300.emf"/><Relationship Id="rId17" Type="http://schemas.openxmlformats.org/officeDocument/2006/relationships/image" Target="../media/image305.emf"/><Relationship Id="rId2" Type="http://schemas.openxmlformats.org/officeDocument/2006/relationships/image" Target="../media/image290.emf"/><Relationship Id="rId16" Type="http://schemas.openxmlformats.org/officeDocument/2006/relationships/image" Target="../media/image304.emf"/><Relationship Id="rId20" Type="http://schemas.openxmlformats.org/officeDocument/2006/relationships/image" Target="../media/image308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11" Type="http://schemas.openxmlformats.org/officeDocument/2006/relationships/image" Target="../media/image299.emf"/><Relationship Id="rId5" Type="http://schemas.openxmlformats.org/officeDocument/2006/relationships/image" Target="../media/image293.emf"/><Relationship Id="rId15" Type="http://schemas.openxmlformats.org/officeDocument/2006/relationships/image" Target="../media/image303.emf"/><Relationship Id="rId23" Type="http://schemas.openxmlformats.org/officeDocument/2006/relationships/image" Target="../media/image311.emf"/><Relationship Id="rId10" Type="http://schemas.openxmlformats.org/officeDocument/2006/relationships/image" Target="../media/image298.emf"/><Relationship Id="rId19" Type="http://schemas.openxmlformats.org/officeDocument/2006/relationships/image" Target="../media/image307.emf"/><Relationship Id="rId4" Type="http://schemas.openxmlformats.org/officeDocument/2006/relationships/image" Target="../media/image292.emf"/><Relationship Id="rId9" Type="http://schemas.openxmlformats.org/officeDocument/2006/relationships/image" Target="../media/image297.emf"/><Relationship Id="rId14" Type="http://schemas.openxmlformats.org/officeDocument/2006/relationships/image" Target="../media/image302.emf"/><Relationship Id="rId22" Type="http://schemas.openxmlformats.org/officeDocument/2006/relationships/image" Target="../media/image31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3" Type="http://schemas.openxmlformats.org/officeDocument/2006/relationships/image" Target="../media/image314.emf"/><Relationship Id="rId7" Type="http://schemas.openxmlformats.org/officeDocument/2006/relationships/image" Target="../media/image318.emf"/><Relationship Id="rId2" Type="http://schemas.openxmlformats.org/officeDocument/2006/relationships/image" Target="../media/image313.emf"/><Relationship Id="rId1" Type="http://schemas.openxmlformats.org/officeDocument/2006/relationships/image" Target="../media/image312.emf"/><Relationship Id="rId6" Type="http://schemas.openxmlformats.org/officeDocument/2006/relationships/image" Target="../media/image317.emf"/><Relationship Id="rId5" Type="http://schemas.openxmlformats.org/officeDocument/2006/relationships/image" Target="../media/image316.emf"/><Relationship Id="rId10" Type="http://schemas.openxmlformats.org/officeDocument/2006/relationships/image" Target="../media/image321.e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5" Type="http://schemas.openxmlformats.org/officeDocument/2006/relationships/image" Target="../media/image326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4" Type="http://schemas.openxmlformats.org/officeDocument/2006/relationships/image" Target="../media/image33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emf"/><Relationship Id="rId13" Type="http://schemas.openxmlformats.org/officeDocument/2006/relationships/image" Target="../media/image351.emf"/><Relationship Id="rId3" Type="http://schemas.openxmlformats.org/officeDocument/2006/relationships/image" Target="../media/image341.emf"/><Relationship Id="rId7" Type="http://schemas.openxmlformats.org/officeDocument/2006/relationships/image" Target="../media/image345.emf"/><Relationship Id="rId12" Type="http://schemas.openxmlformats.org/officeDocument/2006/relationships/image" Target="../media/image350.emf"/><Relationship Id="rId17" Type="http://schemas.openxmlformats.org/officeDocument/2006/relationships/image" Target="../media/image355.emf"/><Relationship Id="rId2" Type="http://schemas.openxmlformats.org/officeDocument/2006/relationships/image" Target="../media/image340.emf"/><Relationship Id="rId16" Type="http://schemas.openxmlformats.org/officeDocument/2006/relationships/image" Target="../media/image354.emf"/><Relationship Id="rId1" Type="http://schemas.openxmlformats.org/officeDocument/2006/relationships/image" Target="../media/image339.emf"/><Relationship Id="rId6" Type="http://schemas.openxmlformats.org/officeDocument/2006/relationships/image" Target="../media/image344.emf"/><Relationship Id="rId11" Type="http://schemas.openxmlformats.org/officeDocument/2006/relationships/image" Target="../media/image349.emf"/><Relationship Id="rId5" Type="http://schemas.openxmlformats.org/officeDocument/2006/relationships/image" Target="../media/image343.emf"/><Relationship Id="rId15" Type="http://schemas.openxmlformats.org/officeDocument/2006/relationships/image" Target="../media/image353.emf"/><Relationship Id="rId10" Type="http://schemas.openxmlformats.org/officeDocument/2006/relationships/image" Target="../media/image348.emf"/><Relationship Id="rId4" Type="http://schemas.openxmlformats.org/officeDocument/2006/relationships/image" Target="../media/image342.emf"/><Relationship Id="rId9" Type="http://schemas.openxmlformats.org/officeDocument/2006/relationships/image" Target="../media/image347.emf"/><Relationship Id="rId14" Type="http://schemas.openxmlformats.org/officeDocument/2006/relationships/image" Target="../media/image3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image" Target="../media/image368.emf"/><Relationship Id="rId3" Type="http://schemas.openxmlformats.org/officeDocument/2006/relationships/image" Target="../media/image358.emf"/><Relationship Id="rId7" Type="http://schemas.openxmlformats.org/officeDocument/2006/relationships/image" Target="../media/image362.emf"/><Relationship Id="rId12" Type="http://schemas.openxmlformats.org/officeDocument/2006/relationships/image" Target="../media/image367.emf"/><Relationship Id="rId17" Type="http://schemas.openxmlformats.org/officeDocument/2006/relationships/image" Target="../media/image372.emf"/><Relationship Id="rId2" Type="http://schemas.openxmlformats.org/officeDocument/2006/relationships/image" Target="../media/image357.emf"/><Relationship Id="rId16" Type="http://schemas.openxmlformats.org/officeDocument/2006/relationships/image" Target="../media/image371.emf"/><Relationship Id="rId1" Type="http://schemas.openxmlformats.org/officeDocument/2006/relationships/image" Target="../media/image356.emf"/><Relationship Id="rId6" Type="http://schemas.openxmlformats.org/officeDocument/2006/relationships/image" Target="../media/image361.emf"/><Relationship Id="rId11" Type="http://schemas.openxmlformats.org/officeDocument/2006/relationships/image" Target="../media/image366.emf"/><Relationship Id="rId5" Type="http://schemas.openxmlformats.org/officeDocument/2006/relationships/image" Target="../media/image360.emf"/><Relationship Id="rId15" Type="http://schemas.openxmlformats.org/officeDocument/2006/relationships/image" Target="../media/image370.emf"/><Relationship Id="rId10" Type="http://schemas.openxmlformats.org/officeDocument/2006/relationships/image" Target="../media/image365.emf"/><Relationship Id="rId4" Type="http://schemas.openxmlformats.org/officeDocument/2006/relationships/image" Target="../media/image359.emf"/><Relationship Id="rId9" Type="http://schemas.openxmlformats.org/officeDocument/2006/relationships/image" Target="../media/image364.emf"/><Relationship Id="rId14" Type="http://schemas.openxmlformats.org/officeDocument/2006/relationships/image" Target="../media/image36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3" Type="http://schemas.openxmlformats.org/officeDocument/2006/relationships/image" Target="../media/image375.emf"/><Relationship Id="rId7" Type="http://schemas.openxmlformats.org/officeDocument/2006/relationships/image" Target="../media/image379.emf"/><Relationship Id="rId2" Type="http://schemas.openxmlformats.org/officeDocument/2006/relationships/image" Target="../media/image374.emf"/><Relationship Id="rId1" Type="http://schemas.openxmlformats.org/officeDocument/2006/relationships/image" Target="../media/image373.emf"/><Relationship Id="rId6" Type="http://schemas.openxmlformats.org/officeDocument/2006/relationships/image" Target="../media/image378.emf"/><Relationship Id="rId5" Type="http://schemas.openxmlformats.org/officeDocument/2006/relationships/image" Target="../media/image377.emf"/><Relationship Id="rId10" Type="http://schemas.openxmlformats.org/officeDocument/2006/relationships/image" Target="../media/image382.emf"/><Relationship Id="rId4" Type="http://schemas.openxmlformats.org/officeDocument/2006/relationships/image" Target="../media/image376.emf"/><Relationship Id="rId9" Type="http://schemas.openxmlformats.org/officeDocument/2006/relationships/image" Target="../media/image38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13" Type="http://schemas.openxmlformats.org/officeDocument/2006/relationships/image" Target="../media/image395.emf"/><Relationship Id="rId3" Type="http://schemas.openxmlformats.org/officeDocument/2006/relationships/image" Target="../media/image385.emf"/><Relationship Id="rId7" Type="http://schemas.openxmlformats.org/officeDocument/2006/relationships/image" Target="../media/image389.emf"/><Relationship Id="rId12" Type="http://schemas.openxmlformats.org/officeDocument/2006/relationships/image" Target="../media/image394.emf"/><Relationship Id="rId2" Type="http://schemas.openxmlformats.org/officeDocument/2006/relationships/image" Target="../media/image384.emf"/><Relationship Id="rId1" Type="http://schemas.openxmlformats.org/officeDocument/2006/relationships/image" Target="../media/image383.emf"/><Relationship Id="rId6" Type="http://schemas.openxmlformats.org/officeDocument/2006/relationships/image" Target="../media/image388.emf"/><Relationship Id="rId11" Type="http://schemas.openxmlformats.org/officeDocument/2006/relationships/image" Target="../media/image393.emf"/><Relationship Id="rId5" Type="http://schemas.openxmlformats.org/officeDocument/2006/relationships/image" Target="../media/image387.emf"/><Relationship Id="rId10" Type="http://schemas.openxmlformats.org/officeDocument/2006/relationships/image" Target="../media/image392.emf"/><Relationship Id="rId4" Type="http://schemas.openxmlformats.org/officeDocument/2006/relationships/image" Target="../media/image386.emf"/><Relationship Id="rId9" Type="http://schemas.openxmlformats.org/officeDocument/2006/relationships/image" Target="../media/image391.emf"/><Relationship Id="rId14" Type="http://schemas.openxmlformats.org/officeDocument/2006/relationships/image" Target="../media/image39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emf"/><Relationship Id="rId3" Type="http://schemas.openxmlformats.org/officeDocument/2006/relationships/image" Target="../media/image399.emf"/><Relationship Id="rId7" Type="http://schemas.openxmlformats.org/officeDocument/2006/relationships/image" Target="../media/image403.emf"/><Relationship Id="rId12" Type="http://schemas.openxmlformats.org/officeDocument/2006/relationships/image" Target="../media/image408.emf"/><Relationship Id="rId2" Type="http://schemas.openxmlformats.org/officeDocument/2006/relationships/image" Target="../media/image398.emf"/><Relationship Id="rId1" Type="http://schemas.openxmlformats.org/officeDocument/2006/relationships/image" Target="../media/image397.emf"/><Relationship Id="rId6" Type="http://schemas.openxmlformats.org/officeDocument/2006/relationships/image" Target="../media/image402.emf"/><Relationship Id="rId11" Type="http://schemas.openxmlformats.org/officeDocument/2006/relationships/image" Target="../media/image407.emf"/><Relationship Id="rId5" Type="http://schemas.openxmlformats.org/officeDocument/2006/relationships/image" Target="../media/image401.emf"/><Relationship Id="rId10" Type="http://schemas.openxmlformats.org/officeDocument/2006/relationships/image" Target="../media/image406.emf"/><Relationship Id="rId4" Type="http://schemas.openxmlformats.org/officeDocument/2006/relationships/image" Target="../media/image400.emf"/><Relationship Id="rId9" Type="http://schemas.openxmlformats.org/officeDocument/2006/relationships/image" Target="../media/image405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emf"/><Relationship Id="rId3" Type="http://schemas.openxmlformats.org/officeDocument/2006/relationships/image" Target="../media/image412.emf"/><Relationship Id="rId7" Type="http://schemas.openxmlformats.org/officeDocument/2006/relationships/image" Target="../media/image416.emf"/><Relationship Id="rId2" Type="http://schemas.openxmlformats.org/officeDocument/2006/relationships/image" Target="../media/image411.emf"/><Relationship Id="rId1" Type="http://schemas.openxmlformats.org/officeDocument/2006/relationships/image" Target="../media/image410.emf"/><Relationship Id="rId6" Type="http://schemas.openxmlformats.org/officeDocument/2006/relationships/image" Target="../media/image415.emf"/><Relationship Id="rId5" Type="http://schemas.openxmlformats.org/officeDocument/2006/relationships/image" Target="../media/image414.emf"/><Relationship Id="rId4" Type="http://schemas.openxmlformats.org/officeDocument/2006/relationships/image" Target="../media/image413.emf"/><Relationship Id="rId9" Type="http://schemas.openxmlformats.org/officeDocument/2006/relationships/image" Target="../media/image418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13" Type="http://schemas.openxmlformats.org/officeDocument/2006/relationships/image" Target="../media/image431.emf"/><Relationship Id="rId3" Type="http://schemas.openxmlformats.org/officeDocument/2006/relationships/image" Target="../media/image421.emf"/><Relationship Id="rId7" Type="http://schemas.openxmlformats.org/officeDocument/2006/relationships/image" Target="../media/image425.emf"/><Relationship Id="rId12" Type="http://schemas.openxmlformats.org/officeDocument/2006/relationships/image" Target="../media/image430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429.emf"/><Relationship Id="rId5" Type="http://schemas.openxmlformats.org/officeDocument/2006/relationships/image" Target="../media/image423.emf"/><Relationship Id="rId15" Type="http://schemas.openxmlformats.org/officeDocument/2006/relationships/image" Target="../media/image433.emf"/><Relationship Id="rId10" Type="http://schemas.openxmlformats.org/officeDocument/2006/relationships/image" Target="../media/image428.emf"/><Relationship Id="rId4" Type="http://schemas.openxmlformats.org/officeDocument/2006/relationships/image" Target="../media/image422.emf"/><Relationship Id="rId9" Type="http://schemas.openxmlformats.org/officeDocument/2006/relationships/image" Target="../media/image427.emf"/><Relationship Id="rId14" Type="http://schemas.openxmlformats.org/officeDocument/2006/relationships/image" Target="../media/image43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emf"/><Relationship Id="rId13" Type="http://schemas.openxmlformats.org/officeDocument/2006/relationships/image" Target="../media/image446.emf"/><Relationship Id="rId18" Type="http://schemas.openxmlformats.org/officeDocument/2006/relationships/image" Target="../media/image451.emf"/><Relationship Id="rId3" Type="http://schemas.openxmlformats.org/officeDocument/2006/relationships/image" Target="../media/image436.emf"/><Relationship Id="rId7" Type="http://schemas.openxmlformats.org/officeDocument/2006/relationships/image" Target="../media/image440.emf"/><Relationship Id="rId12" Type="http://schemas.openxmlformats.org/officeDocument/2006/relationships/image" Target="../media/image445.emf"/><Relationship Id="rId17" Type="http://schemas.openxmlformats.org/officeDocument/2006/relationships/image" Target="../media/image450.emf"/><Relationship Id="rId2" Type="http://schemas.openxmlformats.org/officeDocument/2006/relationships/image" Target="../media/image435.emf"/><Relationship Id="rId16" Type="http://schemas.openxmlformats.org/officeDocument/2006/relationships/image" Target="../media/image449.emf"/><Relationship Id="rId1" Type="http://schemas.openxmlformats.org/officeDocument/2006/relationships/image" Target="../media/image434.emf"/><Relationship Id="rId6" Type="http://schemas.openxmlformats.org/officeDocument/2006/relationships/image" Target="../media/image439.emf"/><Relationship Id="rId11" Type="http://schemas.openxmlformats.org/officeDocument/2006/relationships/image" Target="../media/image444.emf"/><Relationship Id="rId5" Type="http://schemas.openxmlformats.org/officeDocument/2006/relationships/image" Target="../media/image438.emf"/><Relationship Id="rId15" Type="http://schemas.openxmlformats.org/officeDocument/2006/relationships/image" Target="../media/image448.emf"/><Relationship Id="rId10" Type="http://schemas.openxmlformats.org/officeDocument/2006/relationships/image" Target="../media/image443.emf"/><Relationship Id="rId4" Type="http://schemas.openxmlformats.org/officeDocument/2006/relationships/image" Target="../media/image437.emf"/><Relationship Id="rId9" Type="http://schemas.openxmlformats.org/officeDocument/2006/relationships/image" Target="../media/image442.emf"/><Relationship Id="rId14" Type="http://schemas.openxmlformats.org/officeDocument/2006/relationships/image" Target="../media/image44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3.wmf"/><Relationship Id="rId1" Type="http://schemas.openxmlformats.org/officeDocument/2006/relationships/image" Target="../media/image45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image" Target="../media/image456.wmf"/><Relationship Id="rId7" Type="http://schemas.openxmlformats.org/officeDocument/2006/relationships/image" Target="../media/image460.wmf"/><Relationship Id="rId2" Type="http://schemas.openxmlformats.org/officeDocument/2006/relationships/image" Target="../media/image455.wmf"/><Relationship Id="rId1" Type="http://schemas.openxmlformats.org/officeDocument/2006/relationships/image" Target="../media/image454.wmf"/><Relationship Id="rId6" Type="http://schemas.openxmlformats.org/officeDocument/2006/relationships/image" Target="../media/image459.wmf"/><Relationship Id="rId5" Type="http://schemas.openxmlformats.org/officeDocument/2006/relationships/image" Target="../media/image458.wmf"/><Relationship Id="rId4" Type="http://schemas.openxmlformats.org/officeDocument/2006/relationships/image" Target="../media/image457.wmf"/><Relationship Id="rId9" Type="http://schemas.openxmlformats.org/officeDocument/2006/relationships/image" Target="../media/image46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wmf"/><Relationship Id="rId7" Type="http://schemas.openxmlformats.org/officeDocument/2006/relationships/image" Target="../media/image468.wmf"/><Relationship Id="rId2" Type="http://schemas.openxmlformats.org/officeDocument/2006/relationships/image" Target="../media/image462.wmf"/><Relationship Id="rId1" Type="http://schemas.openxmlformats.org/officeDocument/2006/relationships/image" Target="../media/image463.wmf"/><Relationship Id="rId6" Type="http://schemas.openxmlformats.org/officeDocument/2006/relationships/image" Target="../media/image467.wmf"/><Relationship Id="rId5" Type="http://schemas.openxmlformats.org/officeDocument/2006/relationships/image" Target="../media/image466.wmf"/><Relationship Id="rId4" Type="http://schemas.openxmlformats.org/officeDocument/2006/relationships/image" Target="../media/image46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7" Type="http://schemas.openxmlformats.org/officeDocument/2006/relationships/image" Target="../media/image474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Relationship Id="rId6" Type="http://schemas.openxmlformats.org/officeDocument/2006/relationships/image" Target="../media/image473.wmf"/><Relationship Id="rId5" Type="http://schemas.openxmlformats.org/officeDocument/2006/relationships/image" Target="../media/image472.wmf"/><Relationship Id="rId4" Type="http://schemas.openxmlformats.org/officeDocument/2006/relationships/image" Target="../media/image46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wmf"/><Relationship Id="rId3" Type="http://schemas.openxmlformats.org/officeDocument/2006/relationships/image" Target="../media/image456.wmf"/><Relationship Id="rId7" Type="http://schemas.openxmlformats.org/officeDocument/2006/relationships/image" Target="../media/image480.wmf"/><Relationship Id="rId2" Type="http://schemas.openxmlformats.org/officeDocument/2006/relationships/image" Target="../media/image476.wmf"/><Relationship Id="rId1" Type="http://schemas.openxmlformats.org/officeDocument/2006/relationships/image" Target="../media/image475.wmf"/><Relationship Id="rId6" Type="http://schemas.openxmlformats.org/officeDocument/2006/relationships/image" Target="../media/image479.wmf"/><Relationship Id="rId11" Type="http://schemas.openxmlformats.org/officeDocument/2006/relationships/image" Target="../media/image483.wmf"/><Relationship Id="rId5" Type="http://schemas.openxmlformats.org/officeDocument/2006/relationships/image" Target="../media/image478.wmf"/><Relationship Id="rId10" Type="http://schemas.openxmlformats.org/officeDocument/2006/relationships/image" Target="../media/image482.wmf"/><Relationship Id="rId4" Type="http://schemas.openxmlformats.org/officeDocument/2006/relationships/image" Target="../media/image477.wmf"/><Relationship Id="rId9" Type="http://schemas.openxmlformats.org/officeDocument/2006/relationships/image" Target="../media/image48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3" Type="http://schemas.openxmlformats.org/officeDocument/2006/relationships/image" Target="../media/image485.wmf"/><Relationship Id="rId7" Type="http://schemas.openxmlformats.org/officeDocument/2006/relationships/image" Target="../media/image489.wmf"/><Relationship Id="rId2" Type="http://schemas.openxmlformats.org/officeDocument/2006/relationships/image" Target="../media/image484.wmf"/><Relationship Id="rId1" Type="http://schemas.openxmlformats.org/officeDocument/2006/relationships/image" Target="../media/image478.wmf"/><Relationship Id="rId6" Type="http://schemas.openxmlformats.org/officeDocument/2006/relationships/image" Target="../media/image488.wmf"/><Relationship Id="rId11" Type="http://schemas.openxmlformats.org/officeDocument/2006/relationships/image" Target="../media/image492.wmf"/><Relationship Id="rId5" Type="http://schemas.openxmlformats.org/officeDocument/2006/relationships/image" Target="../media/image487.wmf"/><Relationship Id="rId10" Type="http://schemas.openxmlformats.org/officeDocument/2006/relationships/image" Target="../media/image456.wmf"/><Relationship Id="rId4" Type="http://schemas.openxmlformats.org/officeDocument/2006/relationships/image" Target="../media/image486.wmf"/><Relationship Id="rId9" Type="http://schemas.openxmlformats.org/officeDocument/2006/relationships/image" Target="../media/image49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18" Type="http://schemas.openxmlformats.org/officeDocument/2006/relationships/image" Target="../media/image65.emf"/><Relationship Id="rId3" Type="http://schemas.openxmlformats.org/officeDocument/2006/relationships/image" Target="../media/image50.emf"/><Relationship Id="rId21" Type="http://schemas.openxmlformats.org/officeDocument/2006/relationships/image" Target="../media/image68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17" Type="http://schemas.openxmlformats.org/officeDocument/2006/relationships/image" Target="../media/image64.emf"/><Relationship Id="rId2" Type="http://schemas.openxmlformats.org/officeDocument/2006/relationships/image" Target="../media/image49.emf"/><Relationship Id="rId16" Type="http://schemas.openxmlformats.org/officeDocument/2006/relationships/image" Target="../media/image63.emf"/><Relationship Id="rId20" Type="http://schemas.openxmlformats.org/officeDocument/2006/relationships/image" Target="../media/image67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19" Type="http://schemas.openxmlformats.org/officeDocument/2006/relationships/image" Target="../media/image66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Relationship Id="rId22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18" Type="http://schemas.openxmlformats.org/officeDocument/2006/relationships/image" Target="../media/image87.emf"/><Relationship Id="rId3" Type="http://schemas.openxmlformats.org/officeDocument/2006/relationships/image" Target="../media/image72.emf"/><Relationship Id="rId21" Type="http://schemas.openxmlformats.org/officeDocument/2006/relationships/image" Target="../media/image90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17" Type="http://schemas.openxmlformats.org/officeDocument/2006/relationships/image" Target="../media/image86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20" Type="http://schemas.openxmlformats.org/officeDocument/2006/relationships/image" Target="../media/image89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24" Type="http://schemas.openxmlformats.org/officeDocument/2006/relationships/image" Target="../media/image93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23" Type="http://schemas.openxmlformats.org/officeDocument/2006/relationships/image" Target="../media/image92.emf"/><Relationship Id="rId10" Type="http://schemas.openxmlformats.org/officeDocument/2006/relationships/image" Target="../media/image79.emf"/><Relationship Id="rId19" Type="http://schemas.openxmlformats.org/officeDocument/2006/relationships/image" Target="../media/image88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Relationship Id="rId22" Type="http://schemas.openxmlformats.org/officeDocument/2006/relationships/image" Target="../media/image9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28B30852-248E-4B38-8C4F-E7FF2916A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98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B37DB74E-1B06-4BB9-BF61-4270D2795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161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884A9-EC0D-46E6-80FB-4718E749FB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点击按钮“推导”</a:t>
            </a:r>
            <a:r>
              <a:rPr lang="en-US" altLang="zh-CN"/>
              <a:t>, </a:t>
            </a:r>
            <a:r>
              <a:rPr lang="zh-CN" altLang="en-US"/>
              <a:t>可显示方程的推导过程</a:t>
            </a:r>
            <a:r>
              <a:rPr lang="en-US" altLang="zh-CN"/>
              <a:t>,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88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8FBE0-FDFE-4182-BCE2-74AB49EB8243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</a:t>
            </a:r>
            <a:r>
              <a:rPr lang="en-US" altLang="zh-CN"/>
              <a:t>(</a:t>
            </a:r>
            <a:r>
              <a:rPr lang="zh-CN" altLang="en-US"/>
              <a:t>欧拉公式</a:t>
            </a:r>
            <a:r>
              <a:rPr lang="en-US" altLang="zh-CN"/>
              <a:t>)”, </a:t>
            </a:r>
            <a:r>
              <a:rPr lang="zh-CN" altLang="en-US"/>
              <a:t>或按钮“欧拉” </a:t>
            </a:r>
            <a:r>
              <a:rPr lang="en-US" altLang="zh-CN"/>
              <a:t>, </a:t>
            </a:r>
            <a:r>
              <a:rPr lang="zh-CN" altLang="en-US"/>
              <a:t>将显示欧拉简介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5733E-DAA1-4944-A7AC-C3EF42AD2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7099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E4EEA-BE76-43D2-A6A2-ED2157FBC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59168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A2E95-5121-47AE-99DE-78328DE179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88708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AA32A-4D69-4EE5-BD4C-524F9AE019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4396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0FD07-7900-4F2E-AE8B-9403C9844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79719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49572-79FD-41E1-AA4F-B3D05FED4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55361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AFE05-903D-4C9A-AF84-A000906CA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79630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663AB-D4FE-4D1E-B128-98005C8465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96762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24C21-8D34-4817-90AC-79A4E1BE41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36773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E71FA-3C01-4681-84A6-D925F84FC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8537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636B-470D-4DA4-A41C-A1EB389FB8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30816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1534506B-F7CF-45D1-ACFC-5CCC0CE852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jpe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5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8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8.jpeg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image" Target="../media/image7.jpeg"/><Relationship Id="rId30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09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7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5.emf"/><Relationship Id="rId25" Type="http://schemas.openxmlformats.org/officeDocument/2006/relationships/image" Target="../media/image11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2.e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23" Type="http://schemas.openxmlformats.org/officeDocument/2006/relationships/image" Target="../media/image118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6.emf"/><Relationship Id="rId31" Type="http://schemas.openxmlformats.org/officeDocument/2006/relationships/image" Target="../media/image10.jpeg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6.jpeg"/><Relationship Id="rId30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1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9.jpeg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39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4.emf"/><Relationship Id="rId32" Type="http://schemas.openxmlformats.org/officeDocument/2006/relationships/image" Target="../media/image138.emf"/><Relationship Id="rId37" Type="http://schemas.openxmlformats.org/officeDocument/2006/relationships/oleObject" Target="../embeddings/oleObject134.bin"/><Relationship Id="rId40" Type="http://schemas.openxmlformats.org/officeDocument/2006/relationships/image" Target="../media/image6.jpeg"/><Relationship Id="rId45" Type="http://schemas.openxmlformats.org/officeDocument/2006/relationships/oleObject" Target="../embeddings/oleObject135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6.emf"/><Relationship Id="rId36" Type="http://schemas.openxmlformats.org/officeDocument/2006/relationships/image" Target="../media/image140.emf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4" Type="http://schemas.openxmlformats.org/officeDocument/2006/relationships/image" Target="../media/image10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7.emf"/><Relationship Id="rId35" Type="http://schemas.openxmlformats.org/officeDocument/2006/relationships/oleObject" Target="../embeddings/oleObject133.bin"/><Relationship Id="rId43" Type="http://schemas.openxmlformats.org/officeDocument/2006/relationships/image" Target="../media/image9.jpeg"/><Relationship Id="rId8" Type="http://schemas.openxmlformats.org/officeDocument/2006/relationships/image" Target="../media/image126.emf"/><Relationship Id="rId3" Type="http://schemas.openxmlformats.org/officeDocument/2006/relationships/oleObject" Target="../embeddings/oleObject117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38" Type="http://schemas.openxmlformats.org/officeDocument/2006/relationships/image" Target="../media/image141.emf"/><Relationship Id="rId46" Type="http://schemas.openxmlformats.org/officeDocument/2006/relationships/image" Target="../media/image142.emf"/><Relationship Id="rId20" Type="http://schemas.openxmlformats.org/officeDocument/2006/relationships/image" Target="../media/image132.emf"/><Relationship Id="rId4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36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0.jpeg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image" Target="../media/image9.jpeg"/><Relationship Id="rId10" Type="http://schemas.openxmlformats.org/officeDocument/2006/relationships/image" Target="../media/image146.emf"/><Relationship Id="rId19" Type="http://schemas.openxmlformats.org/officeDocument/2006/relationships/image" Target="../media/image5.jpeg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8.emf"/><Relationship Id="rId2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8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1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image" Target="../media/image5.jpeg"/><Relationship Id="rId28" Type="http://schemas.openxmlformats.org/officeDocument/2006/relationships/image" Target="../media/image10.jpeg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9" Type="http://schemas.openxmlformats.org/officeDocument/2006/relationships/oleObject" Target="../embeddings/oleObject172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76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e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71.emf"/><Relationship Id="rId32" Type="http://schemas.openxmlformats.org/officeDocument/2006/relationships/image" Target="../media/image175.emf"/><Relationship Id="rId37" Type="http://schemas.openxmlformats.org/officeDocument/2006/relationships/oleObject" Target="../embeddings/oleObject171.bin"/><Relationship Id="rId40" Type="http://schemas.openxmlformats.org/officeDocument/2006/relationships/image" Target="../media/image179.emf"/><Relationship Id="rId45" Type="http://schemas.openxmlformats.org/officeDocument/2006/relationships/image" Target="../media/image9.jpeg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73.emf"/><Relationship Id="rId36" Type="http://schemas.openxmlformats.org/officeDocument/2006/relationships/image" Target="../media/image177.emf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4" Type="http://schemas.openxmlformats.org/officeDocument/2006/relationships/image" Target="../media/image8.jpeg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74.emf"/><Relationship Id="rId35" Type="http://schemas.openxmlformats.org/officeDocument/2006/relationships/oleObject" Target="../embeddings/oleObject170.bin"/><Relationship Id="rId43" Type="http://schemas.openxmlformats.org/officeDocument/2006/relationships/image" Target="../media/image7.jpeg"/><Relationship Id="rId8" Type="http://schemas.openxmlformats.org/officeDocument/2006/relationships/image" Target="../media/image163.emf"/><Relationship Id="rId3" Type="http://schemas.openxmlformats.org/officeDocument/2006/relationships/oleObject" Target="../embeddings/oleObject154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38" Type="http://schemas.openxmlformats.org/officeDocument/2006/relationships/image" Target="../media/image178.emf"/><Relationship Id="rId46" Type="http://schemas.openxmlformats.org/officeDocument/2006/relationships/image" Target="../media/image10.jpeg"/><Relationship Id="rId20" Type="http://schemas.openxmlformats.org/officeDocument/2006/relationships/image" Target="../media/image169.emf"/><Relationship Id="rId4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7.emf"/><Relationship Id="rId26" Type="http://schemas.openxmlformats.org/officeDocument/2006/relationships/image" Target="../media/image191.emf"/><Relationship Id="rId39" Type="http://schemas.openxmlformats.org/officeDocument/2006/relationships/oleObject" Target="../embeddings/oleObject191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95.emf"/><Relationship Id="rId42" Type="http://schemas.openxmlformats.org/officeDocument/2006/relationships/image" Target="../media/image199.emf"/><Relationship Id="rId47" Type="http://schemas.openxmlformats.org/officeDocument/2006/relationships/image" Target="../media/image9.jpeg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6.e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90.emf"/><Relationship Id="rId32" Type="http://schemas.openxmlformats.org/officeDocument/2006/relationships/image" Target="../media/image194.e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98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92.emf"/><Relationship Id="rId36" Type="http://schemas.openxmlformats.org/officeDocument/2006/relationships/image" Target="../media/image196.emf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6.jpeg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5.emf"/><Relationship Id="rId22" Type="http://schemas.openxmlformats.org/officeDocument/2006/relationships/image" Target="../media/image189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93.emf"/><Relationship Id="rId35" Type="http://schemas.openxmlformats.org/officeDocument/2006/relationships/oleObject" Target="../embeddings/oleObject189.bin"/><Relationship Id="rId43" Type="http://schemas.openxmlformats.org/officeDocument/2006/relationships/image" Target="../media/image5.jpeg"/><Relationship Id="rId48" Type="http://schemas.openxmlformats.org/officeDocument/2006/relationships/image" Target="../media/image10.jpeg"/><Relationship Id="rId8" Type="http://schemas.openxmlformats.org/officeDocument/2006/relationships/image" Target="../media/image182.emf"/><Relationship Id="rId3" Type="http://schemas.openxmlformats.org/officeDocument/2006/relationships/oleObject" Target="../embeddings/oleObject173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97.emf"/><Relationship Id="rId46" Type="http://schemas.openxmlformats.org/officeDocument/2006/relationships/image" Target="../media/image8.jpeg"/><Relationship Id="rId20" Type="http://schemas.openxmlformats.org/officeDocument/2006/relationships/image" Target="../media/image188.emf"/><Relationship Id="rId41" Type="http://schemas.openxmlformats.org/officeDocument/2006/relationships/oleObject" Target="../embeddings/oleObject19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6.emf"/><Relationship Id="rId20" Type="http://schemas.openxmlformats.org/officeDocument/2006/relationships/image" Target="../media/image208.e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10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212.emf"/><Relationship Id="rId36" Type="http://schemas.openxmlformats.org/officeDocument/2006/relationships/image" Target="../media/image10.jpeg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201.bin"/><Relationship Id="rId31" Type="http://schemas.openxmlformats.org/officeDocument/2006/relationships/image" Target="../media/image5.jpeg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213.emf"/><Relationship Id="rId35" Type="http://schemas.openxmlformats.org/officeDocument/2006/relationships/image" Target="../media/image9.jpeg"/><Relationship Id="rId8" Type="http://schemas.openxmlformats.org/officeDocument/2006/relationships/image" Target="../media/image202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21.emf"/><Relationship Id="rId26" Type="http://schemas.openxmlformats.org/officeDocument/2006/relationships/image" Target="../media/image225.emf"/><Relationship Id="rId39" Type="http://schemas.openxmlformats.org/officeDocument/2006/relationships/oleObject" Target="../embeddings/oleObject225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29.emf"/><Relationship Id="rId42" Type="http://schemas.openxmlformats.org/officeDocument/2006/relationships/image" Target="../media/image233.emf"/><Relationship Id="rId47" Type="http://schemas.openxmlformats.org/officeDocument/2006/relationships/oleObject" Target="../embeddings/oleObject229.bin"/><Relationship Id="rId50" Type="http://schemas.openxmlformats.org/officeDocument/2006/relationships/image" Target="../media/image237.emf"/><Relationship Id="rId55" Type="http://schemas.openxmlformats.org/officeDocument/2006/relationships/image" Target="../media/image9.jpeg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0.emf"/><Relationship Id="rId29" Type="http://schemas.openxmlformats.org/officeDocument/2006/relationships/oleObject" Target="../embeddings/oleObject220.bin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37" Type="http://schemas.openxmlformats.org/officeDocument/2006/relationships/oleObject" Target="../embeddings/oleObject224.bin"/><Relationship Id="rId40" Type="http://schemas.openxmlformats.org/officeDocument/2006/relationships/image" Target="../media/image232.emf"/><Relationship Id="rId45" Type="http://schemas.openxmlformats.org/officeDocument/2006/relationships/oleObject" Target="../embeddings/oleObject228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4" Type="http://schemas.openxmlformats.org/officeDocument/2006/relationships/image" Target="../media/image234.emf"/><Relationship Id="rId52" Type="http://schemas.openxmlformats.org/officeDocument/2006/relationships/image" Target="../media/image6.jpeg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23.bin"/><Relationship Id="rId43" Type="http://schemas.openxmlformats.org/officeDocument/2006/relationships/oleObject" Target="../embeddings/oleObject227.bin"/><Relationship Id="rId48" Type="http://schemas.openxmlformats.org/officeDocument/2006/relationships/image" Target="../media/image236.emf"/><Relationship Id="rId56" Type="http://schemas.openxmlformats.org/officeDocument/2006/relationships/image" Target="../media/image10.jpeg"/><Relationship Id="rId8" Type="http://schemas.openxmlformats.org/officeDocument/2006/relationships/image" Target="../media/image216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207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31.emf"/><Relationship Id="rId46" Type="http://schemas.openxmlformats.org/officeDocument/2006/relationships/image" Target="../media/image235.emf"/><Relationship Id="rId20" Type="http://schemas.openxmlformats.org/officeDocument/2006/relationships/image" Target="../media/image222.emf"/><Relationship Id="rId41" Type="http://schemas.openxmlformats.org/officeDocument/2006/relationships/oleObject" Target="../embeddings/oleObject226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5.emf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26.emf"/><Relationship Id="rId36" Type="http://schemas.openxmlformats.org/officeDocument/2006/relationships/image" Target="../media/image230.emf"/><Relationship Id="rId49" Type="http://schemas.openxmlformats.org/officeDocument/2006/relationships/oleObject" Target="../embeddings/oleObject2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0.jpe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9.jpeg"/><Relationship Id="rId10" Type="http://schemas.openxmlformats.org/officeDocument/2006/relationships/image" Target="../media/image14.emf"/><Relationship Id="rId19" Type="http://schemas.openxmlformats.org/officeDocument/2006/relationships/image" Target="../media/image5.jpeg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emf"/><Relationship Id="rId2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45.emf"/><Relationship Id="rId3" Type="http://schemas.openxmlformats.org/officeDocument/2006/relationships/oleObject" Target="../embeddings/oleObject231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42.e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4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10.jpeg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image" Target="../media/image9.jpeg"/><Relationship Id="rId10" Type="http://schemas.openxmlformats.org/officeDocument/2006/relationships/image" Target="../media/image241.emf"/><Relationship Id="rId19" Type="http://schemas.openxmlformats.org/officeDocument/2006/relationships/image" Target="../media/image5.jpeg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43.emf"/><Relationship Id="rId2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hyperlink" Target="D11_5&#24130;&#32423;&#25968;&#30340;&#24212;&#29992;.ppt#-1,1,&#31532;&#20116;&#33410;   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50.emf"/><Relationship Id="rId18" Type="http://schemas.openxmlformats.org/officeDocument/2006/relationships/oleObject" Target="../embeddings/oleObject246.bin"/><Relationship Id="rId3" Type="http://schemas.openxmlformats.org/officeDocument/2006/relationships/image" Target="../media/image256.png"/><Relationship Id="rId21" Type="http://schemas.openxmlformats.org/officeDocument/2006/relationships/image" Target="../media/image254.emf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5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5.bin"/><Relationship Id="rId20" Type="http://schemas.openxmlformats.org/officeDocument/2006/relationships/oleObject" Target="../embeddings/oleObject24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49.emf"/><Relationship Id="rId5" Type="http://schemas.openxmlformats.org/officeDocument/2006/relationships/image" Target="../media/image246.emf"/><Relationship Id="rId15" Type="http://schemas.openxmlformats.org/officeDocument/2006/relationships/image" Target="../media/image251.emf"/><Relationship Id="rId23" Type="http://schemas.openxmlformats.org/officeDocument/2006/relationships/image" Target="../media/image255.e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53.emf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48.emf"/><Relationship Id="rId14" Type="http://schemas.openxmlformats.org/officeDocument/2006/relationships/oleObject" Target="../embeddings/oleObject244.bin"/><Relationship Id="rId22" Type="http://schemas.openxmlformats.org/officeDocument/2006/relationships/oleObject" Target="../embeddings/oleObject2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64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256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67.e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28" Type="http://schemas.openxmlformats.org/officeDocument/2006/relationships/image" Target="../media/image8.jpeg"/><Relationship Id="rId10" Type="http://schemas.openxmlformats.org/officeDocument/2006/relationships/image" Target="../media/image260.emf"/><Relationship Id="rId19" Type="http://schemas.openxmlformats.org/officeDocument/2006/relationships/oleObject" Target="../embeddings/oleObject257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62.emf"/><Relationship Id="rId22" Type="http://schemas.openxmlformats.org/officeDocument/2006/relationships/image" Target="../media/image266.emf"/><Relationship Id="rId27" Type="http://schemas.openxmlformats.org/officeDocument/2006/relationships/image" Target="../media/image7.jpeg"/><Relationship Id="rId30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75.emf"/><Relationship Id="rId26" Type="http://schemas.openxmlformats.org/officeDocument/2006/relationships/image" Target="../media/image279.emf"/><Relationship Id="rId39" Type="http://schemas.openxmlformats.org/officeDocument/2006/relationships/oleObject" Target="../embeddings/oleObject278.bin"/><Relationship Id="rId21" Type="http://schemas.openxmlformats.org/officeDocument/2006/relationships/oleObject" Target="../embeddings/oleObject269.bin"/><Relationship Id="rId34" Type="http://schemas.openxmlformats.org/officeDocument/2006/relationships/image" Target="../media/image283.emf"/><Relationship Id="rId42" Type="http://schemas.openxmlformats.org/officeDocument/2006/relationships/image" Target="../media/image287.emf"/><Relationship Id="rId47" Type="http://schemas.openxmlformats.org/officeDocument/2006/relationships/image" Target="../media/image7.jpeg"/><Relationship Id="rId50" Type="http://schemas.openxmlformats.org/officeDocument/2006/relationships/image" Target="../media/image10.jpeg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4.emf"/><Relationship Id="rId29" Type="http://schemas.openxmlformats.org/officeDocument/2006/relationships/oleObject" Target="../embeddings/oleObject273.bin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78.emf"/><Relationship Id="rId32" Type="http://schemas.openxmlformats.org/officeDocument/2006/relationships/image" Target="../media/image282.emf"/><Relationship Id="rId37" Type="http://schemas.openxmlformats.org/officeDocument/2006/relationships/oleObject" Target="../embeddings/oleObject277.bin"/><Relationship Id="rId40" Type="http://schemas.openxmlformats.org/officeDocument/2006/relationships/image" Target="../media/image286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280.emf"/><Relationship Id="rId36" Type="http://schemas.openxmlformats.org/officeDocument/2006/relationships/image" Target="../media/image284.emf"/><Relationship Id="rId49" Type="http://schemas.openxmlformats.org/officeDocument/2006/relationships/image" Target="../media/image9.jpeg"/><Relationship Id="rId10" Type="http://schemas.openxmlformats.org/officeDocument/2006/relationships/image" Target="../media/image271.emf"/><Relationship Id="rId19" Type="http://schemas.openxmlformats.org/officeDocument/2006/relationships/oleObject" Target="../embeddings/oleObject268.bin"/><Relationship Id="rId31" Type="http://schemas.openxmlformats.org/officeDocument/2006/relationships/oleObject" Target="../embeddings/oleObject274.bin"/><Relationship Id="rId44" Type="http://schemas.openxmlformats.org/officeDocument/2006/relationships/image" Target="../media/image288.emf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73.emf"/><Relationship Id="rId22" Type="http://schemas.openxmlformats.org/officeDocument/2006/relationships/image" Target="../media/image277.emf"/><Relationship Id="rId27" Type="http://schemas.openxmlformats.org/officeDocument/2006/relationships/oleObject" Target="../embeddings/oleObject272.bin"/><Relationship Id="rId30" Type="http://schemas.openxmlformats.org/officeDocument/2006/relationships/image" Target="../media/image281.emf"/><Relationship Id="rId35" Type="http://schemas.openxmlformats.org/officeDocument/2006/relationships/oleObject" Target="../embeddings/oleObject276.bin"/><Relationship Id="rId43" Type="http://schemas.openxmlformats.org/officeDocument/2006/relationships/oleObject" Target="../embeddings/oleObject280.bin"/><Relationship Id="rId48" Type="http://schemas.openxmlformats.org/officeDocument/2006/relationships/image" Target="../media/image8.jpeg"/><Relationship Id="rId8" Type="http://schemas.openxmlformats.org/officeDocument/2006/relationships/image" Target="../media/image270.emf"/><Relationship Id="rId3" Type="http://schemas.openxmlformats.org/officeDocument/2006/relationships/oleObject" Target="../embeddings/oleObject260.bin"/><Relationship Id="rId12" Type="http://schemas.openxmlformats.org/officeDocument/2006/relationships/image" Target="../media/image272.e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33" Type="http://schemas.openxmlformats.org/officeDocument/2006/relationships/oleObject" Target="../embeddings/oleObject275.bin"/><Relationship Id="rId38" Type="http://schemas.openxmlformats.org/officeDocument/2006/relationships/image" Target="../media/image285.emf"/><Relationship Id="rId46" Type="http://schemas.openxmlformats.org/officeDocument/2006/relationships/image" Target="../media/image6.jpeg"/><Relationship Id="rId20" Type="http://schemas.openxmlformats.org/officeDocument/2006/relationships/image" Target="../media/image276.emf"/><Relationship Id="rId41" Type="http://schemas.openxmlformats.org/officeDocument/2006/relationships/oleObject" Target="../embeddings/oleObject27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oleObject" Target="../embeddings/oleObject281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6.emf"/><Relationship Id="rId26" Type="http://schemas.openxmlformats.org/officeDocument/2006/relationships/image" Target="../media/image300.emf"/><Relationship Id="rId39" Type="http://schemas.openxmlformats.org/officeDocument/2006/relationships/oleObject" Target="../embeddings/oleObject300.bin"/><Relationship Id="rId21" Type="http://schemas.openxmlformats.org/officeDocument/2006/relationships/oleObject" Target="../embeddings/oleObject291.bin"/><Relationship Id="rId34" Type="http://schemas.openxmlformats.org/officeDocument/2006/relationships/image" Target="../media/image304.emf"/><Relationship Id="rId42" Type="http://schemas.openxmlformats.org/officeDocument/2006/relationships/image" Target="../media/image308.emf"/><Relationship Id="rId47" Type="http://schemas.openxmlformats.org/officeDocument/2006/relationships/oleObject" Target="../embeddings/oleObject304.bin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5.emf"/><Relationship Id="rId29" Type="http://schemas.openxmlformats.org/officeDocument/2006/relationships/oleObject" Target="../embeddings/oleObject295.bin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299.emf"/><Relationship Id="rId32" Type="http://schemas.openxmlformats.org/officeDocument/2006/relationships/image" Target="../media/image303.emf"/><Relationship Id="rId37" Type="http://schemas.openxmlformats.org/officeDocument/2006/relationships/oleObject" Target="../embeddings/oleObject299.bin"/><Relationship Id="rId40" Type="http://schemas.openxmlformats.org/officeDocument/2006/relationships/image" Target="../media/image307.emf"/><Relationship Id="rId45" Type="http://schemas.openxmlformats.org/officeDocument/2006/relationships/oleObject" Target="../embeddings/oleObject303.bin"/><Relationship Id="rId53" Type="http://schemas.openxmlformats.org/officeDocument/2006/relationships/image" Target="../media/image9.jpeg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292.emf"/><Relationship Id="rId19" Type="http://schemas.openxmlformats.org/officeDocument/2006/relationships/oleObject" Target="../embeddings/oleObject290.bin"/><Relationship Id="rId31" Type="http://schemas.openxmlformats.org/officeDocument/2006/relationships/oleObject" Target="../embeddings/oleObject296.bin"/><Relationship Id="rId44" Type="http://schemas.openxmlformats.org/officeDocument/2006/relationships/image" Target="../media/image309.emf"/><Relationship Id="rId52" Type="http://schemas.openxmlformats.org/officeDocument/2006/relationships/image" Target="../media/image8.jpeg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94.emf"/><Relationship Id="rId22" Type="http://schemas.openxmlformats.org/officeDocument/2006/relationships/image" Target="../media/image298.e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302.emf"/><Relationship Id="rId35" Type="http://schemas.openxmlformats.org/officeDocument/2006/relationships/oleObject" Target="../embeddings/oleObject298.bin"/><Relationship Id="rId43" Type="http://schemas.openxmlformats.org/officeDocument/2006/relationships/oleObject" Target="../embeddings/oleObject302.bin"/><Relationship Id="rId48" Type="http://schemas.openxmlformats.org/officeDocument/2006/relationships/image" Target="../media/image311.emf"/><Relationship Id="rId8" Type="http://schemas.openxmlformats.org/officeDocument/2006/relationships/image" Target="../media/image291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282.bin"/><Relationship Id="rId12" Type="http://schemas.openxmlformats.org/officeDocument/2006/relationships/image" Target="../media/image293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33" Type="http://schemas.openxmlformats.org/officeDocument/2006/relationships/oleObject" Target="../embeddings/oleObject297.bin"/><Relationship Id="rId38" Type="http://schemas.openxmlformats.org/officeDocument/2006/relationships/image" Target="../media/image306.emf"/><Relationship Id="rId46" Type="http://schemas.openxmlformats.org/officeDocument/2006/relationships/image" Target="../media/image310.emf"/><Relationship Id="rId20" Type="http://schemas.openxmlformats.org/officeDocument/2006/relationships/image" Target="../media/image297.emf"/><Relationship Id="rId41" Type="http://schemas.openxmlformats.org/officeDocument/2006/relationships/oleObject" Target="../embeddings/oleObject301.bin"/><Relationship Id="rId54" Type="http://schemas.openxmlformats.org/officeDocument/2006/relationships/image" Target="../media/image10.jpe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90.emf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301.emf"/><Relationship Id="rId36" Type="http://schemas.openxmlformats.org/officeDocument/2006/relationships/image" Target="../media/image305.emf"/><Relationship Id="rId49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19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312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8.emf"/><Relationship Id="rId20" Type="http://schemas.openxmlformats.org/officeDocument/2006/relationships/image" Target="../media/image320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image" Target="../media/image5.jpeg"/><Relationship Id="rId28" Type="http://schemas.openxmlformats.org/officeDocument/2006/relationships/image" Target="../media/image10.jpeg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312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17.emf"/><Relationship Id="rId22" Type="http://schemas.openxmlformats.org/officeDocument/2006/relationships/image" Target="../media/image321.emf"/><Relationship Id="rId27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29.emf"/><Relationship Id="rId26" Type="http://schemas.openxmlformats.org/officeDocument/2006/relationships/image" Target="../media/image10.jpeg"/><Relationship Id="rId3" Type="http://schemas.openxmlformats.org/officeDocument/2006/relationships/oleObject" Target="../embeddings/oleObject315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322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23" Type="http://schemas.openxmlformats.org/officeDocument/2006/relationships/image" Target="../media/image7.jpeg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27.emf"/><Relationship Id="rId2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38.emf"/><Relationship Id="rId3" Type="http://schemas.openxmlformats.org/officeDocument/2006/relationships/oleObject" Target="../embeddings/oleObject324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7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10.jpeg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image" Target="../media/image9.jpeg"/><Relationship Id="rId10" Type="http://schemas.openxmlformats.org/officeDocument/2006/relationships/image" Target="../media/image334.emf"/><Relationship Id="rId19" Type="http://schemas.openxmlformats.org/officeDocument/2006/relationships/image" Target="../media/image5.jpeg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36.emf"/><Relationship Id="rId2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5.jpeg"/><Relationship Id="rId18" Type="http://schemas.openxmlformats.org/officeDocument/2006/relationships/image" Target="../media/image10.jpe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emf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7.jpeg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46.emf"/><Relationship Id="rId26" Type="http://schemas.openxmlformats.org/officeDocument/2006/relationships/image" Target="../media/image350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341.bin"/><Relationship Id="rId34" Type="http://schemas.openxmlformats.org/officeDocument/2006/relationships/image" Target="../media/image354.emf"/><Relationship Id="rId42" Type="http://schemas.openxmlformats.org/officeDocument/2006/relationships/image" Target="../media/image10.jpeg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5.emf"/><Relationship Id="rId20" Type="http://schemas.openxmlformats.org/officeDocument/2006/relationships/image" Target="../media/image347.emf"/><Relationship Id="rId29" Type="http://schemas.openxmlformats.org/officeDocument/2006/relationships/oleObject" Target="../embeddings/oleObject345.bin"/><Relationship Id="rId41" Type="http://schemas.openxmlformats.org/officeDocument/2006/relationships/image" Target="../media/image9.jpe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0.e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49.emf"/><Relationship Id="rId32" Type="http://schemas.openxmlformats.org/officeDocument/2006/relationships/image" Target="../media/image353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351.emf"/><Relationship Id="rId36" Type="http://schemas.openxmlformats.org/officeDocument/2006/relationships/image" Target="../media/image355.emf"/><Relationship Id="rId10" Type="http://schemas.openxmlformats.org/officeDocument/2006/relationships/image" Target="../media/image342.emf"/><Relationship Id="rId19" Type="http://schemas.openxmlformats.org/officeDocument/2006/relationships/oleObject" Target="../embeddings/oleObject340.bin"/><Relationship Id="rId31" Type="http://schemas.openxmlformats.org/officeDocument/2006/relationships/oleObject" Target="../embeddings/oleObject346.bin"/><Relationship Id="rId4" Type="http://schemas.openxmlformats.org/officeDocument/2006/relationships/image" Target="../media/image339.e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44.emf"/><Relationship Id="rId22" Type="http://schemas.openxmlformats.org/officeDocument/2006/relationships/image" Target="../media/image348.e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352.emf"/><Relationship Id="rId35" Type="http://schemas.openxmlformats.org/officeDocument/2006/relationships/oleObject" Target="../embeddings/oleObject348.bin"/><Relationship Id="rId8" Type="http://schemas.openxmlformats.org/officeDocument/2006/relationships/image" Target="../media/image341.emf"/><Relationship Id="rId3" Type="http://schemas.openxmlformats.org/officeDocument/2006/relationships/oleObject" Target="../embeddings/oleObject332.bin"/><Relationship Id="rId12" Type="http://schemas.openxmlformats.org/officeDocument/2006/relationships/image" Target="../media/image343.e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33" Type="http://schemas.openxmlformats.org/officeDocument/2006/relationships/oleObject" Target="../embeddings/oleObject347.bin"/><Relationship Id="rId38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63.emf"/><Relationship Id="rId26" Type="http://schemas.openxmlformats.org/officeDocument/2006/relationships/image" Target="../media/image367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358.bin"/><Relationship Id="rId34" Type="http://schemas.openxmlformats.org/officeDocument/2006/relationships/image" Target="../media/image371.emf"/><Relationship Id="rId42" Type="http://schemas.openxmlformats.org/officeDocument/2006/relationships/image" Target="../media/image10.jpeg"/><Relationship Id="rId7" Type="http://schemas.openxmlformats.org/officeDocument/2006/relationships/oleObject" Target="../embeddings/oleObject3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2.emf"/><Relationship Id="rId20" Type="http://schemas.openxmlformats.org/officeDocument/2006/relationships/image" Target="../media/image364.emf"/><Relationship Id="rId29" Type="http://schemas.openxmlformats.org/officeDocument/2006/relationships/oleObject" Target="../embeddings/oleObject362.bin"/><Relationship Id="rId41" Type="http://schemas.openxmlformats.org/officeDocument/2006/relationships/image" Target="../media/image9.jpe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66.emf"/><Relationship Id="rId32" Type="http://schemas.openxmlformats.org/officeDocument/2006/relationships/image" Target="../media/image370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28" Type="http://schemas.openxmlformats.org/officeDocument/2006/relationships/image" Target="../media/image368.emf"/><Relationship Id="rId36" Type="http://schemas.openxmlformats.org/officeDocument/2006/relationships/image" Target="../media/image372.emf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3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61.emf"/><Relationship Id="rId22" Type="http://schemas.openxmlformats.org/officeDocument/2006/relationships/image" Target="../media/image365.emf"/><Relationship Id="rId27" Type="http://schemas.openxmlformats.org/officeDocument/2006/relationships/oleObject" Target="../embeddings/oleObject361.bin"/><Relationship Id="rId30" Type="http://schemas.openxmlformats.org/officeDocument/2006/relationships/image" Target="../media/image369.emf"/><Relationship Id="rId35" Type="http://schemas.openxmlformats.org/officeDocument/2006/relationships/oleObject" Target="../embeddings/oleObject365.bin"/><Relationship Id="rId8" Type="http://schemas.openxmlformats.org/officeDocument/2006/relationships/image" Target="../media/image358.emf"/><Relationship Id="rId3" Type="http://schemas.openxmlformats.org/officeDocument/2006/relationships/oleObject" Target="../embeddings/oleObject349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0.bin"/><Relationship Id="rId33" Type="http://schemas.openxmlformats.org/officeDocument/2006/relationships/oleObject" Target="../embeddings/oleObject364.bin"/><Relationship Id="rId38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8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5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77.emf"/><Relationship Id="rId17" Type="http://schemas.openxmlformats.org/officeDocument/2006/relationships/oleObject" Target="../embeddings/oleObject37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9.emf"/><Relationship Id="rId20" Type="http://schemas.openxmlformats.org/officeDocument/2006/relationships/image" Target="../media/image38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74.e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image" Target="../media/image5.jpeg"/><Relationship Id="rId28" Type="http://schemas.openxmlformats.org/officeDocument/2006/relationships/image" Target="../media/image10.jpeg"/><Relationship Id="rId10" Type="http://schemas.openxmlformats.org/officeDocument/2006/relationships/image" Target="../media/image376.e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73.e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78.emf"/><Relationship Id="rId22" Type="http://schemas.openxmlformats.org/officeDocument/2006/relationships/image" Target="../media/image382.emf"/><Relationship Id="rId27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90.emf"/><Relationship Id="rId26" Type="http://schemas.openxmlformats.org/officeDocument/2006/relationships/image" Target="../media/image394.e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87.e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9.emf"/><Relationship Id="rId20" Type="http://schemas.openxmlformats.org/officeDocument/2006/relationships/image" Target="../media/image391.emf"/><Relationship Id="rId29" Type="http://schemas.openxmlformats.org/officeDocument/2006/relationships/oleObject" Target="../embeddings/oleObject38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4.e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93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image" Target="../media/image395.emf"/><Relationship Id="rId36" Type="http://schemas.openxmlformats.org/officeDocument/2006/relationships/image" Target="../media/image10.jpeg"/><Relationship Id="rId10" Type="http://schemas.openxmlformats.org/officeDocument/2006/relationships/image" Target="../media/image386.emf"/><Relationship Id="rId19" Type="http://schemas.openxmlformats.org/officeDocument/2006/relationships/oleObject" Target="../embeddings/oleObject384.bin"/><Relationship Id="rId31" Type="http://schemas.openxmlformats.org/officeDocument/2006/relationships/image" Target="../media/image5.jpeg"/><Relationship Id="rId4" Type="http://schemas.openxmlformats.org/officeDocument/2006/relationships/image" Target="../media/image383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88.emf"/><Relationship Id="rId22" Type="http://schemas.openxmlformats.org/officeDocument/2006/relationships/image" Target="../media/image392.emf"/><Relationship Id="rId27" Type="http://schemas.openxmlformats.org/officeDocument/2006/relationships/oleObject" Target="../embeddings/oleObject388.bin"/><Relationship Id="rId30" Type="http://schemas.openxmlformats.org/officeDocument/2006/relationships/image" Target="../media/image396.emf"/><Relationship Id="rId35" Type="http://schemas.openxmlformats.org/officeDocument/2006/relationships/image" Target="../media/image9.jpeg"/><Relationship Id="rId8" Type="http://schemas.openxmlformats.org/officeDocument/2006/relationships/image" Target="../media/image385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5.bin"/><Relationship Id="rId18" Type="http://schemas.openxmlformats.org/officeDocument/2006/relationships/image" Target="../media/image404.emf"/><Relationship Id="rId26" Type="http://schemas.openxmlformats.org/officeDocument/2006/relationships/image" Target="../media/image408.emf"/><Relationship Id="rId3" Type="http://schemas.openxmlformats.org/officeDocument/2006/relationships/oleObject" Target="../embeddings/oleObject390.bin"/><Relationship Id="rId21" Type="http://schemas.openxmlformats.org/officeDocument/2006/relationships/oleObject" Target="../embeddings/oleObject399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401.emf"/><Relationship Id="rId17" Type="http://schemas.openxmlformats.org/officeDocument/2006/relationships/oleObject" Target="../embeddings/oleObject397.bin"/><Relationship Id="rId25" Type="http://schemas.openxmlformats.org/officeDocument/2006/relationships/oleObject" Target="../embeddings/oleObject401.bin"/><Relationship Id="rId33" Type="http://schemas.openxmlformats.org/officeDocument/2006/relationships/image" Target="../media/image409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3.emf"/><Relationship Id="rId20" Type="http://schemas.openxmlformats.org/officeDocument/2006/relationships/image" Target="../media/image405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98.emf"/><Relationship Id="rId11" Type="http://schemas.openxmlformats.org/officeDocument/2006/relationships/oleObject" Target="../embeddings/oleObject394.bin"/><Relationship Id="rId24" Type="http://schemas.openxmlformats.org/officeDocument/2006/relationships/image" Target="../media/image407.emf"/><Relationship Id="rId32" Type="http://schemas.openxmlformats.org/officeDocument/2006/relationships/image" Target="../media/image10.jpeg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96.bin"/><Relationship Id="rId23" Type="http://schemas.openxmlformats.org/officeDocument/2006/relationships/oleObject" Target="../embeddings/oleObject400.bin"/><Relationship Id="rId28" Type="http://schemas.openxmlformats.org/officeDocument/2006/relationships/image" Target="../media/image6.jpeg"/><Relationship Id="rId10" Type="http://schemas.openxmlformats.org/officeDocument/2006/relationships/image" Target="../media/image400.emf"/><Relationship Id="rId19" Type="http://schemas.openxmlformats.org/officeDocument/2006/relationships/oleObject" Target="../embeddings/oleObject398.bin"/><Relationship Id="rId31" Type="http://schemas.openxmlformats.org/officeDocument/2006/relationships/image" Target="../media/image9.jpeg"/><Relationship Id="rId4" Type="http://schemas.openxmlformats.org/officeDocument/2006/relationships/image" Target="../media/image397.e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402.emf"/><Relationship Id="rId22" Type="http://schemas.openxmlformats.org/officeDocument/2006/relationships/image" Target="../media/image406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Relationship Id="rId8" Type="http://schemas.openxmlformats.org/officeDocument/2006/relationships/image" Target="../media/image39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417.emf"/><Relationship Id="rId26" Type="http://schemas.openxmlformats.org/officeDocument/2006/relationships/image" Target="../media/image10.jpeg"/><Relationship Id="rId3" Type="http://schemas.openxmlformats.org/officeDocument/2006/relationships/oleObject" Target="../embeddings/oleObject402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14.emf"/><Relationship Id="rId17" Type="http://schemas.openxmlformats.org/officeDocument/2006/relationships/oleObject" Target="../embeddings/oleObject409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6.emf"/><Relationship Id="rId20" Type="http://schemas.openxmlformats.org/officeDocument/2006/relationships/image" Target="../media/image41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11.e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image" Target="../media/image7.jpeg"/><Relationship Id="rId10" Type="http://schemas.openxmlformats.org/officeDocument/2006/relationships/image" Target="../media/image413.emf"/><Relationship Id="rId19" Type="http://schemas.openxmlformats.org/officeDocument/2006/relationships/oleObject" Target="../embeddings/oleObject410.bin"/><Relationship Id="rId4" Type="http://schemas.openxmlformats.org/officeDocument/2006/relationships/image" Target="../media/image410.e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415.emf"/><Relationship Id="rId22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emf"/><Relationship Id="rId18" Type="http://schemas.openxmlformats.org/officeDocument/2006/relationships/image" Target="../media/image425.emf"/><Relationship Id="rId26" Type="http://schemas.openxmlformats.org/officeDocument/2006/relationships/image" Target="../media/image429.emf"/><Relationship Id="rId39" Type="http://schemas.openxmlformats.org/officeDocument/2006/relationships/image" Target="../media/image9.jpeg"/><Relationship Id="rId21" Type="http://schemas.openxmlformats.org/officeDocument/2006/relationships/oleObject" Target="../embeddings/oleObject419.bin"/><Relationship Id="rId34" Type="http://schemas.openxmlformats.org/officeDocument/2006/relationships/image" Target="../media/image433.emf"/><Relationship Id="rId7" Type="http://schemas.openxmlformats.org/officeDocument/2006/relationships/image" Target="../media/image420.emf"/><Relationship Id="rId12" Type="http://schemas.openxmlformats.org/officeDocument/2006/relationships/oleObject" Target="../embeddings/oleObject415.bin"/><Relationship Id="rId17" Type="http://schemas.openxmlformats.org/officeDocument/2006/relationships/oleObject" Target="../embeddings/oleObject417.bin"/><Relationship Id="rId25" Type="http://schemas.openxmlformats.org/officeDocument/2006/relationships/oleObject" Target="../embeddings/oleObject421.bin"/><Relationship Id="rId33" Type="http://schemas.openxmlformats.org/officeDocument/2006/relationships/oleObject" Target="../embeddings/oleObject425.bin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4.emf"/><Relationship Id="rId20" Type="http://schemas.openxmlformats.org/officeDocument/2006/relationships/image" Target="../media/image426.emf"/><Relationship Id="rId29" Type="http://schemas.openxmlformats.org/officeDocument/2006/relationships/oleObject" Target="../embeddings/oleObject42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12.bin"/><Relationship Id="rId11" Type="http://schemas.openxmlformats.org/officeDocument/2006/relationships/image" Target="../media/image422.emf"/><Relationship Id="rId24" Type="http://schemas.openxmlformats.org/officeDocument/2006/relationships/image" Target="../media/image428.emf"/><Relationship Id="rId32" Type="http://schemas.openxmlformats.org/officeDocument/2006/relationships/image" Target="../media/image432.emf"/><Relationship Id="rId37" Type="http://schemas.openxmlformats.org/officeDocument/2006/relationships/image" Target="../media/image7.jpeg"/><Relationship Id="rId40" Type="http://schemas.openxmlformats.org/officeDocument/2006/relationships/image" Target="../media/image10.jpeg"/><Relationship Id="rId5" Type="http://schemas.openxmlformats.org/officeDocument/2006/relationships/image" Target="../media/image419.emf"/><Relationship Id="rId15" Type="http://schemas.openxmlformats.org/officeDocument/2006/relationships/oleObject" Target="../embeddings/oleObject416.bin"/><Relationship Id="rId23" Type="http://schemas.openxmlformats.org/officeDocument/2006/relationships/oleObject" Target="../embeddings/oleObject420.bin"/><Relationship Id="rId28" Type="http://schemas.openxmlformats.org/officeDocument/2006/relationships/image" Target="../media/image430.emf"/><Relationship Id="rId36" Type="http://schemas.openxmlformats.org/officeDocument/2006/relationships/image" Target="../media/image6.jpeg"/><Relationship Id="rId10" Type="http://schemas.openxmlformats.org/officeDocument/2006/relationships/oleObject" Target="../embeddings/oleObject414.bin"/><Relationship Id="rId19" Type="http://schemas.openxmlformats.org/officeDocument/2006/relationships/oleObject" Target="../embeddings/oleObject418.bin"/><Relationship Id="rId31" Type="http://schemas.openxmlformats.org/officeDocument/2006/relationships/oleObject" Target="../embeddings/oleObject424.bin"/><Relationship Id="rId4" Type="http://schemas.openxmlformats.org/officeDocument/2006/relationships/oleObject" Target="../embeddings/oleObject411.bin"/><Relationship Id="rId9" Type="http://schemas.openxmlformats.org/officeDocument/2006/relationships/image" Target="../media/image421.emf"/><Relationship Id="rId14" Type="http://schemas.openxmlformats.org/officeDocument/2006/relationships/slide" Target="slide36.xml"/><Relationship Id="rId22" Type="http://schemas.openxmlformats.org/officeDocument/2006/relationships/image" Target="../media/image427.emf"/><Relationship Id="rId27" Type="http://schemas.openxmlformats.org/officeDocument/2006/relationships/oleObject" Target="../embeddings/oleObject422.bin"/><Relationship Id="rId30" Type="http://schemas.openxmlformats.org/officeDocument/2006/relationships/image" Target="../media/image431.emf"/><Relationship Id="rId35" Type="http://schemas.openxmlformats.org/officeDocument/2006/relationships/image" Target="../media/image5.jpeg"/><Relationship Id="rId8" Type="http://schemas.openxmlformats.org/officeDocument/2006/relationships/oleObject" Target="../embeddings/oleObject413.bin"/><Relationship Id="rId3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1.bin"/><Relationship Id="rId18" Type="http://schemas.openxmlformats.org/officeDocument/2006/relationships/image" Target="../media/image441.emf"/><Relationship Id="rId26" Type="http://schemas.openxmlformats.org/officeDocument/2006/relationships/image" Target="../media/image445.emf"/><Relationship Id="rId39" Type="http://schemas.openxmlformats.org/officeDocument/2006/relationships/image" Target="../media/image451.emf"/><Relationship Id="rId21" Type="http://schemas.openxmlformats.org/officeDocument/2006/relationships/oleObject" Target="../embeddings/oleObject435.bin"/><Relationship Id="rId34" Type="http://schemas.openxmlformats.org/officeDocument/2006/relationships/oleObject" Target="../embeddings/oleObject441.bin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0.emf"/><Relationship Id="rId29" Type="http://schemas.openxmlformats.org/officeDocument/2006/relationships/image" Target="../media/image44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35.emf"/><Relationship Id="rId11" Type="http://schemas.openxmlformats.org/officeDocument/2006/relationships/oleObject" Target="../embeddings/oleObject430.bin"/><Relationship Id="rId24" Type="http://schemas.openxmlformats.org/officeDocument/2006/relationships/image" Target="../media/image444.emf"/><Relationship Id="rId32" Type="http://schemas.openxmlformats.org/officeDocument/2006/relationships/oleObject" Target="../embeddings/oleObject440.bin"/><Relationship Id="rId37" Type="http://schemas.openxmlformats.org/officeDocument/2006/relationships/image" Target="../media/image450.emf"/><Relationship Id="rId40" Type="http://schemas.openxmlformats.org/officeDocument/2006/relationships/hyperlink" Target="D11_6&#19968;&#33268;&#25910;&#25947;.ppt#-1,1,*&#31532;&#20845;&#33410;" TargetMode="External"/><Relationship Id="rId45" Type="http://schemas.openxmlformats.org/officeDocument/2006/relationships/image" Target="../media/image9.jpeg"/><Relationship Id="rId5" Type="http://schemas.openxmlformats.org/officeDocument/2006/relationships/oleObject" Target="../embeddings/oleObject427.bin"/><Relationship Id="rId15" Type="http://schemas.openxmlformats.org/officeDocument/2006/relationships/oleObject" Target="../embeddings/oleObject432.bin"/><Relationship Id="rId23" Type="http://schemas.openxmlformats.org/officeDocument/2006/relationships/oleObject" Target="../embeddings/oleObject436.bin"/><Relationship Id="rId28" Type="http://schemas.openxmlformats.org/officeDocument/2006/relationships/oleObject" Target="../embeddings/oleObject438.bin"/><Relationship Id="rId36" Type="http://schemas.openxmlformats.org/officeDocument/2006/relationships/oleObject" Target="../embeddings/oleObject442.bin"/><Relationship Id="rId10" Type="http://schemas.openxmlformats.org/officeDocument/2006/relationships/image" Target="../media/image437.emf"/><Relationship Id="rId19" Type="http://schemas.openxmlformats.org/officeDocument/2006/relationships/oleObject" Target="../embeddings/oleObject434.bin"/><Relationship Id="rId31" Type="http://schemas.openxmlformats.org/officeDocument/2006/relationships/image" Target="../media/image447.emf"/><Relationship Id="rId44" Type="http://schemas.openxmlformats.org/officeDocument/2006/relationships/image" Target="../media/image8.jpeg"/><Relationship Id="rId4" Type="http://schemas.openxmlformats.org/officeDocument/2006/relationships/image" Target="../media/image434.emf"/><Relationship Id="rId9" Type="http://schemas.openxmlformats.org/officeDocument/2006/relationships/oleObject" Target="../embeddings/oleObject429.bin"/><Relationship Id="rId14" Type="http://schemas.openxmlformats.org/officeDocument/2006/relationships/image" Target="../media/image439.emf"/><Relationship Id="rId22" Type="http://schemas.openxmlformats.org/officeDocument/2006/relationships/image" Target="../media/image443.emf"/><Relationship Id="rId27" Type="http://schemas.openxmlformats.org/officeDocument/2006/relationships/slide" Target="slide36.xml"/><Relationship Id="rId30" Type="http://schemas.openxmlformats.org/officeDocument/2006/relationships/oleObject" Target="../embeddings/oleObject439.bin"/><Relationship Id="rId35" Type="http://schemas.openxmlformats.org/officeDocument/2006/relationships/image" Target="../media/image449.emf"/><Relationship Id="rId43" Type="http://schemas.openxmlformats.org/officeDocument/2006/relationships/image" Target="../media/image7.jpeg"/><Relationship Id="rId8" Type="http://schemas.openxmlformats.org/officeDocument/2006/relationships/image" Target="../media/image436.emf"/><Relationship Id="rId3" Type="http://schemas.openxmlformats.org/officeDocument/2006/relationships/oleObject" Target="../embeddings/oleObject426.bin"/><Relationship Id="rId12" Type="http://schemas.openxmlformats.org/officeDocument/2006/relationships/image" Target="../media/image438.emf"/><Relationship Id="rId17" Type="http://schemas.openxmlformats.org/officeDocument/2006/relationships/oleObject" Target="../embeddings/oleObject433.bin"/><Relationship Id="rId25" Type="http://schemas.openxmlformats.org/officeDocument/2006/relationships/oleObject" Target="../embeddings/oleObject437.bin"/><Relationship Id="rId33" Type="http://schemas.openxmlformats.org/officeDocument/2006/relationships/image" Target="../media/image448.emf"/><Relationship Id="rId38" Type="http://schemas.openxmlformats.org/officeDocument/2006/relationships/oleObject" Target="../embeddings/oleObject443.bin"/><Relationship Id="rId46" Type="http://schemas.openxmlformats.org/officeDocument/2006/relationships/image" Target="../media/image10.jpeg"/><Relationship Id="rId20" Type="http://schemas.openxmlformats.org/officeDocument/2006/relationships/image" Target="../media/image442.emf"/><Relationship Id="rId4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09.png"/><Relationship Id="rId7" Type="http://schemas.openxmlformats.org/officeDocument/2006/relationships/image" Target="../media/image8.jpe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53.wmf"/><Relationship Id="rId5" Type="http://schemas.openxmlformats.org/officeDocument/2006/relationships/oleObject" Target="../embeddings/oleObject445.bin"/><Relationship Id="rId4" Type="http://schemas.openxmlformats.org/officeDocument/2006/relationships/image" Target="../media/image45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4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5.jpeg"/><Relationship Id="rId28" Type="http://schemas.openxmlformats.org/officeDocument/2006/relationships/image" Target="../media/image10.jpeg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461.wmf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458.wmf"/><Relationship Id="rId17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wmf"/><Relationship Id="rId20" Type="http://schemas.openxmlformats.org/officeDocument/2006/relationships/image" Target="../media/image46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55.wmf"/><Relationship Id="rId11" Type="http://schemas.openxmlformats.org/officeDocument/2006/relationships/oleObject" Target="../embeddings/oleObject450.bin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10" Type="http://schemas.openxmlformats.org/officeDocument/2006/relationships/image" Target="../media/image457.wmf"/><Relationship Id="rId19" Type="http://schemas.openxmlformats.org/officeDocument/2006/relationships/oleObject" Target="../embeddings/oleObject454.bin"/><Relationship Id="rId4" Type="http://schemas.openxmlformats.org/officeDocument/2006/relationships/image" Target="../media/image454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5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oleObject" Target="../embeddings/oleObject460.bin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66.wmf"/><Relationship Id="rId17" Type="http://schemas.openxmlformats.org/officeDocument/2006/relationships/oleObject" Target="../embeddings/oleObject4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62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10" Type="http://schemas.openxmlformats.org/officeDocument/2006/relationships/image" Target="../media/image465.wmf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6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13" Type="http://schemas.openxmlformats.org/officeDocument/2006/relationships/oleObject" Target="../embeddings/oleObject468.bin"/><Relationship Id="rId3" Type="http://schemas.openxmlformats.org/officeDocument/2006/relationships/oleObject" Target="../embeddings/oleObject463.bin"/><Relationship Id="rId7" Type="http://schemas.openxmlformats.org/officeDocument/2006/relationships/oleObject" Target="../embeddings/oleObject465.bin"/><Relationship Id="rId12" Type="http://schemas.openxmlformats.org/officeDocument/2006/relationships/image" Target="../media/image472.wmf"/><Relationship Id="rId17" Type="http://schemas.openxmlformats.org/officeDocument/2006/relationships/image" Target="../media/image4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70.wmf"/><Relationship Id="rId11" Type="http://schemas.openxmlformats.org/officeDocument/2006/relationships/oleObject" Target="../embeddings/oleObject467.bin"/><Relationship Id="rId5" Type="http://schemas.openxmlformats.org/officeDocument/2006/relationships/oleObject" Target="../embeddings/oleObject464.bin"/><Relationship Id="rId15" Type="http://schemas.openxmlformats.org/officeDocument/2006/relationships/image" Target="../media/image473.wmf"/><Relationship Id="rId10" Type="http://schemas.openxmlformats.org/officeDocument/2006/relationships/image" Target="../media/image467.wmf"/><Relationship Id="rId4" Type="http://schemas.openxmlformats.org/officeDocument/2006/relationships/image" Target="../media/image469.wmf"/><Relationship Id="rId9" Type="http://schemas.openxmlformats.org/officeDocument/2006/relationships/oleObject" Target="../embeddings/oleObject466.bin"/><Relationship Id="rId14" Type="http://schemas.openxmlformats.org/officeDocument/2006/relationships/oleObject" Target="../embeddings/oleObject46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467.wmf"/><Relationship Id="rId3" Type="http://schemas.openxmlformats.org/officeDocument/2006/relationships/oleObject" Target="../embeddings/oleObject471.bin"/><Relationship Id="rId21" Type="http://schemas.openxmlformats.org/officeDocument/2006/relationships/oleObject" Target="../embeddings/oleObject480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78.wmf"/><Relationship Id="rId17" Type="http://schemas.openxmlformats.org/officeDocument/2006/relationships/oleObject" Target="../embeddings/oleObject478.bin"/><Relationship Id="rId25" Type="http://schemas.openxmlformats.org/officeDocument/2006/relationships/oleObject" Target="../embeddings/oleObject4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0.wmf"/><Relationship Id="rId20" Type="http://schemas.openxmlformats.org/officeDocument/2006/relationships/image" Target="../media/image48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76.wmf"/><Relationship Id="rId11" Type="http://schemas.openxmlformats.org/officeDocument/2006/relationships/oleObject" Target="../embeddings/oleObject475.bin"/><Relationship Id="rId24" Type="http://schemas.openxmlformats.org/officeDocument/2006/relationships/image" Target="../media/image483.wmf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23" Type="http://schemas.openxmlformats.org/officeDocument/2006/relationships/oleObject" Target="../embeddings/oleObject481.bin"/><Relationship Id="rId10" Type="http://schemas.openxmlformats.org/officeDocument/2006/relationships/image" Target="../media/image477.wmf"/><Relationship Id="rId19" Type="http://schemas.openxmlformats.org/officeDocument/2006/relationships/oleObject" Target="../embeddings/oleObject479.bin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79.wmf"/><Relationship Id="rId22" Type="http://schemas.openxmlformats.org/officeDocument/2006/relationships/image" Target="../media/image48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wmf"/><Relationship Id="rId13" Type="http://schemas.openxmlformats.org/officeDocument/2006/relationships/oleObject" Target="../embeddings/oleObject488.bin"/><Relationship Id="rId18" Type="http://schemas.openxmlformats.org/officeDocument/2006/relationships/image" Target="../media/image490.wmf"/><Relationship Id="rId3" Type="http://schemas.openxmlformats.org/officeDocument/2006/relationships/oleObject" Target="../embeddings/oleObject483.bin"/><Relationship Id="rId21" Type="http://schemas.openxmlformats.org/officeDocument/2006/relationships/oleObject" Target="../embeddings/oleObject492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487.wmf"/><Relationship Id="rId17" Type="http://schemas.openxmlformats.org/officeDocument/2006/relationships/oleObject" Target="../embeddings/oleObject4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9.wmf"/><Relationship Id="rId20" Type="http://schemas.openxmlformats.org/officeDocument/2006/relationships/image" Target="../media/image49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84.wmf"/><Relationship Id="rId11" Type="http://schemas.openxmlformats.org/officeDocument/2006/relationships/oleObject" Target="../embeddings/oleObject487.bin"/><Relationship Id="rId24" Type="http://schemas.openxmlformats.org/officeDocument/2006/relationships/image" Target="../media/image492.wmf"/><Relationship Id="rId5" Type="http://schemas.openxmlformats.org/officeDocument/2006/relationships/oleObject" Target="../embeddings/oleObject484.bin"/><Relationship Id="rId15" Type="http://schemas.openxmlformats.org/officeDocument/2006/relationships/oleObject" Target="../embeddings/oleObject489.bin"/><Relationship Id="rId23" Type="http://schemas.openxmlformats.org/officeDocument/2006/relationships/oleObject" Target="../embeddings/oleObject493.bin"/><Relationship Id="rId10" Type="http://schemas.openxmlformats.org/officeDocument/2006/relationships/image" Target="../media/image486.wmf"/><Relationship Id="rId19" Type="http://schemas.openxmlformats.org/officeDocument/2006/relationships/oleObject" Target="../embeddings/oleObject491.bin"/><Relationship Id="rId4" Type="http://schemas.openxmlformats.org/officeDocument/2006/relationships/image" Target="../media/image478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488.wmf"/><Relationship Id="rId22" Type="http://schemas.openxmlformats.org/officeDocument/2006/relationships/image" Target="../media/image45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4.emf"/><Relationship Id="rId32" Type="http://schemas.openxmlformats.org/officeDocument/2006/relationships/image" Target="../media/image10.jpe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6.jpe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31" Type="http://schemas.openxmlformats.org/officeDocument/2006/relationships/image" Target="../media/image9.jpeg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8.jpeg"/><Relationship Id="rId4" Type="http://schemas.openxmlformats.org/officeDocument/2006/relationships/image" Target="../media/image46.emf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63.emf"/><Relationship Id="rId42" Type="http://schemas.openxmlformats.org/officeDocument/2006/relationships/image" Target="../media/image67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emf"/><Relationship Id="rId29" Type="http://schemas.openxmlformats.org/officeDocument/2006/relationships/oleObject" Target="../embeddings/oleObject54.bin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8.emf"/><Relationship Id="rId32" Type="http://schemas.openxmlformats.org/officeDocument/2006/relationships/image" Target="../media/image62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66.emf"/><Relationship Id="rId45" Type="http://schemas.openxmlformats.org/officeDocument/2006/relationships/oleObject" Target="../embeddings/oleObject6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60.emf"/><Relationship Id="rId36" Type="http://schemas.openxmlformats.org/officeDocument/2006/relationships/image" Target="../media/image64.emf"/><Relationship Id="rId49" Type="http://schemas.openxmlformats.org/officeDocument/2006/relationships/image" Target="../media/image7.jpeg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68.emf"/><Relationship Id="rId52" Type="http://schemas.openxmlformats.org/officeDocument/2006/relationships/image" Target="../media/image10.jpeg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61.e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6.jpeg"/><Relationship Id="rId8" Type="http://schemas.openxmlformats.org/officeDocument/2006/relationships/image" Target="../media/image50.emf"/><Relationship Id="rId51" Type="http://schemas.openxmlformats.org/officeDocument/2006/relationships/image" Target="../media/image9.jpeg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65.emf"/><Relationship Id="rId46" Type="http://schemas.openxmlformats.org/officeDocument/2006/relationships/image" Target="../media/image69.emf"/><Relationship Id="rId20" Type="http://schemas.openxmlformats.org/officeDocument/2006/relationships/image" Target="../media/image56.emf"/><Relationship Id="rId41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9" Type="http://schemas.openxmlformats.org/officeDocument/2006/relationships/oleObject" Target="../embeddings/oleObject81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85.emf"/><Relationship Id="rId42" Type="http://schemas.openxmlformats.org/officeDocument/2006/relationships/image" Target="../media/image89.emf"/><Relationship Id="rId47" Type="http://schemas.openxmlformats.org/officeDocument/2006/relationships/oleObject" Target="../embeddings/oleObject85.bin"/><Relationship Id="rId50" Type="http://schemas.openxmlformats.org/officeDocument/2006/relationships/image" Target="../media/image93.emf"/><Relationship Id="rId55" Type="http://schemas.openxmlformats.org/officeDocument/2006/relationships/image" Target="../media/image9.jpe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emf"/><Relationship Id="rId29" Type="http://schemas.openxmlformats.org/officeDocument/2006/relationships/oleObject" Target="../embeddings/oleObject76.bin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88.emf"/><Relationship Id="rId45" Type="http://schemas.openxmlformats.org/officeDocument/2006/relationships/oleObject" Target="../embeddings/oleObject84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4" Type="http://schemas.openxmlformats.org/officeDocument/2006/relationships/image" Target="../media/image90.emf"/><Relationship Id="rId52" Type="http://schemas.openxmlformats.org/officeDocument/2006/relationships/image" Target="../media/image6.jpeg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83.emf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3.bin"/><Relationship Id="rId48" Type="http://schemas.openxmlformats.org/officeDocument/2006/relationships/image" Target="../media/image92.emf"/><Relationship Id="rId56" Type="http://schemas.openxmlformats.org/officeDocument/2006/relationships/image" Target="../media/image10.jpeg"/><Relationship Id="rId8" Type="http://schemas.openxmlformats.org/officeDocument/2006/relationships/image" Target="../media/image72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63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87.emf"/><Relationship Id="rId46" Type="http://schemas.openxmlformats.org/officeDocument/2006/relationships/image" Target="../media/image91.emf"/><Relationship Id="rId20" Type="http://schemas.openxmlformats.org/officeDocument/2006/relationships/image" Target="../media/image78.emf"/><Relationship Id="rId41" Type="http://schemas.openxmlformats.org/officeDocument/2006/relationships/oleObject" Target="../embeddings/oleObject82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82.emf"/><Relationship Id="rId36" Type="http://schemas.openxmlformats.org/officeDocument/2006/relationships/image" Target="../media/image86.emf"/><Relationship Id="rId49" Type="http://schemas.openxmlformats.org/officeDocument/2006/relationships/oleObject" Target="../embeddings/oleObject8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95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9.jpeg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21336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62200" y="2057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两类问题</a:t>
            </a:r>
            <a:r>
              <a:rPr lang="en-US" altLang="zh-CN"/>
              <a:t>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38600" y="2057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在收敛域内</a:t>
            </a:r>
          </a:p>
        </p:txBody>
      </p: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6238875" y="2738413"/>
            <a:ext cx="2019300" cy="530225"/>
            <a:chOff x="3208" y="1842"/>
            <a:chExt cx="1272" cy="334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3208" y="184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和函数</a:t>
              </a:r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4032" y="1920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3" imgW="711000" imgH="406080" progId="Equation.3">
                    <p:embed/>
                  </p:oleObj>
                </mc:Choice>
                <mc:Fallback>
                  <p:oleObj name="Equation" r:id="rId3" imgW="71100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58456"/>
              </p:ext>
            </p:extLst>
          </p:nvPr>
        </p:nvGraphicFramePr>
        <p:xfrm>
          <a:off x="2365375" y="2519338"/>
          <a:ext cx="2349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5" imgW="2349360" imgH="1104840" progId="Equation.3">
                  <p:embed/>
                </p:oleObj>
              </mc:Choice>
              <mc:Fallback>
                <p:oleObj name="Equation" r:id="rId5" imgW="234936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519338"/>
                        <a:ext cx="2349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3" name="Group 35"/>
          <p:cNvGrpSpPr>
            <a:grpSpLocks/>
          </p:cNvGrpSpPr>
          <p:nvPr/>
        </p:nvGrpSpPr>
        <p:grpSpPr bwMode="auto">
          <a:xfrm>
            <a:off x="4803775" y="2533626"/>
            <a:ext cx="1371600" cy="519112"/>
            <a:chOff x="2496" y="1713"/>
            <a:chExt cx="864" cy="327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2496" y="1713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求 和</a:t>
              </a: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2496" y="202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803775" y="3105126"/>
            <a:ext cx="1447800" cy="519112"/>
            <a:chOff x="2496" y="2073"/>
            <a:chExt cx="912" cy="327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2496" y="207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展 开</a:t>
              </a: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2496" y="2109"/>
              <a:ext cx="8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143000" y="3567125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本节内容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1984375" y="4252925"/>
            <a:ext cx="56428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一</a:t>
            </a:r>
            <a:r>
              <a:rPr lang="zh-CN" altLang="en-US" sz="3200" b="1" dirty="0" smtClean="0"/>
              <a:t>、函数展开成幂级数的条件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1984375" y="5014925"/>
            <a:ext cx="56428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二、函数展开成</a:t>
            </a:r>
            <a:r>
              <a:rPr lang="zh-CN" altLang="en-US" sz="3200" b="1" dirty="0" smtClean="0"/>
              <a:t>幂级数的方法 </a:t>
            </a:r>
            <a:endParaRPr lang="zh-CN" altLang="en-US" sz="3200" b="1" dirty="0"/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2028825" y="914400"/>
            <a:ext cx="5210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函数展开成幂级数 </a:t>
            </a:r>
          </a:p>
        </p:txBody>
      </p:sp>
      <p:pic>
        <p:nvPicPr>
          <p:cNvPr id="7215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17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8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9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0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1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26" name="Object 58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BMP 图象" r:id="rId13" imgW="3390476" imgH="3409524" progId="Paint.Picture">
                  <p:embed/>
                </p:oleObj>
              </mc:Choice>
              <mc:Fallback>
                <p:oleObj name="BMP 图象" r:id="rId13" imgW="3390476" imgH="3409524" progId="Paint.Picture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7339027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13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25453" y="5724545"/>
            <a:ext cx="3995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三、幂级数应用举例 </a:t>
            </a:r>
            <a:endParaRPr lang="zh-CN" altLang="en-US" sz="32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build="p" autoUpdateAnimBg="0"/>
      <p:bldP spid="7185" grpId="0" build="p" autoUpdateAnimBg="0"/>
      <p:bldP spid="7209" grpId="0" build="p" autoUpdateAnimBg="0" advAuto="0"/>
      <p:bldP spid="7210" grpId="0" build="p" autoUpdateAnimBg="0"/>
      <p:bldP spid="3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2286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514600" y="3302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2222280" imgH="507960" progId="Equation.3">
                  <p:embed/>
                </p:oleObj>
              </mc:Choice>
              <mc:Fallback>
                <p:oleObj name="Equation" r:id="rId3" imgW="222228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020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24400" y="304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, </a:t>
            </a:r>
            <a:r>
              <a:rPr lang="zh-CN" altLang="en-US"/>
              <a:t>其中</a:t>
            </a:r>
            <a:r>
              <a:rPr lang="en-US" altLang="zh-CN" i="1"/>
              <a:t>m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" y="852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为任意常数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易求出 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362200" y="1524000"/>
          <a:ext cx="130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5" imgW="1307880" imgH="406080" progId="Equation.3">
                  <p:embed/>
                </p:oleObj>
              </mc:Choice>
              <mc:Fallback>
                <p:oleObj name="Equation" r:id="rId5" imgW="13078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130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733800" y="1524000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7" imgW="1549080" imgH="419040" progId="Equation.3">
                  <p:embed/>
                </p:oleObj>
              </mc:Choice>
              <mc:Fallback>
                <p:oleObj name="Equation" r:id="rId7" imgW="15490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24000"/>
                        <a:ext cx="154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334000" y="1562100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9" imgW="2641320" imgH="419040" progId="Equation.3">
                  <p:embed/>
                </p:oleObj>
              </mc:Choice>
              <mc:Fallback>
                <p:oleObj name="Equation" r:id="rId9" imgW="26413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62100"/>
                        <a:ext cx="264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752600" y="2057400"/>
          <a:ext cx="63325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1" imgW="6337080" imgH="507960" progId="Equation.3">
                  <p:embed/>
                </p:oleObj>
              </mc:Choice>
              <mc:Fallback>
                <p:oleObj name="Equation" r:id="rId11" imgW="633708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63325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04800" y="2833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于是得 级数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590800" y="29591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3" imgW="1206360" imgH="317160" progId="Equation.3">
                  <p:embed/>
                </p:oleObj>
              </mc:Choice>
              <mc:Fallback>
                <p:oleObj name="Equation" r:id="rId13" imgW="120636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591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873500" y="2684463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15" imgW="2374560" imgH="927000" progId="Equation.3">
                  <p:embed/>
                </p:oleObj>
              </mc:Choice>
              <mc:Fallback>
                <p:oleObj name="Equation" r:id="rId15" imgW="237456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684463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01663" y="4738688"/>
            <a:ext cx="103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803400" y="4610100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7" imgW="2349360" imgH="952200" progId="Equation.3">
                  <p:embed/>
                </p:oleObj>
              </mc:Choice>
              <mc:Fallback>
                <p:oleObj name="Equation" r:id="rId17" imgW="2349360" imgH="95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610100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216400" y="4648200"/>
          <a:ext cx="2133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19" imgW="2133360" imgH="876240" progId="Equation.3">
                  <p:embed/>
                </p:oleObj>
              </mc:Choice>
              <mc:Fallback>
                <p:oleObj name="Equation" r:id="rId19" imgW="2133360" imgH="876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648200"/>
                        <a:ext cx="2133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6426200" y="4876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21" imgW="431640" imgH="304560" progId="Equation.3">
                  <p:embed/>
                </p:oleObj>
              </mc:Choice>
              <mc:Fallback>
                <p:oleObj name="Equation" r:id="rId21" imgW="431640" imgH="304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876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4114800" y="3657600"/>
          <a:ext cx="4554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23" imgW="4559040" imgH="927000" progId="Equation.3">
                  <p:embed/>
                </p:oleObj>
              </mc:Choice>
              <mc:Fallback>
                <p:oleObj name="Equation" r:id="rId23" imgW="4559040" imgH="927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45545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429000" y="57292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级数在开区间 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/>
              <a:t>1, 1) </a:t>
            </a:r>
            <a:r>
              <a:rPr lang="zh-CN" altLang="en-US"/>
              <a:t>内收敛</a:t>
            </a:r>
            <a:r>
              <a:rPr lang="en-US" altLang="zh-CN"/>
              <a:t>. 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304800" y="57451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因此对任意常数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  <a:r>
              <a:rPr lang="en-US" altLang="zh-CN"/>
              <a:t>, </a:t>
            </a:r>
          </a:p>
        </p:txBody>
      </p:sp>
      <p:pic>
        <p:nvPicPr>
          <p:cNvPr id="13352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54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5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6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7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8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3" grpId="0" autoUpdateAnimBg="0"/>
      <p:bldP spid="13329" grpId="0" autoUpdateAnimBg="0"/>
      <p:bldP spid="13350" grpId="0" autoUpdateAnimBg="0"/>
      <p:bldP spid="133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705600" y="3810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4" imgW="2286000" imgH="406080" progId="Equation.3">
                  <p:embed/>
                </p:oleObj>
              </mc:Choice>
              <mc:Fallback>
                <p:oleObj name="Equation" r:id="rId4" imgW="22860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"/>
                        <a:ext cx="228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73425" y="7620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6" imgW="2374560" imgH="927000" progId="Equation.3">
                  <p:embed/>
                </p:oleObj>
              </mc:Choice>
              <mc:Fallback>
                <p:oleObj name="Equation" r:id="rId6" imgW="2374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7620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191000" y="1676400"/>
          <a:ext cx="4554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8" imgW="4559040" imgH="927000" progId="Equation.3">
                  <p:embed/>
                </p:oleObj>
              </mc:Choice>
              <mc:Fallback>
                <p:oleObj name="Equation" r:id="rId8" imgW="455904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5545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81000" y="2743200"/>
          <a:ext cx="8480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0" imgW="8483400" imgH="927000" progId="Equation.3">
                  <p:embed/>
                </p:oleObj>
              </mc:Choice>
              <mc:Fallback>
                <p:oleObj name="Equation" r:id="rId10" imgW="848340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8480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8" name="Object 62"/>
          <p:cNvGraphicFramePr>
            <a:graphicFrameLocks noChangeAspect="1"/>
          </p:cNvGraphicFramePr>
          <p:nvPr/>
        </p:nvGraphicFramePr>
        <p:xfrm>
          <a:off x="838200" y="10033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2" imgW="2361960" imgH="406080" progId="Equation.3">
                  <p:embed/>
                </p:oleObj>
              </mc:Choice>
              <mc:Fallback>
                <p:oleObj name="Equation" r:id="rId12" imgW="2361960" imgH="4060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033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911350" y="3825875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4" imgW="1752480" imgH="419040" progId="Equation.3">
                  <p:embed/>
                </p:oleObj>
              </mc:Choice>
              <mc:Fallback>
                <p:oleObj name="Equation" r:id="rId14" imgW="17524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825875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74"/>
          <p:cNvGraphicFramePr>
            <a:graphicFrameLocks noChangeAspect="1"/>
          </p:cNvGraphicFramePr>
          <p:nvPr/>
        </p:nvGraphicFramePr>
        <p:xfrm>
          <a:off x="3695700" y="3856038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16" imgW="1384200" imgH="406080" progId="Equation.3">
                  <p:embed/>
                </p:oleObj>
              </mc:Choice>
              <mc:Fallback>
                <p:oleObj name="Equation" r:id="rId16" imgW="1384200" imgH="4060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856038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3" name="Object 77"/>
          <p:cNvGraphicFramePr>
            <a:graphicFrameLocks noChangeAspect="1"/>
          </p:cNvGraphicFramePr>
          <p:nvPr/>
        </p:nvGraphicFramePr>
        <p:xfrm>
          <a:off x="2032000" y="5816600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18" imgW="2234880" imgH="507960" progId="Equation.3">
                  <p:embed/>
                </p:oleObj>
              </mc:Choice>
              <mc:Fallback>
                <p:oleObj name="Equation" r:id="rId18" imgW="2234880" imgH="50796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816600"/>
                        <a:ext cx="223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4" name="Object 78"/>
          <p:cNvGraphicFramePr>
            <a:graphicFrameLocks noChangeAspect="1"/>
          </p:cNvGraphicFramePr>
          <p:nvPr/>
        </p:nvGraphicFramePr>
        <p:xfrm>
          <a:off x="3035300" y="4356100"/>
          <a:ext cx="367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20" imgW="3670200" imgH="927000" progId="Equation.3">
                  <p:embed/>
                </p:oleObj>
              </mc:Choice>
              <mc:Fallback>
                <p:oleObj name="Equation" r:id="rId20" imgW="3670200" imgH="9270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356100"/>
                        <a:ext cx="367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5" name="Object 79"/>
          <p:cNvGraphicFramePr>
            <a:graphicFrameLocks noChangeAspect="1"/>
          </p:cNvGraphicFramePr>
          <p:nvPr/>
        </p:nvGraphicFramePr>
        <p:xfrm>
          <a:off x="3048000" y="5359400"/>
          <a:ext cx="434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22" imgW="4343400" imgH="406080" progId="Equation.3">
                  <p:embed/>
                </p:oleObj>
              </mc:Choice>
              <mc:Fallback>
                <p:oleObj name="Equation" r:id="rId22" imgW="4343400" imgH="40608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59400"/>
                        <a:ext cx="434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6" name="Object 90"/>
          <p:cNvGraphicFramePr>
            <a:graphicFrameLocks noChangeAspect="1"/>
          </p:cNvGraphicFramePr>
          <p:nvPr/>
        </p:nvGraphicFramePr>
        <p:xfrm>
          <a:off x="5297488" y="38862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24" imgW="1231560" imgH="406080" progId="Equation.3">
                  <p:embed/>
                </p:oleObj>
              </mc:Choice>
              <mc:Fallback>
                <p:oleObj name="Equation" r:id="rId24" imgW="1231560" imgH="40608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38862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2743200" y="4368800"/>
            <a:ext cx="0" cy="147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8" name="AutoShape 92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467600" y="3810000"/>
            <a:ext cx="1066800" cy="5334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</a:rPr>
              <a:t>推导</a:t>
            </a:r>
          </a:p>
        </p:txBody>
      </p:sp>
      <p:sp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298450" y="852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pic>
        <p:nvPicPr>
          <p:cNvPr id="14431" name="Picture 95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推导   目录   上页   下页   返回   结束 </a:t>
            </a:r>
          </a:p>
        </p:txBody>
      </p:sp>
      <p:pic>
        <p:nvPicPr>
          <p:cNvPr id="14433" name="Picture 9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4" name="Picture 9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5" name="Picture 9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6" name="Picture 10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7" name="Picture 10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685800" y="242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为避免研究余项 </a:t>
            </a:r>
            <a:r>
              <a:rPr lang="en-US" altLang="zh-CN"/>
              <a:t>, </a:t>
            </a:r>
            <a:r>
              <a:rPr lang="zh-CN" altLang="en-US"/>
              <a:t>设此级数的和函数为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7" grpId="0" animBg="1"/>
      <p:bldP spid="14428" grpId="0" animBg="1" autoUpdateAnimBg="0"/>
      <p:bldP spid="1443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581400" y="7620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3" imgW="2374560" imgH="927000" progId="Equation.3">
                  <p:embed/>
                </p:oleObj>
              </mc:Choice>
              <mc:Fallback>
                <p:oleObj name="Equation" r:id="rId3" imgW="2374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7620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141663" y="1828800"/>
          <a:ext cx="45545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5" imgW="4559040" imgH="927000" progId="Equation.3">
                  <p:embed/>
                </p:oleObj>
              </mc:Choice>
              <mc:Fallback>
                <p:oleObj name="Equation" r:id="rId5" imgW="455904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828800"/>
                        <a:ext cx="45545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619125" y="908050"/>
          <a:ext cx="278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7" imgW="2781000" imgH="507960" progId="Equation.3">
                  <p:embed/>
                </p:oleObj>
              </mc:Choice>
              <mc:Fallback>
                <p:oleObj name="Equation" r:id="rId7" imgW="27810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908050"/>
                        <a:ext cx="278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6400800" y="275113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9" imgW="1777680" imgH="406080" progId="Equation.3">
                  <p:embed/>
                </p:oleObj>
              </mc:Choice>
              <mc:Fallback>
                <p:oleObj name="Equation" r:id="rId9" imgW="17776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5113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28600" y="3048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二项展开式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09600" y="3657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说明：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609600" y="43434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(1) </a:t>
            </a:r>
            <a:r>
              <a:rPr lang="zh-CN" altLang="en-US"/>
              <a:t>在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±1</a:t>
            </a:r>
            <a:r>
              <a:rPr lang="en-US" altLang="zh-CN" i="1"/>
              <a:t> </a:t>
            </a:r>
            <a:r>
              <a:rPr lang="zh-CN" altLang="en-US"/>
              <a:t>处的收敛性与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  <a:r>
              <a:rPr lang="en-US" altLang="zh-CN"/>
              <a:t> </a:t>
            </a:r>
            <a:r>
              <a:rPr lang="zh-CN" altLang="en-US"/>
              <a:t>有关 </a:t>
            </a:r>
            <a:r>
              <a:rPr lang="en-US" altLang="zh-CN"/>
              <a:t>.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609600" y="4953000"/>
            <a:ext cx="8153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m </a:t>
            </a:r>
            <a:r>
              <a:rPr lang="zh-CN" altLang="en-US"/>
              <a:t>为正整数时</a:t>
            </a:r>
            <a:r>
              <a:rPr lang="en-US" altLang="zh-CN"/>
              <a:t>, </a:t>
            </a:r>
            <a:r>
              <a:rPr lang="zh-CN" altLang="en-US"/>
              <a:t>级数为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次多项式</a:t>
            </a:r>
            <a:r>
              <a:rPr lang="en-US" altLang="zh-CN"/>
              <a:t>, </a:t>
            </a:r>
            <a:r>
              <a:rPr lang="zh-CN" altLang="en-US"/>
              <a:t>上式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就是代数学中的</a:t>
            </a:r>
            <a:r>
              <a:rPr lang="zh-CN" altLang="en-US" b="1">
                <a:solidFill>
                  <a:schemeClr val="tx2"/>
                </a:solidFill>
              </a:rPr>
              <a:t>二项式定理</a:t>
            </a:r>
            <a:r>
              <a:rPr lang="en-US" altLang="zh-CN"/>
              <a:t>.</a:t>
            </a:r>
          </a:p>
        </p:txBody>
      </p:sp>
      <p:pic>
        <p:nvPicPr>
          <p:cNvPr id="50206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0208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09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0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1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2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33400" y="3270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由此得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7" grpId="0" autoUpdateAnimBg="0"/>
      <p:bldP spid="50199" grpId="0" autoUpdateAnimBg="0"/>
      <p:bldP spid="50200" grpId="0" autoUpdateAnimBg="0"/>
      <p:bldP spid="5020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35000" y="304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对应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625600" y="325438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3" imgW="1955520" imgH="520560" progId="Equation.3">
                  <p:embed/>
                </p:oleObj>
              </mc:Choice>
              <mc:Fallback>
                <p:oleObj name="Equation" r:id="rId3" imgW="195552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25438"/>
                        <a:ext cx="195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581400" y="304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的二项展开式分别为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520700" y="990600"/>
          <a:ext cx="220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5" imgW="2209680" imgH="850680" progId="Equation.3">
                  <p:embed/>
                </p:oleObj>
              </mc:Choice>
              <mc:Fallback>
                <p:oleObj name="Equation" r:id="rId5" imgW="220968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990600"/>
                        <a:ext cx="220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2851150" y="971550"/>
          <a:ext cx="124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7" imgW="1244520" imgH="927000" progId="Equation.3">
                  <p:embed/>
                </p:oleObj>
              </mc:Choice>
              <mc:Fallback>
                <p:oleObj name="Equation" r:id="rId7" imgW="1244520" imgH="927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971550"/>
                        <a:ext cx="124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4191000" y="9906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9" imgW="1625400" imgH="850680" progId="Equation.3">
                  <p:embed/>
                </p:oleObj>
              </mc:Choice>
              <mc:Fallback>
                <p:oleObj name="Equation" r:id="rId9" imgW="162540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906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6985000" y="19812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11" imgW="1777680" imgH="406080" progId="Equation.3">
                  <p:embed/>
                </p:oleObj>
              </mc:Choice>
              <mc:Fallback>
                <p:oleObj name="Equation" r:id="rId11" imgW="17776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9812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873750" y="99060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13" imgW="2666880" imgH="850680" progId="Equation.3">
                  <p:embed/>
                </p:oleObj>
              </mc:Choice>
              <mc:Fallback>
                <p:oleObj name="Equation" r:id="rId13" imgW="266688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99060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517525" y="2633663"/>
          <a:ext cx="1447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15" imgW="1447560" imgH="863280" progId="Equation.3">
                  <p:embed/>
                </p:oleObj>
              </mc:Choice>
              <mc:Fallback>
                <p:oleObj name="Equation" r:id="rId15" imgW="1447560" imgH="863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633663"/>
                        <a:ext cx="1447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2867025" y="2590800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17" imgW="1257120" imgH="927000" progId="Equation.3">
                  <p:embed/>
                </p:oleObj>
              </mc:Choice>
              <mc:Fallback>
                <p:oleObj name="Equation" r:id="rId17" imgW="125712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90800"/>
                        <a:ext cx="125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4181475" y="260985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19" imgW="1625400" imgH="850680" progId="Equation.3">
                  <p:embed/>
                </p:oleObj>
              </mc:Choice>
              <mc:Fallback>
                <p:oleObj name="Equation" r:id="rId19" imgW="162540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260985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985000" y="36322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21" imgW="1777680" imgH="406080" progId="Equation.3">
                  <p:embed/>
                </p:oleObj>
              </mc:Choice>
              <mc:Fallback>
                <p:oleObj name="Equation" r:id="rId21" imgW="177768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6322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5867400" y="260985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23" imgW="2666880" imgH="850680" progId="Equation.3">
                  <p:embed/>
                </p:oleObj>
              </mc:Choice>
              <mc:Fallback>
                <p:oleObj name="Equation" r:id="rId23" imgW="266688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0985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2073275" y="260985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25" imgW="749160" imgH="850680" progId="Equation.3">
                  <p:embed/>
                </p:oleObj>
              </mc:Choice>
              <mc:Fallback>
                <p:oleObj name="Equation" r:id="rId25" imgW="74916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609850"/>
                        <a:ext cx="74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800100" y="4102100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27" imgW="1193760" imgH="850680" progId="Equation.3">
                  <p:embed/>
                </p:oleObj>
              </mc:Choice>
              <mc:Fallback>
                <p:oleObj name="Equation" r:id="rId27" imgW="1193760" imgH="850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102100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2736850" y="4230688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29" imgW="647640" imgH="431640" progId="Equation.3">
                  <p:embed/>
                </p:oleObj>
              </mc:Choice>
              <mc:Fallback>
                <p:oleObj name="Equation" r:id="rId29" imgW="6476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230688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3505200" y="4230688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31" imgW="622080" imgH="431640" progId="Equation.3">
                  <p:embed/>
                </p:oleObj>
              </mc:Choice>
              <mc:Fallback>
                <p:oleObj name="Equation" r:id="rId31" imgW="62208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30688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7010400" y="46228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33" imgW="1777680" imgH="406080" progId="Equation.3">
                  <p:embed/>
                </p:oleObj>
              </mc:Choice>
              <mc:Fallback>
                <p:oleObj name="Equation" r:id="rId33" imgW="177768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6228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4191000" y="4203700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35" imgW="2819160" imgH="520560" progId="Equation.3">
                  <p:embed/>
                </p:oleObj>
              </mc:Choice>
              <mc:Fallback>
                <p:oleObj name="Equation" r:id="rId35" imgW="281916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03700"/>
                        <a:ext cx="281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095500" y="44196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37" imgW="495000" imgH="241200" progId="Equation.3">
                  <p:embed/>
                </p:oleObj>
              </mc:Choice>
              <mc:Fallback>
                <p:oleObj name="Equation" r:id="rId37" imgW="49500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41960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02" name="Picture 42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404" name="Picture 4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5" name="Picture 4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6" name="Picture 4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7" name="Picture 4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8" name="Picture 4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838200" y="5410200"/>
          <a:ext cx="683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45" imgW="6832440" imgH="850680" progId="Equation.3">
                  <p:embed/>
                </p:oleObj>
              </mc:Choice>
              <mc:Fallback>
                <p:oleObj name="Equation" r:id="rId45" imgW="6832440" imgH="8506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683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1600200" y="4983163"/>
            <a:ext cx="144463" cy="503237"/>
          </a:xfrm>
          <a:prstGeom prst="downArrow">
            <a:avLst>
              <a:gd name="adj1" fmla="val 50000"/>
              <a:gd name="adj2" fmla="val 870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28194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2. </a:t>
            </a:r>
            <a:r>
              <a:rPr lang="zh-CN" altLang="en-US" sz="2800" b="1">
                <a:ea typeface="楷体_GB2312" panose="02010609030101010101" pitchFamily="49" charset="-122"/>
              </a:rPr>
              <a:t>间接展开法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667000" y="2019300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3" imgW="888840" imgH="876240" progId="Equation.3">
                  <p:embed/>
                </p:oleObj>
              </mc:Choice>
              <mc:Fallback>
                <p:oleObj name="Equation" r:id="rId3" imgW="888840" imgH="876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19300"/>
                        <a:ext cx="88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95400" y="34163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5" imgW="990360" imgH="850680" progId="Equation.3">
                  <p:embed/>
                </p:oleObj>
              </mc:Choice>
              <mc:Fallback>
                <p:oleObj name="Equation" r:id="rId5" imgW="99036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163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8524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利用一些已知的函数展开式及幂级数的运算性质</a:t>
            </a:r>
            <a:r>
              <a:rPr lang="en-US" altLang="zh-CN"/>
              <a:t>, 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" y="22145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4.</a:t>
            </a:r>
            <a:r>
              <a:rPr lang="en-US" altLang="zh-CN"/>
              <a:t> </a:t>
            </a:r>
            <a:r>
              <a:rPr lang="zh-CN" altLang="en-US"/>
              <a:t>将函数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581400" y="22161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09600" y="2833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因为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419350" y="3511550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7" imgW="4241520" imgH="520560" progId="Equation.3">
                  <p:embed/>
                </p:oleObj>
              </mc:Choice>
              <mc:Fallback>
                <p:oleObj name="Equation" r:id="rId7" imgW="424152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511550"/>
                        <a:ext cx="424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870700" y="3657600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9" imgW="1815840" imgH="406080" progId="Equation.3">
                  <p:embed/>
                </p:oleObj>
              </mc:Choice>
              <mc:Fallback>
                <p:oleObj name="Equation" r:id="rId9" imgW="1815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3657600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81000" y="4419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把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换成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981200" y="4411663"/>
          <a:ext cx="384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1" imgW="380880" imgH="444240" progId="Equation.3">
                  <p:embed/>
                </p:oleObj>
              </mc:Choice>
              <mc:Fallback>
                <p:oleObj name="Equation" r:id="rId11" imgW="3808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1663"/>
                        <a:ext cx="384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638300" y="5029200"/>
          <a:ext cx="118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3" imgW="1180800" imgH="876240" progId="Equation.3">
                  <p:embed/>
                </p:oleObj>
              </mc:Choice>
              <mc:Fallback>
                <p:oleObj name="Equation" r:id="rId13" imgW="1180800" imgH="876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029200"/>
                        <a:ext cx="1181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921000" y="5181600"/>
          <a:ext cx="454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5" imgW="4546440" imgH="507960" progId="Equation.3">
                  <p:embed/>
                </p:oleObj>
              </mc:Choice>
              <mc:Fallback>
                <p:oleObj name="Equation" r:id="rId15" imgW="454644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181600"/>
                        <a:ext cx="454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6794500" y="5765800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7" imgW="1815840" imgH="406080" progId="Equation.3">
                  <p:embed/>
                </p:oleObj>
              </mc:Choice>
              <mc:Fallback>
                <p:oleObj name="Equation" r:id="rId17" imgW="181584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765800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438400" y="4419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914400" y="1371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将所给函数展开成 幂级数</a:t>
            </a:r>
            <a:r>
              <a:rPr lang="en-US" altLang="zh-CN"/>
              <a:t>. </a:t>
            </a:r>
          </a:p>
        </p:txBody>
      </p:sp>
      <p:pic>
        <p:nvPicPr>
          <p:cNvPr id="28697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699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0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1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2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3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  <p:bldP spid="28679" grpId="0" build="p" autoUpdateAnimBg="0"/>
      <p:bldP spid="28680" grpId="0" build="p" autoUpdateAnimBg="0" advAuto="0"/>
      <p:bldP spid="28681" grpId="0" build="p" autoUpdateAnimBg="0"/>
      <p:bldP spid="28684" grpId="0" build="p" autoUpdateAnimBg="0"/>
      <p:bldP spid="28694" grpId="0" build="p" autoUpdateAnimBg="0"/>
      <p:bldP spid="2869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578100" y="3810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3" imgW="2298600" imgH="406080" progId="Equation.3">
                  <p:embed/>
                </p:oleObj>
              </mc:Choice>
              <mc:Fallback>
                <p:oleObj name="Equation" r:id="rId3" imgW="22986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81000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876800" y="304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9600" y="928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333500" y="800100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5" imgW="1866600" imgH="850680" progId="Equation.3">
                  <p:embed/>
                </p:oleObj>
              </mc:Choice>
              <mc:Fallback>
                <p:oleObj name="Equation" r:id="rId5" imgW="186660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800100"/>
                        <a:ext cx="186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340100" y="736600"/>
          <a:ext cx="389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7" imgW="3898800" imgH="1015920" progId="Equation.3">
                  <p:embed/>
                </p:oleObj>
              </mc:Choice>
              <mc:Fallback>
                <p:oleObj name="Equation" r:id="rId7" imgW="389880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736600"/>
                        <a:ext cx="3898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04800" y="167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 </a:t>
            </a:r>
            <a:r>
              <a:rPr lang="en-US" altLang="zh-CN"/>
              <a:t>0 </a:t>
            </a:r>
            <a:r>
              <a:rPr lang="zh-CN" altLang="en-US"/>
              <a:t>到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积分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927100" y="2133600"/>
          <a:ext cx="383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9" imgW="3835080" imgH="1104840" progId="Equation.3">
                  <p:embed/>
                </p:oleObj>
              </mc:Choice>
              <mc:Fallback>
                <p:oleObj name="Equation" r:id="rId9" imgW="383508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33600"/>
                        <a:ext cx="383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4876800" y="2185988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11" imgW="2438280" imgH="1041120" progId="Equation.3">
                  <p:embed/>
                </p:oleObj>
              </mc:Choice>
              <mc:Fallback>
                <p:oleObj name="Equation" r:id="rId11" imgW="243828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85988"/>
                        <a:ext cx="2438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04800" y="3886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定义且连续</a:t>
            </a:r>
            <a:r>
              <a:rPr lang="en-US" altLang="zh-CN"/>
              <a:t>, 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04800" y="4419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区间为</a:t>
            </a: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1524000" y="4545013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13" imgW="1587240" imgH="393480" progId="Equation.3">
                  <p:embed/>
                </p:oleObj>
              </mc:Choice>
              <mc:Fallback>
                <p:oleObj name="Equation" r:id="rId13" imgW="158724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45013"/>
                        <a:ext cx="158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9600" y="50307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利用此题可得</a:t>
            </a:r>
          </a:p>
        </p:txBody>
      </p: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1973263" y="5473700"/>
          <a:ext cx="57991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5" imgW="5803560" imgH="850680" progId="Equation.3">
                  <p:embed/>
                </p:oleObj>
              </mc:Choice>
              <mc:Fallback>
                <p:oleObj name="Equation" r:id="rId15" imgW="5803560" imgH="850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473700"/>
                        <a:ext cx="57991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7467600" y="2454275"/>
          <a:ext cx="1587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公式" r:id="rId17" imgW="634680" imgH="177480" progId="Equation.3">
                  <p:embed/>
                </p:oleObj>
              </mc:Choice>
              <mc:Fallback>
                <p:oleObj name="公式" r:id="rId17" imgW="63468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454275"/>
                        <a:ext cx="1587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7315200" y="2362200"/>
            <a:ext cx="1676400" cy="609600"/>
          </a:xfrm>
          <a:prstGeom prst="rect">
            <a:avLst/>
          </a:prstGeom>
          <a:solidFill>
            <a:srgbClr val="0051A2"/>
          </a:solidFill>
          <a:ln w="9525">
            <a:solidFill>
              <a:srgbClr val="0051A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7467600" y="250190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Equation" r:id="rId19" imgW="1447560" imgH="317160" progId="Equation.3">
                  <p:embed/>
                </p:oleObj>
              </mc:Choice>
              <mc:Fallback>
                <p:oleObj name="Equation" r:id="rId19" imgW="144756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0190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04800" y="32766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上式右端的幂级数在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5589588" y="3355975"/>
          <a:ext cx="32305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21" imgW="3251160" imgH="457200" progId="Equation.3">
                  <p:embed/>
                </p:oleObj>
              </mc:Choice>
              <mc:Fallback>
                <p:oleObj name="Equation" r:id="rId21" imgW="325116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3355975"/>
                        <a:ext cx="32305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286000" y="3900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所以展开式对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 </a:t>
            </a:r>
            <a:r>
              <a:rPr lang="zh-CN" altLang="en-US"/>
              <a:t>也是成立的</a:t>
            </a:r>
            <a:r>
              <a:rPr lang="en-US" altLang="zh-CN"/>
              <a:t>,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7308850" y="3886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于是收敛</a:t>
            </a: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685800" y="5016500"/>
            <a:ext cx="3810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739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41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2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3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4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5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7" grpId="0" autoUpdateAnimBg="0"/>
      <p:bldP spid="29715" grpId="0" build="p" autoUpdateAnimBg="0" advAuto="0"/>
      <p:bldP spid="29721" grpId="0" build="p" autoUpdateAnimBg="0" advAuto="0"/>
      <p:bldP spid="29725" grpId="0" autoUpdateAnimBg="0"/>
      <p:bldP spid="29730" grpId="0" animBg="1"/>
      <p:bldP spid="29710" grpId="0" build="p" autoUpdateAnimBg="0"/>
      <p:bldP spid="29717" grpId="0" build="p" autoUpdateAnimBg="0"/>
      <p:bldP spid="29737" grpId="0" build="p" autoUpdateAnimBg="0"/>
      <p:bldP spid="297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298450"/>
            <a:ext cx="1447800" cy="4572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92300" y="3556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698400" imgH="330120" progId="Equation.3">
                  <p:embed/>
                </p:oleObj>
              </mc:Choice>
              <mc:Fallback>
                <p:oleObj name="Equation" r:id="rId3" imgW="69840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5600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90800" y="2397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展成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492500" y="241300"/>
          <a:ext cx="774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5" imgW="774360" imgH="596880" progId="Equation.3">
                  <p:embed/>
                </p:oleObj>
              </mc:Choice>
              <mc:Fallback>
                <p:oleObj name="Equation" r:id="rId5" imgW="77436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1300"/>
                        <a:ext cx="774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96900" y="852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447800" y="889000"/>
          <a:ext cx="3352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7" imgW="3352680" imgH="596880" progId="Equation.3">
                  <p:embed/>
                </p:oleObj>
              </mc:Choice>
              <mc:Fallback>
                <p:oleObj name="Equation" r:id="rId7" imgW="3352680" imgH="596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89000"/>
                        <a:ext cx="3352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143000" y="1498600"/>
          <a:ext cx="510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9" imgW="5105160" imgH="596880" progId="Equation.3">
                  <p:embed/>
                </p:oleObj>
              </mc:Choice>
              <mc:Fallback>
                <p:oleObj name="Equation" r:id="rId9" imgW="5105160" imgH="596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8600"/>
                        <a:ext cx="510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104900" y="2184400"/>
          <a:ext cx="430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11" imgW="4305240" imgH="634680" progId="Equation.3">
                  <p:embed/>
                </p:oleObj>
              </mc:Choice>
              <mc:Fallback>
                <p:oleObj name="Equation" r:id="rId11" imgW="4305240" imgH="634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184400"/>
                        <a:ext cx="4305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117600" y="2849563"/>
          <a:ext cx="99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3" imgW="990360" imgH="888840" progId="Equation.3">
                  <p:embed/>
                </p:oleObj>
              </mc:Choice>
              <mc:Fallback>
                <p:oleObj name="Equation" r:id="rId13" imgW="9903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849563"/>
                        <a:ext cx="99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993900" y="2819400"/>
          <a:ext cx="29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5" imgW="291960" imgH="888840" progId="Equation.3">
                  <p:embed/>
                </p:oleObj>
              </mc:Choice>
              <mc:Fallback>
                <p:oleObj name="Equation" r:id="rId15" imgW="29196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819400"/>
                        <a:ext cx="292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143000" y="4876800"/>
          <a:ext cx="7159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7" imgW="7162560" imgH="1002960" progId="Equation.3">
                  <p:embed/>
                </p:oleObj>
              </mc:Choice>
              <mc:Fallback>
                <p:oleObj name="Equation" r:id="rId17" imgW="7162560" imgH="1002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7159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477000" y="58674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9" imgW="2286000" imgH="406080" progId="Equation.3">
                  <p:embed/>
                </p:oleObj>
              </mc:Choice>
              <mc:Fallback>
                <p:oleObj name="Equation" r:id="rId19" imgW="228600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867400"/>
                        <a:ext cx="228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314825" y="242888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的幂级数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2439988" y="281940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21" imgW="1841400" imgH="927000" progId="Equation.3">
                  <p:embed/>
                </p:oleObj>
              </mc:Choice>
              <mc:Fallback>
                <p:oleObj name="Equation" r:id="rId21" imgW="1841400" imgH="927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81940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4330700" y="2819400"/>
          <a:ext cx="252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3" imgW="2527200" imgH="927000" progId="Equation.3">
                  <p:embed/>
                </p:oleObj>
              </mc:Choice>
              <mc:Fallback>
                <p:oleObj name="Equation" r:id="rId23" imgW="252720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819400"/>
                        <a:ext cx="252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6819900" y="2819400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5" imgW="266400" imgH="888840" progId="Equation.3">
                  <p:embed/>
                </p:oleObj>
              </mc:Choice>
              <mc:Fallback>
                <p:oleObj name="Equation" r:id="rId25" imgW="26640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819400"/>
                        <a:ext cx="26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2165350" y="3017838"/>
          <a:ext cx="220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27" imgW="88560" imgH="164880" progId="Equation.3">
                  <p:embed/>
                </p:oleObj>
              </mc:Choice>
              <mc:Fallback>
                <p:oleObj name="公式" r:id="rId27" imgW="88560" imgH="164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017838"/>
                        <a:ext cx="2206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120900" y="3962400"/>
          <a:ext cx="54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29" imgW="545760" imgH="888840" progId="Equation.3">
                  <p:embed/>
                </p:oleObj>
              </mc:Choice>
              <mc:Fallback>
                <p:oleObj name="Equation" r:id="rId29" imgW="54576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962400"/>
                        <a:ext cx="54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8080375" y="3911600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1" imgW="266400" imgH="888840" progId="Equation.3">
                  <p:embed/>
                </p:oleObj>
              </mc:Choice>
              <mc:Fallback>
                <p:oleObj name="Equation" r:id="rId31" imgW="26640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3911600"/>
                        <a:ext cx="26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2527300" y="3952875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33" imgW="1066680" imgH="850680" progId="Equation.3">
                  <p:embed/>
                </p:oleObj>
              </mc:Choice>
              <mc:Fallback>
                <p:oleObj name="Equation" r:id="rId33" imgW="106668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952875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3683000" y="3933825"/>
          <a:ext cx="180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35" imgW="1803240" imgH="927000" progId="Equation.3">
                  <p:embed/>
                </p:oleObj>
              </mc:Choice>
              <mc:Fallback>
                <p:oleObj name="Equation" r:id="rId35" imgW="1803240" imgH="927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933825"/>
                        <a:ext cx="180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5499100" y="3933825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37" imgW="2501640" imgH="927000" progId="Equation.3">
                  <p:embed/>
                </p:oleObj>
              </mc:Choice>
              <mc:Fallback>
                <p:oleObj name="Equation" r:id="rId37" imgW="2501640" imgH="927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3933825"/>
                        <a:ext cx="250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7924800" y="3930650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39" imgW="266400" imgH="888840" progId="Equation.3">
                  <p:embed/>
                </p:oleObj>
              </mc:Choice>
              <mc:Fallback>
                <p:oleObj name="Equation" r:id="rId39" imgW="266400" imgH="8888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30650"/>
                        <a:ext cx="26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4" name="Picture 30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16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7" name="Picture 3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8" name="Picture 3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9" name="Picture 3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20" name="Picture 3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1600200" cy="5334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7.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06600" y="114300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3" imgW="1650960" imgH="876240" progId="Equation.3">
                  <p:embed/>
                </p:oleObj>
              </mc:Choice>
              <mc:Fallback>
                <p:oleObj name="Equation" r:id="rId3" imgW="1650960" imgH="876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14300"/>
                        <a:ext cx="1651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33800" y="242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展成 </a:t>
            </a:r>
            <a:r>
              <a:rPr lang="en-US" altLang="zh-CN" i="1"/>
              <a:t>x</a:t>
            </a:r>
            <a:r>
              <a:rPr lang="zh-CN" altLang="en-US"/>
              <a:t>－</a:t>
            </a:r>
            <a:r>
              <a:rPr lang="en-US" altLang="zh-CN"/>
              <a:t>1 </a:t>
            </a:r>
            <a:r>
              <a:rPr lang="zh-CN" altLang="en-US"/>
              <a:t>的幂级数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12509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/>
              <a:t> 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295400" y="1130300"/>
          <a:ext cx="3884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3886200" imgH="927000" progId="Equation.3">
                  <p:embed/>
                </p:oleObj>
              </mc:Choice>
              <mc:Fallback>
                <p:oleObj name="Equation" r:id="rId5" imgW="388620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30300"/>
                        <a:ext cx="38846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372100" y="1143000"/>
          <a:ext cx="2932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7" imgW="2933640" imgH="927000" progId="Equation.3">
                  <p:embed/>
                </p:oleObj>
              </mc:Choice>
              <mc:Fallback>
                <p:oleObj name="Equation" r:id="rId7" imgW="293364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143000"/>
                        <a:ext cx="2932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296988" y="2141538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9" imgW="1968480" imgH="927000" progId="Equation.3">
                  <p:embed/>
                </p:oleObj>
              </mc:Choice>
              <mc:Fallback>
                <p:oleObj name="Equation" r:id="rId9" imgW="196848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141538"/>
                        <a:ext cx="196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495550" y="256540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1" imgW="507960" imgH="596880" progId="Equation.3">
                  <p:embed/>
                </p:oleObj>
              </mc:Choice>
              <mc:Fallback>
                <p:oleObj name="Equation" r:id="rId11" imgW="50796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65400"/>
                        <a:ext cx="50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371600" y="3302000"/>
          <a:ext cx="73898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3" imgW="7391160" imgH="888840" progId="Equation.3">
                  <p:embed/>
                </p:oleObj>
              </mc:Choice>
              <mc:Fallback>
                <p:oleObj name="Equation" r:id="rId13" imgW="739116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02000"/>
                        <a:ext cx="73898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490788" y="3340100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5" imgW="965160" imgH="850680" progId="Equation.3">
                  <p:embed/>
                </p:oleObj>
              </mc:Choice>
              <mc:Fallback>
                <p:oleObj name="Equation" r:id="rId15" imgW="96516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340100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3506788" y="32258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7" imgW="2057400" imgH="965160" progId="Equation.3">
                  <p:embed/>
                </p:oleObj>
              </mc:Choice>
              <mc:Fallback>
                <p:oleObj name="Equation" r:id="rId17" imgW="2057400" imgH="965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2258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5627688" y="3225800"/>
          <a:ext cx="29067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9" imgW="2908080" imgH="965160" progId="Equation.3">
                  <p:embed/>
                </p:oleObj>
              </mc:Choice>
              <mc:Fallback>
                <p:oleObj name="Equation" r:id="rId19" imgW="290808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225800"/>
                        <a:ext cx="29067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1677988" y="4368800"/>
          <a:ext cx="7085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1" imgW="7086600" imgH="888840" progId="Equation.3">
                  <p:embed/>
                </p:oleObj>
              </mc:Choice>
              <mc:Fallback>
                <p:oleObj name="Equation" r:id="rId21" imgW="708660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4368800"/>
                        <a:ext cx="7085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2362200" y="46196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3" imgW="152280" imgH="304560" progId="Equation.3">
                  <p:embed/>
                </p:oleObj>
              </mc:Choice>
              <mc:Fallback>
                <p:oleObj name="Equation" r:id="rId23" imgW="15228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1962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2540000" y="4371975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5" imgW="965160" imgH="850680" progId="Equation.3">
                  <p:embed/>
                </p:oleObj>
              </mc:Choice>
              <mc:Fallback>
                <p:oleObj name="Equation" r:id="rId25" imgW="96516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371975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3505200" y="42672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27" imgW="2057400" imgH="965160" progId="Equation.3">
                  <p:embed/>
                </p:oleObj>
              </mc:Choice>
              <mc:Fallback>
                <p:oleObj name="Equation" r:id="rId27" imgW="205740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5626100" y="4273550"/>
          <a:ext cx="2906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29" imgW="2908080" imgH="965160" progId="Equation.3">
                  <p:embed/>
                </p:oleObj>
              </mc:Choice>
              <mc:Fallback>
                <p:oleObj name="Equation" r:id="rId29" imgW="2908080" imgH="965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273550"/>
                        <a:ext cx="2906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1362075" y="5356225"/>
          <a:ext cx="5040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1" imgW="5041800" imgH="1015920" progId="Equation.3">
                  <p:embed/>
                </p:oleObj>
              </mc:Choice>
              <mc:Fallback>
                <p:oleObj name="Equation" r:id="rId31" imgW="5041800" imgH="1015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356225"/>
                        <a:ext cx="5040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6858000" y="56896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33" imgW="1892160" imgH="406080" progId="Equation.3">
                  <p:embed/>
                </p:oleObj>
              </mc:Choice>
              <mc:Fallback>
                <p:oleObj name="Equation" r:id="rId33" imgW="189216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6896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6019800" y="2317750"/>
            <a:ext cx="2133600" cy="609600"/>
          </a:xfrm>
          <a:prstGeom prst="rect">
            <a:avLst/>
          </a:prstGeom>
          <a:solidFill>
            <a:srgbClr val="0033CC"/>
          </a:solidFill>
          <a:ln w="9525">
            <a:solidFill>
              <a:srgbClr val="0051A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6159500" y="242570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5" imgW="1765080" imgH="469800" progId="Equation.3">
                  <p:embed/>
                </p:oleObj>
              </mc:Choice>
              <mc:Fallback>
                <p:oleObj name="Equation" r:id="rId35" imgW="176508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42570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3352800" y="2133600"/>
          <a:ext cx="191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37" imgW="1917360" imgH="927000" progId="Equation.3">
                  <p:embed/>
                </p:oleObj>
              </mc:Choice>
              <mc:Fallback>
                <p:oleObj name="Equation" r:id="rId37" imgW="191736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1916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4465638" y="253365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39" imgW="507960" imgH="596880" progId="Equation.3">
                  <p:embed/>
                </p:oleObj>
              </mc:Choice>
              <mc:Fallback>
                <p:oleObj name="Equation" r:id="rId39" imgW="507960" imgH="596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533650"/>
                        <a:ext cx="50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363788" y="35814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41" imgW="152280" imgH="304560" progId="Equation.3">
                  <p:embed/>
                </p:oleObj>
              </mc:Choice>
              <mc:Fallback>
                <p:oleObj name="Equation" r:id="rId41" imgW="15228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5814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5943600" y="41910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5943600" y="52578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1752600" y="41910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>
            <a:off x="1752600" y="52578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51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53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4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5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6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7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40" grpId="0" animBg="1"/>
      <p:bldP spid="17447" grpId="0" animBg="1"/>
      <p:bldP spid="17448" grpId="0" animBg="1"/>
      <p:bldP spid="17449" grpId="0" animBg="1"/>
      <p:bldP spid="174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19812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10509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函数的幂级数展开法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14400" y="1614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直接展开法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352800" y="1614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利用泰勒公式 </a:t>
            </a:r>
            <a:r>
              <a:rPr lang="en-US" altLang="zh-CN"/>
              <a:t>;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间接展开法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352800" y="21685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利用幂级数的性质及已知展开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85800" y="3276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常用函数的幂级数展开式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81000" y="3973513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2" name="Equation" r:id="rId3" imgW="685800" imgH="507960" progId="Equation.3">
                  <p:embed/>
                </p:oleObj>
              </mc:Choice>
              <mc:Fallback>
                <p:oleObj name="Equation" r:id="rId3" imgW="6858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73513"/>
                        <a:ext cx="68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162050" y="4114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3" name="Equation" r:id="rId5" imgW="431640" imgH="304560" progId="Equation.3">
                  <p:embed/>
                </p:oleObj>
              </mc:Choice>
              <mc:Fallback>
                <p:oleObj name="Equation" r:id="rId5" imgW="43164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114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6413500" y="4084638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Equation" r:id="rId7" imgW="2044440" imgH="406080" progId="Equation.3">
                  <p:embed/>
                </p:oleObj>
              </mc:Choice>
              <mc:Fallback>
                <p:oleObj name="Equation" r:id="rId7" imgW="204444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084638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14325" y="515143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9" imgW="1574640" imgH="406080" progId="Equation.3">
                  <p:embed/>
                </p:oleObj>
              </mc:Choice>
              <mc:Fallback>
                <p:oleObj name="Equation" r:id="rId9" imgW="15746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515143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998663" y="52943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11" imgW="507960" imgH="241200" progId="Equation.3">
                  <p:embed/>
                </p:oleObj>
              </mc:Choice>
              <mc:Fallback>
                <p:oleObj name="Equation" r:id="rId11" imgW="5079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294313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6629400" y="59436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13" imgW="1803240" imgH="406080" progId="Equation.3">
                  <p:embed/>
                </p:oleObj>
              </mc:Choice>
              <mc:Fallback>
                <p:oleObj name="Equation" r:id="rId13" imgW="180324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695450" y="41656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15" imgW="495000" imgH="253800" progId="Equation.3">
                  <p:embed/>
                </p:oleObj>
              </mc:Choice>
              <mc:Fallback>
                <p:oleObj name="Equation" r:id="rId15" imgW="49500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1656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305050" y="38735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17" imgW="1002960" imgH="927000" progId="Equation.3">
                  <p:embed/>
                </p:oleObj>
              </mc:Choice>
              <mc:Fallback>
                <p:oleObj name="Equation" r:id="rId17" imgW="1002960" imgH="927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873500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3289300" y="3873500"/>
          <a:ext cx="246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19" imgW="2463480" imgH="927000" progId="Equation.3">
                  <p:embed/>
                </p:oleObj>
              </mc:Choice>
              <mc:Fallback>
                <p:oleObj name="Equation" r:id="rId19" imgW="2463480" imgH="927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873500"/>
                        <a:ext cx="246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2609850" y="501015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21" imgW="901440" imgH="850680" progId="Equation.3">
                  <p:embed/>
                </p:oleObj>
              </mc:Choice>
              <mc:Fallback>
                <p:oleObj name="Equation" r:id="rId21" imgW="90144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01015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3683000" y="5014913"/>
          <a:ext cx="86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23" imgW="863280" imgH="850680" progId="Equation.3">
                  <p:embed/>
                </p:oleObj>
              </mc:Choice>
              <mc:Fallback>
                <p:oleObj name="Equation" r:id="rId23" imgW="8632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014913"/>
                        <a:ext cx="86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4554538" y="50165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25" imgW="1587240" imgH="850680" progId="Equation.3">
                  <p:embed/>
                </p:oleObj>
              </mc:Choice>
              <mc:Fallback>
                <p:oleObj name="Equation" r:id="rId25" imgW="158724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50165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6235700" y="4876800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27" imgW="1841400" imgH="939600" progId="Equation.3">
                  <p:embed/>
                </p:oleObj>
              </mc:Choice>
              <mc:Fallback>
                <p:oleObj name="Equation" r:id="rId27" imgW="1841400" imgH="93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876800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8043863" y="5334000"/>
          <a:ext cx="6429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29" imgW="622080" imgH="241200" progId="Equation.3">
                  <p:embed/>
                </p:oleObj>
              </mc:Choice>
              <mc:Fallback>
                <p:oleObj name="Equation" r:id="rId29" imgW="62208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5334000"/>
                        <a:ext cx="642937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854450" y="26812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式的函数 </a:t>
            </a:r>
            <a:r>
              <a:rPr lang="en-US" altLang="zh-CN"/>
              <a:t>.</a:t>
            </a:r>
          </a:p>
        </p:txBody>
      </p:sp>
      <p:pic>
        <p:nvPicPr>
          <p:cNvPr id="54301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4303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4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5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6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7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8" grpId="0" autoUpdateAnimBg="0"/>
      <p:bldP spid="54279" grpId="0" autoUpdateAnimBg="0"/>
      <p:bldP spid="54281" grpId="0" autoUpdateAnimBg="0"/>
      <p:bldP spid="54282" grpId="0" autoUpdateAnimBg="0"/>
      <p:bldP spid="54300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372100" y="228600"/>
          <a:ext cx="300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3" imgW="3009600" imgH="1015920" progId="Equation.3">
                  <p:embed/>
                </p:oleObj>
              </mc:Choice>
              <mc:Fallback>
                <p:oleObj name="Equation" r:id="rId3" imgW="300960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28600"/>
                        <a:ext cx="300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09600" y="5842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5" imgW="1041120" imgH="406080" progId="Equation.3">
                  <p:embed/>
                </p:oleObj>
              </mc:Choice>
              <mc:Fallback>
                <p:oleObj name="Equation" r:id="rId5" imgW="10411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42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684338" y="6667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7" imgW="507960" imgH="241200" progId="Equation.3">
                  <p:embed/>
                </p:oleObj>
              </mc:Choice>
              <mc:Fallback>
                <p:oleObj name="Equation" r:id="rId7" imgW="507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6667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343150" y="2286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9" imgW="685800" imgH="1015920" progId="Equation.3">
                  <p:embed/>
                </p:oleObj>
              </mc:Choice>
              <mc:Fallback>
                <p:oleObj name="Equation" r:id="rId9" imgW="68580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286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219450" y="228600"/>
          <a:ext cx="69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11" imgW="698400" imgH="1015920" progId="Equation.3">
                  <p:embed/>
                </p:oleObj>
              </mc:Choice>
              <mc:Fallback>
                <p:oleObj name="Equation" r:id="rId11" imgW="6984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28600"/>
                        <a:ext cx="69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3937000" y="228600"/>
          <a:ext cx="135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13" imgW="1358640" imgH="1015920" progId="Equation.3">
                  <p:embed/>
                </p:oleObj>
              </mc:Choice>
              <mc:Fallback>
                <p:oleObj name="Equation" r:id="rId13" imgW="135864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28600"/>
                        <a:ext cx="1358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84200" y="2192338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15" imgW="1091880" imgH="317160" progId="Equation.3">
                  <p:embed/>
                </p:oleObj>
              </mc:Choice>
              <mc:Fallback>
                <p:oleObj name="Equation" r:id="rId15" imgW="109188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92338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801813" y="2122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17" imgW="431640" imgH="304560" progId="Equation.3">
                  <p:embed/>
                </p:oleObj>
              </mc:Choice>
              <mc:Fallback>
                <p:oleObj name="Equation" r:id="rId17" imgW="431640" imgH="304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1224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2339975" y="1747838"/>
          <a:ext cx="71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19" imgW="711000" imgH="1015920" progId="Equation.3">
                  <p:embed/>
                </p:oleObj>
              </mc:Choice>
              <mc:Fallback>
                <p:oleObj name="Equation" r:id="rId19" imgW="71100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47838"/>
                        <a:ext cx="71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178175" y="1747838"/>
          <a:ext cx="71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21" imgW="711000" imgH="1015920" progId="Equation.3">
                  <p:embed/>
                </p:oleObj>
              </mc:Choice>
              <mc:Fallback>
                <p:oleObj name="Equation" r:id="rId21" imgW="71100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747838"/>
                        <a:ext cx="71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3908425" y="1747838"/>
          <a:ext cx="134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23" imgW="1346040" imgH="1015920" progId="Equation.3">
                  <p:embed/>
                </p:oleObj>
              </mc:Choice>
              <mc:Fallback>
                <p:oleObj name="Equation" r:id="rId23" imgW="134604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1747838"/>
                        <a:ext cx="134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5359400" y="1747838"/>
          <a:ext cx="256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25" imgW="2565360" imgH="1015920" progId="Equation.3">
                  <p:embed/>
                </p:oleObj>
              </mc:Choice>
              <mc:Fallback>
                <p:oleObj name="Equation" r:id="rId25" imgW="256536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747838"/>
                        <a:ext cx="256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609600" y="3233738"/>
          <a:ext cx="148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27" imgW="1485720" imgH="507960" progId="Equation.3">
                  <p:embed/>
                </p:oleObj>
              </mc:Choice>
              <mc:Fallback>
                <p:oleObj name="Equation" r:id="rId27" imgW="148572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33738"/>
                        <a:ext cx="1485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2139950" y="33543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29" imgW="431640" imgH="304560" progId="Equation.3">
                  <p:embed/>
                </p:oleObj>
              </mc:Choice>
              <mc:Fallback>
                <p:oleObj name="Equation" r:id="rId29" imgW="43164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3543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2568575" y="3424238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31" imgW="774360" imgH="330120" progId="Equation.3">
                  <p:embed/>
                </p:oleObj>
              </mc:Choice>
              <mc:Fallback>
                <p:oleObj name="Equation" r:id="rId31" imgW="77436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3424238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3479800" y="3119438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33" imgW="1968480" imgH="927000" progId="Equation.3">
                  <p:embed/>
                </p:oleObj>
              </mc:Choice>
              <mc:Fallback>
                <p:oleObj name="Equation" r:id="rId33" imgW="1968480" imgH="927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119438"/>
                        <a:ext cx="196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5619750" y="3462338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35" imgW="622080" imgH="241200" progId="Equation.3">
                  <p:embed/>
                </p:oleObj>
              </mc:Choice>
              <mc:Fallback>
                <p:oleObj name="Equation" r:id="rId35" imgW="6220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462338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2606675" y="4097338"/>
          <a:ext cx="4556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Equation" r:id="rId37" imgW="4559040" imgH="927000" progId="Equation.3">
                  <p:embed/>
                </p:oleObj>
              </mc:Choice>
              <mc:Fallback>
                <p:oleObj name="Equation" r:id="rId37" imgW="455904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097338"/>
                        <a:ext cx="4556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838200" y="48720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  <a:r>
              <a:rPr lang="en-US" altLang="zh-CN">
                <a:solidFill>
                  <a:schemeClr val="tx2"/>
                </a:solidFill>
              </a:rPr>
              <a:t> = –1 </a:t>
            </a:r>
            <a:r>
              <a:rPr lang="zh-CN" altLang="en-US"/>
              <a:t>时</a:t>
            </a:r>
          </a:p>
        </p:txBody>
      </p:sp>
      <p:graphicFrame>
        <p:nvGraphicFramePr>
          <p:cNvPr id="55322" name="Object 26"/>
          <p:cNvGraphicFramePr>
            <a:graphicFrameLocks noChangeAspect="1"/>
          </p:cNvGraphicFramePr>
          <p:nvPr/>
        </p:nvGraphicFramePr>
        <p:xfrm>
          <a:off x="1066800" y="5405438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39" imgW="698400" imgH="850680" progId="Equation.3">
                  <p:embed/>
                </p:oleObj>
              </mc:Choice>
              <mc:Fallback>
                <p:oleObj name="Equation" r:id="rId39" imgW="69840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05438"/>
                        <a:ext cx="69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28"/>
          <p:cNvGraphicFramePr>
            <a:graphicFrameLocks noChangeAspect="1"/>
          </p:cNvGraphicFramePr>
          <p:nvPr/>
        </p:nvGraphicFramePr>
        <p:xfrm>
          <a:off x="1857375" y="5589588"/>
          <a:ext cx="5318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quation" r:id="rId41" imgW="5321160" imgH="507960" progId="Equation.3">
                  <p:embed/>
                </p:oleObj>
              </mc:Choice>
              <mc:Fallback>
                <p:oleObj name="Equation" r:id="rId41" imgW="532116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589588"/>
                        <a:ext cx="5318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6080125" y="1341438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43" imgW="2044440" imgH="406080" progId="Equation.3">
                  <p:embed/>
                </p:oleObj>
              </mc:Choice>
              <mc:Fallback>
                <p:oleObj name="Equation" r:id="rId43" imgW="204444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341438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30"/>
          <p:cNvGraphicFramePr>
            <a:graphicFrameLocks noChangeAspect="1"/>
          </p:cNvGraphicFramePr>
          <p:nvPr/>
        </p:nvGraphicFramePr>
        <p:xfrm>
          <a:off x="6121400" y="2814638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45" imgW="2044440" imgH="406080" progId="Equation.3">
                  <p:embed/>
                </p:oleObj>
              </mc:Choice>
              <mc:Fallback>
                <p:oleObj name="Equation" r:id="rId45" imgW="204444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814638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>
            <a:graphicFrameLocks noChangeAspect="1"/>
          </p:cNvGraphicFramePr>
          <p:nvPr/>
        </p:nvGraphicFramePr>
        <p:xfrm>
          <a:off x="7404100" y="4338638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quation" r:id="rId47" imgW="1511280" imgH="406080" progId="Equation.3">
                  <p:embed/>
                </p:oleObj>
              </mc:Choice>
              <mc:Fallback>
                <p:oleObj name="Equation" r:id="rId47" imgW="151128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338638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7404100" y="5710238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49" imgW="1511280" imgH="406080" progId="Equation.3">
                  <p:embed/>
                </p:oleObj>
              </mc:Choice>
              <mc:Fallback>
                <p:oleObj name="Equation" r:id="rId49" imgW="151128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710238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29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5331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2" name="Picture 3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3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4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5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22640" cy="533400"/>
          </a:xfrm>
        </p:spPr>
        <p:txBody>
          <a:bodyPr/>
          <a:lstStyle/>
          <a:p>
            <a:pPr algn="l"/>
            <a:r>
              <a:rPr lang="zh-CN" altLang="en-US" sz="3200" b="1" dirty="0"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、函数展开成幂级数的条件 </a:t>
            </a:r>
            <a:endParaRPr lang="zh-CN" altLang="en-US" sz="2800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955675" y="2211388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2260440" imgH="444240" progId="Equation.3">
                  <p:embed/>
                </p:oleObj>
              </mc:Choice>
              <mc:Fallback>
                <p:oleObj name="Equation" r:id="rId3" imgW="22604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11388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216275" y="221138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5" imgW="2387520" imgH="444240" progId="Equation.3">
                  <p:embed/>
                </p:oleObj>
              </mc:Choice>
              <mc:Fallback>
                <p:oleObj name="Equation" r:id="rId5" imgW="23875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211388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689600" y="2032000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7" imgW="2387520" imgH="939600" progId="Equation.3">
                  <p:embed/>
                </p:oleObj>
              </mc:Choice>
              <mc:Fallback>
                <p:oleObj name="Equation" r:id="rId7" imgW="2387520" imgH="93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032000"/>
                        <a:ext cx="23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2678113" y="2794000"/>
          <a:ext cx="356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9" imgW="3568680" imgH="1015920" progId="Equation.3">
                  <p:embed/>
                </p:oleObj>
              </mc:Choice>
              <mc:Fallback>
                <p:oleObj name="Equation" r:id="rId9" imgW="3568680" imgH="1015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794000"/>
                        <a:ext cx="3565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6375400" y="31242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1" imgW="1168200" imgH="444240" progId="Equation.3">
                  <p:embed/>
                </p:oleObj>
              </mc:Choice>
              <mc:Fallback>
                <p:oleObj name="Equation" r:id="rId11" imgW="116820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124200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564486" y="3810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333500" y="49482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13" imgW="1180800" imgH="444240" progId="Equation.3">
                  <p:embed/>
                </p:oleObj>
              </mc:Choice>
              <mc:Fallback>
                <p:oleObj name="Equation" r:id="rId13" imgW="11808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948238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5867400" y="4902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>
                <a:sym typeface="Symbol" panose="05050102010706020507" pitchFamily="18" charset="2"/>
              </a:rPr>
              <a:t>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在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与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之间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04800" y="5715000"/>
            <a:ext cx="6427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称为</a:t>
            </a:r>
            <a:r>
              <a:rPr lang="zh-CN" altLang="en-US" b="1" dirty="0" smtClean="0">
                <a:solidFill>
                  <a:schemeClr val="tx2"/>
                </a:solidFill>
              </a:rPr>
              <a:t>拉格朗日（</a:t>
            </a:r>
            <a:r>
              <a:rPr lang="en-US" altLang="zh-CN" b="1" dirty="0" smtClean="0">
                <a:solidFill>
                  <a:schemeClr val="tx2"/>
                </a:solidFill>
              </a:rPr>
              <a:t>Lagrange</a:t>
            </a:r>
            <a:r>
              <a:rPr lang="zh-CN" altLang="en-US" b="1" dirty="0" smtClean="0">
                <a:solidFill>
                  <a:schemeClr val="tx2"/>
                </a:solidFill>
              </a:rPr>
              <a:t>）余</a:t>
            </a:r>
            <a:r>
              <a:rPr lang="zh-CN" altLang="en-US" b="1" dirty="0">
                <a:solidFill>
                  <a:schemeClr val="tx2"/>
                </a:solidFill>
              </a:rPr>
              <a:t>项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</p:txBody>
      </p:sp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2679700" y="4648200"/>
          <a:ext cx="303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15" imgW="3035160" imgH="1015920" progId="Equation.3">
                  <p:embed/>
                </p:oleObj>
              </mc:Choice>
              <mc:Fallback>
                <p:oleObj name="Equation" r:id="rId15" imgW="3035160" imgH="10159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48200"/>
                        <a:ext cx="303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7924800" y="914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则在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852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若函数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828800" y="9144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17" imgW="1511280" imgH="469800" progId="Equation.3">
                  <p:embed/>
                </p:oleObj>
              </mc:Choice>
              <mc:Fallback>
                <p:oleObj name="Equation" r:id="rId17" imgW="15112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3276600" y="912813"/>
            <a:ext cx="4829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的某邻域内具有 </a:t>
            </a:r>
            <a:r>
              <a:rPr lang="en-US" altLang="zh-CN" i="1"/>
              <a:t>n </a:t>
            </a:r>
            <a:r>
              <a:rPr lang="en-US" altLang="zh-CN"/>
              <a:t>+ 1 </a:t>
            </a:r>
            <a:r>
              <a:rPr lang="zh-CN" altLang="en-US"/>
              <a:t>阶导数</a:t>
            </a:r>
            <a:r>
              <a:rPr lang="en-US" altLang="zh-CN"/>
              <a:t>,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04799" y="3810000"/>
            <a:ext cx="6427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此式称为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的 </a:t>
            </a:r>
            <a:r>
              <a:rPr lang="en-US" altLang="zh-CN" i="1" dirty="0">
                <a:solidFill>
                  <a:schemeClr val="tx2"/>
                </a:solidFill>
              </a:rPr>
              <a:t>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阶泰</a:t>
            </a:r>
            <a:r>
              <a:rPr lang="zh-CN" altLang="en-US" b="1" dirty="0" smtClean="0">
                <a:solidFill>
                  <a:schemeClr val="tx2"/>
                </a:solidFill>
              </a:rPr>
              <a:t>勒</a:t>
            </a:r>
            <a:r>
              <a:rPr lang="en-US" altLang="zh-CN" b="1" dirty="0" smtClean="0">
                <a:solidFill>
                  <a:schemeClr val="tx2"/>
                </a:solidFill>
              </a:rPr>
              <a:t>(Taylor)</a:t>
            </a:r>
            <a:r>
              <a:rPr lang="zh-CN" altLang="en-US" b="1" dirty="0" smtClean="0">
                <a:solidFill>
                  <a:schemeClr val="tx2"/>
                </a:solidFill>
              </a:rPr>
              <a:t>公式 </a:t>
            </a:r>
            <a:r>
              <a:rPr lang="en-US" altLang="zh-CN" b="1" dirty="0"/>
              <a:t>,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304800" y="14620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该邻域内有 </a:t>
            </a:r>
            <a:r>
              <a:rPr lang="en-US" altLang="zh-CN"/>
              <a:t>:</a:t>
            </a:r>
          </a:p>
        </p:txBody>
      </p:sp>
      <p:pic>
        <p:nvPicPr>
          <p:cNvPr id="8271" name="Picture 79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2" name="Text Box 8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73" name="Picture 8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4" name="Picture 8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5" name="Picture 8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6" name="Picture 8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7" name="Picture 8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utoUpdateAnimBg="0"/>
      <p:bldP spid="8255" grpId="0" build="p" autoUpdateAnimBg="0" advAuto="0"/>
      <p:bldP spid="8216" grpId="0" autoUpdateAnimBg="0"/>
      <p:bldP spid="8254" grpId="0" autoUpdateAnimBg="0"/>
      <p:bldP spid="8196" grpId="0" build="p" autoUpdateAnimBg="0"/>
      <p:bldP spid="8263" grpId="0" build="p" autoUpdateAnimBg="0" advAuto="0"/>
      <p:bldP spid="8231" grpId="0" build="p" autoUpdateAnimBg="0"/>
      <p:bldP spid="827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2362200" cy="558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函数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28800" y="11557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1523880" imgH="469800" progId="Equation.3">
                  <p:embed/>
                </p:oleObj>
              </mc:Choice>
              <mc:Fallback>
                <p:oleObj name="Equation" r:id="rId3" imgW="15238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557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52800" y="11366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 “</a:t>
            </a:r>
            <a:r>
              <a:rPr lang="zh-CN" altLang="en-US">
                <a:solidFill>
                  <a:schemeClr val="tx2"/>
                </a:solidFill>
              </a:rPr>
              <a:t>有泰勒级数</a:t>
            </a:r>
            <a:r>
              <a:rPr lang="zh-CN" altLang="en-US"/>
              <a:t>” 与 “</a:t>
            </a:r>
            <a:r>
              <a:rPr lang="zh-CN" altLang="en-US">
                <a:solidFill>
                  <a:schemeClr val="tx2"/>
                </a:solidFill>
              </a:rPr>
              <a:t>能展成泰勒级</a:t>
            </a:r>
            <a:endParaRPr lang="zh-CN" alt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04800" y="1690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</a:t>
            </a:r>
            <a:r>
              <a:rPr lang="zh-CN" altLang="en-US"/>
              <a:t>” 有何不同 </a:t>
            </a:r>
            <a:r>
              <a:rPr lang="en-US" altLang="zh-CN"/>
              <a:t>?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9600" y="22399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后者必需证明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778250" y="2260600"/>
          <a:ext cx="228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5" imgW="2286000" imgH="660240" progId="Equation.3">
                  <p:embed/>
                </p:oleObj>
              </mc:Choice>
              <mc:Fallback>
                <p:oleObj name="Equation" r:id="rId5" imgW="228600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260600"/>
                        <a:ext cx="228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019800" y="2209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前者无此要求</a:t>
            </a:r>
            <a:r>
              <a:rPr lang="en-US" altLang="zh-CN"/>
              <a:t>.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85800" y="3214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如何求</a:t>
            </a: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2260600" y="3200400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7" imgW="1473120" imgH="507960" progId="Equation.3">
                  <p:embed/>
                </p:oleObj>
              </mc:Choice>
              <mc:Fallback>
                <p:oleObj name="Equation" r:id="rId7" imgW="14731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200400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657600" y="32019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的幂级数 </a:t>
            </a:r>
            <a:r>
              <a:rPr lang="en-US" altLang="zh-CN"/>
              <a:t>?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09600" y="3962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828800" y="379253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9" imgW="2323800" imgH="850680" progId="Equation.3">
                  <p:embed/>
                </p:oleObj>
              </mc:Choice>
              <mc:Fallback>
                <p:oleObj name="Equation" r:id="rId9" imgW="23238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9253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4343400" y="3762375"/>
          <a:ext cx="316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11" imgW="3162240" imgH="1015920" progId="Equation.3">
                  <p:embed/>
                </p:oleObj>
              </mc:Choice>
              <mc:Fallback>
                <p:oleObj name="Equation" r:id="rId11" imgW="316224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62375"/>
                        <a:ext cx="316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2171700" y="4826000"/>
          <a:ext cx="350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13" imgW="3504960" imgH="1041120" progId="Equation.3">
                  <p:embed/>
                </p:oleObj>
              </mc:Choice>
              <mc:Fallback>
                <p:oleObj name="Equation" r:id="rId13" imgW="3504960" imgH="1041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826000"/>
                        <a:ext cx="350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6362700" y="5159375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15" imgW="2044440" imgH="406080" progId="Equation.3">
                  <p:embed/>
                </p:oleObj>
              </mc:Choice>
              <mc:Fallback>
                <p:oleObj name="Equation" r:id="rId15" imgW="204444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159375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695700" y="3940175"/>
            <a:ext cx="533400" cy="609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7581900" y="4032250"/>
          <a:ext cx="96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17" imgW="965160" imgH="507960" progId="Equation.3">
                  <p:embed/>
                </p:oleObj>
              </mc:Choice>
              <mc:Fallback>
                <p:oleObj name="Equation" r:id="rId17" imgW="96516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032250"/>
                        <a:ext cx="96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42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6344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5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6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7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8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7" grpId="0" autoUpdateAnimBg="0"/>
      <p:bldP spid="56328" grpId="0" autoUpdateAnimBg="0"/>
      <p:bldP spid="56329" grpId="0" autoUpdateAnimBg="0"/>
      <p:bldP spid="56331" grpId="0" autoUpdateAnimBg="0"/>
      <p:bldP spid="56332" grpId="0" autoUpdateAnimBg="0"/>
      <p:bldP spid="56334" grpId="0" autoUpdateAnimBg="0"/>
      <p:bldP spid="56335" grpId="0" autoUpdateAnimBg="0"/>
      <p:bldP spid="563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63688" y="836712"/>
            <a:ext cx="597666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</a:rPr>
              <a:t>作业</a:t>
            </a:r>
            <a:r>
              <a:rPr lang="zh-CN" altLang="en-US" sz="4000" dirty="0">
                <a:ea typeface="仿宋_GB2312" panose="0201060903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ea typeface="仿宋_GB2312" panose="02010609030101010101" pitchFamily="49" charset="-122"/>
              </a:rPr>
              <a:t>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P328   A  1</a:t>
            </a:r>
            <a:r>
              <a:rPr lang="en-US" altLang="zh-CN" dirty="0" smtClean="0">
                <a:ea typeface="仿宋_GB2312" panose="02010609030101010101" pitchFamily="49" charset="-122"/>
              </a:rPr>
              <a:t>  </a:t>
            </a:r>
            <a:r>
              <a:rPr lang="en-US" altLang="zh-CN" dirty="0">
                <a:ea typeface="仿宋_GB2312" panose="02010609030101010101" pitchFamily="49" charset="-122"/>
              </a:rPr>
              <a:t>(2) , </a:t>
            </a:r>
            <a:r>
              <a:rPr lang="en-US" altLang="zh-CN" dirty="0" smtClean="0">
                <a:ea typeface="仿宋_GB2312" panose="02010609030101010101" pitchFamily="49" charset="-122"/>
              </a:rPr>
              <a:t>(4) </a:t>
            </a:r>
            <a:r>
              <a:rPr lang="en-US" altLang="zh-CN" dirty="0">
                <a:ea typeface="仿宋_GB2312" panose="02010609030101010101" pitchFamily="49" charset="-122"/>
              </a:rPr>
              <a:t>, </a:t>
            </a:r>
            <a:r>
              <a:rPr lang="en-US" altLang="zh-CN" dirty="0" smtClean="0">
                <a:ea typeface="仿宋_GB2312" panose="02010609030101010101" pitchFamily="49" charset="-122"/>
              </a:rPr>
              <a:t>(6) </a:t>
            </a:r>
            <a:r>
              <a:rPr lang="en-US" altLang="zh-CN" dirty="0">
                <a:ea typeface="仿宋_GB2312" panose="02010609030101010101" pitchFamily="49" charset="-122"/>
              </a:rPr>
              <a:t>, </a:t>
            </a:r>
            <a:r>
              <a:rPr lang="en-US" altLang="zh-CN" dirty="0" smtClean="0">
                <a:ea typeface="仿宋_GB2312" panose="02010609030101010101" pitchFamily="49" charset="-122"/>
              </a:rPr>
              <a:t>(7), (10) </a:t>
            </a:r>
            <a:r>
              <a:rPr lang="en-US" altLang="zh-CN" sz="4000" dirty="0">
                <a:ea typeface="仿宋_GB2312" panose="02010609030101010101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>
                <a:ea typeface="仿宋_GB2312" panose="02010609030101010101" pitchFamily="49" charset="-122"/>
              </a:rPr>
              <a:t>            </a:t>
            </a:r>
            <a:r>
              <a:rPr lang="en-US" altLang="zh-CN" sz="4000" dirty="0" smtClean="0">
                <a:ea typeface="仿宋_GB2312" panose="02010609030101010101" pitchFamily="49" charset="-122"/>
              </a:rPr>
              <a:t>    2 </a:t>
            </a:r>
            <a:r>
              <a:rPr lang="en-US" altLang="zh-CN" dirty="0" smtClean="0">
                <a:ea typeface="仿宋_GB2312" panose="02010609030101010101" pitchFamily="49" charset="-122"/>
              </a:rPr>
              <a:t>(3)</a:t>
            </a:r>
            <a:r>
              <a:rPr lang="en-US" altLang="zh-CN" sz="4000" dirty="0" smtClean="0">
                <a:ea typeface="仿宋_GB2312" panose="02010609030101010101" pitchFamily="49" charset="-122"/>
              </a:rPr>
              <a:t> </a:t>
            </a:r>
            <a:r>
              <a:rPr lang="en-US" altLang="zh-CN" sz="4000" dirty="0">
                <a:ea typeface="仿宋_GB2312" panose="02010609030101010101" pitchFamily="49" charset="-122"/>
              </a:rPr>
              <a:t>;   </a:t>
            </a:r>
            <a:endParaRPr lang="en-US" altLang="zh-CN" sz="4000" dirty="0" smtClean="0">
              <a:ea typeface="仿宋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>
                <a:ea typeface="仿宋_GB2312" panose="02010609030101010101" pitchFamily="49" charset="-122"/>
              </a:rPr>
              <a:t> </a:t>
            </a:r>
            <a:r>
              <a:rPr lang="en-US" altLang="zh-CN" sz="4000" dirty="0" smtClean="0">
                <a:ea typeface="仿宋_GB2312" panose="02010609030101010101" pitchFamily="49" charset="-122"/>
              </a:rPr>
              <a:t>           B  1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;   2</a:t>
            </a:r>
            <a:r>
              <a:rPr lang="en-US" altLang="zh-CN" dirty="0" smtClean="0">
                <a:ea typeface="仿宋_GB2312" panose="02010609030101010101" pitchFamily="49" charset="-122"/>
              </a:rPr>
              <a:t> </a:t>
            </a:r>
            <a:endParaRPr lang="en-US" altLang="zh-CN" sz="4000" dirty="0">
              <a:ea typeface="仿宋_GB2312" panose="02010609030101010101" pitchFamily="49" charset="-122"/>
            </a:endParaRPr>
          </a:p>
        </p:txBody>
      </p:sp>
      <p:pic>
        <p:nvPicPr>
          <p:cNvPr id="18436" name="Picture 4" descr="F:\My Documents\数学资源库\机动.jpg">
            <a:hlinkClick r:id="rId2" action="ppaction://hlinkpres?slideindex=1&amp;slidetitle=第五节   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第五节  目录   上页   下页   返回   结束 </a:t>
            </a:r>
          </a:p>
        </p:txBody>
      </p:sp>
      <p:pic>
        <p:nvPicPr>
          <p:cNvPr id="18438" name="Picture 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7315200" y="5689600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4" imgW="1358640" imgH="406080" progId="Equation.3">
                  <p:embed/>
                </p:oleObj>
              </mc:Choice>
              <mc:Fallback>
                <p:oleObj name="Equation" r:id="rId4" imgW="135864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689600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85800" y="825500"/>
          <a:ext cx="6550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6" imgW="6553080" imgH="927000" progId="Equation.3">
                  <p:embed/>
                </p:oleObj>
              </mc:Choice>
              <mc:Fallback>
                <p:oleObj name="Equation" r:id="rId6" imgW="655308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25500"/>
                        <a:ext cx="65500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762000" y="46355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8" imgW="1752480" imgH="419040" progId="Equation.3">
                  <p:embed/>
                </p:oleObj>
              </mc:Choice>
              <mc:Fallback>
                <p:oleObj name="Equation" r:id="rId8" imgW="1752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3550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" y="254000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10" imgW="4241520" imgH="888840" progId="Equation.3">
                  <p:embed/>
                </p:oleObj>
              </mc:Choice>
              <mc:Fallback>
                <p:oleObj name="Equation" r:id="rId10" imgW="424152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40000"/>
                        <a:ext cx="424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590800" y="4411663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2" imgW="977760" imgH="888840" progId="Equation.3">
                  <p:embed/>
                </p:oleObj>
              </mc:Choice>
              <mc:Fallback>
                <p:oleObj name="Equation" r:id="rId12" imgW="97776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1663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3683000" y="473075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4" imgW="812520" imgH="330120" progId="Equation.3">
                  <p:embed/>
                </p:oleObj>
              </mc:Choice>
              <mc:Fallback>
                <p:oleObj name="Equation" r:id="rId14" imgW="812520" imgH="330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73075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4508500" y="4406900"/>
          <a:ext cx="265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16" imgW="2654280" imgH="927000" progId="Equation.3">
                  <p:embed/>
                </p:oleObj>
              </mc:Choice>
              <mc:Fallback>
                <p:oleObj name="Equation" r:id="rId16" imgW="2654280" imgH="927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406900"/>
                        <a:ext cx="265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2438400" y="5473700"/>
          <a:ext cx="4822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18" imgW="4825800" imgH="927000" progId="Equation.3">
                  <p:embed/>
                </p:oleObj>
              </mc:Choice>
              <mc:Fallback>
                <p:oleObj name="Equation" r:id="rId18" imgW="4825800" imgH="927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73700"/>
                        <a:ext cx="4822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4927600" y="1816100"/>
          <a:ext cx="4048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20" imgW="4051080" imgH="927000" progId="Equation.3">
                  <p:embed/>
                </p:oleObj>
              </mc:Choice>
              <mc:Fallback>
                <p:oleObj name="Equation" r:id="rId20" imgW="4051080" imgH="927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816100"/>
                        <a:ext cx="4048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7" name="Object 39"/>
          <p:cNvGraphicFramePr>
            <a:graphicFrameLocks noChangeAspect="1"/>
          </p:cNvGraphicFramePr>
          <p:nvPr/>
        </p:nvGraphicFramePr>
        <p:xfrm>
          <a:off x="4343400" y="3338513"/>
          <a:ext cx="45418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22" imgW="4546440" imgH="927000" progId="Equation.3">
                  <p:embed/>
                </p:oleObj>
              </mc:Choice>
              <mc:Fallback>
                <p:oleObj name="Equation" r:id="rId22" imgW="4546440" imgH="927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38513"/>
                        <a:ext cx="45418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6" name="Rectangle 4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752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 </a:t>
            </a:r>
            <a:r>
              <a:rPr lang="zh-CN" altLang="en-US" sz="2800" b="1">
                <a:ea typeface="楷体_GB2312" panose="02010609030101010101" pitchFamily="49" charset="-122"/>
              </a:rPr>
              <a:t>附注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981200" cy="5334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备用题  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将下列函数展开成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755900" y="977900"/>
          <a:ext cx="273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" imgW="2730240" imgH="850680" progId="Equation.3">
                  <p:embed/>
                </p:oleObj>
              </mc:Choice>
              <mc:Fallback>
                <p:oleObj name="Equation" r:id="rId3" imgW="273024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977900"/>
                        <a:ext cx="273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371600" y="2187575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87575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590800" y="1939925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7" imgW="888840" imgH="876240" progId="Equation.3">
                  <p:embed/>
                </p:oleObj>
              </mc:Choice>
              <mc:Fallback>
                <p:oleObj name="Equation" r:id="rId7" imgW="888840" imgH="876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39925"/>
                        <a:ext cx="88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581400" y="1905000"/>
          <a:ext cx="218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9" imgW="2184120" imgH="1015920" progId="Equation.3">
                  <p:embed/>
                </p:oleObj>
              </mc:Choice>
              <mc:Fallback>
                <p:oleObj name="Equation" r:id="rId9" imgW="218412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218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172200" y="2184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11" imgW="1511280" imgH="406080" progId="Equation.3">
                  <p:embed/>
                </p:oleObj>
              </mc:Choice>
              <mc:Fallback>
                <p:oleObj name="Equation" r:id="rId11" imgW="15112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84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685800" y="335280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13" imgW="2463480" imgH="406080" progId="Equation.3">
                  <p:embed/>
                </p:oleObj>
              </mc:Choice>
              <mc:Fallback>
                <p:oleObj name="Equation" r:id="rId13" imgW="24634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194050" y="3035300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15" imgW="2679480" imgH="1015920" progId="Equation.3">
                  <p:embed/>
                </p:oleObj>
              </mc:Choice>
              <mc:Fallback>
                <p:oleObj name="Equation" r:id="rId15" imgW="2679480" imgH="1015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035300"/>
                        <a:ext cx="2679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5943600" y="2997200"/>
          <a:ext cx="247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17" imgW="2476440" imgH="1041120" progId="Equation.3">
                  <p:embed/>
                </p:oleObj>
              </mc:Choice>
              <mc:Fallback>
                <p:oleObj name="Equation" r:id="rId17" imgW="247644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97200"/>
                        <a:ext cx="2476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85800" y="43434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±1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此级数条件收敛</a:t>
            </a:r>
            <a:r>
              <a:rPr lang="en-US" altLang="zh-CN"/>
              <a:t>,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5067300" y="41910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19" imgW="1485720" imgH="850680" progId="Equation.3">
                  <p:embed/>
                </p:oleObj>
              </mc:Choice>
              <mc:Fallback>
                <p:oleObj name="Equation" r:id="rId19" imgW="148572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191000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866900" y="4978400"/>
          <a:ext cx="407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21" imgW="4076640" imgH="1143000" progId="Equation.3">
                  <p:embed/>
                </p:oleObj>
              </mc:Choice>
              <mc:Fallback>
                <p:oleObj name="Equation" r:id="rId21" imgW="4076640" imgH="1143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978400"/>
                        <a:ext cx="4076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6184900" y="5321300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23" imgW="1511280" imgH="393480" progId="Equation.3">
                  <p:embed/>
                </p:oleObj>
              </mc:Choice>
              <mc:Fallback>
                <p:oleObj name="Equation" r:id="rId23" imgW="15112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321300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477000" y="43338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 </a:t>
            </a:r>
          </a:p>
        </p:txBody>
      </p:sp>
      <p:pic>
        <p:nvPicPr>
          <p:cNvPr id="59412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9414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5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6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7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8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 autoUpdateAnimBg="0"/>
      <p:bldP spid="59407" grpId="0" build="p" autoUpdateAnimBg="0"/>
      <p:bldP spid="594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1" name="Group 3107"/>
          <p:cNvGrpSpPr>
            <a:grpSpLocks/>
          </p:cNvGrpSpPr>
          <p:nvPr/>
        </p:nvGrpSpPr>
        <p:grpSpPr bwMode="auto">
          <a:xfrm>
            <a:off x="361950" y="4953000"/>
            <a:ext cx="8477250" cy="1397000"/>
            <a:chOff x="228" y="3168"/>
            <a:chExt cx="5340" cy="880"/>
          </a:xfrm>
        </p:grpSpPr>
        <p:graphicFrame>
          <p:nvGraphicFramePr>
            <p:cNvPr id="60419" name="Object 3075"/>
            <p:cNvGraphicFramePr>
              <a:graphicFrameLocks noChangeAspect="1"/>
            </p:cNvGraphicFramePr>
            <p:nvPr/>
          </p:nvGraphicFramePr>
          <p:xfrm>
            <a:off x="228" y="3344"/>
            <a:ext cx="10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0" name="Equation" r:id="rId3" imgW="1726920" imgH="406080" progId="Equation.3">
                    <p:embed/>
                  </p:oleObj>
                </mc:Choice>
                <mc:Fallback>
                  <p:oleObj name="Equation" r:id="rId3" imgW="1726920" imgH="406080" progId="Equation.3">
                    <p:embed/>
                    <p:pic>
                      <p:nvPicPr>
                        <p:cNvPr id="0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" y="3344"/>
                          <a:ext cx="10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3076"/>
            <p:cNvGraphicFramePr>
              <a:graphicFrameLocks noChangeAspect="1"/>
            </p:cNvGraphicFramePr>
            <p:nvPr/>
          </p:nvGraphicFramePr>
          <p:xfrm>
            <a:off x="1392" y="3408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1" name="Equation" r:id="rId5" imgW="507960" imgH="241200" progId="Equation.3">
                    <p:embed/>
                  </p:oleObj>
                </mc:Choice>
                <mc:Fallback>
                  <p:oleObj name="Equation" r:id="rId5" imgW="507960" imgH="241200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08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" name="Object 3077"/>
            <p:cNvGraphicFramePr>
              <a:graphicFrameLocks noChangeAspect="1"/>
            </p:cNvGraphicFramePr>
            <p:nvPr/>
          </p:nvGraphicFramePr>
          <p:xfrm>
            <a:off x="4288" y="3792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2" name="Equation" r:id="rId7" imgW="1803240" imgH="406080" progId="Equation.3">
                    <p:embed/>
                  </p:oleObj>
                </mc:Choice>
                <mc:Fallback>
                  <p:oleObj name="Equation" r:id="rId7" imgW="1803240" imgH="406080" progId="Equation.3">
                    <p:embed/>
                    <p:pic>
                      <p:nvPicPr>
                        <p:cNvPr id="0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3792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3078"/>
            <p:cNvGraphicFramePr>
              <a:graphicFrameLocks noChangeAspect="1"/>
            </p:cNvGraphicFramePr>
            <p:nvPr/>
          </p:nvGraphicFramePr>
          <p:xfrm>
            <a:off x="1783" y="3204"/>
            <a:ext cx="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3" name="Equation" r:id="rId9" imgW="901440" imgH="850680" progId="Equation.3">
                    <p:embed/>
                  </p:oleObj>
                </mc:Choice>
                <mc:Fallback>
                  <p:oleObj name="Equation" r:id="rId9" imgW="901440" imgH="850680" progId="Equation.3">
                    <p:embed/>
                    <p:pic>
                      <p:nvPicPr>
                        <p:cNvPr id="0" name="Object 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3204"/>
                          <a:ext cx="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3079"/>
            <p:cNvGraphicFramePr>
              <a:graphicFrameLocks noChangeAspect="1"/>
            </p:cNvGraphicFramePr>
            <p:nvPr/>
          </p:nvGraphicFramePr>
          <p:xfrm>
            <a:off x="2392" y="3207"/>
            <a:ext cx="54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4" name="Equation" r:id="rId11" imgW="863280" imgH="850680" progId="Equation.3">
                    <p:embed/>
                  </p:oleObj>
                </mc:Choice>
                <mc:Fallback>
                  <p:oleObj name="Equation" r:id="rId11" imgW="863280" imgH="850680" progId="Equation.3">
                    <p:embed/>
                    <p:pic>
                      <p:nvPicPr>
                        <p:cNvPr id="0" name="Object 3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207"/>
                          <a:ext cx="54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3080"/>
            <p:cNvGraphicFramePr>
              <a:graphicFrameLocks noChangeAspect="1"/>
            </p:cNvGraphicFramePr>
            <p:nvPr/>
          </p:nvGraphicFramePr>
          <p:xfrm>
            <a:off x="2936" y="3208"/>
            <a:ext cx="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5" name="Equation" r:id="rId13" imgW="901440" imgH="850680" progId="Equation.3">
                    <p:embed/>
                  </p:oleObj>
                </mc:Choice>
                <mc:Fallback>
                  <p:oleObj name="Equation" r:id="rId13" imgW="901440" imgH="850680" progId="Equation.3">
                    <p:embed/>
                    <p:pic>
                      <p:nvPicPr>
                        <p:cNvPr id="0" name="Object 3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3208"/>
                          <a:ext cx="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3081"/>
            <p:cNvGraphicFramePr>
              <a:graphicFrameLocks noChangeAspect="1"/>
            </p:cNvGraphicFramePr>
            <p:nvPr/>
          </p:nvGraphicFramePr>
          <p:xfrm>
            <a:off x="3568" y="3168"/>
            <a:ext cx="20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6" name="Equation" r:id="rId15" imgW="3174840" imgH="939600" progId="Equation.3">
                    <p:embed/>
                  </p:oleObj>
                </mc:Choice>
                <mc:Fallback>
                  <p:oleObj name="Equation" r:id="rId15" imgW="3174840" imgH="939600" progId="Equation.3">
                    <p:embed/>
                    <p:pic>
                      <p:nvPicPr>
                        <p:cNvPr id="0" name="Object 3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168"/>
                          <a:ext cx="20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7" name="Rectangle 308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2954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</a:t>
            </a:r>
          </a:p>
        </p:txBody>
      </p:sp>
      <p:sp>
        <p:nvSpPr>
          <p:cNvPr id="60428" name="Text Box 3084"/>
          <p:cNvSpPr txBox="1">
            <a:spLocks noChangeArrowheads="1"/>
          </p:cNvSpPr>
          <p:nvPr/>
        </p:nvSpPr>
        <p:spPr bwMode="auto">
          <a:xfrm>
            <a:off x="4800600" y="304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en-US" altLang="zh-CN"/>
              <a:t> = 0</a:t>
            </a:r>
            <a:r>
              <a:rPr lang="zh-CN" altLang="en-US"/>
              <a:t>处展为幂级数</a:t>
            </a:r>
            <a:r>
              <a:rPr lang="en-US" altLang="zh-CN"/>
              <a:t>.</a:t>
            </a:r>
          </a:p>
        </p:txBody>
      </p:sp>
      <p:graphicFrame>
        <p:nvGraphicFramePr>
          <p:cNvPr id="60429" name="Object 3085"/>
          <p:cNvGraphicFramePr>
            <a:graphicFrameLocks noChangeAspect="1"/>
          </p:cNvGraphicFramePr>
          <p:nvPr/>
        </p:nvGraphicFramePr>
        <p:xfrm>
          <a:off x="1524000" y="330200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17" imgW="3238200" imgH="507960" progId="Equation.3">
                  <p:embed/>
                </p:oleObj>
              </mc:Choice>
              <mc:Fallback>
                <p:oleObj name="Equation" r:id="rId17" imgW="3238200" imgH="507960" progId="Equation.3">
                  <p:embed/>
                  <p:pic>
                    <p:nvPicPr>
                      <p:cNvPr id="0" name="Object 3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0200"/>
                        <a:ext cx="323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3086"/>
          <p:cNvSpPr txBox="1">
            <a:spLocks noChangeArrowheads="1"/>
          </p:cNvSpPr>
          <p:nvPr/>
        </p:nvSpPr>
        <p:spPr bwMode="auto">
          <a:xfrm>
            <a:off x="609600" y="9286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0432" name="Object 3088"/>
          <p:cNvGraphicFramePr>
            <a:graphicFrameLocks noChangeAspect="1"/>
          </p:cNvGraphicFramePr>
          <p:nvPr/>
        </p:nvGraphicFramePr>
        <p:xfrm>
          <a:off x="1295400" y="927100"/>
          <a:ext cx="488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19" imgW="4889160" imgH="596880" progId="Equation.3">
                  <p:embed/>
                </p:oleObj>
              </mc:Choice>
              <mc:Fallback>
                <p:oleObj name="Equation" r:id="rId19" imgW="4889160" imgH="596880" progId="Equation.3">
                  <p:embed/>
                  <p:pic>
                    <p:nvPicPr>
                      <p:cNvPr id="0" name="Object 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27100"/>
                        <a:ext cx="488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3089"/>
          <p:cNvGraphicFramePr>
            <a:graphicFrameLocks noChangeAspect="1"/>
          </p:cNvGraphicFramePr>
          <p:nvPr/>
        </p:nvGraphicFramePr>
        <p:xfrm>
          <a:off x="1498600" y="1849438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21" imgW="1498320" imgH="406080" progId="Equation.3">
                  <p:embed/>
                </p:oleObj>
              </mc:Choice>
              <mc:Fallback>
                <p:oleObj name="Equation" r:id="rId21" imgW="1498320" imgH="406080" progId="Equation.3">
                  <p:embed/>
                  <p:pic>
                    <p:nvPicPr>
                      <p:cNvPr id="0" name="Object 3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49438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3090"/>
          <p:cNvGraphicFramePr>
            <a:graphicFrameLocks noChangeAspect="1"/>
          </p:cNvGraphicFramePr>
          <p:nvPr/>
        </p:nvGraphicFramePr>
        <p:xfrm>
          <a:off x="6515100" y="9906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23" imgW="2552400" imgH="914400" progId="Equation.3">
                  <p:embed/>
                </p:oleObj>
              </mc:Choice>
              <mc:Fallback>
                <p:oleObj name="Equation" r:id="rId23" imgW="2552400" imgH="914400" progId="Equation.3">
                  <p:embed/>
                  <p:pic>
                    <p:nvPicPr>
                      <p:cNvPr id="0" name="Object 3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990600"/>
                        <a:ext cx="25527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3093"/>
          <p:cNvGraphicFramePr>
            <a:graphicFrameLocks noChangeAspect="1"/>
          </p:cNvGraphicFramePr>
          <p:nvPr/>
        </p:nvGraphicFramePr>
        <p:xfrm>
          <a:off x="3043238" y="1473200"/>
          <a:ext cx="1206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25" imgW="1206360" imgH="1117440" progId="Equation.3">
                  <p:embed/>
                </p:oleObj>
              </mc:Choice>
              <mc:Fallback>
                <p:oleObj name="Equation" r:id="rId25" imgW="1206360" imgH="1117440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473200"/>
                        <a:ext cx="1206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3094"/>
          <p:cNvGraphicFramePr>
            <a:graphicFrameLocks noChangeAspect="1"/>
          </p:cNvGraphicFramePr>
          <p:nvPr/>
        </p:nvGraphicFramePr>
        <p:xfrm>
          <a:off x="4724400" y="1852613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27" imgW="1676160" imgH="406080" progId="Equation.3">
                  <p:embed/>
                </p:oleObj>
              </mc:Choice>
              <mc:Fallback>
                <p:oleObj name="Equation" r:id="rId27" imgW="1676160" imgH="406080" progId="Equation.3">
                  <p:embed/>
                  <p:pic>
                    <p:nvPicPr>
                      <p:cNvPr id="0" name="Object 3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52613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3095"/>
          <p:cNvGraphicFramePr>
            <a:graphicFrameLocks noChangeAspect="1"/>
          </p:cNvGraphicFramePr>
          <p:nvPr/>
        </p:nvGraphicFramePr>
        <p:xfrm>
          <a:off x="1524000" y="2946400"/>
          <a:ext cx="143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29" imgW="1434960" imgH="596880" progId="Equation.3">
                  <p:embed/>
                </p:oleObj>
              </mc:Choice>
              <mc:Fallback>
                <p:oleObj name="Equation" r:id="rId29" imgW="1434960" imgH="596880" progId="Equation.3">
                  <p:embed/>
                  <p:pic>
                    <p:nvPicPr>
                      <p:cNvPr id="0" name="Object 3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46400"/>
                        <a:ext cx="1435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3096"/>
          <p:cNvGraphicFramePr>
            <a:graphicFrameLocks noChangeAspect="1"/>
          </p:cNvGraphicFramePr>
          <p:nvPr/>
        </p:nvGraphicFramePr>
        <p:xfrm>
          <a:off x="2986088" y="2667000"/>
          <a:ext cx="266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31" imgW="2666880" imgH="1104840" progId="Equation.3">
                  <p:embed/>
                </p:oleObj>
              </mc:Choice>
              <mc:Fallback>
                <p:oleObj name="Equation" r:id="rId31" imgW="2666880" imgH="1104840" progId="Equation.3">
                  <p:embed/>
                  <p:pic>
                    <p:nvPicPr>
                      <p:cNvPr id="0" name="Object 3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667000"/>
                        <a:ext cx="266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102"/>
          <p:cNvGraphicFramePr>
            <a:graphicFrameLocks noChangeAspect="1"/>
          </p:cNvGraphicFramePr>
          <p:nvPr/>
        </p:nvGraphicFramePr>
        <p:xfrm>
          <a:off x="6019800" y="288925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33" imgW="1815840" imgH="609480" progId="Equation.3">
                  <p:embed/>
                </p:oleObj>
              </mc:Choice>
              <mc:Fallback>
                <p:oleObj name="Equation" r:id="rId33" imgW="1815840" imgH="609480" progId="Equation.3">
                  <p:embed/>
                  <p:pic>
                    <p:nvPicPr>
                      <p:cNvPr id="0" name="Object 3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8925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3082"/>
          <p:cNvSpPr>
            <a:spLocks noChangeArrowheads="1"/>
          </p:cNvSpPr>
          <p:nvPr/>
        </p:nvSpPr>
        <p:spPr bwMode="auto">
          <a:xfrm>
            <a:off x="228600" y="4953000"/>
            <a:ext cx="87693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45" name="Object 3101"/>
          <p:cNvGraphicFramePr>
            <a:graphicFrameLocks noChangeAspect="1"/>
          </p:cNvGraphicFramePr>
          <p:nvPr/>
        </p:nvGraphicFramePr>
        <p:xfrm>
          <a:off x="2368550" y="5105400"/>
          <a:ext cx="39211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35" imgW="3924000" imgH="1104840" progId="Equation.3">
                  <p:embed/>
                </p:oleObj>
              </mc:Choice>
              <mc:Fallback>
                <p:oleObj name="Equation" r:id="rId35" imgW="3924000" imgH="1104840" progId="Equation.3">
                  <p:embed/>
                  <p:pic>
                    <p:nvPicPr>
                      <p:cNvPr id="0" name="Object 3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105400"/>
                        <a:ext cx="39211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03"/>
          <p:cNvGraphicFramePr>
            <a:graphicFrameLocks noChangeAspect="1"/>
          </p:cNvGraphicFramePr>
          <p:nvPr/>
        </p:nvGraphicFramePr>
        <p:xfrm>
          <a:off x="6642100" y="53340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37" imgW="1815840" imgH="609480" progId="Equation.3">
                  <p:embed/>
                </p:oleObj>
              </mc:Choice>
              <mc:Fallback>
                <p:oleObj name="Equation" r:id="rId37" imgW="1815840" imgH="609480" progId="Equation.3">
                  <p:embed/>
                  <p:pic>
                    <p:nvPicPr>
                      <p:cNvPr id="0" name="Object 3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33400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Rectangle 3105"/>
          <p:cNvSpPr>
            <a:spLocks noChangeArrowheads="1"/>
          </p:cNvSpPr>
          <p:nvPr/>
        </p:nvSpPr>
        <p:spPr bwMode="auto">
          <a:xfrm>
            <a:off x="6400800" y="914400"/>
            <a:ext cx="2667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Text Box 3097"/>
          <p:cNvSpPr txBox="1">
            <a:spLocks noChangeArrowheads="1"/>
          </p:cNvSpPr>
          <p:nvPr/>
        </p:nvSpPr>
        <p:spPr bwMode="auto">
          <a:xfrm>
            <a:off x="263525" y="4129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60442" name="Object 3098"/>
          <p:cNvGraphicFramePr>
            <a:graphicFrameLocks noChangeAspect="1"/>
          </p:cNvGraphicFramePr>
          <p:nvPr/>
        </p:nvGraphicFramePr>
        <p:xfrm>
          <a:off x="1520825" y="42418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39" imgW="1638000" imgH="406080" progId="Equation.3">
                  <p:embed/>
                </p:oleObj>
              </mc:Choice>
              <mc:Fallback>
                <p:oleObj name="Equation" r:id="rId39" imgW="1638000" imgH="406080" progId="Equation.3">
                  <p:embed/>
                  <p:pic>
                    <p:nvPicPr>
                      <p:cNvPr id="0" name="Object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2418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3099"/>
          <p:cNvGraphicFramePr>
            <a:graphicFrameLocks noChangeAspect="1"/>
          </p:cNvGraphicFramePr>
          <p:nvPr/>
        </p:nvGraphicFramePr>
        <p:xfrm>
          <a:off x="3165475" y="3895725"/>
          <a:ext cx="116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41" imgW="1168200" imgH="1041120" progId="Equation.3">
                  <p:embed/>
                </p:oleObj>
              </mc:Choice>
              <mc:Fallback>
                <p:oleObj name="Equation" r:id="rId41" imgW="1168200" imgH="1041120" progId="Equation.3">
                  <p:embed/>
                  <p:pic>
                    <p:nvPicPr>
                      <p:cNvPr id="0" name="Object 3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895725"/>
                        <a:ext cx="1168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3100"/>
          <p:cNvGraphicFramePr>
            <a:graphicFrameLocks noChangeAspect="1"/>
          </p:cNvGraphicFramePr>
          <p:nvPr/>
        </p:nvGraphicFramePr>
        <p:xfrm>
          <a:off x="4416425" y="3835400"/>
          <a:ext cx="2781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43" imgW="2781000" imgH="1117440" progId="Equation.3">
                  <p:embed/>
                </p:oleObj>
              </mc:Choice>
              <mc:Fallback>
                <p:oleObj name="Equation" r:id="rId43" imgW="2781000" imgH="1117440" progId="Equation.3">
                  <p:embed/>
                  <p:pic>
                    <p:nvPicPr>
                      <p:cNvPr id="0" name="Object 3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3835400"/>
                        <a:ext cx="2781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52" name="Picture 3108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53" name="Text Box 310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0454" name="Picture 311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5" name="Picture 311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6" name="Picture 311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7" name="Picture 311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8" name="Picture 311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build="p" autoUpdateAnimBg="0"/>
      <p:bldP spid="60426" grpId="0" animBg="1"/>
      <p:bldP spid="60449" grpId="0" animBg="1"/>
      <p:bldP spid="6044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5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17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8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9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0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1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26" name="Object 58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99592" y="548680"/>
            <a:ext cx="39950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三、幂级数应用举例 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724348" y="1280051"/>
            <a:ext cx="2242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FFFF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近似计算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724348" y="2009140"/>
            <a:ext cx="22429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FFFF"/>
                </a:solidFill>
              </a:rPr>
              <a:t>2. 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欧拉公式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724348" y="2817752"/>
            <a:ext cx="4714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FFFF"/>
                </a:solidFill>
              </a:rPr>
              <a:t>3. 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微分方程的幂级数解法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312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0" grpId="0" build="p" autoUpdateAnimBg="0"/>
      <p:bldP spid="31" grpId="0" build="p" autoUpdateAnimBg="0"/>
      <p:bldP spid="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819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b="1" dirty="0" smtClean="0">
                <a:ea typeface="楷体_GB2312" panose="02010609030101010101" pitchFamily="49" charset="-122"/>
              </a:rPr>
              <a:t>1.  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近似</a:t>
            </a:r>
            <a:r>
              <a:rPr lang="zh-CN" altLang="en-US" sz="3200" b="1" dirty="0">
                <a:ea typeface="楷体_GB2312" panose="02010609030101010101" pitchFamily="49" charset="-122"/>
              </a:rPr>
              <a:t>计算</a:t>
            </a:r>
          </a:p>
        </p:txBody>
      </p:sp>
      <p:grpSp>
        <p:nvGrpSpPr>
          <p:cNvPr id="84997" name="Group 1029"/>
          <p:cNvGrpSpPr>
            <a:grpSpLocks/>
          </p:cNvGrpSpPr>
          <p:nvPr/>
        </p:nvGrpSpPr>
        <p:grpSpPr bwMode="auto">
          <a:xfrm>
            <a:off x="76200" y="5029200"/>
            <a:ext cx="8915400" cy="1292225"/>
            <a:chOff x="48" y="3390"/>
            <a:chExt cx="5616" cy="814"/>
          </a:xfrm>
        </p:grpSpPr>
        <p:grpSp>
          <p:nvGrpSpPr>
            <p:cNvPr id="84998" name="Group 1030"/>
            <p:cNvGrpSpPr>
              <a:grpSpLocks/>
            </p:cNvGrpSpPr>
            <p:nvPr/>
          </p:nvGrpSpPr>
          <p:grpSpPr bwMode="auto">
            <a:xfrm>
              <a:off x="48" y="3390"/>
              <a:ext cx="5520" cy="594"/>
              <a:chOff x="48" y="3390"/>
              <a:chExt cx="5520" cy="594"/>
            </a:xfrm>
          </p:grpSpPr>
          <p:graphicFrame>
            <p:nvGraphicFramePr>
              <p:cNvPr id="84999" name="Object 1031"/>
              <p:cNvGraphicFramePr>
                <a:graphicFrameLocks noChangeAspect="1"/>
              </p:cNvGraphicFramePr>
              <p:nvPr/>
            </p:nvGraphicFramePr>
            <p:xfrm>
              <a:off x="48" y="3504"/>
              <a:ext cx="1660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1" name="公式" r:id="rId3" imgW="1168200" imgH="228600" progId="Equation.3">
                      <p:embed/>
                    </p:oleObj>
                  </mc:Choice>
                  <mc:Fallback>
                    <p:oleObj name="公式" r:id="rId3" imgW="11682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3504"/>
                            <a:ext cx="1660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0" name="Object 1032"/>
              <p:cNvGraphicFramePr>
                <a:graphicFrameLocks noChangeAspect="1"/>
              </p:cNvGraphicFramePr>
              <p:nvPr/>
            </p:nvGraphicFramePr>
            <p:xfrm>
              <a:off x="1728" y="3390"/>
              <a:ext cx="1440" cy="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2" name="公式" r:id="rId5" imgW="1041120" imgH="431640" progId="Equation.3">
                      <p:embed/>
                    </p:oleObj>
                  </mc:Choice>
                  <mc:Fallback>
                    <p:oleObj name="公式" r:id="rId5" imgW="10411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390"/>
                            <a:ext cx="1440" cy="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1" name="Object 1033"/>
              <p:cNvGraphicFramePr>
                <a:graphicFrameLocks noChangeAspect="1"/>
              </p:cNvGraphicFramePr>
              <p:nvPr/>
            </p:nvGraphicFramePr>
            <p:xfrm>
              <a:off x="3216" y="3425"/>
              <a:ext cx="2352" cy="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83" name="公式" r:id="rId7" imgW="1955520" imgH="431640" progId="Equation.3">
                      <p:embed/>
                    </p:oleObj>
                  </mc:Choice>
                  <mc:Fallback>
                    <p:oleObj name="公式" r:id="rId7" imgW="19555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3425"/>
                            <a:ext cx="2352" cy="5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5002" name="Object 1034"/>
            <p:cNvGraphicFramePr>
              <a:graphicFrameLocks noChangeAspect="1"/>
            </p:cNvGraphicFramePr>
            <p:nvPr/>
          </p:nvGraphicFramePr>
          <p:xfrm>
            <a:off x="4430" y="3888"/>
            <a:ext cx="12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4" name="公式" r:id="rId9" imgW="787320" imgH="203040" progId="Equation.3">
                    <p:embed/>
                  </p:oleObj>
                </mc:Choice>
                <mc:Fallback>
                  <p:oleObj name="公式" r:id="rId9" imgW="787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3888"/>
                          <a:ext cx="12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3" name="Rectangle 1035"/>
          <p:cNvSpPr>
            <a:spLocks noChangeArrowheads="1"/>
          </p:cNvSpPr>
          <p:nvPr/>
        </p:nvSpPr>
        <p:spPr bwMode="auto">
          <a:xfrm>
            <a:off x="74613" y="4876800"/>
            <a:ext cx="906938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5008" name="Text Box 1040"/>
          <p:cNvSpPr txBox="1">
            <a:spLocks noChangeArrowheads="1"/>
          </p:cNvSpPr>
          <p:nvPr/>
        </p:nvSpPr>
        <p:spPr bwMode="auto">
          <a:xfrm>
            <a:off x="609600" y="928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例</a:t>
            </a:r>
            <a:r>
              <a:rPr lang="en-US" altLang="zh-CN" b="1">
                <a:solidFill>
                  <a:srgbClr val="FFFF00"/>
                </a:solidFill>
              </a:rPr>
              <a:t>1.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计算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85009" name="Object 1041"/>
          <p:cNvGraphicFramePr>
            <a:graphicFrameLocks noChangeAspect="1"/>
          </p:cNvGraphicFramePr>
          <p:nvPr/>
        </p:nvGraphicFramePr>
        <p:xfrm>
          <a:off x="2273300" y="1011238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11" imgW="850680" imgH="406080" progId="Equation.3">
                  <p:embed/>
                </p:oleObj>
              </mc:Choice>
              <mc:Fallback>
                <p:oleObj name="Equation" r:id="rId11" imgW="850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11238"/>
                        <a:ext cx="85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042"/>
          <p:cNvGraphicFramePr>
            <a:graphicFrameLocks noChangeAspect="1"/>
          </p:cNvGraphicFramePr>
          <p:nvPr/>
        </p:nvGraphicFramePr>
        <p:xfrm>
          <a:off x="5943600" y="909638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13" imgW="736560" imgH="431640" progId="Equation.3">
                  <p:embed/>
                </p:oleObj>
              </mc:Choice>
              <mc:Fallback>
                <p:oleObj name="Equation" r:id="rId13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09638"/>
                        <a:ext cx="73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Object 1046"/>
          <p:cNvGraphicFramePr>
            <a:graphicFrameLocks noChangeAspect="1"/>
          </p:cNvGraphicFramePr>
          <p:nvPr/>
        </p:nvGraphicFramePr>
        <p:xfrm>
          <a:off x="793750" y="3454400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15" imgW="1650960" imgH="888840" progId="Equation.3">
                  <p:embed/>
                </p:oleObj>
              </mc:Choice>
              <mc:Fallback>
                <p:oleObj name="Equation" r:id="rId15" imgW="1650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454400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Object 1047"/>
          <p:cNvGraphicFramePr>
            <a:graphicFrameLocks noChangeAspect="1"/>
          </p:cNvGraphicFramePr>
          <p:nvPr/>
        </p:nvGraphicFramePr>
        <p:xfrm>
          <a:off x="2393950" y="3375025"/>
          <a:ext cx="142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17" imgW="1422360" imgH="965160" progId="Equation.3">
                  <p:embed/>
                </p:oleObj>
              </mc:Choice>
              <mc:Fallback>
                <p:oleObj name="Equation" r:id="rId17" imgW="1422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375025"/>
                        <a:ext cx="142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1048"/>
          <p:cNvGraphicFramePr>
            <a:graphicFrameLocks noChangeAspect="1"/>
          </p:cNvGraphicFramePr>
          <p:nvPr/>
        </p:nvGraphicFramePr>
        <p:xfrm>
          <a:off x="3876675" y="3360738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19" imgW="1841400" imgH="965160" progId="Equation.3">
                  <p:embed/>
                </p:oleObj>
              </mc:Choice>
              <mc:Fallback>
                <p:oleObj name="Equation" r:id="rId19" imgW="1841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360738"/>
                        <a:ext cx="184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1049"/>
          <p:cNvGraphicFramePr>
            <a:graphicFrameLocks noChangeAspect="1"/>
          </p:cNvGraphicFramePr>
          <p:nvPr/>
        </p:nvGraphicFramePr>
        <p:xfrm>
          <a:off x="5756275" y="3362325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21" imgW="3009600" imgH="965160" progId="Equation.3">
                  <p:embed/>
                </p:oleObj>
              </mc:Choice>
              <mc:Fallback>
                <p:oleObj name="Equation" r:id="rId21" imgW="30096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3362325"/>
                        <a:ext cx="300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1050"/>
          <p:cNvGraphicFramePr>
            <a:graphicFrameLocks noChangeAspect="1"/>
          </p:cNvGraphicFramePr>
          <p:nvPr/>
        </p:nvGraphicFramePr>
        <p:xfrm>
          <a:off x="8613775" y="3352800"/>
          <a:ext cx="377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公式" r:id="rId23" imgW="152280" imgH="406080" progId="Equation.3">
                  <p:embed/>
                </p:oleObj>
              </mc:Choice>
              <mc:Fallback>
                <p:oleObj name="公式" r:id="rId23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5" y="3352800"/>
                        <a:ext cx="377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1052"/>
          <p:cNvGraphicFramePr>
            <a:graphicFrameLocks noChangeAspect="1"/>
          </p:cNvGraphicFramePr>
          <p:nvPr/>
        </p:nvGraphicFramePr>
        <p:xfrm>
          <a:off x="6896100" y="4419600"/>
          <a:ext cx="217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25" imgW="2171520" imgH="990360" progId="Equation.3">
                  <p:embed/>
                </p:oleObj>
              </mc:Choice>
              <mc:Fallback>
                <p:oleObj name="Equation" r:id="rId25" imgW="21715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419600"/>
                        <a:ext cx="2171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1" name="Object 1053"/>
          <p:cNvGraphicFramePr>
            <a:graphicFrameLocks noChangeAspect="1"/>
          </p:cNvGraphicFramePr>
          <p:nvPr/>
        </p:nvGraphicFramePr>
        <p:xfrm>
          <a:off x="833438" y="5486400"/>
          <a:ext cx="351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27" imgW="3517560" imgH="876240" progId="Equation.3">
                  <p:embed/>
                </p:oleObj>
              </mc:Choice>
              <mc:Fallback>
                <p:oleObj name="Equation" r:id="rId27" imgW="35175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486400"/>
                        <a:ext cx="351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2" name="Object 1054"/>
          <p:cNvGraphicFramePr>
            <a:graphicFrameLocks noChangeAspect="1"/>
          </p:cNvGraphicFramePr>
          <p:nvPr/>
        </p:nvGraphicFramePr>
        <p:xfrm>
          <a:off x="4406900" y="5778500"/>
          <a:ext cx="336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29" imgW="3365280" imgH="317160" progId="Equation.3">
                  <p:embed/>
                </p:oleObj>
              </mc:Choice>
              <mc:Fallback>
                <p:oleObj name="Equation" r:id="rId29" imgW="3365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778500"/>
                        <a:ext cx="336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3" name="Text Box 1055"/>
          <p:cNvSpPr txBox="1">
            <a:spLocks noChangeArrowheads="1"/>
          </p:cNvSpPr>
          <p:nvPr/>
        </p:nvSpPr>
        <p:spPr bwMode="auto">
          <a:xfrm>
            <a:off x="3124200" y="928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的近似值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精确到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85025" name="Object 1057"/>
          <p:cNvGraphicFramePr>
            <a:graphicFrameLocks noChangeAspect="1"/>
          </p:cNvGraphicFramePr>
          <p:nvPr/>
        </p:nvGraphicFramePr>
        <p:xfrm>
          <a:off x="1676400" y="4330700"/>
          <a:ext cx="5178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1" imgW="5181480" imgH="1079280" progId="Equation.3">
                  <p:embed/>
                </p:oleObj>
              </mc:Choice>
              <mc:Fallback>
                <p:oleObj name="Equation" r:id="rId31" imgW="51814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30700"/>
                        <a:ext cx="51784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Rectangle 1058"/>
          <p:cNvSpPr>
            <a:spLocks noChangeArrowheads="1"/>
          </p:cNvSpPr>
          <p:nvPr/>
        </p:nvSpPr>
        <p:spPr bwMode="auto">
          <a:xfrm>
            <a:off x="6858000" y="43434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rgbClr val="000099"/>
              </a:solidFill>
            </a:endParaRPr>
          </a:p>
        </p:txBody>
      </p:sp>
      <p:graphicFrame>
        <p:nvGraphicFramePr>
          <p:cNvPr id="85027" name="Object 1059"/>
          <p:cNvGraphicFramePr>
            <a:graphicFrameLocks noChangeAspect="1"/>
          </p:cNvGraphicFramePr>
          <p:nvPr/>
        </p:nvGraphicFramePr>
        <p:xfrm>
          <a:off x="6934200" y="45720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33" imgW="1701720" imgH="431640" progId="Equation.3">
                  <p:embed/>
                </p:oleObj>
              </mc:Choice>
              <mc:Fallback>
                <p:oleObj name="Equation" r:id="rId33" imgW="1701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028"/>
          <p:cNvGraphicFramePr>
            <a:graphicFrameLocks noChangeAspect="1"/>
          </p:cNvGraphicFramePr>
          <p:nvPr/>
        </p:nvGraphicFramePr>
        <p:xfrm>
          <a:off x="2214563" y="2238375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35" imgW="888840" imgH="888840" progId="Equation.3">
                  <p:embed/>
                </p:oleObj>
              </mc:Choice>
              <mc:Fallback>
                <p:oleObj name="Equation" r:id="rId35" imgW="888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238375"/>
                        <a:ext cx="88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036"/>
          <p:cNvGraphicFramePr>
            <a:graphicFrameLocks noChangeAspect="1"/>
          </p:cNvGraphicFramePr>
          <p:nvPr/>
        </p:nvGraphicFramePr>
        <p:xfrm>
          <a:off x="3125788" y="2239963"/>
          <a:ext cx="105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37" imgW="1054080" imgH="876240" progId="Equation.3">
                  <p:embed/>
                </p:oleObj>
              </mc:Choice>
              <mc:Fallback>
                <p:oleObj name="Equation" r:id="rId37" imgW="10540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239963"/>
                        <a:ext cx="1054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037"/>
          <p:cNvGraphicFramePr>
            <a:graphicFrameLocks noChangeAspect="1"/>
          </p:cNvGraphicFramePr>
          <p:nvPr/>
        </p:nvGraphicFramePr>
        <p:xfrm>
          <a:off x="4167188" y="219710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39" imgW="1701720" imgH="965160" progId="Equation.3">
                  <p:embed/>
                </p:oleObj>
              </mc:Choice>
              <mc:Fallback>
                <p:oleObj name="Equation" r:id="rId39" imgW="17017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19710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038"/>
          <p:cNvGraphicFramePr>
            <a:graphicFrameLocks noChangeAspect="1"/>
          </p:cNvGraphicFramePr>
          <p:nvPr/>
        </p:nvGraphicFramePr>
        <p:xfrm>
          <a:off x="5919788" y="21971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41" imgW="2489040" imgH="965160" progId="Equation.3">
                  <p:embed/>
                </p:oleObj>
              </mc:Choice>
              <mc:Fallback>
                <p:oleObj name="Equation" r:id="rId41" imgW="24890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197100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Text Box 1043"/>
          <p:cNvSpPr txBox="1">
            <a:spLocks noChangeArrowheads="1"/>
          </p:cNvSpPr>
          <p:nvPr/>
        </p:nvSpPr>
        <p:spPr bwMode="auto">
          <a:xfrm>
            <a:off x="609600" y="1485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85012" name="Object 1044"/>
          <p:cNvGraphicFramePr>
            <a:graphicFrameLocks noChangeAspect="1"/>
          </p:cNvGraphicFramePr>
          <p:nvPr/>
        </p:nvGraphicFramePr>
        <p:xfrm>
          <a:off x="1295400" y="1612900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43" imgW="2514600" imgH="406080" progId="Equation.3">
                  <p:embed/>
                </p:oleObj>
              </mc:Choice>
              <mc:Fallback>
                <p:oleObj name="Equation" r:id="rId43" imgW="2514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12900"/>
                        <a:ext cx="251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Object 1045"/>
          <p:cNvGraphicFramePr>
            <a:graphicFrameLocks noChangeAspect="1"/>
          </p:cNvGraphicFramePr>
          <p:nvPr/>
        </p:nvGraphicFramePr>
        <p:xfrm>
          <a:off x="3937000" y="1485900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45" imgW="1854000" imgH="698400" progId="Equation.3">
                  <p:embed/>
                </p:oleObj>
              </mc:Choice>
              <mc:Fallback>
                <p:oleObj name="Equation" r:id="rId45" imgW="1854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485900"/>
                        <a:ext cx="1854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9" name="Object 1061"/>
          <p:cNvGraphicFramePr>
            <a:graphicFrameLocks noChangeAspect="1"/>
          </p:cNvGraphicFramePr>
          <p:nvPr/>
        </p:nvGraphicFramePr>
        <p:xfrm>
          <a:off x="8229600" y="2209800"/>
          <a:ext cx="30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47" imgW="304560" imgH="888840" progId="Equation.3">
                  <p:embed/>
                </p:oleObj>
              </mc:Choice>
              <mc:Fallback>
                <p:oleObj name="Equation" r:id="rId47" imgW="304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09800"/>
                        <a:ext cx="30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031" name="Picture 1063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32" name="Text Box 106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5033" name="Picture 106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34" name="Picture 106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35" name="Picture 106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36" name="Picture 106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37" name="Picture 106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621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08" grpId="0" autoUpdateAnimBg="0"/>
      <p:bldP spid="85023" grpId="0" autoUpdateAnimBg="0"/>
      <p:bldP spid="85026" grpId="0" animBg="1" autoUpdateAnimBg="0"/>
      <p:bldP spid="850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19200" y="1955800"/>
          <a:ext cx="7400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7403760" imgH="939600" progId="Equation.3">
                  <p:embed/>
                </p:oleObj>
              </mc:Choice>
              <mc:Fallback>
                <p:oleObj name="Equation" r:id="rId3" imgW="7403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55800"/>
                        <a:ext cx="74009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3622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计算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209800" y="2921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5" imgW="558720" imgH="317160" progId="Equation.3">
                  <p:embed/>
                </p:oleObj>
              </mc:Choice>
              <mc:Fallback>
                <p:oleObj name="Equation" r:id="rId5" imgW="558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21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743200" y="228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的近似值 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使准确到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962650" y="228600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7" imgW="736560" imgH="431640" progId="Equation.3">
                  <p:embed/>
                </p:oleObj>
              </mc:Choice>
              <mc:Fallback>
                <p:oleObj name="Equation" r:id="rId7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28600"/>
                        <a:ext cx="73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09600" y="776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已知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804988" y="1041400"/>
          <a:ext cx="6653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9" imgW="6654600" imgH="939600" progId="Equation.3">
                  <p:embed/>
                </p:oleObj>
              </mc:Choice>
              <mc:Fallback>
                <p:oleObj name="Equation" r:id="rId9" imgW="6654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041400"/>
                        <a:ext cx="66532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3048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故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816100" y="2895600"/>
          <a:ext cx="4086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11" imgW="4089240" imgH="850680" progId="Equation.3">
                  <p:embed/>
                </p:oleObj>
              </mc:Choice>
              <mc:Fallback>
                <p:oleObj name="Equation" r:id="rId11" imgW="4089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895600"/>
                        <a:ext cx="4086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895600" y="3657600"/>
          <a:ext cx="367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13" imgW="3670200" imgH="850680" progId="Equation.3">
                  <p:embed/>
                </p:oleObj>
              </mc:Choice>
              <mc:Fallback>
                <p:oleObj name="Equation" r:id="rId13" imgW="36702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367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71500" y="45910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104900" y="4419600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15" imgW="1257120" imgH="850680" progId="Equation.3">
                  <p:embed/>
                </p:oleObj>
              </mc:Choice>
              <mc:Fallback>
                <p:oleObj name="Equation" r:id="rId15" imgW="1257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419600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362200" y="457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得</a:t>
            </a: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1905000" y="5410200"/>
          <a:ext cx="554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17" imgW="5549760" imgH="914400" progId="Equation.3">
                  <p:embed/>
                </p:oleObj>
              </mc:Choice>
              <mc:Fallback>
                <p:oleObj name="Equation" r:id="rId17" imgW="5549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554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7086600" y="38608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19" imgW="1714320" imgH="406080" progId="Equation.3">
                  <p:embed/>
                </p:oleObj>
              </mc:Choice>
              <mc:Fallback>
                <p:oleObj name="Equation" r:id="rId19" imgW="1714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608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2870200" y="44196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21" imgW="939600" imgH="850680" progId="Equation.3">
                  <p:embed/>
                </p:oleObj>
              </mc:Choice>
              <mc:Fallback>
                <p:oleObj name="Equation" r:id="rId21" imgW="9396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419600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810000" y="45989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于是有</a:t>
            </a:r>
          </a:p>
        </p:txBody>
      </p:sp>
      <p:pic>
        <p:nvPicPr>
          <p:cNvPr id="44052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4054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5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6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7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8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295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1" grpId="0" autoUpdateAnimBg="0"/>
      <p:bldP spid="44044" grpId="0" autoUpdateAnimBg="0"/>
      <p:bldP spid="44046" grpId="0" autoUpdateAnimBg="0"/>
      <p:bldP spid="440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079500" y="1066800"/>
          <a:ext cx="250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2501640" imgH="888840" progId="Equation.3">
                  <p:embed/>
                </p:oleObj>
              </mc:Choice>
              <mc:Fallback>
                <p:oleObj name="Equation" r:id="rId3" imgW="2501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066800"/>
                        <a:ext cx="250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984375" y="2151063"/>
          <a:ext cx="3502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3504960" imgH="914400" progId="Equation.3">
                  <p:embed/>
                </p:oleObj>
              </mc:Choice>
              <mc:Fallback>
                <p:oleObj name="Equation" r:id="rId5" imgW="3504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151063"/>
                        <a:ext cx="3502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5511800" y="2170113"/>
          <a:ext cx="163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7" imgW="1638000" imgH="990360" progId="Equation.3">
                  <p:embed/>
                </p:oleObj>
              </mc:Choice>
              <mc:Fallback>
                <p:oleObj name="Equation" r:id="rId7" imgW="16380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170113"/>
                        <a:ext cx="1638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1095375" y="4419600"/>
          <a:ext cx="5305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9" imgW="5308560" imgH="914400" progId="Equation.3">
                  <p:embed/>
                </p:oleObj>
              </mc:Choice>
              <mc:Fallback>
                <p:oleObj name="Equation" r:id="rId9" imgW="5308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19600"/>
                        <a:ext cx="5305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6477000" y="47244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11" imgW="1295280" imgH="317160" progId="Equation.3">
                  <p:embed/>
                </p:oleObj>
              </mc:Choice>
              <mc:Fallback>
                <p:oleObj name="Equation" r:id="rId11" imgW="1295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244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3657600" y="1066800"/>
          <a:ext cx="1270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13" imgW="1269720" imgH="876240" progId="Equation.3">
                  <p:embed/>
                </p:oleObj>
              </mc:Choice>
              <mc:Fallback>
                <p:oleObj name="Equation" r:id="rId13" imgW="126972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66800"/>
                        <a:ext cx="1270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5029200" y="1066800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15" imgW="2234880" imgH="888840" progId="Equation.3">
                  <p:embed/>
                </p:oleObj>
              </mc:Choice>
              <mc:Fallback>
                <p:oleObj name="Equation" r:id="rId15" imgW="2234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7239000" y="2184400"/>
          <a:ext cx="106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17" imgW="1066680" imgH="876240" progId="Equation.3">
                  <p:embed/>
                </p:oleObj>
              </mc:Choice>
              <mc:Fallback>
                <p:oleObj name="Equation" r:id="rId17" imgW="10666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84400"/>
                        <a:ext cx="1066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2095500" y="318135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19" imgW="3009600" imgH="850680" progId="Equation.3">
                  <p:embed/>
                </p:oleObj>
              </mc:Choice>
              <mc:Fallback>
                <p:oleObj name="Equation" r:id="rId19" imgW="30096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181350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669925" y="371475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在上述展开式中取前四项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pic>
        <p:nvPicPr>
          <p:cNvPr id="45082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5084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5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6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7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8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294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7432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说明</a:t>
            </a:r>
            <a:r>
              <a:rPr lang="en-US" altLang="zh-CN" sz="2800" b="1">
                <a:ea typeface="楷体_GB2312" panose="02010609030101010101" pitchFamily="49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在展开式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987550" y="8255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3" imgW="1041120" imgH="850680" progId="Equation.3">
                  <p:embed/>
                </p:oleObj>
              </mc:Choice>
              <mc:Fallback>
                <p:oleObj name="Equation" r:id="rId3" imgW="1041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8255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04800" y="18557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中</a:t>
            </a:r>
            <a:r>
              <a:rPr lang="en-US" altLang="zh-CN">
                <a:solidFill>
                  <a:srgbClr val="FFFFFF"/>
                </a:solidFill>
              </a:rPr>
              <a:t>,</a:t>
            </a:r>
            <a:r>
              <a:rPr lang="zh-CN" altLang="en-US">
                <a:solidFill>
                  <a:srgbClr val="FFFFFF"/>
                </a:solidFill>
              </a:rPr>
              <a:t>令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295400" y="17399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5" imgW="1447560" imgH="850680" progId="Equation.3">
                  <p:embed/>
                </p:oleObj>
              </mc:Choice>
              <mc:Fallback>
                <p:oleObj name="Equation" r:id="rId5" imgW="14475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399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336675" y="2667000"/>
          <a:ext cx="7197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7" imgW="7200720" imgH="914400" progId="Equation.3">
                  <p:embed/>
                </p:oleObj>
              </mc:Choice>
              <mc:Fallback>
                <p:oleObj name="Equation" r:id="rId7" imgW="7200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667000"/>
                        <a:ext cx="7197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876800" y="1843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得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81000" y="3962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9" imgW="1511280" imgH="406080" progId="Equation.3">
                  <p:embed/>
                </p:oleObj>
              </mc:Choice>
              <mc:Fallback>
                <p:oleObj name="Equation" r:id="rId9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09600" y="47386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具此递推公式可求出任意正整数的对数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  <a:r>
              <a:rPr lang="zh-CN" altLang="en-US">
                <a:solidFill>
                  <a:srgbClr val="FFFFFF"/>
                </a:solidFill>
              </a:rPr>
              <a:t>如</a:t>
            </a: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968375" y="5486400"/>
          <a:ext cx="5799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11" imgW="5803560" imgH="914400" progId="Equation.3">
                  <p:embed/>
                </p:oleObj>
              </mc:Choice>
              <mc:Fallback>
                <p:oleObj name="Equation" r:id="rId11" imgW="5803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486400"/>
                        <a:ext cx="57991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6934200" y="57150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13" imgW="1295280" imgH="317160" progId="Equation.3">
                  <p:embed/>
                </p:oleObj>
              </mc:Choice>
              <mc:Fallback>
                <p:oleObj name="Equation" r:id="rId13" imgW="1295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7150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590800" y="18430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 ( </a:t>
            </a:r>
            <a:r>
              <a:rPr lang="en-US" altLang="zh-CN" i="1">
                <a:solidFill>
                  <a:srgbClr val="FFFFFF"/>
                </a:solidFill>
              </a:rPr>
              <a:t>n</a:t>
            </a:r>
            <a:r>
              <a:rPr lang="zh-CN" altLang="en-US">
                <a:solidFill>
                  <a:srgbClr val="FFFFFF"/>
                </a:solidFill>
              </a:rPr>
              <a:t>为自然数</a:t>
            </a:r>
            <a:r>
              <a:rPr lang="en-US" altLang="zh-CN">
                <a:solidFill>
                  <a:srgbClr val="FFFFFF"/>
                </a:solidFill>
              </a:rPr>
              <a:t>) , 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1933575" y="3733800"/>
          <a:ext cx="6981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15" imgW="6984720" imgH="914400" progId="Equation.3">
                  <p:embed/>
                </p:oleObj>
              </mc:Choice>
              <mc:Fallback>
                <p:oleObj name="Equation" r:id="rId15" imgW="6984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733800"/>
                        <a:ext cx="69818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3124200" y="838200"/>
          <a:ext cx="3668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17" imgW="3670200" imgH="850680" progId="Equation.3">
                  <p:embed/>
                </p:oleObj>
              </mc:Choice>
              <mc:Fallback>
                <p:oleObj name="Equation" r:id="rId17" imgW="36702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8200"/>
                        <a:ext cx="3668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97" name="Picture 17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6099" name="Picture 1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0" name="Picture 2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1" name="Picture 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2" name="Picture 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3" name="Picture 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88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8" grpId="0" autoUpdateAnimBg="0"/>
      <p:bldP spid="46090" grpId="0" autoUpdateAnimBg="0"/>
      <p:bldP spid="460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524000" y="11271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3" imgW="1180800" imgH="444240" progId="Equation.3">
                  <p:embed/>
                </p:oleObj>
              </mc:Choice>
              <mc:Fallback>
                <p:oleObj name="Equation" r:id="rId3" imgW="11808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2712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743200" y="1127125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5" imgW="2387520" imgH="444240" progId="Equation.3">
                  <p:embed/>
                </p:oleObj>
              </mc:Choice>
              <mc:Fallback>
                <p:oleObj name="Equation" r:id="rId5" imgW="23875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27125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5232400" y="892175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7" imgW="2387520" imgH="939600" progId="Equation.3">
                  <p:embed/>
                </p:oleObj>
              </mc:Choice>
              <mc:Fallback>
                <p:oleObj name="Equation" r:id="rId7" imgW="238752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892175"/>
                        <a:ext cx="23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2509838" y="1727200"/>
          <a:ext cx="425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9" imgW="4254480" imgH="1015920" progId="Equation.3">
                  <p:embed/>
                </p:oleObj>
              </mc:Choice>
              <mc:Fallback>
                <p:oleObj name="Equation" r:id="rId9" imgW="425448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1727200"/>
                        <a:ext cx="425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304800" y="2743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泰勒级数 </a:t>
            </a:r>
            <a:r>
              <a:rPr lang="en-US" altLang="zh-CN" b="1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7696200" y="242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314325" y="3411966"/>
            <a:ext cx="8710736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/>
              <a:t>当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= 0</a:t>
            </a:r>
            <a:r>
              <a:rPr lang="en-US" altLang="zh-CN" dirty="0"/>
              <a:t>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泰勒级数又称为</a:t>
            </a:r>
            <a:r>
              <a:rPr lang="zh-CN" altLang="en-US" b="1" dirty="0" smtClean="0">
                <a:solidFill>
                  <a:schemeClr val="tx2"/>
                </a:solidFill>
              </a:rPr>
              <a:t>麦克劳林</a:t>
            </a:r>
            <a:r>
              <a:rPr lang="en-US" altLang="zh-CN" b="1" dirty="0" smtClean="0">
                <a:solidFill>
                  <a:schemeClr val="tx2"/>
                </a:solidFill>
              </a:rPr>
              <a:t>(</a:t>
            </a:r>
            <a:r>
              <a:rPr lang="en-US" altLang="zh-CN" dirty="0">
                <a:solidFill>
                  <a:schemeClr val="tx2"/>
                </a:solidFill>
              </a:rPr>
              <a:t>Maclaurin</a:t>
            </a:r>
            <a:r>
              <a:rPr lang="en-US" altLang="zh-CN" b="1" dirty="0" smtClean="0">
                <a:solidFill>
                  <a:schemeClr val="tx2"/>
                </a:solidFill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</a:rPr>
              <a:t>级数</a:t>
            </a:r>
            <a:r>
              <a:rPr lang="zh-CN" altLang="en-US" dirty="0" smtClean="0"/>
              <a:t> </a:t>
            </a:r>
            <a:r>
              <a:rPr lang="en-US" altLang="zh-CN" dirty="0"/>
              <a:t>.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1143000" y="47085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对此级数</a:t>
            </a:r>
            <a:r>
              <a:rPr lang="en-US" altLang="zh-CN"/>
              <a:t>, </a:t>
            </a:r>
            <a:r>
              <a:rPr lang="zh-CN" altLang="en-US"/>
              <a:t>它的收敛域是什么 ？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1143000" y="54244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在收敛域上 </a:t>
            </a:r>
            <a:r>
              <a:rPr lang="en-US" altLang="zh-CN"/>
              <a:t>, </a:t>
            </a:r>
            <a:r>
              <a:rPr lang="zh-CN" altLang="en-US"/>
              <a:t>和函数是否为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?</a:t>
            </a:r>
          </a:p>
        </p:txBody>
      </p:sp>
      <p:sp>
        <p:nvSpPr>
          <p:cNvPr id="43043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4038600"/>
            <a:ext cx="26670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待解决的问题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609600" y="242888"/>
            <a:ext cx="156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若函数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3276600" y="242888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的某邻域内具有任意阶导数</a:t>
            </a:r>
            <a:r>
              <a:rPr lang="en-US" altLang="zh-CN"/>
              <a:t>, </a:t>
            </a:r>
          </a:p>
        </p:txBody>
      </p:sp>
      <p:graphicFrame>
        <p:nvGraphicFramePr>
          <p:cNvPr id="43062" name="Object 54"/>
          <p:cNvGraphicFramePr>
            <a:graphicFrameLocks noChangeAspect="1"/>
          </p:cNvGraphicFramePr>
          <p:nvPr/>
        </p:nvGraphicFramePr>
        <p:xfrm>
          <a:off x="1828800" y="3048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11" imgW="1511280" imgH="469800" progId="Equation.3">
                  <p:embed/>
                </p:oleObj>
              </mc:Choice>
              <mc:Fallback>
                <p:oleObj name="Equation" r:id="rId11" imgW="1511280" imgH="4698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63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3065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66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67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68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69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uild="p" autoUpdateAnimBg="0"/>
      <p:bldP spid="43033" grpId="0" autoUpdateAnimBg="0"/>
      <p:bldP spid="43036" grpId="0" build="p" autoUpdateAnimBg="0"/>
      <p:bldP spid="43039" grpId="0" autoUpdateAnimBg="0"/>
      <p:bldP spid="43041" grpId="0" autoUpdateAnimBg="0"/>
      <p:bldP spid="4304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77875" y="2362200"/>
          <a:ext cx="7375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3" imgW="7378560" imgH="927000" progId="Equation.3">
                  <p:embed/>
                </p:oleObj>
              </mc:Choice>
              <mc:Fallback>
                <p:oleObj name="Equation" r:id="rId3" imgW="7378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362200"/>
                        <a:ext cx="7375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1676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利用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138363" y="127000"/>
          <a:ext cx="2108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5" imgW="2108160" imgH="1015920" progId="Equation.3">
                  <p:embed/>
                </p:oleObj>
              </mc:Choice>
              <mc:Fallback>
                <p:oleObj name="Equation" r:id="rId5" imgW="21081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27000"/>
                        <a:ext cx="2108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91000" y="36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求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699000" y="4826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7" imgW="825480" imgH="330120" progId="Equation.3">
                  <p:embed/>
                </p:oleObj>
              </mc:Choice>
              <mc:Fallback>
                <p:oleObj name="Equation" r:id="rId7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826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3400" y="1004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误差</a:t>
            </a:r>
            <a:r>
              <a:rPr lang="en-US" altLang="zh-CN">
                <a:solidFill>
                  <a:srgbClr val="FFFFFF"/>
                </a:solidFill>
              </a:rPr>
              <a:t>.  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" y="160496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先把角度化为弧度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267200" y="1752600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9" imgW="634680" imgH="317160" progId="Equation.3">
                  <p:embed/>
                </p:oleObj>
              </mc:Choice>
              <mc:Fallback>
                <p:oleObj name="Equation" r:id="rId9" imgW="6346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086600" y="1600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FFFF"/>
                </a:solidFill>
              </a:rPr>
              <a:t>(</a:t>
            </a:r>
            <a:r>
              <a:rPr lang="zh-CN" altLang="en-US" sz="2400">
                <a:solidFill>
                  <a:srgbClr val="00FFFF"/>
                </a:solidFill>
              </a:rPr>
              <a:t>弧度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1104900" y="3352800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11" imgW="1942920" imgH="927000" progId="Equation.3">
                  <p:embed/>
                </p:oleObj>
              </mc:Choice>
              <mc:Fallback>
                <p:oleObj name="Equation" r:id="rId11" imgW="19429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352800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514600" y="3200400"/>
            <a:ext cx="1828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143250" y="341630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13" imgW="1739880" imgH="850680" progId="Equation.3">
                  <p:embed/>
                </p:oleObj>
              </mc:Choice>
              <mc:Fallback>
                <p:oleObj name="Equation" r:id="rId13" imgW="17398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41630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953000" y="3411538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15" imgW="1422360" imgH="850680" progId="Equation.3">
                  <p:embed/>
                </p:oleObj>
              </mc:Choice>
              <mc:Fallback>
                <p:oleObj name="Equation" r:id="rId15" imgW="14223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11538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1524000" y="5156200"/>
          <a:ext cx="198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17" imgW="1981080" imgH="1015920" progId="Equation.3">
                  <p:embed/>
                </p:oleObj>
              </mc:Choice>
              <mc:Fallback>
                <p:oleObj name="Equation" r:id="rId17" imgW="19810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56200"/>
                        <a:ext cx="198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3657600" y="5156200"/>
          <a:ext cx="69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19" imgW="698400" imgH="1015920" progId="Equation.3">
                  <p:embed/>
                </p:oleObj>
              </mc:Choice>
              <mc:Fallback>
                <p:oleObj name="Equation" r:id="rId19" imgW="6984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56200"/>
                        <a:ext cx="69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4495800" y="5156200"/>
          <a:ext cx="71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21" imgW="711000" imgH="1015920" progId="Equation.3">
                  <p:embed/>
                </p:oleObj>
              </mc:Choice>
              <mc:Fallback>
                <p:oleObj name="Equation" r:id="rId21" imgW="7110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56200"/>
                        <a:ext cx="711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5334000" y="55626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23" imgW="622080" imgH="241200" progId="Equation.3">
                  <p:embed/>
                </p:oleObj>
              </mc:Choice>
              <mc:Fallback>
                <p:oleObj name="Equation" r:id="rId23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626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914400" y="4953000"/>
            <a:ext cx="6858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4749800" y="4635500"/>
          <a:ext cx="340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25" imgW="3403440" imgH="317160" progId="Equation.3">
                  <p:embed/>
                </p:oleObj>
              </mc:Choice>
              <mc:Fallback>
                <p:oleObj name="Equation" r:id="rId25" imgW="3403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635500"/>
                        <a:ext cx="3403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998538" y="4343400"/>
          <a:ext cx="367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27" imgW="3670200" imgH="927000" progId="Equation.3">
                  <p:embed/>
                </p:oleObj>
              </mc:Choice>
              <mc:Fallback>
                <p:oleObj name="Equation" r:id="rId27" imgW="36702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343400"/>
                        <a:ext cx="367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635000" y="5867400"/>
            <a:ext cx="226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误差不超过 </a:t>
            </a: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2692400" y="586740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29" imgW="660240" imgH="431640" progId="Equation.3">
                  <p:embed/>
                </p:oleObj>
              </mc:Choice>
              <mc:Fallback>
                <p:oleObj name="Equation" r:id="rId29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867400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461000" y="385763"/>
            <a:ext cx="345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的近似值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并估计</a:t>
            </a:r>
          </a:p>
        </p:txBody>
      </p:sp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5029200" y="14478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31" imgW="1041120" imgH="850680" progId="Equation.3">
                  <p:embed/>
                </p:oleObj>
              </mc:Choice>
              <mc:Fallback>
                <p:oleObj name="Equation" r:id="rId31" imgW="10411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478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6172200" y="1447800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33" imgW="711000" imgH="850680" progId="Equation.3">
                  <p:embed/>
                </p:oleObj>
              </mc:Choice>
              <mc:Fallback>
                <p:oleObj name="Equation" r:id="rId33" imgW="7110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2540000" y="5410200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35" imgW="1498320" imgH="317160" progId="Equation.3">
                  <p:embed/>
                </p:oleObj>
              </mc:Choice>
              <mc:Fallback>
                <p:oleObj name="Equation" r:id="rId35" imgW="1498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410200"/>
                        <a:ext cx="149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35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7137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8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39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0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41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183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  <p:bldP spid="47114" grpId="0" autoUpdateAnimBg="0"/>
      <p:bldP spid="47116" grpId="0" animBg="1"/>
      <p:bldP spid="47123" grpId="0" animBg="1"/>
      <p:bldP spid="471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0969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anose="02010609030101010101" pitchFamily="49" charset="-122"/>
              </a:rPr>
              <a:t>( </a:t>
            </a:r>
            <a:r>
              <a:rPr lang="zh-CN" altLang="en-US">
                <a:solidFill>
                  <a:srgbClr val="FFFFFF"/>
                </a:solidFill>
              </a:rPr>
              <a:t>取</a:t>
            </a:r>
            <a:r>
              <a:rPr lang="zh-CN" altLang="en-US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0480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计算积分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908300" y="215900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3" imgW="2044440" imgH="774360" progId="Equation.3">
                  <p:embed/>
                </p:oleObj>
              </mc:Choice>
              <mc:Fallback>
                <p:oleObj name="Equation" r:id="rId3" imgW="20444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15900"/>
                        <a:ext cx="2044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41900" y="395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的近似值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精确到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77900" y="1117600"/>
          <a:ext cx="214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5" imgW="2145960" imgH="558720" progId="Equation.3">
                  <p:embed/>
                </p:oleObj>
              </mc:Choice>
              <mc:Fallback>
                <p:oleObj name="Equation" r:id="rId5" imgW="21459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117600"/>
                        <a:ext cx="214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09600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492250" y="1808163"/>
          <a:ext cx="1231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7" imgW="1231560" imgH="533160" progId="Equation.3">
                  <p:embed/>
                </p:oleObj>
              </mc:Choice>
              <mc:Fallback>
                <p:oleObj name="Equation" r:id="rId7" imgW="1231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808163"/>
                        <a:ext cx="1231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2336800" y="2616200"/>
          <a:ext cx="215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9" imgW="2158920" imgH="1041120" progId="Equation.3">
                  <p:embed/>
                </p:oleObj>
              </mc:Choice>
              <mc:Fallback>
                <p:oleObj name="Equation" r:id="rId9" imgW="21589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616200"/>
                        <a:ext cx="2159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791075" y="29464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11" imgW="2145960" imgH="406080" progId="Equation.3">
                  <p:embed/>
                </p:oleObj>
              </mc:Choice>
              <mc:Fallback>
                <p:oleObj name="Equation" r:id="rId11" imgW="2145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9464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00200" y="3851275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13" imgW="2108160" imgH="888840" progId="Equation.3">
                  <p:embed/>
                </p:oleObj>
              </mc:Choice>
              <mc:Fallback>
                <p:oleObj name="Equation" r:id="rId13" imgW="2108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51275"/>
                        <a:ext cx="210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760788" y="3886200"/>
          <a:ext cx="3984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5" imgW="3987720" imgH="914400" progId="Equation.3">
                  <p:embed/>
                </p:oleObj>
              </mc:Choice>
              <mc:Fallback>
                <p:oleObj name="Equation" r:id="rId15" imgW="3987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886200"/>
                        <a:ext cx="3984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5246688" y="381000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17" imgW="1866600" imgH="1041120" progId="Equation.3">
                  <p:embed/>
                </p:oleObj>
              </mc:Choice>
              <mc:Fallback>
                <p:oleObj name="Equation" r:id="rId17" imgW="18666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810000"/>
                        <a:ext cx="1866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1300163" y="4953000"/>
          <a:ext cx="215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19" imgW="2158920" imgH="1041120" progId="Equation.3">
                  <p:embed/>
                </p:oleObj>
              </mc:Choice>
              <mc:Fallback>
                <p:oleObj name="Equation" r:id="rId19" imgW="21589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953000"/>
                        <a:ext cx="2159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454400" y="505460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21" imgW="1396800" imgH="888840" progId="Equation.3">
                  <p:embed/>
                </p:oleObj>
              </mc:Choice>
              <mc:Fallback>
                <p:oleObj name="Equation" r:id="rId21" imgW="1396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054600"/>
                        <a:ext cx="139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7886700" y="368300"/>
          <a:ext cx="80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23" imgW="799920" imgH="507960" progId="Equation.3">
                  <p:embed/>
                </p:oleObj>
              </mc:Choice>
              <mc:Fallback>
                <p:oleObj name="Equation" r:id="rId23" imgW="799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368300"/>
                        <a:ext cx="80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2828925" y="1676400"/>
          <a:ext cx="118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25" imgW="1180800" imgH="1015920" progId="Equation.3">
                  <p:embed/>
                </p:oleObj>
              </mc:Choice>
              <mc:Fallback>
                <p:oleObj name="Equation" r:id="rId25" imgW="1180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76400"/>
                        <a:ext cx="1181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4165600" y="1676400"/>
          <a:ext cx="137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27" imgW="1371600" imgH="1015920" progId="Equation.3">
                  <p:embed/>
                </p:oleObj>
              </mc:Choice>
              <mc:Fallback>
                <p:oleObj name="Equation" r:id="rId27" imgW="13716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676400"/>
                        <a:ext cx="1371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5588000" y="1676400"/>
          <a:ext cx="2006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29" imgW="2006280" imgH="1015920" progId="Equation.3">
                  <p:embed/>
                </p:oleObj>
              </mc:Choice>
              <mc:Fallback>
                <p:oleObj name="Equation" r:id="rId29" imgW="20062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676400"/>
                        <a:ext cx="2006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4937125" y="4953000"/>
          <a:ext cx="2971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31" imgW="2971800" imgH="1041120" progId="Equation.3">
                  <p:embed/>
                </p:oleObj>
              </mc:Choice>
              <mc:Fallback>
                <p:oleObj name="Equation" r:id="rId31" imgW="29718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4953000"/>
                        <a:ext cx="2971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7924800" y="5029200"/>
          <a:ext cx="825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Equation" r:id="rId33" imgW="825480" imgH="876240" progId="Equation.3">
                  <p:embed/>
                </p:oleObj>
              </mc:Choice>
              <mc:Fallback>
                <p:oleObj name="Equation" r:id="rId33" imgW="8254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29200"/>
                        <a:ext cx="825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6629400" y="55626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Equation" r:id="rId35" imgW="1117440" imgH="406080" progId="Equation.3">
                  <p:embed/>
                </p:oleObj>
              </mc:Choice>
              <mc:Fallback>
                <p:oleObj name="Equation" r:id="rId35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626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52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8154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5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6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7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8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66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3048000" y="4902200"/>
          <a:ext cx="5597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3" imgW="5600520" imgH="965160" progId="Equation.3">
                  <p:embed/>
                </p:oleObj>
              </mc:Choice>
              <mc:Fallback>
                <p:oleObj name="Equation" r:id="rId3" imgW="56005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02200"/>
                        <a:ext cx="5597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57300" y="279400"/>
          <a:ext cx="285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5" imgW="2857320" imgH="863280" progId="Equation.3">
                  <p:embed/>
                </p:oleObj>
              </mc:Choice>
              <mc:Fallback>
                <p:oleObj name="Equation" r:id="rId5" imgW="28573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79400"/>
                        <a:ext cx="2857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443163" y="1066800"/>
          <a:ext cx="61674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7" imgW="6172200" imgH="1066680" progId="Equation.3">
                  <p:embed/>
                </p:oleObj>
              </mc:Choice>
              <mc:Fallback>
                <p:oleObj name="Equation" r:id="rId7" imgW="61722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1066800"/>
                        <a:ext cx="61674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009900" y="2209800"/>
          <a:ext cx="354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9" imgW="3543120" imgH="965160" progId="Equation.3">
                  <p:embed/>
                </p:oleObj>
              </mc:Choice>
              <mc:Fallback>
                <p:oleObj name="Equation" r:id="rId9" imgW="3543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09800"/>
                        <a:ext cx="354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553200" y="23622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11" imgW="952200" imgH="431640" progId="Equation.3">
                  <p:embed/>
                </p:oleObj>
              </mc:Choice>
              <mc:Fallback>
                <p:oleObj name="Equation" r:id="rId11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552700" y="3378200"/>
          <a:ext cx="369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13" imgW="3695400" imgH="507960" progId="Equation.3">
                  <p:embed/>
                </p:oleObj>
              </mc:Choice>
              <mc:Fallback>
                <p:oleObj name="Equation" r:id="rId13" imgW="3695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78200"/>
                        <a:ext cx="369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9600" y="3378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则 </a:t>
            </a:r>
            <a:r>
              <a:rPr lang="en-US" altLang="zh-CN" i="1">
                <a:solidFill>
                  <a:srgbClr val="FFFFFF"/>
                </a:solidFill>
              </a:rPr>
              <a:t>n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应满足</a:t>
            </a:r>
          </a:p>
        </p:txBody>
      </p: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6324600" y="3581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7162800" y="34925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15" imgW="774360" imgH="317160" progId="Equation.3">
                  <p:embed/>
                </p:oleObj>
              </mc:Choice>
              <mc:Fallback>
                <p:oleObj name="Equation" r:id="rId15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876300" y="4876800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17" imgW="2095200" imgH="888840" progId="Equation.3">
                  <p:embed/>
                </p:oleObj>
              </mc:Choice>
              <mc:Fallback>
                <p:oleObj name="Equation" r:id="rId17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76800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981200" y="4281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则所求积分近似值为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71500" y="2336800"/>
            <a:ext cx="262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欲使截断误差</a:t>
            </a:r>
          </a:p>
        </p:txBody>
      </p:sp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3048000" y="594360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9" imgW="1320480" imgH="317160" progId="Equation.3">
                  <p:embed/>
                </p:oleObj>
              </mc:Choice>
              <mc:Fallback>
                <p:oleObj name="Equation" r:id="rId19" imgW="1320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43600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685800" y="4381500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21" imgW="1320480" imgH="419040" progId="Equation.3">
                  <p:embed/>
                </p:oleObj>
              </mc:Choice>
              <mc:Fallback>
                <p:oleObj name="Equation" r:id="rId21" imgW="1320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81500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80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9182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83" name="Picture 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84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85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86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558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utoUpdateAnimBg="0"/>
      <p:bldP spid="49164" grpId="0" animBg="1"/>
      <p:bldP spid="49167" grpId="0" autoUpdateAnimBg="0"/>
      <p:bldP spid="491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2819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计算积分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50179" name="Object 1027"/>
          <p:cNvGraphicFramePr>
            <a:graphicFrameLocks noChangeAspect="1"/>
          </p:cNvGraphicFramePr>
          <p:nvPr/>
        </p:nvGraphicFramePr>
        <p:xfrm>
          <a:off x="2819400" y="139700"/>
          <a:ext cx="154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3" imgW="1549080" imgH="850680" progId="Equation.3">
                  <p:embed/>
                </p:oleObj>
              </mc:Choice>
              <mc:Fallback>
                <p:oleObj name="Equation" r:id="rId3" imgW="15490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9700"/>
                        <a:ext cx="154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4343400" y="304800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的近似值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精确到</a:t>
            </a:r>
          </a:p>
        </p:txBody>
      </p:sp>
      <p:graphicFrame>
        <p:nvGraphicFramePr>
          <p:cNvPr id="50181" name="Object 1029"/>
          <p:cNvGraphicFramePr>
            <a:graphicFrameLocks noChangeAspect="1"/>
          </p:cNvGraphicFramePr>
          <p:nvPr/>
        </p:nvGraphicFramePr>
        <p:xfrm>
          <a:off x="7162800" y="304800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5" imgW="736560" imgH="431640" progId="Equation.3">
                  <p:embed/>
                </p:oleObj>
              </mc:Choice>
              <mc:Fallback>
                <p:oleObj name="Equation" r:id="rId5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73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1030"/>
          <p:cNvSpPr txBox="1">
            <a:spLocks noChangeArrowheads="1"/>
          </p:cNvSpPr>
          <p:nvPr/>
        </p:nvSpPr>
        <p:spPr bwMode="auto">
          <a:xfrm>
            <a:off x="609600" y="11080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由于</a:t>
            </a:r>
          </a:p>
        </p:txBody>
      </p:sp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1917700" y="965200"/>
          <a:ext cx="1968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7" imgW="1968480" imgH="876240" progId="Equation.3">
                  <p:embed/>
                </p:oleObj>
              </mc:Choice>
              <mc:Fallback>
                <p:oleObj name="Equation" r:id="rId7" imgW="19684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965200"/>
                        <a:ext cx="1968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1032"/>
          <p:cNvSpPr txBox="1">
            <a:spLocks noChangeArrowheads="1"/>
          </p:cNvSpPr>
          <p:nvPr/>
        </p:nvSpPr>
        <p:spPr bwMode="auto">
          <a:xfrm>
            <a:off x="3886200" y="11430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故所给积分不是广义积分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185" name="Text Box 1033"/>
          <p:cNvSpPr txBox="1">
            <a:spLocks noChangeArrowheads="1"/>
          </p:cNvSpPr>
          <p:nvPr/>
        </p:nvSpPr>
        <p:spPr bwMode="auto">
          <a:xfrm>
            <a:off x="609600" y="18288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若定义被积函数在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 </a:t>
            </a:r>
            <a:r>
              <a:rPr lang="en-US" altLang="zh-CN">
                <a:solidFill>
                  <a:srgbClr val="FFFFFF"/>
                </a:solidFill>
              </a:rPr>
              <a:t>= 0 </a:t>
            </a:r>
            <a:r>
              <a:rPr lang="zh-CN" altLang="en-US">
                <a:solidFill>
                  <a:srgbClr val="FFFFFF"/>
                </a:solidFill>
              </a:rPr>
              <a:t>处的值为 </a:t>
            </a:r>
            <a:r>
              <a:rPr lang="en-US" altLang="zh-CN">
                <a:solidFill>
                  <a:srgbClr val="FFFFFF"/>
                </a:solidFill>
              </a:rPr>
              <a:t>1, </a:t>
            </a:r>
          </a:p>
        </p:txBody>
      </p:sp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6248400" y="1828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则它在积分区间</a:t>
            </a:r>
          </a:p>
        </p:txBody>
      </p:sp>
      <p:graphicFrame>
        <p:nvGraphicFramePr>
          <p:cNvPr id="50187" name="Object 1035"/>
          <p:cNvGraphicFramePr>
            <a:graphicFrameLocks noChangeAspect="1"/>
          </p:cNvGraphicFramePr>
          <p:nvPr/>
        </p:nvGraphicFramePr>
        <p:xfrm>
          <a:off x="1425575" y="2895600"/>
          <a:ext cx="71088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9" imgW="7111800" imgH="1015920" progId="Equation.3">
                  <p:embed/>
                </p:oleObj>
              </mc:Choice>
              <mc:Fallback>
                <p:oleObj name="Equation" r:id="rId9" imgW="7111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895600"/>
                        <a:ext cx="71088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036"/>
          <p:cNvGraphicFramePr>
            <a:graphicFrameLocks noChangeAspect="1"/>
          </p:cNvGraphicFramePr>
          <p:nvPr/>
        </p:nvGraphicFramePr>
        <p:xfrm>
          <a:off x="685800" y="3937000"/>
          <a:ext cx="158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11" imgW="1587240" imgH="863280" progId="Equation.3">
                  <p:embed/>
                </p:oleObj>
              </mc:Choice>
              <mc:Fallback>
                <p:oleObj name="Equation" r:id="rId11" imgW="1587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37000"/>
                        <a:ext cx="1587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037"/>
          <p:cNvGraphicFramePr>
            <a:graphicFrameLocks noChangeAspect="1"/>
          </p:cNvGraphicFramePr>
          <p:nvPr/>
        </p:nvGraphicFramePr>
        <p:xfrm>
          <a:off x="2298700" y="4191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13" imgW="431640" imgH="304560" progId="Equation.3">
                  <p:embed/>
                </p:oleObj>
              </mc:Choice>
              <mc:Fallback>
                <p:oleObj name="Equation" r:id="rId13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191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038"/>
          <p:cNvGraphicFramePr>
            <a:graphicFrameLocks noChangeAspect="1"/>
          </p:cNvGraphicFramePr>
          <p:nvPr/>
        </p:nvGraphicFramePr>
        <p:xfrm>
          <a:off x="2794000" y="3911600"/>
          <a:ext cx="93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15" imgW="939600" imgH="927000" progId="Equation.3">
                  <p:embed/>
                </p:oleObj>
              </mc:Choice>
              <mc:Fallback>
                <p:oleObj name="Equation" r:id="rId15" imgW="9396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911600"/>
                        <a:ext cx="939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039"/>
          <p:cNvGraphicFramePr>
            <a:graphicFrameLocks noChangeAspect="1"/>
          </p:cNvGraphicFramePr>
          <p:nvPr/>
        </p:nvGraphicFramePr>
        <p:xfrm>
          <a:off x="3810000" y="3929063"/>
          <a:ext cx="121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17" imgW="1218960" imgH="927000" progId="Equation.3">
                  <p:embed/>
                </p:oleObj>
              </mc:Choice>
              <mc:Fallback>
                <p:oleObj name="Equation" r:id="rId17" imgW="12189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29063"/>
                        <a:ext cx="121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040"/>
          <p:cNvGraphicFramePr>
            <a:graphicFrameLocks noChangeAspect="1"/>
          </p:cNvGraphicFramePr>
          <p:nvPr/>
        </p:nvGraphicFramePr>
        <p:xfrm>
          <a:off x="5029200" y="3849688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19" imgW="3822480" imgH="1015920" progId="Equation.3">
                  <p:embed/>
                </p:oleObj>
              </mc:Choice>
              <mc:Fallback>
                <p:oleObj name="Equation" r:id="rId19" imgW="38224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49688"/>
                        <a:ext cx="3822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041"/>
          <p:cNvGraphicFramePr>
            <a:graphicFrameLocks noChangeAspect="1"/>
          </p:cNvGraphicFramePr>
          <p:nvPr/>
        </p:nvGraphicFramePr>
        <p:xfrm>
          <a:off x="2514600" y="5187950"/>
          <a:ext cx="73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21" imgW="736560" imgH="469800" progId="Equation.3">
                  <p:embed/>
                </p:oleObj>
              </mc:Choice>
              <mc:Fallback>
                <p:oleObj name="Equation" r:id="rId21" imgW="736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7950"/>
                        <a:ext cx="73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Line 1042"/>
          <p:cNvSpPr>
            <a:spLocks noChangeShapeType="1"/>
          </p:cNvSpPr>
          <p:nvPr/>
        </p:nvSpPr>
        <p:spPr bwMode="auto">
          <a:xfrm>
            <a:off x="2413000" y="4800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0195" name="Object 1043"/>
          <p:cNvGraphicFramePr>
            <a:graphicFrameLocks noChangeAspect="1"/>
          </p:cNvGraphicFramePr>
          <p:nvPr/>
        </p:nvGraphicFramePr>
        <p:xfrm>
          <a:off x="2298700" y="6019800"/>
          <a:ext cx="349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23" imgW="3492360" imgH="317160" progId="Equation.3">
                  <p:embed/>
                </p:oleObj>
              </mc:Choice>
              <mc:Fallback>
                <p:oleObj name="Equation" r:id="rId23" imgW="3492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6019800"/>
                        <a:ext cx="349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1045"/>
          <p:cNvSpPr txBox="1">
            <a:spLocks noChangeArrowheads="1"/>
          </p:cNvSpPr>
          <p:nvPr/>
        </p:nvSpPr>
        <p:spPr bwMode="auto">
          <a:xfrm>
            <a:off x="304800" y="23764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上连续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且有幂级数展开式 </a:t>
            </a:r>
            <a:r>
              <a:rPr lang="en-US" altLang="zh-CN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50198" name="Line 1046"/>
          <p:cNvSpPr>
            <a:spLocks noChangeShapeType="1"/>
          </p:cNvSpPr>
          <p:nvPr/>
        </p:nvSpPr>
        <p:spPr bwMode="auto">
          <a:xfrm>
            <a:off x="2590800" y="4800600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0203" name="Object 1051"/>
          <p:cNvGraphicFramePr>
            <a:graphicFrameLocks noChangeAspect="1"/>
          </p:cNvGraphicFramePr>
          <p:nvPr/>
        </p:nvGraphicFramePr>
        <p:xfrm>
          <a:off x="3403600" y="4953000"/>
          <a:ext cx="71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25" imgW="711000" imgH="927000" progId="Equation.3">
                  <p:embed/>
                </p:oleObj>
              </mc:Choice>
              <mc:Fallback>
                <p:oleObj name="Equation" r:id="rId25" imgW="711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953000"/>
                        <a:ext cx="71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1052"/>
          <p:cNvGraphicFramePr>
            <a:graphicFrameLocks noChangeAspect="1"/>
          </p:cNvGraphicFramePr>
          <p:nvPr/>
        </p:nvGraphicFramePr>
        <p:xfrm>
          <a:off x="4165600" y="49784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27" imgW="2997000" imgH="850680" progId="Equation.3">
                  <p:embed/>
                </p:oleObj>
              </mc:Choice>
              <mc:Fallback>
                <p:oleObj name="Equation" r:id="rId27" imgW="29970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978400"/>
                        <a:ext cx="299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1053"/>
          <p:cNvGraphicFramePr>
            <a:graphicFrameLocks noChangeAspect="1"/>
          </p:cNvGraphicFramePr>
          <p:nvPr/>
        </p:nvGraphicFramePr>
        <p:xfrm>
          <a:off x="5943600" y="60198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29" imgW="1295280" imgH="317160" progId="Equation.3">
                  <p:embed/>
                </p:oleObj>
              </mc:Choice>
              <mc:Fallback>
                <p:oleObj name="Equation" r:id="rId29" imgW="1295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198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06" name="Picture 105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07" name="Text Box 10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0208" name="Picture 10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09" name="Picture 10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0" name="Picture 10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1" name="Picture 10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12" name="Picture 10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536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4" grpId="0" autoUpdateAnimBg="0"/>
      <p:bldP spid="50185" grpId="0" autoUpdateAnimBg="0"/>
      <p:bldP spid="50186" grpId="0" autoUpdateAnimBg="0"/>
      <p:bldP spid="50194" grpId="0" animBg="1"/>
      <p:bldP spid="50197" grpId="0" autoUpdateAnimBg="0"/>
      <p:bldP spid="5019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038600" cy="6096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ea typeface="楷体_GB2312" panose="02010609030101010101" pitchFamily="49" charset="-122"/>
              </a:rPr>
              <a:t>2.  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欧拉</a:t>
            </a:r>
            <a:r>
              <a:rPr lang="en-US" altLang="zh-CN" sz="3200" b="1" dirty="0">
                <a:ea typeface="楷体_GB2312" panose="02010609030101010101" pitchFamily="49" charset="-122"/>
              </a:rPr>
              <a:t>(Euler)</a:t>
            </a:r>
            <a:r>
              <a:rPr lang="zh-CN" altLang="en-US" sz="3200" b="1" dirty="0">
                <a:ea typeface="楷体_GB2312" panose="02010609030101010101" pitchFamily="49" charset="-122"/>
              </a:rPr>
              <a:t>公式</a:t>
            </a:r>
            <a:endParaRPr lang="zh-CN" altLang="en-US" sz="3200" b="1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403600" y="692150"/>
          <a:ext cx="196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3" imgW="1968480" imgH="1104840" progId="Equation.3">
                  <p:embed/>
                </p:oleObj>
              </mc:Choice>
              <mc:Fallback>
                <p:oleObj name="Equation" r:id="rId3" imgW="19684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692150"/>
                        <a:ext cx="196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810000" y="18589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则称 </a:t>
            </a:r>
            <a:r>
              <a:rPr lang="zh-CN" altLang="en-US" b="1">
                <a:solidFill>
                  <a:srgbClr val="FFFF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① </a:t>
            </a:r>
            <a:r>
              <a:rPr lang="zh-CN" altLang="en-US" b="1">
                <a:solidFill>
                  <a:srgbClr val="FFFF00"/>
                </a:solidFill>
              </a:rPr>
              <a:t>收敛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且其和为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762000" y="4419600"/>
          <a:ext cx="196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5" imgW="1968480" imgH="1104840" progId="Equation.3">
                  <p:embed/>
                </p:oleObj>
              </mc:Choice>
              <mc:Fallback>
                <p:oleObj name="Equation" r:id="rId5" imgW="19684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196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667000" y="4673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绝对收敛</a:t>
            </a:r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4365625" y="4876800"/>
            <a:ext cx="863600" cy="1524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5334000" y="437515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7" imgW="952200" imgH="1104840" progId="Equation.3">
                  <p:embed/>
                </p:oleObj>
              </mc:Choice>
              <mc:Fallback>
                <p:oleObj name="Equation" r:id="rId7" imgW="9522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7515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3308350" y="5905500"/>
            <a:ext cx="863600" cy="1524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4273550" y="5372100"/>
          <a:ext cx="204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9" imgW="2044440" imgH="1104840" progId="Equation.3">
                  <p:embed/>
                </p:oleObj>
              </mc:Choice>
              <mc:Fallback>
                <p:oleObj name="Equation" r:id="rId9" imgW="20444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5372100"/>
                        <a:ext cx="2044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324600" y="5676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收敛 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762000" y="1638300"/>
          <a:ext cx="1498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11" imgW="1498320" imgH="1015920" progId="Equation.3">
                  <p:embed/>
                </p:oleObj>
              </mc:Choice>
              <mc:Fallback>
                <p:oleObj name="Equation" r:id="rId11" imgW="14983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38300"/>
                        <a:ext cx="1498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362200" y="1636713"/>
          <a:ext cx="142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13" imgW="1422360" imgH="1015920" progId="Equation.3">
                  <p:embed/>
                </p:oleObj>
              </mc:Choice>
              <mc:Fallback>
                <p:oleObj name="Equation" r:id="rId13" imgW="14223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36713"/>
                        <a:ext cx="1422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304800" y="29448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若</a:t>
            </a:r>
          </a:p>
        </p:txBody>
      </p:sp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838200" y="2678113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15" imgW="1892160" imgH="1015920" progId="Equation.3">
                  <p:embed/>
                </p:oleObj>
              </mc:Choice>
              <mc:Fallback>
                <p:oleObj name="Equation" r:id="rId15" imgW="18921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78113"/>
                        <a:ext cx="189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7620000" y="19812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7" imgW="977760" imgH="380880" progId="Equation.3">
                  <p:embed/>
                </p:oleObj>
              </mc:Choice>
              <mc:Fallback>
                <p:oleObj name="Equation" r:id="rId17" imgW="97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812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2743200" y="2717800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19" imgW="2171520" imgH="1015920" progId="Equation.3">
                  <p:embed/>
                </p:oleObj>
              </mc:Choice>
              <mc:Fallback>
                <p:oleObj name="Equation" r:id="rId19" imgW="21715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17800"/>
                        <a:ext cx="2171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4953000" y="2909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收敛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304800" y="1828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若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609600" y="928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sym typeface="Symbol" panose="05050102010706020507" pitchFamily="18" charset="2"/>
              </a:rPr>
              <a:t>对复数项级数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5419" name="Object 59"/>
          <p:cNvGraphicFramePr>
            <a:graphicFrameLocks noChangeAspect="1"/>
          </p:cNvGraphicFramePr>
          <p:nvPr/>
        </p:nvGraphicFramePr>
        <p:xfrm>
          <a:off x="1562100" y="3810000"/>
          <a:ext cx="2781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21" imgW="2781000" imgH="609480" progId="Equation.3">
                  <p:embed/>
                </p:oleObj>
              </mc:Choice>
              <mc:Fallback>
                <p:oleObj name="Equation" r:id="rId21" imgW="27810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810000"/>
                        <a:ext cx="2781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Object 60"/>
          <p:cNvGraphicFramePr>
            <a:graphicFrameLocks noChangeAspect="1"/>
          </p:cNvGraphicFramePr>
          <p:nvPr/>
        </p:nvGraphicFramePr>
        <p:xfrm>
          <a:off x="4533900" y="3759200"/>
          <a:ext cx="247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23" imgW="2476440" imgH="583920" progId="Equation.3">
                  <p:embed/>
                </p:oleObj>
              </mc:Choice>
              <mc:Fallback>
                <p:oleObj name="Equation" r:id="rId23" imgW="24764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759200"/>
                        <a:ext cx="2476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6096000" y="92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①</a:t>
            </a:r>
          </a:p>
        </p:txBody>
      </p:sp>
      <p:graphicFrame>
        <p:nvGraphicFramePr>
          <p:cNvPr id="15422" name="Object 62"/>
          <p:cNvGraphicFramePr>
            <a:graphicFrameLocks noChangeAspect="1"/>
          </p:cNvGraphicFramePr>
          <p:nvPr/>
        </p:nvGraphicFramePr>
        <p:xfrm>
          <a:off x="6324600" y="43815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25" imgW="838080" imgH="1104840" progId="Equation.3">
                  <p:embed/>
                </p:oleObj>
              </mc:Choice>
              <mc:Fallback>
                <p:oleObj name="Equation" r:id="rId25" imgW="838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815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7162800" y="4673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绝对收敛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5943600" y="2916238"/>
            <a:ext cx="304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则称 </a:t>
            </a:r>
            <a:r>
              <a:rPr lang="zh-CN" altLang="en-US" b="1">
                <a:solidFill>
                  <a:srgbClr val="FFFFFF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① </a:t>
            </a:r>
            <a:r>
              <a:rPr lang="zh-CN" altLang="en-US" b="1">
                <a:solidFill>
                  <a:srgbClr val="FFFF00"/>
                </a:solidFill>
              </a:rPr>
              <a:t>绝对收敛</a:t>
            </a:r>
            <a:r>
              <a:rPr lang="en-US" altLang="zh-CN" b="1">
                <a:solidFill>
                  <a:srgbClr val="FFFF00"/>
                </a:solidFill>
              </a:rPr>
              <a:t>. 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669925" y="38544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由于</a:t>
            </a:r>
          </a:p>
        </p:txBody>
      </p: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7054850" y="3824288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故知 </a:t>
            </a:r>
          </a:p>
        </p:txBody>
      </p:sp>
      <p:pic>
        <p:nvPicPr>
          <p:cNvPr id="15427" name="Picture 67" descr="F:\My Documents\数学资源库\机动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欧拉   目录   上页   下页   返回   结束 </a:t>
            </a:r>
          </a:p>
        </p:txBody>
      </p:sp>
      <p:pic>
        <p:nvPicPr>
          <p:cNvPr id="15429" name="Picture 6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0" name="Picture 7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1" name="Picture 7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2" name="Picture 7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3" name="Picture 7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2" name="Picture 82" descr="E:\数学家照片\欧拉.bmp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403225"/>
            <a:ext cx="950913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47" name="Group 87"/>
          <p:cNvGrpSpPr>
            <a:grpSpLocks/>
          </p:cNvGrpSpPr>
          <p:nvPr/>
        </p:nvGrpSpPr>
        <p:grpSpPr bwMode="auto">
          <a:xfrm>
            <a:off x="7407275" y="304800"/>
            <a:ext cx="1127125" cy="1573213"/>
            <a:chOff x="4666" y="192"/>
            <a:chExt cx="710" cy="991"/>
          </a:xfrm>
        </p:grpSpPr>
        <p:sp>
          <p:nvSpPr>
            <p:cNvPr id="15443" name="Freeform 83"/>
            <p:cNvSpPr>
              <a:spLocks/>
            </p:cNvSpPr>
            <p:nvPr/>
          </p:nvSpPr>
          <p:spPr bwMode="auto">
            <a:xfrm>
              <a:off x="4666" y="192"/>
              <a:ext cx="710" cy="59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444" name="Freeform 84"/>
            <p:cNvSpPr>
              <a:spLocks/>
            </p:cNvSpPr>
            <p:nvPr/>
          </p:nvSpPr>
          <p:spPr bwMode="auto">
            <a:xfrm>
              <a:off x="4666" y="192"/>
              <a:ext cx="59" cy="99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445" name="Freeform 85"/>
            <p:cNvSpPr>
              <a:spLocks/>
            </p:cNvSpPr>
            <p:nvPr/>
          </p:nvSpPr>
          <p:spPr bwMode="auto">
            <a:xfrm flipH="1" flipV="1">
              <a:off x="5317" y="192"/>
              <a:ext cx="59" cy="99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446" name="Freeform 86"/>
            <p:cNvSpPr>
              <a:spLocks/>
            </p:cNvSpPr>
            <p:nvPr/>
          </p:nvSpPr>
          <p:spPr bwMode="auto">
            <a:xfrm flipV="1">
              <a:off x="4666" y="1123"/>
              <a:ext cx="710" cy="59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090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utoUpdateAnimBg="0"/>
      <p:bldP spid="15386" grpId="0" autoUpdateAnimBg="0"/>
      <p:bldP spid="15387" grpId="0" animBg="1"/>
      <p:bldP spid="15390" grpId="0" animBg="1"/>
      <p:bldP spid="15392" grpId="0" autoUpdateAnimBg="0"/>
      <p:bldP spid="15399" grpId="0" autoUpdateAnimBg="0"/>
      <p:bldP spid="15414" grpId="0" autoUpdateAnimBg="0"/>
      <p:bldP spid="15417" grpId="0" autoUpdateAnimBg="0"/>
      <p:bldP spid="15418" grpId="0" autoUpdateAnimBg="0"/>
      <p:bldP spid="15421" grpId="0" autoUpdateAnimBg="0"/>
      <p:bldP spid="15423" grpId="0" autoUpdateAnimBg="0"/>
      <p:bldP spid="15424" grpId="0" build="p" autoUpdateAnimBg="0"/>
      <p:bldP spid="15425" grpId="0" build="p" autoUpdateAnimBg="0"/>
      <p:bldP spid="1542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514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定义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复变量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762250" y="381000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3" imgW="1473120" imgH="380880" progId="Equation.3">
                  <p:embed/>
                </p:oleObj>
              </mc:Choice>
              <mc:Fallback>
                <p:oleObj name="Equation" r:id="rId3" imgW="1473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81000"/>
                        <a:ext cx="147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267200" y="242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的指数函数为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363663" y="749300"/>
          <a:ext cx="65611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5" imgW="6565680" imgH="927000" progId="Equation.3">
                  <p:embed/>
                </p:oleObj>
              </mc:Choice>
              <mc:Fallback>
                <p:oleObj name="Equation" r:id="rId5" imgW="65656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749300"/>
                        <a:ext cx="65611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易证它在整个复平面上绝对收敛 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09600" y="2209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当 </a:t>
            </a:r>
            <a:r>
              <a:rPr lang="en-US" altLang="zh-CN" i="1">
                <a:solidFill>
                  <a:srgbClr val="FFFFFF"/>
                </a:solidFill>
              </a:rPr>
              <a:t>y =</a:t>
            </a:r>
            <a:r>
              <a:rPr lang="en-US" altLang="zh-CN">
                <a:solidFill>
                  <a:srgbClr val="FFFFFF"/>
                </a:solidFill>
              </a:rPr>
              <a:t> 0 </a:t>
            </a:r>
            <a:r>
              <a:rPr lang="zh-CN" altLang="en-US">
                <a:solidFill>
                  <a:srgbClr val="FFFFFF"/>
                </a:solidFill>
              </a:rPr>
              <a:t>时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它与实指数函数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105400" y="2197100"/>
          <a:ext cx="36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7" imgW="368280" imgH="469800" progId="Equation.3">
                  <p:embed/>
                </p:oleObj>
              </mc:Choice>
              <mc:Fallback>
                <p:oleObj name="Equation" r:id="rId7" imgW="368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97100"/>
                        <a:ext cx="36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09600" y="2757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当 </a:t>
            </a:r>
            <a:r>
              <a:rPr lang="en-US" altLang="zh-CN" i="1">
                <a:solidFill>
                  <a:srgbClr val="FFFFFF"/>
                </a:solidFill>
              </a:rPr>
              <a:t>x </a:t>
            </a:r>
            <a:r>
              <a:rPr lang="en-US" altLang="zh-CN">
                <a:solidFill>
                  <a:srgbClr val="FFFFFF"/>
                </a:solidFill>
              </a:rPr>
              <a:t>= 0 </a:t>
            </a:r>
            <a:r>
              <a:rPr lang="zh-CN" altLang="en-US">
                <a:solidFill>
                  <a:srgbClr val="FFFFFF"/>
                </a:solidFill>
              </a:rPr>
              <a:t>时</a:t>
            </a:r>
            <a:r>
              <a:rPr lang="en-US" altLang="zh-CN">
                <a:solidFill>
                  <a:srgbClr val="FFFFFF"/>
                </a:solidFill>
              </a:rPr>
              <a:t>,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90600" y="3124200"/>
          <a:ext cx="75263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9" imgW="7530840" imgH="927000" progId="Equation.3">
                  <p:embed/>
                </p:oleObj>
              </mc:Choice>
              <mc:Fallback>
                <p:oleObj name="Equation" r:id="rId9" imgW="75308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75263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679575" y="3860800"/>
          <a:ext cx="60928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11" imgW="6095880" imgH="1015920" progId="Equation.3">
                  <p:embed/>
                </p:oleObj>
              </mc:Choice>
              <mc:Fallback>
                <p:oleObj name="Equation" r:id="rId11" imgW="60958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860800"/>
                        <a:ext cx="60928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981200" y="51816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13" imgW="419040" imgH="304560" progId="Equation.3">
                  <p:embed/>
                </p:oleObj>
              </mc:Choice>
              <mc:Fallback>
                <p:oleObj name="Equation" r:id="rId13" imgW="419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778000" y="6070600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15" imgW="1346040" imgH="330120" progId="Equation.3">
                  <p:embed/>
                </p:oleObj>
              </mc:Choice>
              <mc:Fallback>
                <p:oleObj name="Equation" r:id="rId15" imgW="1346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6070600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468563" y="4876800"/>
          <a:ext cx="64468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17" imgW="6451560" imgH="1015920" progId="Equation.3">
                  <p:embed/>
                </p:oleObj>
              </mc:Choice>
              <mc:Fallback>
                <p:oleObj name="Equation" r:id="rId17" imgW="64515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876800"/>
                        <a:ext cx="64468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175000" y="59944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19" imgW="939600" imgH="406080" progId="Equation.3">
                  <p:embed/>
                </p:oleObj>
              </mc:Choice>
              <mc:Fallback>
                <p:oleObj name="Equation" r:id="rId19" imgW="939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994400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492750" y="2238375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的幂级数展式一致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6407" name="Picture 23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09" name="Picture 2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0" name="Picture 2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1" name="Picture 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18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2" grpId="0" build="p" autoUpdateAnimBg="0"/>
      <p:bldP spid="16395" grpId="0" autoUpdateAnimBg="0"/>
      <p:bldP spid="16406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624013" y="484188"/>
          <a:ext cx="2844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4" imgW="2844720" imgH="545760" progId="Equation.3">
                  <p:embed/>
                </p:oleObj>
              </mc:Choice>
              <mc:Fallback>
                <p:oleObj name="Equation" r:id="rId4" imgW="28447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84188"/>
                        <a:ext cx="2844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447800" y="1219200"/>
          <a:ext cx="302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6" imgW="3022560" imgH="545760" progId="Equation.3">
                  <p:embed/>
                </p:oleObj>
              </mc:Choice>
              <mc:Fallback>
                <p:oleObj name="Equation" r:id="rId6" imgW="3022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302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638800" y="558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（欧拉公式）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941513" y="1916113"/>
          <a:ext cx="266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8" imgW="2666880" imgH="977760" progId="Equation.3">
                  <p:embed/>
                </p:oleObj>
              </mc:Choice>
              <mc:Fallback>
                <p:oleObj name="Equation" r:id="rId8" imgW="2666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916113"/>
                        <a:ext cx="266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334000" y="2757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（也称欧拉公式）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09600" y="4114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利用欧拉公式可得复数的指数形式</a:t>
            </a:r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6964363" y="4656138"/>
          <a:ext cx="20478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4656138"/>
                        <a:ext cx="204787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7010400" y="5103813"/>
          <a:ext cx="2317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Equation" r:id="rId12" imgW="241200" imgH="317160" progId="Equation.3">
                  <p:embed/>
                </p:oleObj>
              </mc:Choice>
              <mc:Fallback>
                <p:oleObj name="Equation" r:id="rId12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3813"/>
                        <a:ext cx="2317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Arc 22"/>
          <p:cNvSpPr>
            <a:spLocks/>
          </p:cNvSpPr>
          <p:nvPr/>
        </p:nvSpPr>
        <p:spPr bwMode="auto">
          <a:xfrm>
            <a:off x="6553200" y="5183188"/>
            <a:ext cx="452438" cy="338137"/>
          </a:xfrm>
          <a:custGeom>
            <a:avLst/>
            <a:gdLst>
              <a:gd name="G0" fmla="+- 0 0 0"/>
              <a:gd name="G1" fmla="+- 15899 0 0"/>
              <a:gd name="G2" fmla="+- 21600 0 0"/>
              <a:gd name="T0" fmla="*/ 14621 w 21400"/>
              <a:gd name="T1" fmla="*/ 0 h 15899"/>
              <a:gd name="T2" fmla="*/ 21400 w 21400"/>
              <a:gd name="T3" fmla="*/ 12967 h 15899"/>
              <a:gd name="T4" fmla="*/ 0 w 21400"/>
              <a:gd name="T5" fmla="*/ 15899 h 15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00" h="15899" fill="none" extrusionOk="0">
                <a:moveTo>
                  <a:pt x="14621" y="-1"/>
                </a:moveTo>
                <a:cubicBezTo>
                  <a:pt x="18320" y="3401"/>
                  <a:pt x="20717" y="7987"/>
                  <a:pt x="21400" y="12966"/>
                </a:cubicBezTo>
              </a:path>
              <a:path w="21400" h="15899" stroke="0" extrusionOk="0">
                <a:moveTo>
                  <a:pt x="14621" y="-1"/>
                </a:moveTo>
                <a:cubicBezTo>
                  <a:pt x="18320" y="3401"/>
                  <a:pt x="20717" y="7987"/>
                  <a:pt x="21400" y="12966"/>
                </a:cubicBezTo>
                <a:lnTo>
                  <a:pt x="0" y="15899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443" name="Group 35"/>
          <p:cNvGrpSpPr>
            <a:grpSpLocks/>
          </p:cNvGrpSpPr>
          <p:nvPr/>
        </p:nvGrpSpPr>
        <p:grpSpPr bwMode="auto">
          <a:xfrm>
            <a:off x="6299200" y="3886200"/>
            <a:ext cx="1854200" cy="1917700"/>
            <a:chOff x="3968" y="2448"/>
            <a:chExt cx="1168" cy="1208"/>
          </a:xfrm>
        </p:grpSpPr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4752" y="2709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7442" name="Group 34"/>
            <p:cNvGrpSpPr>
              <a:grpSpLocks/>
            </p:cNvGrpSpPr>
            <p:nvPr/>
          </p:nvGrpSpPr>
          <p:grpSpPr bwMode="auto">
            <a:xfrm>
              <a:off x="3968" y="2448"/>
              <a:ext cx="1168" cy="1208"/>
              <a:chOff x="3968" y="2448"/>
              <a:chExt cx="1168" cy="1208"/>
            </a:xfrm>
          </p:grpSpPr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1" name="Line 13"/>
              <p:cNvSpPr>
                <a:spLocks noChangeShapeType="1"/>
              </p:cNvSpPr>
              <p:nvPr/>
            </p:nvSpPr>
            <p:spPr bwMode="auto">
              <a:xfrm flipV="1">
                <a:off x="4176" y="244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2" name="Line 14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aphicFrame>
            <p:nvGraphicFramePr>
              <p:cNvPr id="17424" name="Object 16">
                <a:hlinkClick r:id="rId14" action="ppaction://hlinksldjump"/>
              </p:cNvPr>
              <p:cNvGraphicFramePr>
                <a:graphicFrameLocks noChangeAspect="1"/>
              </p:cNvGraphicFramePr>
              <p:nvPr/>
            </p:nvGraphicFramePr>
            <p:xfrm>
              <a:off x="4992" y="35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18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35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5" name="Object 17"/>
              <p:cNvGraphicFramePr>
                <a:graphicFrameLocks noChangeAspect="1"/>
              </p:cNvGraphicFramePr>
              <p:nvPr/>
            </p:nvGraphicFramePr>
            <p:xfrm>
              <a:off x="4656" y="34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19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4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6" name="Object 18"/>
              <p:cNvGraphicFramePr>
                <a:graphicFrameLocks noChangeAspect="1"/>
              </p:cNvGraphicFramePr>
              <p:nvPr/>
            </p:nvGraphicFramePr>
            <p:xfrm>
              <a:off x="3968" y="244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20" name="Equation" r:id="rId19" imgW="241200" imgH="317160" progId="Equation.3">
                      <p:embed/>
                    </p:oleObj>
                  </mc:Choice>
                  <mc:Fallback>
                    <p:oleObj name="Equation" r:id="rId1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244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7" name="Object 19"/>
              <p:cNvGraphicFramePr>
                <a:graphicFrameLocks noChangeAspect="1"/>
              </p:cNvGraphicFramePr>
              <p:nvPr/>
            </p:nvGraphicFramePr>
            <p:xfrm>
              <a:off x="4800" y="2991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21" name="Equation" r:id="rId21" imgW="241200" imgH="317160" progId="Equation.3">
                      <p:embed/>
                    </p:oleObj>
                  </mc:Choice>
                  <mc:Fallback>
                    <p:oleObj name="Equation" r:id="rId21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991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2" name="Object 24"/>
              <p:cNvGraphicFramePr>
                <a:graphicFrameLocks noChangeAspect="1"/>
              </p:cNvGraphicFramePr>
              <p:nvPr/>
            </p:nvGraphicFramePr>
            <p:xfrm>
              <a:off x="4093" y="350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22" name="Equation" r:id="rId23" imgW="215640" imgH="241200" progId="Equation.3">
                      <p:embed/>
                    </p:oleObj>
                  </mc:Choice>
                  <mc:Fallback>
                    <p:oleObj name="Equation" r:id="rId2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" y="350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6934200" y="3975100"/>
          <a:ext cx="1412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25" imgW="1473120" imgH="380880" progId="Equation.3">
                  <p:embed/>
                </p:oleObj>
              </mc:Choice>
              <mc:Fallback>
                <p:oleObj name="Equation" r:id="rId25" imgW="1473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75100"/>
                        <a:ext cx="1412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1687513" y="4953000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27" imgW="1473120" imgH="380880" progId="Equation.3">
                  <p:embed/>
                </p:oleObj>
              </mc:Choice>
              <mc:Fallback>
                <p:oleObj name="Equation" r:id="rId27" imgW="1473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953000"/>
                        <a:ext cx="147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3175000" y="490220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Equation" r:id="rId29" imgW="2920680" imgH="431640" progId="Equation.3">
                  <p:embed/>
                </p:oleObj>
              </mc:Choice>
              <mc:Fallback>
                <p:oleObj name="Equation" r:id="rId29" imgW="292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902200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1905000" y="5435600"/>
          <a:ext cx="96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tion" r:id="rId31" imgW="965160" imgH="507960" progId="Equation.3">
                  <p:embed/>
                </p:oleObj>
              </mc:Choice>
              <mc:Fallback>
                <p:oleObj name="Equation" r:id="rId31" imgW="965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35600"/>
                        <a:ext cx="96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609600" y="2743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则</a:t>
            </a:r>
          </a:p>
        </p:txBody>
      </p:sp>
      <p:sp>
        <p:nvSpPr>
          <p:cNvPr id="17440" name="AutoShape 32"/>
          <p:cNvSpPr>
            <a:spLocks/>
          </p:cNvSpPr>
          <p:nvPr/>
        </p:nvSpPr>
        <p:spPr bwMode="auto">
          <a:xfrm>
            <a:off x="1676400" y="23622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2032000" y="3003550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Equation" r:id="rId33" imgW="2616120" imgH="1054080" progId="Equation.3">
                  <p:embed/>
                </p:oleObj>
              </mc:Choice>
              <mc:Fallback>
                <p:oleObj name="Equation" r:id="rId33" imgW="26161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003550"/>
                        <a:ext cx="2616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44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46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7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8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9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0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061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  <p:bldP spid="17418" grpId="0" autoUpdateAnimBg="0"/>
      <p:bldP spid="17419" grpId="0" autoUpdateAnimBg="0"/>
      <p:bldP spid="17430" grpId="0" animBg="1"/>
      <p:bldP spid="17439" grpId="0" autoUpdateAnimBg="0"/>
      <p:bldP spid="174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09600" y="228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据此可得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1066800" y="763588"/>
          <a:ext cx="2501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3" imgW="2501640" imgH="545760" progId="Equation.3">
                  <p:embed/>
                </p:oleObj>
              </mc:Choice>
              <mc:Fallback>
                <p:oleObj name="Equation" r:id="rId3" imgW="25016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3588"/>
                        <a:ext cx="2501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3619500" y="928688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5" imgW="2768400" imgH="406080" progId="Equation.3">
                  <p:embed/>
                </p:oleObj>
              </mc:Choice>
              <mc:Fallback>
                <p:oleObj name="Equation" r:id="rId5" imgW="276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928688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43400" y="1371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FFFF"/>
                </a:solidFill>
              </a:rPr>
              <a:t>(</a:t>
            </a:r>
            <a:r>
              <a:rPr lang="zh-CN" altLang="en-US" sz="2400" b="1">
                <a:solidFill>
                  <a:srgbClr val="00FFFF"/>
                </a:solidFill>
              </a:rPr>
              <a:t>德莫弗公式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33400" y="1905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利用幂级数的乘法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不难验证</a:t>
            </a:r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1892300" y="2501900"/>
          <a:ext cx="245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Equation" r:id="rId7" imgW="2450880" imgH="469800" progId="Equation.3">
                  <p:embed/>
                </p:oleObj>
              </mc:Choice>
              <mc:Fallback>
                <p:oleObj name="Equation" r:id="rId7" imgW="2450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501900"/>
                        <a:ext cx="245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09600" y="3087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</a:rPr>
              <a:t>特别有</a:t>
            </a:r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1570038" y="3679825"/>
          <a:ext cx="77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9" imgW="774360" imgH="431640" progId="Equation.3">
                  <p:embed/>
                </p:oleObj>
              </mc:Choice>
              <mc:Fallback>
                <p:oleObj name="Equation" r:id="rId9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679825"/>
                        <a:ext cx="77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3727450" y="3663950"/>
          <a:ext cx="2882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11" imgW="2882880" imgH="545760" progId="Equation.3">
                  <p:embed/>
                </p:oleObj>
              </mc:Choice>
              <mc:Fallback>
                <p:oleObj name="Equation" r:id="rId11" imgW="28828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663950"/>
                        <a:ext cx="2882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6883400" y="381000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Equation" r:id="rId13" imgW="1460160" imgH="406080" progId="Equation.3">
                  <p:embed/>
                </p:oleObj>
              </mc:Choice>
              <mc:Fallback>
                <p:oleObj name="Equation" r:id="rId13" imgW="1460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81000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1587500" y="4330700"/>
          <a:ext cx="1054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15" imgW="1054080" imgH="698400" progId="Equation.3">
                  <p:embed/>
                </p:oleObj>
              </mc:Choice>
              <mc:Fallback>
                <p:oleObj name="Equation" r:id="rId15" imgW="1054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330700"/>
                        <a:ext cx="1054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2378075" y="3679825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17" imgW="1295280" imgH="431640" progId="Equation.3">
                  <p:embed/>
                </p:oleObj>
              </mc:Choice>
              <mc:Fallback>
                <p:oleObj name="Equation" r:id="rId17" imgW="129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679825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2730500" y="4330700"/>
          <a:ext cx="298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19" imgW="2984400" imgH="698400" progId="Equation.3">
                  <p:embed/>
                </p:oleObj>
              </mc:Choice>
              <mc:Fallback>
                <p:oleObj name="Equation" r:id="rId19" imgW="2984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330700"/>
                        <a:ext cx="2984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6"/>
          <p:cNvGraphicFramePr>
            <a:graphicFrameLocks noChangeAspect="1"/>
          </p:cNvGraphicFramePr>
          <p:nvPr/>
        </p:nvGraphicFramePr>
        <p:xfrm>
          <a:off x="5791200" y="4349750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21" imgW="660240" imgH="469800" progId="Equation.3">
                  <p:embed/>
                </p:oleObj>
              </mc:Choice>
              <mc:Fallback>
                <p:oleObj name="Equation" r:id="rId21" imgW="660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9750"/>
                        <a:ext cx="66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88" name="Group 56"/>
          <p:cNvGrpSpPr>
            <a:grpSpLocks/>
          </p:cNvGrpSpPr>
          <p:nvPr/>
        </p:nvGrpSpPr>
        <p:grpSpPr bwMode="auto">
          <a:xfrm>
            <a:off x="6781800" y="609600"/>
            <a:ext cx="2047875" cy="1917700"/>
            <a:chOff x="3968" y="2448"/>
            <a:chExt cx="1290" cy="1208"/>
          </a:xfrm>
        </p:grpSpPr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4387" y="2933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0" name="Equation" r:id="rId23" imgW="203040" imgH="228600" progId="Equation.3">
                    <p:embed/>
                  </p:oleObj>
                </mc:Choice>
                <mc:Fallback>
                  <p:oleObj name="Equation" r:id="rId23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933"/>
                          <a:ext cx="12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4" name="Object 42"/>
            <p:cNvGraphicFramePr>
              <a:graphicFrameLocks noChangeAspect="1"/>
            </p:cNvGraphicFramePr>
            <p:nvPr/>
          </p:nvGraphicFramePr>
          <p:xfrm>
            <a:off x="4416" y="3215"/>
            <a:ext cx="1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1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15"/>
                          <a:ext cx="14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5" name="Arc 43"/>
            <p:cNvSpPr>
              <a:spLocks/>
            </p:cNvSpPr>
            <p:nvPr/>
          </p:nvSpPr>
          <p:spPr bwMode="auto">
            <a:xfrm>
              <a:off x="4128" y="3265"/>
              <a:ext cx="285" cy="213"/>
            </a:xfrm>
            <a:custGeom>
              <a:avLst/>
              <a:gdLst>
                <a:gd name="G0" fmla="+- 0 0 0"/>
                <a:gd name="G1" fmla="+- 15899 0 0"/>
                <a:gd name="G2" fmla="+- 21600 0 0"/>
                <a:gd name="T0" fmla="*/ 14621 w 21400"/>
                <a:gd name="T1" fmla="*/ 0 h 15899"/>
                <a:gd name="T2" fmla="*/ 21400 w 21400"/>
                <a:gd name="T3" fmla="*/ 12967 h 15899"/>
                <a:gd name="T4" fmla="*/ 0 w 21400"/>
                <a:gd name="T5" fmla="*/ 15899 h 15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00" h="15899" fill="none" extrusionOk="0">
                  <a:moveTo>
                    <a:pt x="14621" y="-1"/>
                  </a:moveTo>
                  <a:cubicBezTo>
                    <a:pt x="18320" y="3401"/>
                    <a:pt x="20717" y="7987"/>
                    <a:pt x="21400" y="12966"/>
                  </a:cubicBezTo>
                </a:path>
                <a:path w="21400" h="15899" stroke="0" extrusionOk="0">
                  <a:moveTo>
                    <a:pt x="14621" y="-1"/>
                  </a:moveTo>
                  <a:cubicBezTo>
                    <a:pt x="18320" y="3401"/>
                    <a:pt x="20717" y="7987"/>
                    <a:pt x="21400" y="12966"/>
                  </a:cubicBezTo>
                  <a:lnTo>
                    <a:pt x="0" y="15899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8476" name="Group 44"/>
            <p:cNvGrpSpPr>
              <a:grpSpLocks/>
            </p:cNvGrpSpPr>
            <p:nvPr/>
          </p:nvGrpSpPr>
          <p:grpSpPr bwMode="auto">
            <a:xfrm>
              <a:off x="3968" y="2448"/>
              <a:ext cx="1168" cy="1208"/>
              <a:chOff x="3968" y="2448"/>
              <a:chExt cx="1168" cy="1208"/>
            </a:xfrm>
          </p:grpSpPr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4752" y="2709"/>
                <a:ext cx="0" cy="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8478" name="Group 46"/>
              <p:cNvGrpSpPr>
                <a:grpSpLocks/>
              </p:cNvGrpSpPr>
              <p:nvPr/>
            </p:nvGrpSpPr>
            <p:grpSpPr bwMode="auto">
              <a:xfrm>
                <a:off x="3968" y="2448"/>
                <a:ext cx="1168" cy="1208"/>
                <a:chOff x="3968" y="2448"/>
                <a:chExt cx="1168" cy="1208"/>
              </a:xfrm>
            </p:grpSpPr>
            <p:sp>
              <p:nvSpPr>
                <p:cNvPr id="18479" name="Line 47"/>
                <p:cNvSpPr>
                  <a:spLocks noChangeShapeType="1"/>
                </p:cNvSpPr>
                <p:nvPr/>
              </p:nvSpPr>
              <p:spPr bwMode="auto">
                <a:xfrm>
                  <a:off x="4176" y="3456"/>
                  <a:ext cx="90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48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176" y="2448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48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76" y="2688"/>
                  <a:ext cx="576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graphicFrame>
              <p:nvGraphicFramePr>
                <p:cNvPr id="18482" name="Object 50">
                  <a:hlinkClick r:id="rId27" action="ppaction://hlinksldjump"/>
                </p:cNvPr>
                <p:cNvGraphicFramePr>
                  <a:graphicFrameLocks noChangeAspect="1"/>
                </p:cNvGraphicFramePr>
                <p:nvPr/>
              </p:nvGraphicFramePr>
              <p:xfrm>
                <a:off x="4992" y="3504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2" name="Equation" r:id="rId28" imgW="228600" imgH="241200" progId="Equation.3">
                        <p:embed/>
                      </p:oleObj>
                    </mc:Choice>
                    <mc:Fallback>
                      <p:oleObj name="Equation" r:id="rId28" imgW="2286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3504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3" name="Object 51"/>
                <p:cNvGraphicFramePr>
                  <a:graphicFrameLocks noChangeAspect="1"/>
                </p:cNvGraphicFramePr>
                <p:nvPr/>
              </p:nvGraphicFramePr>
              <p:xfrm>
                <a:off x="4656" y="3496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3" name="Equation" r:id="rId30" imgW="228600" imgH="241200" progId="Equation.3">
                        <p:embed/>
                      </p:oleObj>
                    </mc:Choice>
                    <mc:Fallback>
                      <p:oleObj name="Equation" r:id="rId30" imgW="2286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496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4" name="Object 52"/>
                <p:cNvGraphicFramePr>
                  <a:graphicFrameLocks noChangeAspect="1"/>
                </p:cNvGraphicFramePr>
                <p:nvPr/>
              </p:nvGraphicFramePr>
              <p:xfrm>
                <a:off x="3968" y="244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4" name="Equation" r:id="rId32" imgW="241200" imgH="317160" progId="Equation.3">
                        <p:embed/>
                      </p:oleObj>
                    </mc:Choice>
                    <mc:Fallback>
                      <p:oleObj name="Equation" r:id="rId32" imgW="24120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8" y="244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5" name="Object 53"/>
                <p:cNvGraphicFramePr>
                  <a:graphicFrameLocks noChangeAspect="1"/>
                </p:cNvGraphicFramePr>
                <p:nvPr/>
              </p:nvGraphicFramePr>
              <p:xfrm>
                <a:off x="4800" y="2991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5" name="Equation" r:id="rId34" imgW="241200" imgH="317160" progId="Equation.3">
                        <p:embed/>
                      </p:oleObj>
                    </mc:Choice>
                    <mc:Fallback>
                      <p:oleObj name="Equation" r:id="rId34" imgW="24120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991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6" name="Object 54"/>
                <p:cNvGraphicFramePr>
                  <a:graphicFrameLocks noChangeAspect="1"/>
                </p:cNvGraphicFramePr>
                <p:nvPr/>
              </p:nvGraphicFramePr>
              <p:xfrm>
                <a:off x="4093" y="3504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6" name="Equation" r:id="rId36" imgW="215640" imgH="241200" progId="Equation.3">
                        <p:embed/>
                      </p:oleObj>
                    </mc:Choice>
                    <mc:Fallback>
                      <p:oleObj name="Equation" r:id="rId36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3" y="3504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8487" name="Object 55"/>
            <p:cNvGraphicFramePr>
              <a:graphicFrameLocks noChangeAspect="1"/>
            </p:cNvGraphicFramePr>
            <p:nvPr/>
          </p:nvGraphicFramePr>
          <p:xfrm>
            <a:off x="4368" y="2504"/>
            <a:ext cx="89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7" name="Equation" r:id="rId38" imgW="1473120" imgH="380880" progId="Equation.3">
                    <p:embed/>
                  </p:oleObj>
                </mc:Choice>
                <mc:Fallback>
                  <p:oleObj name="Equation" r:id="rId38" imgW="14731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504"/>
                          <a:ext cx="89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492" name="Picture 60" descr="F:\My Documents\数学资源库\机动.jpg">
            <a:hlinkClick r:id="rId40" action="ppaction://hlinkpres?slideindex=1&amp;slidetitle=*第六节"/>
          </p:cNvPr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第六节  目录   上页   下页   返回   结束 </a:t>
            </a:r>
          </a:p>
        </p:txBody>
      </p:sp>
      <p:pic>
        <p:nvPicPr>
          <p:cNvPr id="18494" name="Picture 6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5" name="Picture 6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6" name="Picture 6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7" name="Picture 6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8" name="Picture 6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889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7" grpId="0" autoUpdateAnimBg="0"/>
      <p:bldP spid="18458" grpId="0" autoUpdateAnimBg="0"/>
      <p:bldP spid="184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5814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欧拉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(1707 – 1783)</a:t>
            </a:r>
          </a:p>
        </p:txBody>
      </p:sp>
      <p:grpSp>
        <p:nvGrpSpPr>
          <p:cNvPr id="87071" name="Group 31"/>
          <p:cNvGrpSpPr>
            <a:grpSpLocks/>
          </p:cNvGrpSpPr>
          <p:nvPr/>
        </p:nvGrpSpPr>
        <p:grpSpPr bwMode="auto">
          <a:xfrm>
            <a:off x="6851650" y="762000"/>
            <a:ext cx="1828800" cy="2555875"/>
            <a:chOff x="4316" y="480"/>
            <a:chExt cx="1152" cy="1610"/>
          </a:xfrm>
        </p:grpSpPr>
        <p:pic>
          <p:nvPicPr>
            <p:cNvPr id="87044" name="Picture 4" descr="E:\数学家照片\欧拉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80"/>
              <a:ext cx="973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045" name="Freeform 5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7046" name="Freeform 6"/>
            <p:cNvSpPr>
              <a:spLocks/>
            </p:cNvSpPr>
            <p:nvPr/>
          </p:nvSpPr>
          <p:spPr bwMode="auto">
            <a:xfrm>
              <a:off x="4316" y="480"/>
              <a:ext cx="96" cy="1610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7047" name="Freeform 7"/>
            <p:cNvSpPr>
              <a:spLocks/>
            </p:cNvSpPr>
            <p:nvPr/>
          </p:nvSpPr>
          <p:spPr bwMode="auto">
            <a:xfrm flipH="1" flipV="1">
              <a:off x="5372" y="480"/>
              <a:ext cx="96" cy="1610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7048" name="Freeform 8"/>
            <p:cNvSpPr>
              <a:spLocks/>
            </p:cNvSpPr>
            <p:nvPr/>
          </p:nvSpPr>
          <p:spPr bwMode="auto">
            <a:xfrm flipV="1">
              <a:off x="4316" y="199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7049" name="Line 9"/>
          <p:cNvSpPr>
            <a:spLocks noChangeShapeType="1"/>
          </p:cNvSpPr>
          <p:nvPr/>
        </p:nvSpPr>
        <p:spPr bwMode="auto">
          <a:xfrm flipV="1">
            <a:off x="1136650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111250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瑞士数学家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092450" y="13096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他写了大量数学经典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98500" y="18288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著作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670050" y="1843088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如</a:t>
            </a:r>
            <a:r>
              <a:rPr lang="en-US" altLang="zh-CN">
                <a:solidFill>
                  <a:srgbClr val="FFFFFF"/>
                </a:solidFill>
              </a:rPr>
              <a:t>《</a:t>
            </a:r>
            <a:r>
              <a:rPr lang="zh-CN" altLang="en-US">
                <a:solidFill>
                  <a:srgbClr val="FFFFFF"/>
                </a:solidFill>
              </a:rPr>
              <a:t>无穷小分析引论 </a:t>
            </a:r>
            <a:r>
              <a:rPr lang="en-US" altLang="zh-CN">
                <a:solidFill>
                  <a:srgbClr val="FFFFFF"/>
                </a:solidFill>
              </a:rPr>
              <a:t>》, 《</a:t>
            </a:r>
            <a:r>
              <a:rPr lang="zh-CN" altLang="en-US">
                <a:solidFill>
                  <a:srgbClr val="FFFFFF"/>
                </a:solidFill>
              </a:rPr>
              <a:t>微 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591185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还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79450" y="30480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写了大量力学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几何学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变分法教材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63575" y="363378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他在工作期间几乎每年都完成 </a:t>
            </a:r>
            <a:r>
              <a:rPr lang="en-US" altLang="zh-CN">
                <a:solidFill>
                  <a:srgbClr val="FFFFFF"/>
                </a:solidFill>
              </a:rPr>
              <a:t>800 </a:t>
            </a:r>
            <a:r>
              <a:rPr lang="zh-CN" altLang="en-US">
                <a:solidFill>
                  <a:srgbClr val="FFFFFF"/>
                </a:solidFill>
              </a:rPr>
              <a:t>页创造性的论文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685800" y="4205288"/>
            <a:ext cx="605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他的最大贡献是扩展了微积分的领域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09600" y="4800600"/>
            <a:ext cx="824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要分支 </a:t>
            </a:r>
            <a:r>
              <a:rPr lang="en-US" altLang="zh-CN">
                <a:solidFill>
                  <a:srgbClr val="FFFFFF"/>
                </a:solidFill>
              </a:rPr>
              <a:t>(</a:t>
            </a:r>
            <a:r>
              <a:rPr lang="zh-CN" altLang="en-US">
                <a:solidFill>
                  <a:srgbClr val="FFFFFF"/>
                </a:solidFill>
              </a:rPr>
              <a:t>如无穷级数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微分方程</a:t>
            </a:r>
            <a:r>
              <a:rPr lang="en-US" altLang="zh-CN">
                <a:solidFill>
                  <a:srgbClr val="FFFFFF"/>
                </a:solidFill>
              </a:rPr>
              <a:t>) </a:t>
            </a:r>
            <a:r>
              <a:rPr lang="zh-CN" altLang="en-US">
                <a:solidFill>
                  <a:srgbClr val="FFFFFF"/>
                </a:solidFill>
              </a:rPr>
              <a:t>与微分几何的产生和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609600" y="53482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发展奠定了基础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685800" y="2452688"/>
            <a:ext cx="525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分学原理 </a:t>
            </a:r>
            <a:r>
              <a:rPr lang="en-US" altLang="zh-CN">
                <a:solidFill>
                  <a:srgbClr val="FFFFFF"/>
                </a:solidFill>
              </a:rPr>
              <a:t>》, 《</a:t>
            </a:r>
            <a:r>
              <a:rPr lang="zh-CN" altLang="en-US">
                <a:solidFill>
                  <a:srgbClr val="FFFFFF"/>
                </a:solidFill>
              </a:rPr>
              <a:t>积分学原理</a:t>
            </a:r>
            <a:r>
              <a:rPr lang="en-US" altLang="zh-CN">
                <a:solidFill>
                  <a:srgbClr val="FFFFFF"/>
                </a:solidFill>
              </a:rPr>
              <a:t>》</a:t>
            </a:r>
            <a:r>
              <a:rPr lang="zh-CN" altLang="en-US">
                <a:solidFill>
                  <a:srgbClr val="FFFFFF"/>
                </a:solidFill>
              </a:rPr>
              <a:t>等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6496050" y="4191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为分析学的重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3352800" y="5334000"/>
            <a:ext cx="560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在数学的许多分支中都有以他的名 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609600" y="58943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字命名的重要常数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  <a:r>
              <a:rPr lang="zh-CN" altLang="en-US">
                <a:solidFill>
                  <a:srgbClr val="FFFFFF"/>
                </a:solidFill>
              </a:rPr>
              <a:t>公式和定理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87064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7066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67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68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69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70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120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build="p" autoUpdateAnimBg="0"/>
      <p:bldP spid="87051" grpId="0" build="p" autoUpdateAnimBg="0"/>
      <p:bldP spid="87052" grpId="0" build="p" autoUpdateAnimBg="0" advAuto="0"/>
      <p:bldP spid="87053" grpId="0" build="p" autoUpdateAnimBg="0"/>
      <p:bldP spid="87054" grpId="0" build="p" autoUpdateAnimBg="0"/>
      <p:bldP spid="87055" grpId="0" build="p" autoUpdateAnimBg="0" advAuto="0"/>
      <p:bldP spid="87056" grpId="0" build="p" autoUpdateAnimBg="0"/>
      <p:bldP spid="87057" grpId="0" build="p" autoUpdateAnimBg="0"/>
      <p:bldP spid="87058" grpId="0" build="p" autoUpdateAnimBg="0" advAuto="0"/>
      <p:bldP spid="87059" grpId="0" build="p" autoUpdateAnimBg="0" advAuto="0"/>
      <p:bldP spid="87060" grpId="0" build="p" autoUpdateAnimBg="0" advAuto="0"/>
      <p:bldP spid="87061" grpId="0" build="p" autoUpdateAnimBg="0"/>
      <p:bldP spid="87062" grpId="0" build="p" autoUpdateAnimBg="0"/>
      <p:bldP spid="87063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4849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+mj-lt"/>
                <a:cs typeface="+mj-cs"/>
              </a:rPr>
              <a:t>3.  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  <a:cs typeface="+mj-cs"/>
              </a:rPr>
              <a:t>微分方程的级数解法</a:t>
            </a:r>
            <a:endParaRPr lang="zh-CN" altLang="en-US" sz="3200" b="1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8001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</a:rPr>
              <a:t>考虑如下二</a:t>
            </a:r>
            <a:r>
              <a:rPr lang="zh-CN" altLang="en-US" sz="2600" b="1" dirty="0">
                <a:latin typeface="Arial" panose="020B0604020202020204" pitchFamily="34" charset="0"/>
              </a:rPr>
              <a:t>阶线性常微分方程：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57628"/>
              </p:ext>
            </p:extLst>
          </p:nvPr>
        </p:nvGraphicFramePr>
        <p:xfrm>
          <a:off x="2968625" y="1463675"/>
          <a:ext cx="5275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3" imgW="4660560" imgH="406080" progId="Equation.DSMT4">
                  <p:embed/>
                </p:oleObj>
              </mc:Choice>
              <mc:Fallback>
                <p:oleObj name="Equation" r:id="rId3" imgW="466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1463675"/>
                        <a:ext cx="52752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2135881"/>
            <a:ext cx="8001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</a:rPr>
              <a:t>可</a:t>
            </a:r>
            <a:r>
              <a:rPr lang="zh-CN" altLang="en-US" sz="2600" b="1" dirty="0" smtClean="0">
                <a:latin typeface="Arial" panose="020B0604020202020204" pitchFamily="34" charset="0"/>
              </a:rPr>
              <a:t>得如下定理：</a:t>
            </a:r>
            <a:endParaRPr lang="zh-CN" altLang="en-US" sz="2600" b="1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19123"/>
              </p:ext>
            </p:extLst>
          </p:nvPr>
        </p:nvGraphicFramePr>
        <p:xfrm>
          <a:off x="444500" y="2854325"/>
          <a:ext cx="80264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5" imgW="8026200" imgH="3454200" progId="Equation.DSMT4">
                  <p:embed/>
                </p:oleObj>
              </mc:Choice>
              <mc:Fallback>
                <p:oleObj name="Equation" r:id="rId5" imgW="8026200" imgH="345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00" y="2854325"/>
                        <a:ext cx="8026400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558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371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1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en-US" altLang="zh-CN" sz="2800" b="1">
                <a:ea typeface="楷体_GB2312" panose="02010609030101010101" pitchFamily="49" charset="-122"/>
              </a:rPr>
              <a:t>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852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各阶导数</a:t>
            </a:r>
            <a:r>
              <a:rPr lang="en-US" altLang="zh-CN"/>
              <a:t>, 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6858000" y="3937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939600" imgH="444240" progId="Equation.3">
                  <p:embed/>
                </p:oleObj>
              </mc:Choice>
              <mc:Fallback>
                <p:oleObj name="Equation" r:id="rId3" imgW="9396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37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05000" y="8524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在该邻域内能展开成泰勒级数的</a:t>
            </a:r>
            <a:r>
              <a:rPr lang="zh-CN" altLang="en-US">
                <a:solidFill>
                  <a:schemeClr val="tx2"/>
                </a:solidFill>
              </a:rPr>
              <a:t>充要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4800" y="1447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</a:t>
            </a:r>
            <a:r>
              <a:rPr lang="zh-CN" altLang="en-US"/>
              <a:t>是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447800" y="14620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的泰勒公式中的余项满足</a:t>
            </a:r>
            <a:r>
              <a:rPr lang="en-US" altLang="zh-CN"/>
              <a:t>: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394450" y="1511300"/>
          <a:ext cx="2235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5" imgW="2234880" imgH="634680" progId="Equation.3">
                  <p:embed/>
                </p:oleObj>
              </mc:Choice>
              <mc:Fallback>
                <p:oleObj name="Equation" r:id="rId5" imgW="223488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1511300"/>
                        <a:ext cx="2235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09600" y="241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770063" y="2133600"/>
          <a:ext cx="43259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7" imgW="4330440" imgH="1041120" progId="Equation.3">
                  <p:embed/>
                </p:oleObj>
              </mc:Choice>
              <mc:Fallback>
                <p:oleObj name="Equation" r:id="rId7" imgW="4330440" imgH="1041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133600"/>
                        <a:ext cx="43259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743200" y="3519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3543300" y="4495800"/>
          <a:ext cx="339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9" imgW="3390840" imgH="444240" progId="Equation.3">
                  <p:embed/>
                </p:oleObj>
              </mc:Choice>
              <mc:Fallback>
                <p:oleObj name="Equation" r:id="rId9" imgW="339084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495800"/>
                        <a:ext cx="339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743200" y="34290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1000125" y="53340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1815840" imgH="609480" progId="Equation.3">
                  <p:embed/>
                </p:oleObj>
              </mc:Choice>
              <mc:Fallback>
                <p:oleObj name="Equation" r:id="rId11" imgW="181584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33400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2857500" y="5334000"/>
          <a:ext cx="300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3" imgW="3009600" imgH="609480" progId="Equation.3">
                  <p:embed/>
                </p:oleObj>
              </mc:Choice>
              <mc:Fallback>
                <p:oleObj name="Equation" r:id="rId13" imgW="3009600" imgH="609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34000"/>
                        <a:ext cx="300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5918200" y="539750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5" imgW="660240" imgH="393480" progId="Equation.3">
                  <p:embed/>
                </p:oleObj>
              </mc:Choice>
              <mc:Fallback>
                <p:oleObj name="Equation" r:id="rId15" imgW="6602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5397500"/>
                        <a:ext cx="66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6985000" y="5334000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7" imgW="1473120" imgH="444240" progId="Equation.3">
                  <p:embed/>
                </p:oleObj>
              </mc:Choice>
              <mc:Fallback>
                <p:oleObj name="Equation" r:id="rId17" imgW="14731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334000"/>
                        <a:ext cx="147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3419475" y="3276600"/>
          <a:ext cx="45053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9" imgW="4508280" imgH="1041120" progId="Equation.3">
                  <p:embed/>
                </p:oleObj>
              </mc:Choice>
              <mc:Fallback>
                <p:oleObj name="Equation" r:id="rId19" imgW="4508280" imgH="10411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76600"/>
                        <a:ext cx="45053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2590800" y="3352800"/>
            <a:ext cx="0" cy="1676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6400800" y="2413000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21" imgW="1473120" imgH="444240" progId="Equation.3">
                  <p:embed/>
                </p:oleObj>
              </mc:Choice>
              <mc:Fallback>
                <p:oleObj name="Equation" r:id="rId21" imgW="147312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413000"/>
                        <a:ext cx="147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905000" y="276225"/>
            <a:ext cx="5016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设函数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在点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zh-CN" altLang="en-US"/>
              <a:t>的某一邻域 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7696200" y="304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内具有</a:t>
            </a:r>
          </a:p>
        </p:txBody>
      </p:sp>
      <p:pic>
        <p:nvPicPr>
          <p:cNvPr id="9256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58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9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0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1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2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9" grpId="0" autoUpdateAnimBg="0"/>
      <p:bldP spid="9231" grpId="0" autoUpdateAnimBg="0"/>
      <p:bldP spid="9236" grpId="0" autoUpdateAnimBg="0"/>
      <p:bldP spid="9238" grpId="0" autoUpdateAnimBg="0"/>
      <p:bldP spid="9240" grpId="0" animBg="1"/>
      <p:bldP spid="92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81000" y="381000"/>
            <a:ext cx="4794250" cy="457200"/>
            <a:chOff x="288" y="3072"/>
            <a:chExt cx="3020" cy="288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288" y="3072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、在</a:t>
              </a:r>
              <a:r>
                <a:rPr lang="en-US" altLang="zh-CN" sz="2400" b="1" i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solidFill>
                    <a:srgbClr val="00FF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 = 0</a:t>
              </a:r>
              <a:r>
                <a:rPr lang="zh-CN" altLang="en-US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邻域上求解</a:t>
              </a:r>
            </a:p>
          </p:txBody>
        </p: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2524" y="3072"/>
            <a:ext cx="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0" name="Equation" r:id="rId3" imgW="1244600" imgH="368300" progId="Equation.DSMT4">
                    <p:embed/>
                  </p:oleObj>
                </mc:Choice>
                <mc:Fallback>
                  <p:oleObj name="Equation" r:id="rId3" imgW="12446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3072"/>
                          <a:ext cx="7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57200" y="990600"/>
            <a:ext cx="7772400" cy="482600"/>
            <a:chOff x="336" y="3360"/>
            <a:chExt cx="4896" cy="304"/>
          </a:xfrm>
        </p:grpSpPr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36" y="336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解：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724" y="3360"/>
              <a:ext cx="4508" cy="304"/>
              <a:chOff x="724" y="3360"/>
              <a:chExt cx="4508" cy="304"/>
            </a:xfrm>
          </p:grpSpPr>
          <p:graphicFrame>
            <p:nvGraphicFramePr>
              <p:cNvPr id="10" name="Object 24"/>
              <p:cNvGraphicFramePr>
                <a:graphicFrameLocks noChangeAspect="1"/>
              </p:cNvGraphicFramePr>
              <p:nvPr/>
            </p:nvGraphicFramePr>
            <p:xfrm>
              <a:off x="724" y="3408"/>
              <a:ext cx="24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71" name="Equation" r:id="rId5" imgW="3949700" imgH="406400" progId="Equation.DSMT4">
                      <p:embed/>
                    </p:oleObj>
                  </mc:Choice>
                  <mc:Fallback>
                    <p:oleObj name="Equation" r:id="rId5" imgW="3949700" imgH="40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" y="3408"/>
                            <a:ext cx="24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3168" y="3360"/>
                <a:ext cx="20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Arial" panose="020B0604020202020204" pitchFamily="34" charset="0"/>
                  </a:rPr>
                  <a:t>是方程的解析点</a:t>
                </a:r>
                <a:r>
                  <a:rPr lang="en-US" altLang="zh-CN" sz="2400" b="1">
                    <a:latin typeface="Arial" panose="020B0604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038139" y="1634353"/>
            <a:ext cx="4572000" cy="736600"/>
            <a:chOff x="480" y="192"/>
            <a:chExt cx="2880" cy="464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480" y="192"/>
            <a:ext cx="113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2" name="Equation" r:id="rId7" imgW="1803400" imgH="736600" progId="Equation.DSMT4">
                    <p:embed/>
                  </p:oleObj>
                </mc:Choice>
                <mc:Fallback>
                  <p:oleObj name="Equation" r:id="rId7" imgW="1803400" imgH="736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92"/>
                          <a:ext cx="113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776" y="28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" panose="020B0604020202020204" pitchFamily="34" charset="0"/>
                </a:rPr>
                <a:t>带入方程，得：</a:t>
              </a:r>
            </a:p>
          </p:txBody>
        </p:sp>
      </p:grpSp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2505847"/>
          <a:ext cx="369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9" imgW="3695700" imgH="736600" progId="Equation.DSMT4">
                  <p:embed/>
                </p:oleObj>
              </mc:Choice>
              <mc:Fallback>
                <p:oleObj name="Equation" r:id="rId9" imgW="36957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05847"/>
                        <a:ext cx="3695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4749800" y="2414631"/>
          <a:ext cx="373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11" imgW="3733800" imgH="736600" progId="Equation.DSMT4">
                  <p:embed/>
                </p:oleObj>
              </mc:Choice>
              <mc:Fallback>
                <p:oleObj name="Equation" r:id="rId11" imgW="37338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414631"/>
                        <a:ext cx="3733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/>
          </p:nvPr>
        </p:nvGraphicFramePr>
        <p:xfrm>
          <a:off x="650789" y="3538494"/>
          <a:ext cx="438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13" imgW="4381500" imgH="736600" progId="Equation.DSMT4">
                  <p:embed/>
                </p:oleObj>
              </mc:Choice>
              <mc:Fallback>
                <p:oleObj name="Equation" r:id="rId13" imgW="43815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89" y="3538494"/>
                        <a:ext cx="4381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/>
          </p:nvPr>
        </p:nvGraphicFramePr>
        <p:xfrm>
          <a:off x="685800" y="4559300"/>
          <a:ext cx="406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15" imgW="4064000" imgH="736600" progId="Equation.DSMT4">
                  <p:embed/>
                </p:oleObj>
              </mc:Choice>
              <mc:Fallback>
                <p:oleObj name="Equation" r:id="rId15" imgW="4064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59300"/>
                        <a:ext cx="4064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/>
          </p:nvPr>
        </p:nvGraphicFramePr>
        <p:xfrm>
          <a:off x="650789" y="571500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17" imgW="3060700" imgH="406400" progId="Equation.DSMT4">
                  <p:embed/>
                </p:oleObj>
              </mc:Choice>
              <mc:Fallback>
                <p:oleObj name="Equation" r:id="rId17" imgW="306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89" y="5715000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>
            <p:extLst/>
          </p:nvPr>
        </p:nvGraphicFramePr>
        <p:xfrm>
          <a:off x="4495800" y="5486400"/>
          <a:ext cx="2870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Equation" r:id="rId19" imgW="2870200" imgH="774700" progId="Equation.DSMT4">
                  <p:embed/>
                </p:oleObj>
              </mc:Choice>
              <mc:Fallback>
                <p:oleObj name="Equation" r:id="rId19" imgW="28702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2870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6553200" y="4660900"/>
            <a:ext cx="2286000" cy="533400"/>
          </a:xfrm>
          <a:prstGeom prst="wedgeRoundRectCallout">
            <a:avLst>
              <a:gd name="adj1" fmla="val -47083"/>
              <a:gd name="adj2" fmla="val 115773"/>
              <a:gd name="adj3" fmla="val 16667"/>
            </a:avLst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FF00"/>
                </a:solidFill>
                <a:latin typeface="Arial" panose="020B0604020202020204" pitchFamily="34" charset="0"/>
              </a:rPr>
              <a:t>系数递推公式</a:t>
            </a:r>
          </a:p>
        </p:txBody>
      </p:sp>
    </p:spTree>
    <p:extLst>
      <p:ext uri="{BB962C8B-B14F-4D97-AF65-F5344CB8AC3E}">
        <p14:creationId xmlns:p14="http://schemas.microsoft.com/office/powerpoint/2010/main" val="5714657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4582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Arial" panose="020B0604020202020204" pitchFamily="34" charset="0"/>
              </a:rPr>
              <a:t>实际上，我们只要比较某一幂次项（例如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Arial" panose="020B0604020202020204" pitchFamily="34" charset="0"/>
              </a:rPr>
              <a:t>项）的系数，即可得到系数递推公式，</a:t>
            </a:r>
            <a:r>
              <a:rPr lang="zh-CN" altLang="en-US" sz="2600" b="1" dirty="0" smtClean="0">
                <a:latin typeface="Arial" panose="020B0604020202020204" pitchFamily="34" charset="0"/>
              </a:rPr>
              <a:t>对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600" b="1" i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”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latin typeface="Arial" panose="020B0604020202020204" pitchFamily="34" charset="0"/>
              </a:rPr>
              <a:t>求导</a:t>
            </a:r>
            <a:r>
              <a:rPr lang="zh-CN" altLang="en-US" sz="2600" b="1" dirty="0">
                <a:latin typeface="Arial" panose="020B0604020202020204" pitchFamily="34" charset="0"/>
              </a:rPr>
              <a:t>二次，用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CN" altLang="en-US" sz="2600" b="1" dirty="0">
                <a:latin typeface="Arial" panose="020B0604020202020204" pitchFamily="34" charset="0"/>
              </a:rPr>
              <a:t>代入求导后幂次仍为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Arial" panose="020B0604020202020204" pitchFamily="34" charset="0"/>
              </a:rPr>
              <a:t>，对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Arial" panose="020B0604020202020204" pitchFamily="34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Arial" panose="020B0604020202020204" pitchFamily="34" charset="0"/>
              </a:rPr>
              <a:t>)</a:t>
            </a:r>
            <a:r>
              <a:rPr lang="zh-CN" altLang="en-US" sz="2600" b="1" dirty="0">
                <a:latin typeface="Arial" panose="020B0604020202020204" pitchFamily="34" charset="0"/>
              </a:rPr>
              <a:t>则用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="1" i="1" baseline="30000" dirty="0" err="1">
                <a:latin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Arial" panose="020B0604020202020204" pitchFamily="34" charset="0"/>
              </a:rPr>
              <a:t>代入，则：</a:t>
            </a:r>
          </a:p>
        </p:txBody>
      </p:sp>
      <p:graphicFrame>
        <p:nvGraphicFramePr>
          <p:cNvPr id="345102" name="Object 14"/>
          <p:cNvGraphicFramePr>
            <a:graphicFrameLocks noChangeAspect="1"/>
          </p:cNvGraphicFramePr>
          <p:nvPr>
            <p:extLst/>
          </p:nvPr>
        </p:nvGraphicFramePr>
        <p:xfrm>
          <a:off x="685800" y="200660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3" imgW="3060700" imgH="406400" progId="Equation.DSMT4">
                  <p:embed/>
                </p:oleObj>
              </mc:Choice>
              <mc:Fallback>
                <p:oleObj name="Equation" r:id="rId3" imgW="306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06600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5105" name="Group 17"/>
          <p:cNvGrpSpPr>
            <a:grpSpLocks/>
          </p:cNvGrpSpPr>
          <p:nvPr/>
        </p:nvGrpSpPr>
        <p:grpSpPr bwMode="auto">
          <a:xfrm>
            <a:off x="4216400" y="1749425"/>
            <a:ext cx="3606800" cy="774700"/>
            <a:chOff x="2704" y="3502"/>
            <a:chExt cx="2272" cy="488"/>
          </a:xfrm>
        </p:grpSpPr>
        <p:graphicFrame>
          <p:nvGraphicFramePr>
            <p:cNvPr id="6158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3168" y="3502"/>
            <a:ext cx="1808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5" name="Equation" r:id="rId5" imgW="2870200" imgH="774700" progId="Equation.DSMT4">
                    <p:embed/>
                  </p:oleObj>
                </mc:Choice>
                <mc:Fallback>
                  <p:oleObj name="Equation" r:id="rId5" imgW="2870200" imgH="774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02"/>
                          <a:ext cx="1808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AutoShape 16"/>
            <p:cNvSpPr>
              <a:spLocks noChangeArrowheads="1"/>
            </p:cNvSpPr>
            <p:nvPr/>
          </p:nvSpPr>
          <p:spPr bwMode="auto">
            <a:xfrm>
              <a:off x="2704" y="3664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9525" algn="ctr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8" name="Object 4"/>
          <p:cNvGraphicFramePr>
            <a:graphicFrameLocks noChangeAspect="1"/>
          </p:cNvGraphicFramePr>
          <p:nvPr>
            <p:extLst/>
          </p:nvPr>
        </p:nvGraphicFramePr>
        <p:xfrm>
          <a:off x="2432050" y="2807636"/>
          <a:ext cx="256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7" imgW="2565400" imgH="685800" progId="Equation.DSMT4">
                  <p:embed/>
                </p:oleObj>
              </mc:Choice>
              <mc:Fallback>
                <p:oleObj name="Equation" r:id="rId7" imgW="2565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807636"/>
                        <a:ext cx="256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/>
          </p:nvPr>
        </p:nvGraphicFramePr>
        <p:xfrm>
          <a:off x="2450757" y="3718689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9" imgW="2933700" imgH="685800" progId="Equation.DSMT4">
                  <p:embed/>
                </p:oleObj>
              </mc:Choice>
              <mc:Fallback>
                <p:oleObj name="Equation" r:id="rId9" imgW="29337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757" y="3718689"/>
                        <a:ext cx="293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/>
          </p:nvPr>
        </p:nvGraphicFramePr>
        <p:xfrm>
          <a:off x="2438400" y="4604686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11" imgW="2921000" imgH="685800" progId="Equation.DSMT4">
                  <p:embed/>
                </p:oleObj>
              </mc:Choice>
              <mc:Fallback>
                <p:oleObj name="Equation" r:id="rId11" imgW="2921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04686"/>
                        <a:ext cx="292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5632450" y="4909486"/>
          <a:ext cx="736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13" imgW="736600" imgH="152400" progId="Equation.DSMT4">
                  <p:embed/>
                </p:oleObj>
              </mc:Choice>
              <mc:Fallback>
                <p:oleObj name="Equation" r:id="rId13" imgW="7366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909486"/>
                        <a:ext cx="7366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432050" y="5366686"/>
            <a:ext cx="3632200" cy="774700"/>
            <a:chOff x="432" y="1248"/>
            <a:chExt cx="2288" cy="488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432" y="1248"/>
            <a:ext cx="1408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0" name="Equation" r:id="rId15" imgW="2234230" imgH="774364" progId="Equation.DSMT4">
                    <p:embed/>
                  </p:oleObj>
                </mc:Choice>
                <mc:Fallback>
                  <p:oleObj name="Equation" r:id="rId15" imgW="2234230" imgH="77436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8"/>
                          <a:ext cx="1408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2256" y="1440"/>
            <a:ext cx="46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1" name="Equation" r:id="rId17" imgW="736600" imgH="152400" progId="Equation.DSMT4">
                    <p:embed/>
                  </p:oleObj>
                </mc:Choice>
                <mc:Fallback>
                  <p:oleObj name="Equation" r:id="rId17" imgW="736600" imgH="15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440"/>
                          <a:ext cx="46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56381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22" name="Object 10"/>
          <p:cNvGraphicFramePr>
            <a:graphicFrameLocks noChangeAspect="1"/>
          </p:cNvGraphicFramePr>
          <p:nvPr>
            <p:extLst/>
          </p:nvPr>
        </p:nvGraphicFramePr>
        <p:xfrm>
          <a:off x="793750" y="685800"/>
          <a:ext cx="256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2565400" imgH="685800" progId="Equation.DSMT4">
                  <p:embed/>
                </p:oleObj>
              </mc:Choice>
              <mc:Fallback>
                <p:oleObj name="Equation" r:id="rId3" imgW="2565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685800"/>
                        <a:ext cx="256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3" name="Object 11"/>
          <p:cNvGraphicFramePr>
            <a:graphicFrameLocks noChangeAspect="1"/>
          </p:cNvGraphicFramePr>
          <p:nvPr>
            <p:extLst/>
          </p:nvPr>
        </p:nvGraphicFramePr>
        <p:xfrm>
          <a:off x="793750" y="1682750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5" imgW="2921000" imgH="685800" progId="Equation.DSMT4">
                  <p:embed/>
                </p:oleObj>
              </mc:Choice>
              <mc:Fallback>
                <p:oleObj name="Equation" r:id="rId5" imgW="2921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682750"/>
                        <a:ext cx="292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4" name="Object 12"/>
          <p:cNvGraphicFramePr>
            <a:graphicFrameLocks noChangeAspect="1"/>
          </p:cNvGraphicFramePr>
          <p:nvPr>
            <p:extLst/>
          </p:nvPr>
        </p:nvGraphicFramePr>
        <p:xfrm>
          <a:off x="793750" y="2667000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7" imgW="2921000" imgH="685800" progId="Equation.DSMT4">
                  <p:embed/>
                </p:oleObj>
              </mc:Choice>
              <mc:Fallback>
                <p:oleObj name="Equation" r:id="rId7" imgW="2921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667000"/>
                        <a:ext cx="292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5" name="Object 13"/>
          <p:cNvGraphicFramePr>
            <a:graphicFrameLocks noChangeAspect="1"/>
          </p:cNvGraphicFramePr>
          <p:nvPr>
            <p:extLst/>
          </p:nvPr>
        </p:nvGraphicFramePr>
        <p:xfrm>
          <a:off x="4038600" y="3013075"/>
          <a:ext cx="736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9" imgW="736600" imgH="152400" progId="Equation.DSMT4">
                  <p:embed/>
                </p:oleObj>
              </mc:Choice>
              <mc:Fallback>
                <p:oleObj name="Equation" r:id="rId9" imgW="7366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13075"/>
                        <a:ext cx="7366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33" name="Group 21"/>
          <p:cNvGrpSpPr>
            <a:grpSpLocks/>
          </p:cNvGrpSpPr>
          <p:nvPr/>
        </p:nvGrpSpPr>
        <p:grpSpPr bwMode="auto">
          <a:xfrm>
            <a:off x="758825" y="3611563"/>
            <a:ext cx="3787775" cy="774700"/>
            <a:chOff x="478" y="2275"/>
            <a:chExt cx="2386" cy="488"/>
          </a:xfrm>
        </p:grpSpPr>
        <p:graphicFrame>
          <p:nvGraphicFramePr>
            <p:cNvPr id="7184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478" y="2275"/>
            <a:ext cx="175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2" name="Equation" r:id="rId11" imgW="2781300" imgH="774700" progId="Equation.DSMT4">
                    <p:embed/>
                  </p:oleObj>
                </mc:Choice>
                <mc:Fallback>
                  <p:oleObj name="Equation" r:id="rId11" imgW="2781300" imgH="774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2275"/>
                          <a:ext cx="1752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400" y="2475"/>
            <a:ext cx="46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3" name="Equation" r:id="rId13" imgW="736600" imgH="152400" progId="Equation.DSMT4">
                    <p:embed/>
                  </p:oleObj>
                </mc:Choice>
                <mc:Fallback>
                  <p:oleObj name="Equation" r:id="rId13" imgW="736600" imgH="15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475"/>
                          <a:ext cx="46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6129" name="Object 17"/>
          <p:cNvGraphicFramePr>
            <a:graphicFrameLocks noChangeAspect="1"/>
          </p:cNvGraphicFramePr>
          <p:nvPr>
            <p:extLst/>
          </p:nvPr>
        </p:nvGraphicFramePr>
        <p:xfrm>
          <a:off x="692150" y="4959350"/>
          <a:ext cx="4940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14" imgW="4940300" imgH="876300" progId="Equation.DSMT4">
                  <p:embed/>
                </p:oleObj>
              </mc:Choice>
              <mc:Fallback>
                <p:oleObj name="Equation" r:id="rId14" imgW="4940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959350"/>
                        <a:ext cx="4940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30" name="Object 18"/>
          <p:cNvGraphicFramePr>
            <a:graphicFrameLocks noChangeAspect="1"/>
          </p:cNvGraphicFramePr>
          <p:nvPr>
            <p:extLst/>
          </p:nvPr>
        </p:nvGraphicFramePr>
        <p:xfrm>
          <a:off x="5715000" y="5334000"/>
          <a:ext cx="217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16" imgW="2171700" imgH="368300" progId="Equation.DSMT4">
                  <p:embed/>
                </p:oleObj>
              </mc:Choice>
              <mc:Fallback>
                <p:oleObj name="Equation" r:id="rId16" imgW="2171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0"/>
                        <a:ext cx="2171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31" name="AutoShape 19"/>
          <p:cNvSpPr>
            <a:spLocks noChangeArrowheads="1"/>
          </p:cNvSpPr>
          <p:nvPr/>
        </p:nvSpPr>
        <p:spPr bwMode="auto">
          <a:xfrm>
            <a:off x="5200650" y="3902290"/>
            <a:ext cx="3200400" cy="533400"/>
          </a:xfrm>
          <a:prstGeom prst="wedgeRoundRectCallout">
            <a:avLst>
              <a:gd name="adj1" fmla="val -24907"/>
              <a:gd name="adj2" fmla="val 214095"/>
              <a:gd name="adj3" fmla="val 16667"/>
            </a:avLst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FF00"/>
                </a:solidFill>
                <a:latin typeface="Arial" panose="020B0604020202020204" pitchFamily="34" charset="0"/>
              </a:rPr>
              <a:t>可从方程中直接求出</a:t>
            </a:r>
          </a:p>
        </p:txBody>
      </p:sp>
    </p:spTree>
    <p:extLst>
      <p:ext uri="{BB962C8B-B14F-4D97-AF65-F5344CB8AC3E}">
        <p14:creationId xmlns:p14="http://schemas.microsoft.com/office/powerpoint/2010/main" val="14338838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143" name="Group 7"/>
          <p:cNvGrpSpPr>
            <a:grpSpLocks/>
          </p:cNvGrpSpPr>
          <p:nvPr/>
        </p:nvGrpSpPr>
        <p:grpSpPr bwMode="auto">
          <a:xfrm>
            <a:off x="457200" y="304800"/>
            <a:ext cx="6680200" cy="457200"/>
            <a:chOff x="288" y="192"/>
            <a:chExt cx="4208" cy="288"/>
          </a:xfrm>
        </p:grpSpPr>
        <p:sp>
          <p:nvSpPr>
            <p:cNvPr id="8213" name="Text Box 5"/>
            <p:cNvSpPr txBox="1">
              <a:spLocks noChangeArrowheads="1"/>
            </p:cNvSpPr>
            <p:nvPr/>
          </p:nvSpPr>
          <p:spPr bwMode="auto">
            <a:xfrm>
              <a:off x="288" y="192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、在</a:t>
              </a:r>
              <a:r>
                <a:rPr lang="en-US" altLang="zh-CN" sz="2400" b="1" i="1">
                  <a:solidFill>
                    <a:srgbClr val="00FF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FF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zh-CN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 = 0</a:t>
              </a:r>
              <a:r>
                <a:rPr lang="zh-CN" altLang="en-US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邻域上求解</a:t>
              </a:r>
            </a:p>
          </p:txBody>
        </p:sp>
        <p:graphicFrame>
          <p:nvGraphicFramePr>
            <p:cNvPr id="8214" name="Object 6"/>
            <p:cNvGraphicFramePr>
              <a:graphicFrameLocks noChangeAspect="1"/>
            </p:cNvGraphicFramePr>
            <p:nvPr/>
          </p:nvGraphicFramePr>
          <p:xfrm>
            <a:off x="2584" y="192"/>
            <a:ext cx="19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2" name="Equation" r:id="rId3" imgW="3035300" imgH="406400" progId="Equation.DSMT4">
                    <p:embed/>
                  </p:oleObj>
                </mc:Choice>
                <mc:Fallback>
                  <p:oleObj name="Equation" r:id="rId3" imgW="30353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92"/>
                          <a:ext cx="19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160" name="Group 24"/>
          <p:cNvGrpSpPr>
            <a:grpSpLocks/>
          </p:cNvGrpSpPr>
          <p:nvPr/>
        </p:nvGrpSpPr>
        <p:grpSpPr bwMode="auto">
          <a:xfrm>
            <a:off x="457200" y="762000"/>
            <a:ext cx="3352800" cy="457200"/>
            <a:chOff x="288" y="480"/>
            <a:chExt cx="2112" cy="288"/>
          </a:xfrm>
        </p:grpSpPr>
        <p:sp>
          <p:nvSpPr>
            <p:cNvPr id="8211" name="Text Box 8"/>
            <p:cNvSpPr txBox="1">
              <a:spLocks noChangeArrowheads="1"/>
            </p:cNvSpPr>
            <p:nvPr/>
          </p:nvSpPr>
          <p:spPr bwMode="auto">
            <a:xfrm>
              <a:off x="288" y="48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解：</a:t>
              </a:r>
            </a:p>
          </p:txBody>
        </p:sp>
        <p:graphicFrame>
          <p:nvGraphicFramePr>
            <p:cNvPr id="8212" name="Object 9"/>
            <p:cNvGraphicFramePr>
              <a:graphicFrameLocks noChangeAspect="1"/>
            </p:cNvGraphicFramePr>
            <p:nvPr/>
          </p:nvGraphicFramePr>
          <p:xfrm>
            <a:off x="720" y="480"/>
            <a:ext cx="1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3" name="Equation" r:id="rId5" imgW="2667000" imgH="406400" progId="Equation.DSMT4">
                    <p:embed/>
                  </p:oleObj>
                </mc:Choice>
                <mc:Fallback>
                  <p:oleObj name="Equation" r:id="rId5" imgW="26670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0"/>
                          <a:ext cx="1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4038600" y="685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Arial" panose="020B0604020202020204" pitchFamily="34" charset="0"/>
              </a:rPr>
              <a:t> = 0</a:t>
            </a:r>
            <a:r>
              <a:rPr lang="zh-CN" altLang="en-US" sz="2400" b="1">
                <a:latin typeface="Arial" panose="020B0604020202020204" pitchFamily="34" charset="0"/>
              </a:rPr>
              <a:t>为方程的常点</a:t>
            </a:r>
            <a:r>
              <a:rPr lang="en-US" altLang="zh-CN" sz="2400" b="1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47147" name="Object 11"/>
          <p:cNvGraphicFramePr>
            <a:graphicFrameLocks noChangeAspect="1"/>
          </p:cNvGraphicFramePr>
          <p:nvPr/>
        </p:nvGraphicFramePr>
        <p:xfrm>
          <a:off x="1066800" y="1219200"/>
          <a:ext cx="1803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7" imgW="1803400" imgH="736600" progId="Equation.DSMT4">
                  <p:embed/>
                </p:oleObj>
              </mc:Choice>
              <mc:Fallback>
                <p:oleObj name="Equation" r:id="rId7" imgW="18034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1803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990600" y="1905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比较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30000"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Arial" panose="020B0604020202020204" pitchFamily="34" charset="0"/>
              </a:rPr>
              <a:t>项的系数：</a:t>
            </a:r>
          </a:p>
        </p:txBody>
      </p:sp>
      <p:graphicFrame>
        <p:nvGraphicFramePr>
          <p:cNvPr id="347149" name="Object 13"/>
          <p:cNvGraphicFramePr>
            <a:graphicFrameLocks noChangeAspect="1"/>
          </p:cNvGraphicFramePr>
          <p:nvPr/>
        </p:nvGraphicFramePr>
        <p:xfrm>
          <a:off x="1066800" y="2438400"/>
          <a:ext cx="400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9" imgW="4000500" imgH="406400" progId="Equation.DSMT4">
                  <p:embed/>
                </p:oleObj>
              </mc:Choice>
              <mc:Fallback>
                <p:oleObj name="Equation" r:id="rId9" imgW="4000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400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0" name="Object 14"/>
          <p:cNvGraphicFramePr>
            <a:graphicFrameLocks noChangeAspect="1"/>
          </p:cNvGraphicFramePr>
          <p:nvPr/>
        </p:nvGraphicFramePr>
        <p:xfrm>
          <a:off x="5791200" y="2209800"/>
          <a:ext cx="266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11" imgW="2667000" imgH="825500" progId="Equation.DSMT4">
                  <p:embed/>
                </p:oleObj>
              </mc:Choice>
              <mc:Fallback>
                <p:oleObj name="Equation" r:id="rId11" imgW="26670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9800"/>
                        <a:ext cx="266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1" name="Object 15"/>
          <p:cNvGraphicFramePr>
            <a:graphicFrameLocks noChangeAspect="1"/>
          </p:cNvGraphicFramePr>
          <p:nvPr/>
        </p:nvGraphicFramePr>
        <p:xfrm>
          <a:off x="1066800" y="3124200"/>
          <a:ext cx="292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13" imgW="2921000" imgH="736600" progId="Equation.DSMT4">
                  <p:embed/>
                </p:oleObj>
              </mc:Choice>
              <mc:Fallback>
                <p:oleObj name="Equation" r:id="rId13" imgW="2921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292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2" name="Object 16"/>
          <p:cNvGraphicFramePr>
            <a:graphicFrameLocks noChangeAspect="1"/>
          </p:cNvGraphicFramePr>
          <p:nvPr/>
        </p:nvGraphicFramePr>
        <p:xfrm>
          <a:off x="914400" y="4038600"/>
          <a:ext cx="358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15" imgW="3581400" imgH="749300" progId="Equation.DSMT4">
                  <p:embed/>
                </p:oleObj>
              </mc:Choice>
              <mc:Fallback>
                <p:oleObj name="Equation" r:id="rId15" imgW="3581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58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3" name="Object 17"/>
          <p:cNvGraphicFramePr>
            <a:graphicFrameLocks noChangeAspect="1"/>
          </p:cNvGraphicFramePr>
          <p:nvPr/>
        </p:nvGraphicFramePr>
        <p:xfrm>
          <a:off x="1066800" y="5029200"/>
          <a:ext cx="736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17" imgW="736600" imgH="152400" progId="Equation.DSMT4">
                  <p:embed/>
                </p:oleObj>
              </mc:Choice>
              <mc:Fallback>
                <p:oleObj name="Equation" r:id="rId17" imgW="7366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7366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5" name="Object 19"/>
          <p:cNvGraphicFramePr>
            <a:graphicFrameLocks noChangeAspect="1"/>
          </p:cNvGraphicFramePr>
          <p:nvPr/>
        </p:nvGraphicFramePr>
        <p:xfrm>
          <a:off x="4800600" y="4038600"/>
          <a:ext cx="382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19" imgW="3822700" imgH="736600" progId="Equation.DSMT4">
                  <p:embed/>
                </p:oleObj>
              </mc:Choice>
              <mc:Fallback>
                <p:oleObj name="Equation" r:id="rId19" imgW="38227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382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61" name="Group 25"/>
          <p:cNvGrpSpPr>
            <a:grpSpLocks/>
          </p:cNvGrpSpPr>
          <p:nvPr/>
        </p:nvGrpSpPr>
        <p:grpSpPr bwMode="auto">
          <a:xfrm>
            <a:off x="914400" y="5410200"/>
            <a:ext cx="6235700" cy="1066800"/>
            <a:chOff x="624" y="3120"/>
            <a:chExt cx="3928" cy="672"/>
          </a:xfrm>
        </p:grpSpPr>
        <p:grpSp>
          <p:nvGrpSpPr>
            <p:cNvPr id="8207" name="Group 23"/>
            <p:cNvGrpSpPr>
              <a:grpSpLocks/>
            </p:cNvGrpSpPr>
            <p:nvPr/>
          </p:nvGrpSpPr>
          <p:grpSpPr bwMode="auto">
            <a:xfrm>
              <a:off x="624" y="3120"/>
              <a:ext cx="3928" cy="520"/>
              <a:chOff x="624" y="3120"/>
              <a:chExt cx="3928" cy="520"/>
            </a:xfrm>
          </p:grpSpPr>
          <p:graphicFrame>
            <p:nvGraphicFramePr>
              <p:cNvPr id="8209" name="Object 20"/>
              <p:cNvGraphicFramePr>
                <a:graphicFrameLocks noChangeAspect="1"/>
              </p:cNvGraphicFramePr>
              <p:nvPr/>
            </p:nvGraphicFramePr>
            <p:xfrm>
              <a:off x="624" y="3120"/>
              <a:ext cx="3160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51" name="Equation" r:id="rId21" imgW="5016500" imgH="825500" progId="Equation.DSMT4">
                      <p:embed/>
                    </p:oleObj>
                  </mc:Choice>
                  <mc:Fallback>
                    <p:oleObj name="Equation" r:id="rId21" imgW="5016500" imgH="825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120"/>
                            <a:ext cx="3160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0" name="Object 21"/>
              <p:cNvGraphicFramePr>
                <a:graphicFrameLocks noChangeAspect="1"/>
              </p:cNvGraphicFramePr>
              <p:nvPr/>
            </p:nvGraphicFramePr>
            <p:xfrm>
              <a:off x="4032" y="3264"/>
              <a:ext cx="5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052" name="Equation" r:id="rId23" imgW="825142" imgH="406224" progId="Equation.DSMT4">
                      <p:embed/>
                    </p:oleObj>
                  </mc:Choice>
                  <mc:Fallback>
                    <p:oleObj name="Equation" r:id="rId23" imgW="825142" imgH="4062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264"/>
                            <a:ext cx="5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8" name="Object 22"/>
            <p:cNvGraphicFramePr>
              <a:graphicFrameLocks noChangeAspect="1"/>
            </p:cNvGraphicFramePr>
            <p:nvPr/>
          </p:nvGraphicFramePr>
          <p:xfrm>
            <a:off x="768" y="3696"/>
            <a:ext cx="46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3" name="Equation" r:id="rId25" imgW="736600" imgH="152400" progId="Equation.DSMT4">
                    <p:embed/>
                  </p:oleObj>
                </mc:Choice>
                <mc:Fallback>
                  <p:oleObj name="Equation" r:id="rId25" imgW="736600" imgH="15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96"/>
                          <a:ext cx="46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270654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6" grpId="0"/>
      <p:bldP spid="3471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6096000" y="381000"/>
          <a:ext cx="266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3" imgW="2667000" imgH="825500" progId="Equation.DSMT4">
                  <p:embed/>
                </p:oleObj>
              </mc:Choice>
              <mc:Fallback>
                <p:oleObj name="Equation" r:id="rId3" imgW="26670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"/>
                        <a:ext cx="266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5"/>
          <p:cNvGraphicFramePr>
            <a:graphicFrameLocks noChangeAspect="1"/>
          </p:cNvGraphicFramePr>
          <p:nvPr/>
        </p:nvGraphicFramePr>
        <p:xfrm>
          <a:off x="762000" y="304800"/>
          <a:ext cx="2540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5" imgW="2540000" imgH="736600" progId="Equation.DSMT4">
                  <p:embed/>
                </p:oleObj>
              </mc:Choice>
              <mc:Fallback>
                <p:oleObj name="Equation" r:id="rId5" imgW="2540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"/>
                        <a:ext cx="2540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730250" y="1219200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7" imgW="761669" imgH="368140" progId="Equation.DSMT4">
                  <p:embed/>
                </p:oleObj>
              </mc:Choice>
              <mc:Fallback>
                <p:oleObj name="Equation" r:id="rId7" imgW="761669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19200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69" name="Group 9"/>
          <p:cNvGrpSpPr>
            <a:grpSpLocks/>
          </p:cNvGrpSpPr>
          <p:nvPr/>
        </p:nvGrpSpPr>
        <p:grpSpPr bwMode="auto">
          <a:xfrm>
            <a:off x="1752600" y="1219200"/>
            <a:ext cx="2806700" cy="368300"/>
            <a:chOff x="1104" y="768"/>
            <a:chExt cx="1768" cy="232"/>
          </a:xfrm>
        </p:grpSpPr>
        <p:sp>
          <p:nvSpPr>
            <p:cNvPr id="9242" name="AutoShape 7"/>
            <p:cNvSpPr>
              <a:spLocks noChangeArrowheads="1"/>
            </p:cNvSpPr>
            <p:nvPr/>
          </p:nvSpPr>
          <p:spPr bwMode="auto">
            <a:xfrm>
              <a:off x="1104" y="816"/>
              <a:ext cx="192" cy="144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 algn="ctr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43" name="Object 8"/>
            <p:cNvGraphicFramePr>
              <a:graphicFrameLocks noChangeAspect="1"/>
            </p:cNvGraphicFramePr>
            <p:nvPr/>
          </p:nvGraphicFramePr>
          <p:xfrm>
            <a:off x="1392" y="768"/>
            <a:ext cx="1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9" name="Equation" r:id="rId9" imgW="2349500" imgH="368300" progId="Equation.DSMT4">
                    <p:embed/>
                  </p:oleObj>
                </mc:Choice>
                <mc:Fallback>
                  <p:oleObj name="Equation" r:id="rId9" imgW="23495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768"/>
                          <a:ext cx="14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186" name="Group 26"/>
          <p:cNvGrpSpPr>
            <a:grpSpLocks/>
          </p:cNvGrpSpPr>
          <p:nvPr/>
        </p:nvGrpSpPr>
        <p:grpSpPr bwMode="auto">
          <a:xfrm>
            <a:off x="641350" y="1676400"/>
            <a:ext cx="7715250" cy="1587500"/>
            <a:chOff x="404" y="1056"/>
            <a:chExt cx="4860" cy="1000"/>
          </a:xfrm>
        </p:grpSpPr>
        <p:graphicFrame>
          <p:nvGraphicFramePr>
            <p:cNvPr id="9240" name="Object 10"/>
            <p:cNvGraphicFramePr>
              <a:graphicFrameLocks noChangeAspect="1"/>
            </p:cNvGraphicFramePr>
            <p:nvPr/>
          </p:nvGraphicFramePr>
          <p:xfrm>
            <a:off x="404" y="1056"/>
            <a:ext cx="469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0" name="Equation" r:id="rId11" imgW="7454900" imgH="749300" progId="Equation.DSMT4">
                    <p:embed/>
                  </p:oleObj>
                </mc:Choice>
                <mc:Fallback>
                  <p:oleObj name="Equation" r:id="rId11" imgW="7454900" imgH="749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1056"/>
                          <a:ext cx="469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11"/>
            <p:cNvGraphicFramePr>
              <a:graphicFrameLocks noChangeAspect="1"/>
            </p:cNvGraphicFramePr>
            <p:nvPr/>
          </p:nvGraphicFramePr>
          <p:xfrm>
            <a:off x="816" y="1536"/>
            <a:ext cx="44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1" name="Equation" r:id="rId13" imgW="7061200" imgH="825500" progId="Equation.DSMT4">
                    <p:embed/>
                  </p:oleObj>
                </mc:Choice>
                <mc:Fallback>
                  <p:oleObj name="Equation" r:id="rId13" imgW="70612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36"/>
                          <a:ext cx="44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172" name="Text Box 12"/>
          <p:cNvSpPr txBox="1">
            <a:spLocks noChangeArrowheads="1"/>
          </p:cNvSpPr>
          <p:nvPr/>
        </p:nvSpPr>
        <p:spPr bwMode="auto">
          <a:xfrm>
            <a:off x="304800" y="3352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FF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rgbClr val="00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rgbClr val="00FF00"/>
                </a:solidFill>
                <a:latin typeface="Arial" panose="020B0604020202020204" pitchFamily="34" charset="0"/>
              </a:rPr>
              <a:t>、在</a:t>
            </a:r>
            <a:r>
              <a:rPr lang="en-US" altLang="zh-CN" sz="2400" b="1" i="1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1">
                <a:solidFill>
                  <a:srgbClr val="00FF00"/>
                </a:solidFill>
                <a:latin typeface="Arial" panose="020B0604020202020204" pitchFamily="34" charset="0"/>
              </a:rPr>
              <a:t>= 0</a:t>
            </a:r>
            <a:r>
              <a:rPr lang="zh-CN" altLang="en-US" sz="2400" b="1">
                <a:solidFill>
                  <a:srgbClr val="00FF00"/>
                </a:solidFill>
                <a:latin typeface="Arial" panose="020B0604020202020204" pitchFamily="34" charset="0"/>
              </a:rPr>
              <a:t>邻域上求勒让德方程的解</a:t>
            </a:r>
            <a:r>
              <a:rPr lang="en-US" altLang="zh-CN" sz="2400" b="1">
                <a:solidFill>
                  <a:srgbClr val="00FF00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348177" name="Group 17"/>
          <p:cNvGrpSpPr>
            <a:grpSpLocks/>
          </p:cNvGrpSpPr>
          <p:nvPr/>
        </p:nvGrpSpPr>
        <p:grpSpPr bwMode="auto">
          <a:xfrm>
            <a:off x="228600" y="3810000"/>
            <a:ext cx="8305800" cy="469900"/>
            <a:chOff x="336" y="2448"/>
            <a:chExt cx="5232" cy="296"/>
          </a:xfrm>
        </p:grpSpPr>
        <p:grpSp>
          <p:nvGrpSpPr>
            <p:cNvPr id="9236" name="Group 15"/>
            <p:cNvGrpSpPr>
              <a:grpSpLocks/>
            </p:cNvGrpSpPr>
            <p:nvPr/>
          </p:nvGrpSpPr>
          <p:grpSpPr bwMode="auto">
            <a:xfrm>
              <a:off x="336" y="2448"/>
              <a:ext cx="3884" cy="296"/>
              <a:chOff x="336" y="2496"/>
              <a:chExt cx="3884" cy="296"/>
            </a:xfrm>
          </p:grpSpPr>
          <p:sp>
            <p:nvSpPr>
              <p:cNvPr id="9238" name="Text Box 13"/>
              <p:cNvSpPr txBox="1">
                <a:spLocks noChangeArrowheads="1"/>
              </p:cNvSpPr>
              <p:nvPr/>
            </p:nvSpPr>
            <p:spPr bwMode="auto">
              <a:xfrm>
                <a:off x="336" y="2496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FF00"/>
                    </a:solidFill>
                    <a:latin typeface="Arial" panose="020B0604020202020204" pitchFamily="34" charset="0"/>
                  </a:rPr>
                  <a:t>勒让德方程</a:t>
                </a:r>
              </a:p>
            </p:txBody>
          </p:sp>
          <p:graphicFrame>
            <p:nvGraphicFramePr>
              <p:cNvPr id="9239" name="Object 14"/>
              <p:cNvGraphicFramePr>
                <a:graphicFrameLocks noChangeAspect="1"/>
              </p:cNvGraphicFramePr>
              <p:nvPr/>
            </p:nvGraphicFramePr>
            <p:xfrm>
              <a:off x="1420" y="2496"/>
              <a:ext cx="280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72" name="Equation" r:id="rId15" imgW="4445000" imgH="469900" progId="Equation.DSMT4">
                      <p:embed/>
                    </p:oleObj>
                  </mc:Choice>
                  <mc:Fallback>
                    <p:oleObj name="Equation" r:id="rId15" imgW="4445000" imgH="4699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0" y="2496"/>
                            <a:ext cx="280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4416" y="244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FF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为常数</a:t>
              </a:r>
            </a:p>
          </p:txBody>
        </p:sp>
      </p:grpSp>
      <p:grpSp>
        <p:nvGrpSpPr>
          <p:cNvPr id="348187" name="Group 27"/>
          <p:cNvGrpSpPr>
            <a:grpSpLocks/>
          </p:cNvGrpSpPr>
          <p:nvPr/>
        </p:nvGrpSpPr>
        <p:grpSpPr bwMode="auto">
          <a:xfrm>
            <a:off x="304800" y="4267200"/>
            <a:ext cx="4495800" cy="685800"/>
            <a:chOff x="192" y="2688"/>
            <a:chExt cx="2832" cy="432"/>
          </a:xfrm>
        </p:grpSpPr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192" y="273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解：</a:t>
              </a:r>
            </a:p>
          </p:txBody>
        </p:sp>
        <p:graphicFrame>
          <p:nvGraphicFramePr>
            <p:cNvPr id="9235" name="Object 19"/>
            <p:cNvGraphicFramePr>
              <a:graphicFrameLocks noChangeAspect="1"/>
            </p:cNvGraphicFramePr>
            <p:nvPr/>
          </p:nvGraphicFramePr>
          <p:xfrm>
            <a:off x="672" y="2688"/>
            <a:ext cx="23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3" name="Equation" r:id="rId17" imgW="3733800" imgH="685800" progId="Equation.DSMT4">
                    <p:embed/>
                  </p:oleObj>
                </mc:Choice>
                <mc:Fallback>
                  <p:oleObj name="Equation" r:id="rId17" imgW="37338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88"/>
                          <a:ext cx="235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182" name="Group 22"/>
          <p:cNvGrpSpPr>
            <a:grpSpLocks/>
          </p:cNvGrpSpPr>
          <p:nvPr/>
        </p:nvGrpSpPr>
        <p:grpSpPr bwMode="auto">
          <a:xfrm>
            <a:off x="5029200" y="4343400"/>
            <a:ext cx="3276600" cy="457200"/>
            <a:chOff x="3168" y="2736"/>
            <a:chExt cx="2064" cy="288"/>
          </a:xfrm>
        </p:grpSpPr>
        <p:graphicFrame>
          <p:nvGraphicFramePr>
            <p:cNvPr id="9232" name="Object 20"/>
            <p:cNvGraphicFramePr>
              <a:graphicFrameLocks noChangeAspect="1"/>
            </p:cNvGraphicFramePr>
            <p:nvPr/>
          </p:nvGraphicFramePr>
          <p:xfrm>
            <a:off x="3168" y="2823"/>
            <a:ext cx="40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4" name="Equation" r:id="rId19" imgW="634449" imgH="266469" progId="Equation.DSMT4">
                    <p:embed/>
                  </p:oleObj>
                </mc:Choice>
                <mc:Fallback>
                  <p:oleObj name="Equation" r:id="rId19" imgW="634449" imgH="2664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823"/>
                          <a:ext cx="40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21"/>
            <p:cNvSpPr txBox="1">
              <a:spLocks noChangeArrowheads="1"/>
            </p:cNvSpPr>
            <p:nvPr/>
          </p:nvSpPr>
          <p:spPr bwMode="auto">
            <a:xfrm>
              <a:off x="3552" y="2736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为方程的解析点</a:t>
              </a:r>
              <a:r>
                <a:rPr lang="en-US" altLang="zh-CN" sz="2400" b="1">
                  <a:latin typeface="Arial" panose="020B0604020202020204" pitchFamily="34" charset="0"/>
                </a:rPr>
                <a:t>.</a:t>
              </a:r>
            </a:p>
          </p:txBody>
        </p:sp>
      </p:grpSp>
      <p:graphicFrame>
        <p:nvGraphicFramePr>
          <p:cNvPr id="348183" name="Object 23"/>
          <p:cNvGraphicFramePr>
            <a:graphicFrameLocks noChangeAspect="1"/>
          </p:cNvGraphicFramePr>
          <p:nvPr/>
        </p:nvGraphicFramePr>
        <p:xfrm>
          <a:off x="1066800" y="5105400"/>
          <a:ext cx="1803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21" imgW="1803400" imgH="736600" progId="Equation.DSMT4">
                  <p:embed/>
                </p:oleObj>
              </mc:Choice>
              <mc:Fallback>
                <p:oleObj name="Equation" r:id="rId21" imgW="18034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1803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88" name="Group 28"/>
          <p:cNvGrpSpPr>
            <a:grpSpLocks/>
          </p:cNvGrpSpPr>
          <p:nvPr/>
        </p:nvGrpSpPr>
        <p:grpSpPr bwMode="auto">
          <a:xfrm>
            <a:off x="787400" y="5822280"/>
            <a:ext cx="7975600" cy="482600"/>
            <a:chOff x="528" y="3552"/>
            <a:chExt cx="5024" cy="304"/>
          </a:xfrm>
        </p:grpSpPr>
        <p:sp>
          <p:nvSpPr>
            <p:cNvPr id="9230" name="Text Box 24"/>
            <p:cNvSpPr txBox="1">
              <a:spLocks noChangeArrowheads="1"/>
            </p:cNvSpPr>
            <p:nvPr/>
          </p:nvSpPr>
          <p:spPr bwMode="auto">
            <a:xfrm>
              <a:off x="528" y="3552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比较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k</a:t>
              </a:r>
              <a:r>
                <a:rPr lang="zh-CN" altLang="en-US" sz="2400" b="1">
                  <a:latin typeface="Arial" panose="020B0604020202020204" pitchFamily="34" charset="0"/>
                </a:rPr>
                <a:t>项的系数：</a:t>
              </a:r>
            </a:p>
          </p:txBody>
        </p:sp>
        <p:graphicFrame>
          <p:nvGraphicFramePr>
            <p:cNvPr id="9231" name="Object 25"/>
            <p:cNvGraphicFramePr>
              <a:graphicFrameLocks noChangeAspect="1"/>
            </p:cNvGraphicFramePr>
            <p:nvPr/>
          </p:nvGraphicFramePr>
          <p:xfrm>
            <a:off x="2016" y="3600"/>
            <a:ext cx="35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6" name="Equation" r:id="rId23" imgW="5613400" imgH="406400" progId="Equation.DSMT4">
                    <p:embed/>
                  </p:oleObj>
                </mc:Choice>
                <mc:Fallback>
                  <p:oleObj name="Equation" r:id="rId23" imgW="56134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600"/>
                          <a:ext cx="35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06106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28800" y="2286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能展成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, </a:t>
            </a:r>
            <a:r>
              <a:rPr lang="zh-CN" altLang="en-US"/>
              <a:t>则这种展开式是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" y="776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唯一</a:t>
            </a:r>
            <a:r>
              <a:rPr lang="zh-CN" altLang="en-US"/>
              <a:t>的 </a:t>
            </a:r>
            <a:r>
              <a:rPr lang="en-US" altLang="zh-CN"/>
              <a:t>, </a:t>
            </a:r>
            <a:r>
              <a:rPr lang="zh-CN" altLang="en-US"/>
              <a:t>且与它的麦克劳林级数相同</a:t>
            </a:r>
            <a:r>
              <a:rPr lang="en-US" altLang="zh-CN"/>
              <a:t>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9600" y="1309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所展成的幂级数为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085850" y="1835150"/>
          <a:ext cx="7856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" imgW="7860960" imgH="533160" progId="Equation.3">
                  <p:embed/>
                </p:oleObj>
              </mc:Choice>
              <mc:Fallback>
                <p:oleObj name="Equation" r:id="rId3" imgW="78609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835150"/>
                        <a:ext cx="7856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09600" y="2438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866775" y="3048000"/>
          <a:ext cx="552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5" imgW="5524200" imgH="520560" progId="Equation.3">
                  <p:embed/>
                </p:oleObj>
              </mc:Choice>
              <mc:Fallback>
                <p:oleObj name="Equation" r:id="rId5" imgW="552420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048000"/>
                        <a:ext cx="552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7035800" y="3136900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7" imgW="1498320" imgH="444240" progId="Equation.3">
                  <p:embed/>
                </p:oleObj>
              </mc:Choice>
              <mc:Fallback>
                <p:oleObj name="Equation" r:id="rId7" imgW="14983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136900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66775" y="3810000"/>
          <a:ext cx="5838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9" imgW="5841720" imgH="520560" progId="Equation.3">
                  <p:embed/>
                </p:oleObj>
              </mc:Choice>
              <mc:Fallback>
                <p:oleObj name="Equation" r:id="rId9" imgW="584172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810000"/>
                        <a:ext cx="5838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959600" y="3835400"/>
          <a:ext cx="187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1" imgW="1879560" imgH="583920" progId="Equation.3">
                  <p:embed/>
                </p:oleObj>
              </mc:Choice>
              <mc:Fallback>
                <p:oleObj name="Equation" r:id="rId11" imgW="187956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835400"/>
                        <a:ext cx="187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130300" y="4572000"/>
          <a:ext cx="698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3" imgW="698400" imgH="114120" progId="Equation.3">
                  <p:embed/>
                </p:oleObj>
              </mc:Choice>
              <mc:Fallback>
                <p:oleObj name="Equation" r:id="rId13" imgW="698400" imgH="114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572000"/>
                        <a:ext cx="6985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7086600" y="4572000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5" imgW="342720" imgH="114120" progId="Equation.3">
                  <p:embed/>
                </p:oleObj>
              </mc:Choice>
              <mc:Fallback>
                <p:oleObj name="Equation" r:id="rId15" imgW="342720" imgH="114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72000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866775" y="4891088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7" imgW="3009600" imgH="520560" progId="Equation.3">
                  <p:embed/>
                </p:oleObj>
              </mc:Choice>
              <mc:Fallback>
                <p:oleObj name="Equation" r:id="rId17" imgW="300960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891088"/>
                        <a:ext cx="300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6781800" y="4864100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9" imgW="2145960" imgH="622080" progId="Equation.3">
                  <p:embed/>
                </p:oleObj>
              </mc:Choice>
              <mc:Fallback>
                <p:oleObj name="Equation" r:id="rId19" imgW="2145960" imgH="622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64100"/>
                        <a:ext cx="2146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1130300" y="5638800"/>
          <a:ext cx="6985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21" imgW="698400" imgH="114120" progId="Equation.3">
                  <p:embed/>
                </p:oleObj>
              </mc:Choice>
              <mc:Fallback>
                <p:oleObj name="Equation" r:id="rId21" imgW="698400" imgH="114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638800"/>
                        <a:ext cx="6985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7164388" y="5638800"/>
          <a:ext cx="3429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23" imgW="342720" imgH="114120" progId="Equation.3">
                  <p:embed/>
                </p:oleObj>
              </mc:Choice>
              <mc:Fallback>
                <p:oleObj name="Equation" r:id="rId23" imgW="342720" imgH="114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638800"/>
                        <a:ext cx="3429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09600" y="5867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显然结论成立 </a:t>
            </a:r>
            <a:r>
              <a:rPr lang="en-US" altLang="zh-CN"/>
              <a:t>.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6997700" y="2527300"/>
          <a:ext cx="1458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25" imgW="1460160" imgH="444240" progId="Equation.3">
                  <p:embed/>
                </p:oleObj>
              </mc:Choice>
              <mc:Fallback>
                <p:oleObj name="Equation" r:id="rId25" imgW="14601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527300"/>
                        <a:ext cx="1458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4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66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7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9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6" grpId="0" autoUpdateAnimBg="0"/>
      <p:bldP spid="10248" grpId="0" autoUpdateAnimBg="0"/>
      <p:bldP spid="1026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5720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二、函数展开成幂级数</a:t>
            </a:r>
            <a:r>
              <a:rPr lang="zh-CN" altLang="en-US" sz="3200" b="1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endParaRPr lang="zh-CN" altLang="en-US" sz="32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直接展开法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9575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由泰勒级数理论可知</a:t>
            </a:r>
            <a:r>
              <a:rPr lang="en-US" altLang="zh-CN"/>
              <a:t>,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114800" y="3005138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" imgW="4546440" imgH="444240" progId="Equation.3">
                  <p:embed/>
                </p:oleObj>
              </mc:Choice>
              <mc:Fallback>
                <p:oleObj name="Equation" r:id="rId3" imgW="45464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05138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9600" y="41021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第一步  求函数及其各阶导数在 </a:t>
            </a:r>
            <a:r>
              <a:rPr lang="en-US" altLang="zh-CN" i="1"/>
              <a:t>x</a:t>
            </a:r>
            <a:r>
              <a:rPr lang="en-US" altLang="zh-CN"/>
              <a:t> = 0 </a:t>
            </a:r>
            <a:r>
              <a:rPr lang="zh-CN" altLang="en-US"/>
              <a:t>处的值 </a:t>
            </a:r>
            <a:r>
              <a:rPr lang="en-US" altLang="zh-CN"/>
              <a:t>;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09600" y="46624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第二步  写出麦克劳林级数 </a:t>
            </a:r>
            <a:r>
              <a:rPr lang="en-US" altLang="zh-CN"/>
              <a:t>, </a:t>
            </a:r>
            <a:r>
              <a:rPr lang="zh-CN" altLang="en-US"/>
              <a:t>并求出其收敛半径 </a:t>
            </a:r>
            <a:r>
              <a:rPr lang="en-US" altLang="zh-CN" i="1"/>
              <a:t>R</a:t>
            </a:r>
            <a:r>
              <a:rPr lang="en-US" altLang="zh-CN"/>
              <a:t> ;            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09600" y="52292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第三步  判别在收敛区间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内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6096000" y="5275263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5" imgW="1523880" imgH="609480" progId="Equation.3">
                  <p:embed/>
                </p:oleObj>
              </mc:Choice>
              <mc:Fallback>
                <p:oleObj name="Equation" r:id="rId5" imgW="1523880" imgH="609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75263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543800" y="5195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是否为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04800" y="3505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骤如下 </a:t>
            </a:r>
            <a:r>
              <a:rPr lang="en-US" altLang="zh-CN"/>
              <a:t>: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838200" y="1143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展开方法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590800" y="852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直接展开法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44958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利用泰勒公式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590800" y="1524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间接展开法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4495800" y="152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利用已知其级数展开式</a:t>
            </a:r>
          </a:p>
        </p:txBody>
      </p:sp>
      <p:sp>
        <p:nvSpPr>
          <p:cNvPr id="11294" name="AutoShape 30"/>
          <p:cNvSpPr>
            <a:spLocks/>
          </p:cNvSpPr>
          <p:nvPr/>
        </p:nvSpPr>
        <p:spPr bwMode="auto">
          <a:xfrm>
            <a:off x="2514600" y="990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965325" y="5781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0. 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029200" y="1919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的函数展开</a:t>
            </a:r>
          </a:p>
        </p:txBody>
      </p:sp>
      <p:pic>
        <p:nvPicPr>
          <p:cNvPr id="11297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99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0" name="Picture 3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1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2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3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71" grpId="0" autoUpdateAnimBg="0"/>
      <p:bldP spid="11272" grpId="0" autoUpdateAnimBg="0"/>
      <p:bldP spid="11273" grpId="0" autoUpdateAnimBg="0"/>
      <p:bldP spid="11282" grpId="0" autoUpdateAnimBg="0"/>
      <p:bldP spid="11285" grpId="0" autoUpdateAnimBg="0"/>
      <p:bldP spid="11286" grpId="0" autoUpdateAnimBg="0"/>
      <p:bldP spid="11288" grpId="0" autoUpdateAnimBg="0"/>
      <p:bldP spid="11290" grpId="0" build="p" autoUpdateAnimBg="0"/>
      <p:bldP spid="11291" grpId="0" autoUpdateAnimBg="0"/>
      <p:bldP spid="11292" grpId="0" build="p" autoUpdateAnimBg="0"/>
      <p:bldP spid="11294" grpId="0" animBg="1"/>
      <p:bldP spid="11295" grpId="0" build="p" autoUpdateAnimBg="0" advAuto="0"/>
      <p:bldP spid="1129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362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14600" y="20955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3" imgW="1447560" imgH="545760" progId="Equation.3">
                  <p:embed/>
                </p:oleObj>
              </mc:Choice>
              <mc:Fallback>
                <p:oleObj name="Equation" r:id="rId3" imgW="144756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955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038600" y="242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09600" y="838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仿宋_GB2312" panose="02010609030101010101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ea typeface="仿宋_GB2312" panose="02010609030101010101" pitchFamily="49" charset="-122"/>
              </a:rPr>
              <a:t>: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295400" y="819150"/>
          <a:ext cx="231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5" imgW="2311200" imgH="545760" progId="Equation.3">
                  <p:embed/>
                </p:oleObj>
              </mc:Choice>
              <mc:Fallback>
                <p:oleObj name="Equation" r:id="rId5" imgW="231120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19150"/>
                        <a:ext cx="2311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3657600" y="819150"/>
          <a:ext cx="368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7" imgW="3682800" imgH="545760" progId="Equation.3">
                  <p:embed/>
                </p:oleObj>
              </mc:Choice>
              <mc:Fallback>
                <p:oleObj name="Equation" r:id="rId7" imgW="3682800" imgH="545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19150"/>
                        <a:ext cx="368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208213" y="1600200"/>
          <a:ext cx="230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公式" r:id="rId9" imgW="88560" imgH="164880" progId="Equation.3">
                  <p:embed/>
                </p:oleObj>
              </mc:Choice>
              <mc:Fallback>
                <p:oleObj name="公式" r:id="rId9" imgW="8856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600200"/>
                        <a:ext cx="230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571500" y="24765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其收敛半径为 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6553200" y="25781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11" imgW="799920" imgH="241200" progId="Equation.3">
                  <p:embed/>
                </p:oleObj>
              </mc:Choice>
              <mc:Fallback>
                <p:oleObj name="Equation" r:id="rId11" imgW="79992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781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09600" y="32146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对任何有限数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/>
              <a:t> , </a:t>
            </a:r>
            <a:r>
              <a:rPr lang="zh-CN" altLang="en-US"/>
              <a:t>其余项满足</a:t>
            </a:r>
          </a:p>
        </p:txBody>
      </p:sp>
      <p:graphicFrame>
        <p:nvGraphicFramePr>
          <p:cNvPr id="64526" name="Object 14"/>
          <p:cNvGraphicFramePr>
            <a:graphicFrameLocks noChangeAspect="1"/>
          </p:cNvGraphicFramePr>
          <p:nvPr/>
        </p:nvGraphicFramePr>
        <p:xfrm>
          <a:off x="1066800" y="3863975"/>
          <a:ext cx="3616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13" imgW="3619440" imgH="1002960" progId="Equation.3">
                  <p:embed/>
                </p:oleObj>
              </mc:Choice>
              <mc:Fallback>
                <p:oleObj name="Equation" r:id="rId13" imgW="3619440" imgH="100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63975"/>
                        <a:ext cx="36163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3035300" y="38862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5" name="Equation" r:id="rId15" imgW="355320" imgH="431640" progId="Equation.3">
                  <p:embed/>
                </p:oleObj>
              </mc:Choice>
              <mc:Fallback>
                <p:oleObj name="Equation" r:id="rId15" imgW="35532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8862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2714625" y="44704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Equation" r:id="rId17" imgW="1028520" imgH="406080" progId="Equation.3">
                  <p:embed/>
                </p:oleObj>
              </mc:Choice>
              <mc:Fallback>
                <p:oleObj name="Equation" r:id="rId17" imgW="102852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704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3873500" y="40894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7" name="Equation" r:id="rId19" imgW="622080" imgH="431640" progId="Equation.3">
                  <p:embed/>
                </p:oleObj>
              </mc:Choice>
              <mc:Fallback>
                <p:oleObj name="Equation" r:id="rId19" imgW="6220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0894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4746625" y="4090988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21" imgW="799920" imgH="457200" progId="Equation.3">
                  <p:embed/>
                </p:oleObj>
              </mc:Choice>
              <mc:Fallback>
                <p:oleObj name="Equation" r:id="rId21" imgW="7999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090988"/>
                        <a:ext cx="80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5686425" y="3822700"/>
          <a:ext cx="105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23" imgW="1054080" imgH="1054080" progId="Equation.3">
                  <p:embed/>
                </p:oleObj>
              </mc:Choice>
              <mc:Fallback>
                <p:oleObj name="Equation" r:id="rId23" imgW="1054080" imgH="1054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3822700"/>
                        <a:ext cx="1054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04800" y="556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952500" y="5473700"/>
          <a:ext cx="60277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0" name="Equation" r:id="rId25" imgW="6032160" imgH="927000" progId="Equation.3">
                  <p:embed/>
                </p:oleObj>
              </mc:Choice>
              <mc:Fallback>
                <p:oleObj name="Equation" r:id="rId25" imgW="6032160" imgH="927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473700"/>
                        <a:ext cx="60277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3429000" y="2527300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1" name="Equation" r:id="rId27" imgW="1346040" imgH="660240" progId="Equation.3">
                  <p:embed/>
                </p:oleObj>
              </mc:Choice>
              <mc:Fallback>
                <p:oleObj name="Equation" r:id="rId27" imgW="1346040" imgH="660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27300"/>
                        <a:ext cx="134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4876800" y="2260600"/>
          <a:ext cx="3254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2" name="Equation" r:id="rId29" imgW="342720" imgH="927000" progId="Equation.3">
                  <p:embed/>
                </p:oleObj>
              </mc:Choice>
              <mc:Fallback>
                <p:oleObj name="Equation" r:id="rId29" imgW="34272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60600"/>
                        <a:ext cx="3254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5410200" y="2319338"/>
          <a:ext cx="10017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Equation" r:id="rId31" imgW="1054080" imgH="927000" progId="Equation.3">
                  <p:embed/>
                </p:oleObj>
              </mc:Choice>
              <mc:Fallback>
                <p:oleObj name="Equation" r:id="rId31" imgW="105408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19338"/>
                        <a:ext cx="10017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7129463" y="4081463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33" imgW="1002960" imgH="253800" progId="Equation.3">
                  <p:embed/>
                </p:oleObj>
              </mc:Choice>
              <mc:Fallback>
                <p:oleObj name="Equation" r:id="rId33" imgW="1002960" imgH="253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4081463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6946900" y="4402138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8547100" y="42211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0" y="422116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7169150" y="57150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37" imgW="1866600" imgH="406080" progId="Equation.3">
                  <p:embed/>
                </p:oleObj>
              </mc:Choice>
              <mc:Fallback>
                <p:oleObj name="Equation" r:id="rId37" imgW="186660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5715000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2438400" y="4891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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在</a:t>
            </a:r>
            <a:r>
              <a:rPr lang="en-US" altLang="zh-CN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x </a:t>
            </a:r>
            <a:r>
              <a:rPr lang="zh-CN" altLang="zh-CN">
                <a:sym typeface="Symbol" panose="05050102010706020507" pitchFamily="18" charset="2"/>
              </a:rPr>
              <a:t>之间)</a:t>
            </a:r>
            <a:endParaRPr lang="en-US" altLang="zh-CN"/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2514600" y="1727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39" imgW="495000" imgH="253800" progId="Equation.3">
                  <p:embed/>
                </p:oleObj>
              </mc:Choice>
              <mc:Fallback>
                <p:oleObj name="Equation" r:id="rId39" imgW="49500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272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3048000" y="1406525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8" name="Equation" r:id="rId41" imgW="1002960" imgH="927000" progId="Equation.3">
                  <p:embed/>
                </p:oleObj>
              </mc:Choice>
              <mc:Fallback>
                <p:oleObj name="Equation" r:id="rId41" imgW="1002960" imgH="927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06525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4114800" y="1371600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9" name="Equation" r:id="rId43" imgW="952200" imgH="927000" progId="Equation.3">
                  <p:embed/>
                </p:oleObj>
              </mc:Choice>
              <mc:Fallback>
                <p:oleObj name="Equation" r:id="rId43" imgW="952200" imgH="927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95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5105400" y="1385888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0" name="Equation" r:id="rId45" imgW="2349360" imgH="927000" progId="Equation.3">
                  <p:embed/>
                </p:oleObj>
              </mc:Choice>
              <mc:Fallback>
                <p:oleObj name="Equation" r:id="rId45" imgW="2349360" imgH="927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85888"/>
                        <a:ext cx="234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315200" y="8747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故得级数 </a:t>
            </a:r>
          </a:p>
        </p:txBody>
      </p:sp>
      <p:sp>
        <p:nvSpPr>
          <p:cNvPr id="64549" name="Line 37"/>
          <p:cNvSpPr>
            <a:spLocks noChangeShapeType="1"/>
          </p:cNvSpPr>
          <p:nvPr/>
        </p:nvSpPr>
        <p:spPr bwMode="auto">
          <a:xfrm flipH="1">
            <a:off x="5219700" y="22733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4550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4552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3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5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6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  <p:bldP spid="64523" grpId="0" autoUpdateAnimBg="0"/>
      <p:bldP spid="64525" grpId="0" autoUpdateAnimBg="0"/>
      <p:bldP spid="64532" grpId="0" autoUpdateAnimBg="0"/>
      <p:bldP spid="64540" grpId="0" animBg="1"/>
      <p:bldP spid="64543" grpId="0" autoUpdateAnimBg="0"/>
      <p:bldP spid="64548" grpId="0" build="p" autoUpdateAnimBg="0"/>
      <p:bldP spid="645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676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03400" y="381000"/>
          <a:ext cx="1776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3" imgW="1777680" imgH="406080" progId="Equation.3">
                  <p:embed/>
                </p:oleObj>
              </mc:Choice>
              <mc:Fallback>
                <p:oleObj name="Equation" r:id="rId3" imgW="17776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81000"/>
                        <a:ext cx="1776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657600" y="304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600" y="852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447800" y="828675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5" imgW="1714320" imgH="507960" progId="Equation.3">
                  <p:embed/>
                </p:oleObj>
              </mc:Choice>
              <mc:Fallback>
                <p:oleObj name="Equation" r:id="rId5" imgW="171432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28675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1320800" y="1600200"/>
          <a:ext cx="2030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7" imgW="2031840" imgH="888840" progId="Equation.3">
                  <p:embed/>
                </p:oleObj>
              </mc:Choice>
              <mc:Fallback>
                <p:oleObj name="Equation" r:id="rId7" imgW="20318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600200"/>
                        <a:ext cx="2030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3400" y="2743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得级数</a:t>
            </a:r>
            <a:r>
              <a:rPr lang="en-US" altLang="zh-CN"/>
              <a:t>: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058988" y="2882900"/>
          <a:ext cx="227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9" imgW="228600" imgH="241200" progId="Equation.3">
                  <p:embed/>
                </p:oleObj>
              </mc:Choice>
              <mc:Fallback>
                <p:oleObj name="Equation" r:id="rId9" imgW="2286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882900"/>
                        <a:ext cx="2270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238500" y="812800"/>
          <a:ext cx="187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11" imgW="1879560" imgH="596880" progId="Equation.3">
                  <p:embed/>
                </p:oleObj>
              </mc:Choice>
              <mc:Fallback>
                <p:oleObj name="Equation" r:id="rId11" imgW="1879560" imgH="596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812800"/>
                        <a:ext cx="1879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33400" y="3429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其收敛半径为 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2781300" y="3581400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13" imgW="1206360" imgH="368280" progId="Equation.3">
                  <p:embed/>
                </p:oleObj>
              </mc:Choice>
              <mc:Fallback>
                <p:oleObj name="Equation" r:id="rId13" imgW="120636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581400"/>
                        <a:ext cx="1206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038600" y="3459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对任何有限数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zh-CN" altLang="en-US"/>
              <a:t>其余项满足</a:t>
            </a:r>
          </a:p>
        </p:txBody>
      </p: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966788" y="4178300"/>
          <a:ext cx="48244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15" imgW="4825800" imgH="1002960" progId="Equation.3">
                  <p:embed/>
                </p:oleObj>
              </mc:Choice>
              <mc:Fallback>
                <p:oleObj name="Equation" r:id="rId15" imgW="4825800" imgH="1002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178300"/>
                        <a:ext cx="48244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2593975" y="4114800"/>
          <a:ext cx="21701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17" imgW="2412720" imgH="596880" progId="Equation.3">
                  <p:embed/>
                </p:oleObj>
              </mc:Choice>
              <mc:Fallback>
                <p:oleObj name="Equation" r:id="rId17" imgW="2412720" imgH="596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114800"/>
                        <a:ext cx="21701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3163888" y="4724400"/>
          <a:ext cx="9255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19" imgW="1028520" imgH="406080" progId="Equation.3">
                  <p:embed/>
                </p:oleObj>
              </mc:Choice>
              <mc:Fallback>
                <p:oleObj name="Equation" r:id="rId19" imgW="10285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724400"/>
                        <a:ext cx="9255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4986338" y="4343400"/>
          <a:ext cx="692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21" imgW="685800" imgH="469800" progId="Equation.3">
                  <p:embed/>
                </p:oleObj>
              </mc:Choice>
              <mc:Fallback>
                <p:oleObj name="Equation" r:id="rId21" imgW="68580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4343400"/>
                        <a:ext cx="692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5791200" y="4127500"/>
          <a:ext cx="1333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Equation" r:id="rId23" imgW="1333440" imgH="1054080" progId="Equation.3">
                  <p:embed/>
                </p:oleObj>
              </mc:Choice>
              <mc:Fallback>
                <p:oleObj name="Equation" r:id="rId23" imgW="1333440" imgH="1054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27500"/>
                        <a:ext cx="1333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4473575" y="21590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25" imgW="1473120" imgH="406080" progId="Equation.3">
                  <p:embed/>
                </p:oleObj>
              </mc:Choice>
              <mc:Fallback>
                <p:oleObj name="Equation" r:id="rId25" imgW="147312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21590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7"/>
          <p:cNvGraphicFramePr>
            <a:graphicFrameLocks noChangeAspect="1"/>
          </p:cNvGraphicFramePr>
          <p:nvPr/>
        </p:nvGraphicFramePr>
        <p:xfrm>
          <a:off x="6502400" y="1803400"/>
          <a:ext cx="2259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27" imgW="2260440" imgH="406080" progId="Equation.3">
                  <p:embed/>
                </p:oleObj>
              </mc:Choice>
              <mc:Fallback>
                <p:oleObj name="Equation" r:id="rId27" imgW="226044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803400"/>
                        <a:ext cx="2259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336800" y="2667000"/>
          <a:ext cx="92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29" imgW="927000" imgH="711000" progId="Equation.3">
                  <p:embed/>
                </p:oleObj>
              </mc:Choice>
              <mc:Fallback>
                <p:oleObj name="Equation" r:id="rId29" imgW="927000" imgH="711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667000"/>
                        <a:ext cx="927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3211513" y="2667000"/>
          <a:ext cx="190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31" imgW="1904760" imgH="711000" progId="Equation.3">
                  <p:embed/>
                </p:oleObj>
              </mc:Choice>
              <mc:Fallback>
                <p:oleObj name="Equation" r:id="rId31" imgW="1904760" imgH="711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667000"/>
                        <a:ext cx="1905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5138738" y="2662238"/>
          <a:ext cx="367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33" imgW="3670200" imgH="711000" progId="Equation.3">
                  <p:embed/>
                </p:oleObj>
              </mc:Choice>
              <mc:Fallback>
                <p:oleObj name="Equation" r:id="rId33" imgW="3670200" imgH="711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662238"/>
                        <a:ext cx="367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/>
        </p:nvGraphicFramePr>
        <p:xfrm>
          <a:off x="6705600" y="59436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35" imgW="2082600" imgH="406080" progId="Equation.3">
                  <p:embed/>
                </p:oleObj>
              </mc:Choice>
              <mc:Fallback>
                <p:oleObj name="Equation" r:id="rId35" imgW="208260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9436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571500" y="53848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37" imgW="1104840" imgH="406080" progId="Equation.3">
                  <p:embed/>
                </p:oleObj>
              </mc:Choice>
              <mc:Fallback>
                <p:oleObj name="Equation" r:id="rId37" imgW="110484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384800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7378700" y="44704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39" imgW="1002960" imgH="253800" progId="Equation.3">
                  <p:embed/>
                </p:oleObj>
              </mc:Choice>
              <mc:Fallback>
                <p:oleObj name="Equation" r:id="rId39" imgW="1002960" imgH="253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447040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7239000" y="4740275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94" name="Object 46"/>
          <p:cNvGraphicFramePr>
            <a:graphicFrameLocks noChangeAspect="1"/>
          </p:cNvGraphicFramePr>
          <p:nvPr/>
        </p:nvGraphicFramePr>
        <p:xfrm>
          <a:off x="8610600" y="45720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41" imgW="215640" imgH="317160" progId="Equation.3">
                  <p:embed/>
                </p:oleObj>
              </mc:Choice>
              <mc:Fallback>
                <p:oleObj name="Equation" r:id="rId41" imgW="215640" imgH="3171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5720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/>
          <p:cNvGraphicFramePr>
            <a:graphicFrameLocks noChangeAspect="1"/>
          </p:cNvGraphicFramePr>
          <p:nvPr/>
        </p:nvGraphicFramePr>
        <p:xfrm>
          <a:off x="4579938" y="162242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43" imgW="1015920" imgH="406080" progId="Equation.3">
                  <p:embed/>
                </p:oleObj>
              </mc:Choice>
              <mc:Fallback>
                <p:oleObj name="Equation" r:id="rId43" imgW="101592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622425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3276600" y="2057400"/>
          <a:ext cx="92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45" imgW="927000" imgH="507960" progId="Equation.3">
                  <p:embed/>
                </p:oleObj>
              </mc:Choice>
              <mc:Fallback>
                <p:oleObj name="Equation" r:id="rId45" imgW="927000" imgH="5079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927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0" name="Object 52"/>
          <p:cNvGraphicFramePr>
            <a:graphicFrameLocks noChangeAspect="1"/>
          </p:cNvGraphicFramePr>
          <p:nvPr/>
        </p:nvGraphicFramePr>
        <p:xfrm>
          <a:off x="3594100" y="16287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47" imgW="368280" imgH="393480" progId="Equation.3">
                  <p:embed/>
                </p:oleObj>
              </mc:Choice>
              <mc:Fallback>
                <p:oleObj name="Equation" r:id="rId47" imgW="36828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6287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1" name="Object 53"/>
          <p:cNvGraphicFramePr>
            <a:graphicFrameLocks noChangeAspect="1"/>
          </p:cNvGraphicFramePr>
          <p:nvPr/>
        </p:nvGraphicFramePr>
        <p:xfrm>
          <a:off x="1676400" y="5257800"/>
          <a:ext cx="7135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49" imgW="7149960" imgH="711000" progId="Equation.3">
                  <p:embed/>
                </p:oleObj>
              </mc:Choice>
              <mc:Fallback>
                <p:oleObj name="Equation" r:id="rId49" imgW="7149960" imgH="711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71358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702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704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05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06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07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08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  <p:bldP spid="27658" grpId="0" autoUpdateAnimBg="0"/>
      <p:bldP spid="27663" grpId="0" autoUpdateAnimBg="0"/>
      <p:bldP spid="27665" grpId="0" autoUpdateAnimBg="0"/>
      <p:bldP spid="276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981075" y="3200400"/>
          <a:ext cx="7553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3" imgW="7556400" imgH="927000" progId="Equation.3">
                  <p:embed/>
                </p:oleObj>
              </mc:Choice>
              <mc:Fallback>
                <p:oleObj name="Equation" r:id="rId3" imgW="7556400" imgH="927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200400"/>
                        <a:ext cx="7553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09600" y="23098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类似可推出</a:t>
            </a:r>
            <a:r>
              <a:rPr lang="en-US" altLang="zh-CN"/>
              <a:t>:</a:t>
            </a:r>
          </a:p>
        </p:txBody>
      </p:sp>
      <p:graphicFrame>
        <p:nvGraphicFramePr>
          <p:cNvPr id="44073" name="Object 41"/>
          <p:cNvGraphicFramePr>
            <a:graphicFrameLocks noChangeAspect="1"/>
          </p:cNvGraphicFramePr>
          <p:nvPr/>
        </p:nvGraphicFramePr>
        <p:xfrm>
          <a:off x="6705600" y="44196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5" imgW="2082600" imgH="406080" progId="Equation.3">
                  <p:embed/>
                </p:oleObj>
              </mc:Choice>
              <mc:Fallback>
                <p:oleObj name="Equation" r:id="rId5" imgW="2082600" imgH="4060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196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6680200" y="16002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7" imgW="2082600" imgH="406080" progId="Equation.3">
                  <p:embed/>
                </p:oleObj>
              </mc:Choice>
              <mc:Fallback>
                <p:oleObj name="Equation" r:id="rId7" imgW="208260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16002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6" name="Object 44"/>
          <p:cNvGraphicFramePr>
            <a:graphicFrameLocks noChangeAspect="1"/>
          </p:cNvGraphicFramePr>
          <p:nvPr/>
        </p:nvGraphicFramePr>
        <p:xfrm>
          <a:off x="676275" y="533400"/>
          <a:ext cx="8239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9" imgW="8242200" imgH="927000" progId="Equation.3">
                  <p:embed/>
                </p:oleObj>
              </mc:Choice>
              <mc:Fallback>
                <p:oleObj name="Equation" r:id="rId9" imgW="8242200" imgH="927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533400"/>
                        <a:ext cx="8239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2566988" y="2362200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(P220 </a:t>
            </a:r>
            <a:r>
              <a:rPr lang="zh-CN" altLang="en-US" sz="2400">
                <a:solidFill>
                  <a:schemeClr val="accent2"/>
                </a:solidFill>
              </a:rPr>
              <a:t>例</a:t>
            </a:r>
            <a:r>
              <a:rPr lang="en-US" altLang="zh-CN" sz="2400">
                <a:solidFill>
                  <a:schemeClr val="accent2"/>
                </a:solidFill>
              </a:rPr>
              <a:t>3) </a:t>
            </a:r>
          </a:p>
        </p:txBody>
      </p:sp>
      <p:pic>
        <p:nvPicPr>
          <p:cNvPr id="44079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4081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82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83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84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85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8" grpId="0" build="p" autoUpdateAnimBg="0"/>
      <p:bldP spid="44078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2332</TotalTime>
  <Words>1790</Words>
  <Application>Microsoft Office PowerPoint</Application>
  <PresentationFormat>全屏显示(4:3)</PresentationFormat>
  <Paragraphs>296</Paragraphs>
  <Slides>44</Slides>
  <Notes>2</Notes>
  <HiddenSlides>2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44</vt:i4>
      </vt:variant>
      <vt:variant>
        <vt:lpstr>自定义放映</vt:lpstr>
      </vt:variant>
      <vt:variant>
        <vt:i4>1</vt:i4>
      </vt:variant>
    </vt:vector>
  </HeadingPairs>
  <TitlesOfParts>
    <vt:vector size="58" baseType="lpstr">
      <vt:lpstr>Times New Roman</vt:lpstr>
      <vt:lpstr>宋体</vt:lpstr>
      <vt:lpstr>华文行楷</vt:lpstr>
      <vt:lpstr>楷体_GB2312</vt:lpstr>
      <vt:lpstr>Arial</vt:lpstr>
      <vt:lpstr>Symbol</vt:lpstr>
      <vt:lpstr>仿宋_GB2312</vt:lpstr>
      <vt:lpstr>空演示文稿</vt:lpstr>
      <vt:lpstr>Microsoft 公式 3.0</vt:lpstr>
      <vt:lpstr>BMP 图象</vt:lpstr>
      <vt:lpstr>Microsoft Equation 3.0</vt:lpstr>
      <vt:lpstr>MathType 6.0 Equation</vt:lpstr>
      <vt:lpstr>Equation</vt:lpstr>
      <vt:lpstr>第6节</vt:lpstr>
      <vt:lpstr>一、函数展开成幂级数的条件 </vt:lpstr>
      <vt:lpstr>待解决的问题 :</vt:lpstr>
      <vt:lpstr>定理1 .</vt:lpstr>
      <vt:lpstr>定理2.</vt:lpstr>
      <vt:lpstr>二、函数展开成幂级数 </vt:lpstr>
      <vt:lpstr>例1. 将函数</vt:lpstr>
      <vt:lpstr>例2. 将</vt:lpstr>
      <vt:lpstr>PowerPoint 演示文稿</vt:lpstr>
      <vt:lpstr>例3. 将函数</vt:lpstr>
      <vt:lpstr>PowerPoint 演示文稿</vt:lpstr>
      <vt:lpstr>PowerPoint 演示文稿</vt:lpstr>
      <vt:lpstr>PowerPoint 演示文稿</vt:lpstr>
      <vt:lpstr>2. 间接展开法</vt:lpstr>
      <vt:lpstr>例5. 将函数</vt:lpstr>
      <vt:lpstr>例6. 将</vt:lpstr>
      <vt:lpstr>例7. 将</vt:lpstr>
      <vt:lpstr>内容小结</vt:lpstr>
      <vt:lpstr>PowerPoint 演示文稿</vt:lpstr>
      <vt:lpstr>思考与练习</vt:lpstr>
      <vt:lpstr>PowerPoint 演示文稿</vt:lpstr>
      <vt:lpstr>例3 附注</vt:lpstr>
      <vt:lpstr>备用题  1.</vt:lpstr>
      <vt:lpstr>2. 将</vt:lpstr>
      <vt:lpstr>PowerPoint 演示文稿</vt:lpstr>
      <vt:lpstr>1.  近似计算</vt:lpstr>
      <vt:lpstr>例2. 计算</vt:lpstr>
      <vt:lpstr>PowerPoint 演示文稿</vt:lpstr>
      <vt:lpstr>说明: 在展开式</vt:lpstr>
      <vt:lpstr>例3. 利用</vt:lpstr>
      <vt:lpstr>例4. 计算积分</vt:lpstr>
      <vt:lpstr>PowerPoint 演示文稿</vt:lpstr>
      <vt:lpstr>例5. 计算积分</vt:lpstr>
      <vt:lpstr>2.  欧拉(Euler)公式</vt:lpstr>
      <vt:lpstr>定义: 复变量</vt:lpstr>
      <vt:lpstr>PowerPoint 演示文稿</vt:lpstr>
      <vt:lpstr>PowerPoint 演示文稿</vt:lpstr>
      <vt:lpstr>欧拉 (1707 – 1783)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例3附注</vt:lpstr>
    </vt:vector>
  </TitlesOfParts>
  <Manager/>
  <Company>中国矿业大学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函数展开成幂级数</dc:title>
  <dc:creator>曹女士</dc:creator>
  <cp:lastModifiedBy>Zhuangchu LUO</cp:lastModifiedBy>
  <cp:revision>91</cp:revision>
  <dcterms:created xsi:type="dcterms:W3CDTF">2000-04-16T00:43:53Z</dcterms:created>
  <dcterms:modified xsi:type="dcterms:W3CDTF">2018-02-08T09:16:10Z</dcterms:modified>
</cp:coreProperties>
</file>