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5" r:id="rId11"/>
    <p:sldId id="279" r:id="rId12"/>
    <p:sldId id="267" r:id="rId13"/>
    <p:sldId id="268" r:id="rId14"/>
    <p:sldId id="269" r:id="rId15"/>
    <p:sldId id="270" r:id="rId16"/>
    <p:sldId id="275" r:id="rId17"/>
    <p:sldId id="27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76" r:id="rId29"/>
    <p:sldId id="294" r:id="rId30"/>
    <p:sldId id="277" r:id="rId31"/>
    <p:sldId id="295" r:id="rId32"/>
    <p:sldId id="280" r:id="rId33"/>
    <p:sldId id="301" r:id="rId34"/>
    <p:sldId id="297" r:id="rId35"/>
    <p:sldId id="296" r:id="rId36"/>
    <p:sldId id="299" r:id="rId37"/>
    <p:sldId id="300" r:id="rId38"/>
  </p:sldIdLst>
  <p:sldSz cx="9144000" cy="6858000" type="screen4x3"/>
  <p:notesSz cx="6858000" cy="9144000"/>
  <p:custShowLst>
    <p:custShow name="傅立叶" id="0">
      <p:sldLst>
        <p:sld r:id="rId37"/>
      </p:sldLst>
    </p:custShow>
    <p:custShow name="狄利克雷" id="1">
      <p:sldLst>
        <p:sld r:id="rId38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CC"/>
    <a:srgbClr val="0074E8"/>
    <a:srgbClr val="005CB8"/>
    <a:srgbClr val="6EF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50" d="100"/>
          <a:sy n="150" d="100"/>
        </p:scale>
        <p:origin x="2010" y="90"/>
      </p:cViewPr>
      <p:guideLst>
        <p:guide orient="horz" pos="2832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32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06.emf"/><Relationship Id="rId3" Type="http://schemas.openxmlformats.org/officeDocument/2006/relationships/image" Target="../media/image96.emf"/><Relationship Id="rId7" Type="http://schemas.openxmlformats.org/officeDocument/2006/relationships/image" Target="../media/image100.emf"/><Relationship Id="rId12" Type="http://schemas.openxmlformats.org/officeDocument/2006/relationships/image" Target="../media/image105.emf"/><Relationship Id="rId2" Type="http://schemas.openxmlformats.org/officeDocument/2006/relationships/image" Target="../media/image95.emf"/><Relationship Id="rId16" Type="http://schemas.openxmlformats.org/officeDocument/2006/relationships/image" Target="../media/image109.e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11" Type="http://schemas.openxmlformats.org/officeDocument/2006/relationships/image" Target="../media/image104.emf"/><Relationship Id="rId5" Type="http://schemas.openxmlformats.org/officeDocument/2006/relationships/image" Target="../media/image98.emf"/><Relationship Id="rId15" Type="http://schemas.openxmlformats.org/officeDocument/2006/relationships/image" Target="../media/image108.emf"/><Relationship Id="rId10" Type="http://schemas.openxmlformats.org/officeDocument/2006/relationships/image" Target="../media/image103.emf"/><Relationship Id="rId4" Type="http://schemas.openxmlformats.org/officeDocument/2006/relationships/image" Target="../media/image97.emf"/><Relationship Id="rId9" Type="http://schemas.openxmlformats.org/officeDocument/2006/relationships/image" Target="../media/image102.emf"/><Relationship Id="rId14" Type="http://schemas.openxmlformats.org/officeDocument/2006/relationships/image" Target="../media/image10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image" Target="../media/image122.emf"/><Relationship Id="rId18" Type="http://schemas.openxmlformats.org/officeDocument/2006/relationships/image" Target="../media/image127.emf"/><Relationship Id="rId3" Type="http://schemas.openxmlformats.org/officeDocument/2006/relationships/image" Target="../media/image112.png"/><Relationship Id="rId7" Type="http://schemas.openxmlformats.org/officeDocument/2006/relationships/image" Target="../media/image116.emf"/><Relationship Id="rId12" Type="http://schemas.openxmlformats.org/officeDocument/2006/relationships/image" Target="../media/image121.emf"/><Relationship Id="rId17" Type="http://schemas.openxmlformats.org/officeDocument/2006/relationships/image" Target="../media/image126.emf"/><Relationship Id="rId2" Type="http://schemas.openxmlformats.org/officeDocument/2006/relationships/image" Target="../media/image111.png"/><Relationship Id="rId16" Type="http://schemas.openxmlformats.org/officeDocument/2006/relationships/image" Target="../media/image125.emf"/><Relationship Id="rId1" Type="http://schemas.openxmlformats.org/officeDocument/2006/relationships/image" Target="../media/image110.png"/><Relationship Id="rId6" Type="http://schemas.openxmlformats.org/officeDocument/2006/relationships/image" Target="../media/image115.emf"/><Relationship Id="rId11" Type="http://schemas.openxmlformats.org/officeDocument/2006/relationships/image" Target="../media/image120.emf"/><Relationship Id="rId5" Type="http://schemas.openxmlformats.org/officeDocument/2006/relationships/image" Target="../media/image114.emf"/><Relationship Id="rId15" Type="http://schemas.openxmlformats.org/officeDocument/2006/relationships/image" Target="../media/image124.emf"/><Relationship Id="rId10" Type="http://schemas.openxmlformats.org/officeDocument/2006/relationships/image" Target="../media/image119.emf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emf"/><Relationship Id="rId14" Type="http://schemas.openxmlformats.org/officeDocument/2006/relationships/image" Target="../media/image12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image" Target="../media/image141.emf"/><Relationship Id="rId18" Type="http://schemas.openxmlformats.org/officeDocument/2006/relationships/image" Target="../media/image146.emf"/><Relationship Id="rId26" Type="http://schemas.openxmlformats.org/officeDocument/2006/relationships/image" Target="../media/image154.emf"/><Relationship Id="rId3" Type="http://schemas.openxmlformats.org/officeDocument/2006/relationships/image" Target="../media/image131.emf"/><Relationship Id="rId21" Type="http://schemas.openxmlformats.org/officeDocument/2006/relationships/image" Target="../media/image149.emf"/><Relationship Id="rId7" Type="http://schemas.openxmlformats.org/officeDocument/2006/relationships/image" Target="../media/image135.emf"/><Relationship Id="rId12" Type="http://schemas.openxmlformats.org/officeDocument/2006/relationships/image" Target="../media/image140.emf"/><Relationship Id="rId17" Type="http://schemas.openxmlformats.org/officeDocument/2006/relationships/image" Target="../media/image145.emf"/><Relationship Id="rId25" Type="http://schemas.openxmlformats.org/officeDocument/2006/relationships/image" Target="../media/image153.emf"/><Relationship Id="rId2" Type="http://schemas.openxmlformats.org/officeDocument/2006/relationships/image" Target="../media/image130.emf"/><Relationship Id="rId16" Type="http://schemas.openxmlformats.org/officeDocument/2006/relationships/image" Target="../media/image144.emf"/><Relationship Id="rId20" Type="http://schemas.openxmlformats.org/officeDocument/2006/relationships/image" Target="../media/image148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emf"/><Relationship Id="rId24" Type="http://schemas.openxmlformats.org/officeDocument/2006/relationships/image" Target="../media/image152.emf"/><Relationship Id="rId5" Type="http://schemas.openxmlformats.org/officeDocument/2006/relationships/image" Target="../media/image133.emf"/><Relationship Id="rId15" Type="http://schemas.openxmlformats.org/officeDocument/2006/relationships/image" Target="../media/image143.emf"/><Relationship Id="rId23" Type="http://schemas.openxmlformats.org/officeDocument/2006/relationships/image" Target="../media/image151.emf"/><Relationship Id="rId10" Type="http://schemas.openxmlformats.org/officeDocument/2006/relationships/image" Target="../media/image138.emf"/><Relationship Id="rId19" Type="http://schemas.openxmlformats.org/officeDocument/2006/relationships/image" Target="../media/image147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Relationship Id="rId14" Type="http://schemas.openxmlformats.org/officeDocument/2006/relationships/image" Target="../media/image142.emf"/><Relationship Id="rId22" Type="http://schemas.openxmlformats.org/officeDocument/2006/relationships/image" Target="../media/image15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167.emf"/><Relationship Id="rId18" Type="http://schemas.openxmlformats.org/officeDocument/2006/relationships/image" Target="../media/image172.emf"/><Relationship Id="rId26" Type="http://schemas.openxmlformats.org/officeDocument/2006/relationships/image" Target="../media/image180.emf"/><Relationship Id="rId3" Type="http://schemas.openxmlformats.org/officeDocument/2006/relationships/image" Target="../media/image157.emf"/><Relationship Id="rId21" Type="http://schemas.openxmlformats.org/officeDocument/2006/relationships/image" Target="../media/image175.emf"/><Relationship Id="rId7" Type="http://schemas.openxmlformats.org/officeDocument/2006/relationships/image" Target="../media/image161.emf"/><Relationship Id="rId12" Type="http://schemas.openxmlformats.org/officeDocument/2006/relationships/image" Target="../media/image166.emf"/><Relationship Id="rId17" Type="http://schemas.openxmlformats.org/officeDocument/2006/relationships/image" Target="../media/image171.emf"/><Relationship Id="rId25" Type="http://schemas.openxmlformats.org/officeDocument/2006/relationships/image" Target="../media/image179.emf"/><Relationship Id="rId2" Type="http://schemas.openxmlformats.org/officeDocument/2006/relationships/image" Target="../media/image156.emf"/><Relationship Id="rId16" Type="http://schemas.openxmlformats.org/officeDocument/2006/relationships/image" Target="../media/image170.emf"/><Relationship Id="rId20" Type="http://schemas.openxmlformats.org/officeDocument/2006/relationships/image" Target="../media/image174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11" Type="http://schemas.openxmlformats.org/officeDocument/2006/relationships/image" Target="../media/image165.emf"/><Relationship Id="rId24" Type="http://schemas.openxmlformats.org/officeDocument/2006/relationships/image" Target="../media/image178.emf"/><Relationship Id="rId5" Type="http://schemas.openxmlformats.org/officeDocument/2006/relationships/image" Target="../media/image159.emf"/><Relationship Id="rId15" Type="http://schemas.openxmlformats.org/officeDocument/2006/relationships/image" Target="../media/image169.emf"/><Relationship Id="rId23" Type="http://schemas.openxmlformats.org/officeDocument/2006/relationships/image" Target="../media/image177.emf"/><Relationship Id="rId10" Type="http://schemas.openxmlformats.org/officeDocument/2006/relationships/image" Target="../media/image164.emf"/><Relationship Id="rId19" Type="http://schemas.openxmlformats.org/officeDocument/2006/relationships/image" Target="../media/image173.emf"/><Relationship Id="rId4" Type="http://schemas.openxmlformats.org/officeDocument/2006/relationships/image" Target="../media/image158.emf"/><Relationship Id="rId9" Type="http://schemas.openxmlformats.org/officeDocument/2006/relationships/image" Target="../media/image163.emf"/><Relationship Id="rId14" Type="http://schemas.openxmlformats.org/officeDocument/2006/relationships/image" Target="../media/image168.emf"/><Relationship Id="rId22" Type="http://schemas.openxmlformats.org/officeDocument/2006/relationships/image" Target="../media/image176.emf"/><Relationship Id="rId27" Type="http://schemas.openxmlformats.org/officeDocument/2006/relationships/image" Target="../media/image18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5" Type="http://schemas.openxmlformats.org/officeDocument/2006/relationships/image" Target="../media/image186.emf"/><Relationship Id="rId4" Type="http://schemas.openxmlformats.org/officeDocument/2006/relationships/image" Target="../media/image185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image" Target="../media/image199.e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12" Type="http://schemas.openxmlformats.org/officeDocument/2006/relationships/image" Target="../media/image198.emf"/><Relationship Id="rId2" Type="http://schemas.openxmlformats.org/officeDocument/2006/relationships/image" Target="../media/image188.emf"/><Relationship Id="rId16" Type="http://schemas.openxmlformats.org/officeDocument/2006/relationships/image" Target="../media/image202.emf"/><Relationship Id="rId1" Type="http://schemas.openxmlformats.org/officeDocument/2006/relationships/image" Target="../media/image187.emf"/><Relationship Id="rId6" Type="http://schemas.openxmlformats.org/officeDocument/2006/relationships/image" Target="../media/image192.emf"/><Relationship Id="rId11" Type="http://schemas.openxmlformats.org/officeDocument/2006/relationships/image" Target="../media/image197.emf"/><Relationship Id="rId5" Type="http://schemas.openxmlformats.org/officeDocument/2006/relationships/image" Target="../media/image191.emf"/><Relationship Id="rId15" Type="http://schemas.openxmlformats.org/officeDocument/2006/relationships/image" Target="../media/image201.emf"/><Relationship Id="rId10" Type="http://schemas.openxmlformats.org/officeDocument/2006/relationships/image" Target="../media/image196.emf"/><Relationship Id="rId4" Type="http://schemas.openxmlformats.org/officeDocument/2006/relationships/image" Target="../media/image190.emf"/><Relationship Id="rId9" Type="http://schemas.openxmlformats.org/officeDocument/2006/relationships/image" Target="../media/image195.emf"/><Relationship Id="rId14" Type="http://schemas.openxmlformats.org/officeDocument/2006/relationships/image" Target="../media/image20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image" Target="../media/image215.emf"/><Relationship Id="rId18" Type="http://schemas.openxmlformats.org/officeDocument/2006/relationships/image" Target="../media/image220.emf"/><Relationship Id="rId3" Type="http://schemas.openxmlformats.org/officeDocument/2006/relationships/image" Target="../media/image205.emf"/><Relationship Id="rId7" Type="http://schemas.openxmlformats.org/officeDocument/2006/relationships/image" Target="../media/image209.emf"/><Relationship Id="rId12" Type="http://schemas.openxmlformats.org/officeDocument/2006/relationships/image" Target="../media/image214.emf"/><Relationship Id="rId17" Type="http://schemas.openxmlformats.org/officeDocument/2006/relationships/image" Target="../media/image219.emf"/><Relationship Id="rId2" Type="http://schemas.openxmlformats.org/officeDocument/2006/relationships/image" Target="../media/image204.emf"/><Relationship Id="rId16" Type="http://schemas.openxmlformats.org/officeDocument/2006/relationships/image" Target="../media/image218.emf"/><Relationship Id="rId1" Type="http://schemas.openxmlformats.org/officeDocument/2006/relationships/image" Target="../media/image203.emf"/><Relationship Id="rId6" Type="http://schemas.openxmlformats.org/officeDocument/2006/relationships/image" Target="../media/image208.emf"/><Relationship Id="rId11" Type="http://schemas.openxmlformats.org/officeDocument/2006/relationships/image" Target="../media/image213.emf"/><Relationship Id="rId5" Type="http://schemas.openxmlformats.org/officeDocument/2006/relationships/image" Target="../media/image207.emf"/><Relationship Id="rId15" Type="http://schemas.openxmlformats.org/officeDocument/2006/relationships/image" Target="../media/image217.emf"/><Relationship Id="rId10" Type="http://schemas.openxmlformats.org/officeDocument/2006/relationships/image" Target="../media/image212.emf"/><Relationship Id="rId4" Type="http://schemas.openxmlformats.org/officeDocument/2006/relationships/image" Target="../media/image206.emf"/><Relationship Id="rId9" Type="http://schemas.openxmlformats.org/officeDocument/2006/relationships/image" Target="../media/image211.emf"/><Relationship Id="rId14" Type="http://schemas.openxmlformats.org/officeDocument/2006/relationships/image" Target="../media/image21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13" Type="http://schemas.openxmlformats.org/officeDocument/2006/relationships/image" Target="../media/image233.emf"/><Relationship Id="rId3" Type="http://schemas.openxmlformats.org/officeDocument/2006/relationships/image" Target="../media/image223.emf"/><Relationship Id="rId7" Type="http://schemas.openxmlformats.org/officeDocument/2006/relationships/image" Target="../media/image227.emf"/><Relationship Id="rId12" Type="http://schemas.openxmlformats.org/officeDocument/2006/relationships/image" Target="../media/image232.emf"/><Relationship Id="rId2" Type="http://schemas.openxmlformats.org/officeDocument/2006/relationships/image" Target="../media/image222.emf"/><Relationship Id="rId1" Type="http://schemas.openxmlformats.org/officeDocument/2006/relationships/image" Target="../media/image221.emf"/><Relationship Id="rId6" Type="http://schemas.openxmlformats.org/officeDocument/2006/relationships/image" Target="../media/image226.emf"/><Relationship Id="rId11" Type="http://schemas.openxmlformats.org/officeDocument/2006/relationships/image" Target="../media/image231.emf"/><Relationship Id="rId5" Type="http://schemas.openxmlformats.org/officeDocument/2006/relationships/image" Target="../media/image225.emf"/><Relationship Id="rId10" Type="http://schemas.openxmlformats.org/officeDocument/2006/relationships/image" Target="../media/image230.emf"/><Relationship Id="rId4" Type="http://schemas.openxmlformats.org/officeDocument/2006/relationships/image" Target="../media/image224.emf"/><Relationship Id="rId9" Type="http://schemas.openxmlformats.org/officeDocument/2006/relationships/image" Target="../media/image22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emf"/><Relationship Id="rId2" Type="http://schemas.openxmlformats.org/officeDocument/2006/relationships/image" Target="../media/image235.emf"/><Relationship Id="rId1" Type="http://schemas.openxmlformats.org/officeDocument/2006/relationships/image" Target="../media/image234.emf"/><Relationship Id="rId4" Type="http://schemas.openxmlformats.org/officeDocument/2006/relationships/image" Target="../media/image23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13" Type="http://schemas.openxmlformats.org/officeDocument/2006/relationships/image" Target="../media/image250.emf"/><Relationship Id="rId3" Type="http://schemas.openxmlformats.org/officeDocument/2006/relationships/image" Target="../media/image240.emf"/><Relationship Id="rId7" Type="http://schemas.openxmlformats.org/officeDocument/2006/relationships/image" Target="../media/image244.emf"/><Relationship Id="rId12" Type="http://schemas.openxmlformats.org/officeDocument/2006/relationships/image" Target="../media/image249.emf"/><Relationship Id="rId2" Type="http://schemas.openxmlformats.org/officeDocument/2006/relationships/image" Target="../media/image239.emf"/><Relationship Id="rId16" Type="http://schemas.openxmlformats.org/officeDocument/2006/relationships/image" Target="../media/image253.emf"/><Relationship Id="rId1" Type="http://schemas.openxmlformats.org/officeDocument/2006/relationships/image" Target="../media/image238.emf"/><Relationship Id="rId6" Type="http://schemas.openxmlformats.org/officeDocument/2006/relationships/image" Target="../media/image243.emf"/><Relationship Id="rId11" Type="http://schemas.openxmlformats.org/officeDocument/2006/relationships/image" Target="../media/image248.emf"/><Relationship Id="rId5" Type="http://schemas.openxmlformats.org/officeDocument/2006/relationships/image" Target="../media/image242.emf"/><Relationship Id="rId15" Type="http://schemas.openxmlformats.org/officeDocument/2006/relationships/image" Target="../media/image252.emf"/><Relationship Id="rId10" Type="http://schemas.openxmlformats.org/officeDocument/2006/relationships/image" Target="../media/image247.emf"/><Relationship Id="rId4" Type="http://schemas.openxmlformats.org/officeDocument/2006/relationships/image" Target="../media/image241.emf"/><Relationship Id="rId9" Type="http://schemas.openxmlformats.org/officeDocument/2006/relationships/image" Target="../media/image246.emf"/><Relationship Id="rId14" Type="http://schemas.openxmlformats.org/officeDocument/2006/relationships/image" Target="../media/image25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13" Type="http://schemas.openxmlformats.org/officeDocument/2006/relationships/image" Target="../media/image266.png"/><Relationship Id="rId18" Type="http://schemas.openxmlformats.org/officeDocument/2006/relationships/image" Target="../media/image271.emf"/><Relationship Id="rId3" Type="http://schemas.openxmlformats.org/officeDocument/2006/relationships/image" Target="../media/image256.emf"/><Relationship Id="rId7" Type="http://schemas.openxmlformats.org/officeDocument/2006/relationships/image" Target="../media/image260.emf"/><Relationship Id="rId12" Type="http://schemas.openxmlformats.org/officeDocument/2006/relationships/image" Target="../media/image265.emf"/><Relationship Id="rId17" Type="http://schemas.openxmlformats.org/officeDocument/2006/relationships/image" Target="../media/image270.png"/><Relationship Id="rId2" Type="http://schemas.openxmlformats.org/officeDocument/2006/relationships/image" Target="../media/image255.emf"/><Relationship Id="rId16" Type="http://schemas.openxmlformats.org/officeDocument/2006/relationships/image" Target="../media/image269.emf"/><Relationship Id="rId1" Type="http://schemas.openxmlformats.org/officeDocument/2006/relationships/image" Target="../media/image254.png"/><Relationship Id="rId6" Type="http://schemas.openxmlformats.org/officeDocument/2006/relationships/image" Target="../media/image259.emf"/><Relationship Id="rId11" Type="http://schemas.openxmlformats.org/officeDocument/2006/relationships/image" Target="../media/image264.emf"/><Relationship Id="rId5" Type="http://schemas.openxmlformats.org/officeDocument/2006/relationships/image" Target="../media/image258.emf"/><Relationship Id="rId15" Type="http://schemas.openxmlformats.org/officeDocument/2006/relationships/image" Target="../media/image268.png"/><Relationship Id="rId10" Type="http://schemas.openxmlformats.org/officeDocument/2006/relationships/image" Target="../media/image263.emf"/><Relationship Id="rId19" Type="http://schemas.openxmlformats.org/officeDocument/2006/relationships/image" Target="../media/image272.emf"/><Relationship Id="rId4" Type="http://schemas.openxmlformats.org/officeDocument/2006/relationships/image" Target="../media/image257.emf"/><Relationship Id="rId9" Type="http://schemas.openxmlformats.org/officeDocument/2006/relationships/image" Target="../media/image262.emf"/><Relationship Id="rId14" Type="http://schemas.openxmlformats.org/officeDocument/2006/relationships/image" Target="../media/image267.png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emf"/><Relationship Id="rId13" Type="http://schemas.openxmlformats.org/officeDocument/2006/relationships/image" Target="../media/image285.emf"/><Relationship Id="rId18" Type="http://schemas.openxmlformats.org/officeDocument/2006/relationships/image" Target="../media/image290.emf"/><Relationship Id="rId3" Type="http://schemas.openxmlformats.org/officeDocument/2006/relationships/image" Target="../media/image275.emf"/><Relationship Id="rId21" Type="http://schemas.openxmlformats.org/officeDocument/2006/relationships/image" Target="../media/image293.emf"/><Relationship Id="rId7" Type="http://schemas.openxmlformats.org/officeDocument/2006/relationships/image" Target="../media/image279.emf"/><Relationship Id="rId12" Type="http://schemas.openxmlformats.org/officeDocument/2006/relationships/image" Target="../media/image284.emf"/><Relationship Id="rId17" Type="http://schemas.openxmlformats.org/officeDocument/2006/relationships/image" Target="../media/image289.emf"/><Relationship Id="rId2" Type="http://schemas.openxmlformats.org/officeDocument/2006/relationships/image" Target="../media/image274.emf"/><Relationship Id="rId16" Type="http://schemas.openxmlformats.org/officeDocument/2006/relationships/image" Target="../media/image288.emf"/><Relationship Id="rId20" Type="http://schemas.openxmlformats.org/officeDocument/2006/relationships/image" Target="../media/image292.emf"/><Relationship Id="rId1" Type="http://schemas.openxmlformats.org/officeDocument/2006/relationships/image" Target="../media/image273.emf"/><Relationship Id="rId6" Type="http://schemas.openxmlformats.org/officeDocument/2006/relationships/image" Target="../media/image278.emf"/><Relationship Id="rId11" Type="http://schemas.openxmlformats.org/officeDocument/2006/relationships/image" Target="../media/image283.emf"/><Relationship Id="rId5" Type="http://schemas.openxmlformats.org/officeDocument/2006/relationships/image" Target="../media/image277.emf"/><Relationship Id="rId15" Type="http://schemas.openxmlformats.org/officeDocument/2006/relationships/image" Target="../media/image287.emf"/><Relationship Id="rId10" Type="http://schemas.openxmlformats.org/officeDocument/2006/relationships/image" Target="../media/image282.emf"/><Relationship Id="rId19" Type="http://schemas.openxmlformats.org/officeDocument/2006/relationships/image" Target="../media/image291.emf"/><Relationship Id="rId4" Type="http://schemas.openxmlformats.org/officeDocument/2006/relationships/image" Target="../media/image276.emf"/><Relationship Id="rId9" Type="http://schemas.openxmlformats.org/officeDocument/2006/relationships/image" Target="../media/image281.emf"/><Relationship Id="rId14" Type="http://schemas.openxmlformats.org/officeDocument/2006/relationships/image" Target="../media/image286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emf"/><Relationship Id="rId13" Type="http://schemas.openxmlformats.org/officeDocument/2006/relationships/image" Target="../media/image306.emf"/><Relationship Id="rId18" Type="http://schemas.openxmlformats.org/officeDocument/2006/relationships/image" Target="../media/image311.emf"/><Relationship Id="rId3" Type="http://schemas.openxmlformats.org/officeDocument/2006/relationships/image" Target="../media/image296.emf"/><Relationship Id="rId7" Type="http://schemas.openxmlformats.org/officeDocument/2006/relationships/image" Target="../media/image300.emf"/><Relationship Id="rId12" Type="http://schemas.openxmlformats.org/officeDocument/2006/relationships/image" Target="../media/image305.emf"/><Relationship Id="rId17" Type="http://schemas.openxmlformats.org/officeDocument/2006/relationships/image" Target="../media/image310.emf"/><Relationship Id="rId2" Type="http://schemas.openxmlformats.org/officeDocument/2006/relationships/image" Target="../media/image295.emf"/><Relationship Id="rId16" Type="http://schemas.openxmlformats.org/officeDocument/2006/relationships/image" Target="../media/image309.emf"/><Relationship Id="rId1" Type="http://schemas.openxmlformats.org/officeDocument/2006/relationships/image" Target="../media/image294.emf"/><Relationship Id="rId6" Type="http://schemas.openxmlformats.org/officeDocument/2006/relationships/image" Target="../media/image299.emf"/><Relationship Id="rId11" Type="http://schemas.openxmlformats.org/officeDocument/2006/relationships/image" Target="../media/image304.emf"/><Relationship Id="rId5" Type="http://schemas.openxmlformats.org/officeDocument/2006/relationships/image" Target="../media/image298.emf"/><Relationship Id="rId15" Type="http://schemas.openxmlformats.org/officeDocument/2006/relationships/image" Target="../media/image308.emf"/><Relationship Id="rId10" Type="http://schemas.openxmlformats.org/officeDocument/2006/relationships/image" Target="../media/image303.emf"/><Relationship Id="rId4" Type="http://schemas.openxmlformats.org/officeDocument/2006/relationships/image" Target="../media/image297.emf"/><Relationship Id="rId9" Type="http://schemas.openxmlformats.org/officeDocument/2006/relationships/image" Target="../media/image302.emf"/><Relationship Id="rId14" Type="http://schemas.openxmlformats.org/officeDocument/2006/relationships/image" Target="../media/image307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emf"/><Relationship Id="rId13" Type="http://schemas.openxmlformats.org/officeDocument/2006/relationships/image" Target="../media/image324.emf"/><Relationship Id="rId18" Type="http://schemas.openxmlformats.org/officeDocument/2006/relationships/image" Target="../media/image329.emf"/><Relationship Id="rId3" Type="http://schemas.openxmlformats.org/officeDocument/2006/relationships/image" Target="../media/image314.emf"/><Relationship Id="rId7" Type="http://schemas.openxmlformats.org/officeDocument/2006/relationships/image" Target="../media/image318.emf"/><Relationship Id="rId12" Type="http://schemas.openxmlformats.org/officeDocument/2006/relationships/image" Target="../media/image323.emf"/><Relationship Id="rId17" Type="http://schemas.openxmlformats.org/officeDocument/2006/relationships/image" Target="../media/image328.emf"/><Relationship Id="rId2" Type="http://schemas.openxmlformats.org/officeDocument/2006/relationships/image" Target="../media/image313.emf"/><Relationship Id="rId16" Type="http://schemas.openxmlformats.org/officeDocument/2006/relationships/image" Target="../media/image327.emf"/><Relationship Id="rId1" Type="http://schemas.openxmlformats.org/officeDocument/2006/relationships/image" Target="../media/image312.emf"/><Relationship Id="rId6" Type="http://schemas.openxmlformats.org/officeDocument/2006/relationships/image" Target="../media/image317.emf"/><Relationship Id="rId11" Type="http://schemas.openxmlformats.org/officeDocument/2006/relationships/image" Target="../media/image322.emf"/><Relationship Id="rId5" Type="http://schemas.openxmlformats.org/officeDocument/2006/relationships/image" Target="../media/image316.emf"/><Relationship Id="rId15" Type="http://schemas.openxmlformats.org/officeDocument/2006/relationships/image" Target="../media/image326.emf"/><Relationship Id="rId10" Type="http://schemas.openxmlformats.org/officeDocument/2006/relationships/image" Target="../media/image321.emf"/><Relationship Id="rId4" Type="http://schemas.openxmlformats.org/officeDocument/2006/relationships/image" Target="../media/image315.emf"/><Relationship Id="rId9" Type="http://schemas.openxmlformats.org/officeDocument/2006/relationships/image" Target="../media/image320.emf"/><Relationship Id="rId14" Type="http://schemas.openxmlformats.org/officeDocument/2006/relationships/image" Target="../media/image325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emf"/><Relationship Id="rId13" Type="http://schemas.openxmlformats.org/officeDocument/2006/relationships/image" Target="../media/image342.emf"/><Relationship Id="rId18" Type="http://schemas.openxmlformats.org/officeDocument/2006/relationships/image" Target="../media/image347.emf"/><Relationship Id="rId3" Type="http://schemas.openxmlformats.org/officeDocument/2006/relationships/image" Target="../media/image332.emf"/><Relationship Id="rId7" Type="http://schemas.openxmlformats.org/officeDocument/2006/relationships/image" Target="../media/image336.emf"/><Relationship Id="rId12" Type="http://schemas.openxmlformats.org/officeDocument/2006/relationships/image" Target="../media/image341.emf"/><Relationship Id="rId17" Type="http://schemas.openxmlformats.org/officeDocument/2006/relationships/image" Target="../media/image346.emf"/><Relationship Id="rId2" Type="http://schemas.openxmlformats.org/officeDocument/2006/relationships/image" Target="../media/image331.emf"/><Relationship Id="rId16" Type="http://schemas.openxmlformats.org/officeDocument/2006/relationships/image" Target="../media/image345.emf"/><Relationship Id="rId1" Type="http://schemas.openxmlformats.org/officeDocument/2006/relationships/image" Target="../media/image330.emf"/><Relationship Id="rId6" Type="http://schemas.openxmlformats.org/officeDocument/2006/relationships/image" Target="../media/image335.emf"/><Relationship Id="rId11" Type="http://schemas.openxmlformats.org/officeDocument/2006/relationships/image" Target="../media/image340.emf"/><Relationship Id="rId5" Type="http://schemas.openxmlformats.org/officeDocument/2006/relationships/image" Target="../media/image334.emf"/><Relationship Id="rId15" Type="http://schemas.openxmlformats.org/officeDocument/2006/relationships/image" Target="../media/image344.emf"/><Relationship Id="rId10" Type="http://schemas.openxmlformats.org/officeDocument/2006/relationships/image" Target="../media/image339.emf"/><Relationship Id="rId4" Type="http://schemas.openxmlformats.org/officeDocument/2006/relationships/image" Target="../media/image333.emf"/><Relationship Id="rId9" Type="http://schemas.openxmlformats.org/officeDocument/2006/relationships/image" Target="../media/image338.emf"/><Relationship Id="rId14" Type="http://schemas.openxmlformats.org/officeDocument/2006/relationships/image" Target="../media/image343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emf"/><Relationship Id="rId13" Type="http://schemas.openxmlformats.org/officeDocument/2006/relationships/image" Target="../media/image360.emf"/><Relationship Id="rId3" Type="http://schemas.openxmlformats.org/officeDocument/2006/relationships/image" Target="../media/image350.emf"/><Relationship Id="rId7" Type="http://schemas.openxmlformats.org/officeDocument/2006/relationships/image" Target="../media/image354.emf"/><Relationship Id="rId12" Type="http://schemas.openxmlformats.org/officeDocument/2006/relationships/image" Target="../media/image359.emf"/><Relationship Id="rId2" Type="http://schemas.openxmlformats.org/officeDocument/2006/relationships/image" Target="../media/image349.emf"/><Relationship Id="rId16" Type="http://schemas.openxmlformats.org/officeDocument/2006/relationships/image" Target="../media/image363.emf"/><Relationship Id="rId1" Type="http://schemas.openxmlformats.org/officeDocument/2006/relationships/image" Target="../media/image348.emf"/><Relationship Id="rId6" Type="http://schemas.openxmlformats.org/officeDocument/2006/relationships/image" Target="../media/image353.emf"/><Relationship Id="rId11" Type="http://schemas.openxmlformats.org/officeDocument/2006/relationships/image" Target="../media/image358.emf"/><Relationship Id="rId5" Type="http://schemas.openxmlformats.org/officeDocument/2006/relationships/image" Target="../media/image352.emf"/><Relationship Id="rId15" Type="http://schemas.openxmlformats.org/officeDocument/2006/relationships/image" Target="../media/image362.emf"/><Relationship Id="rId10" Type="http://schemas.openxmlformats.org/officeDocument/2006/relationships/image" Target="../media/image357.emf"/><Relationship Id="rId4" Type="http://schemas.openxmlformats.org/officeDocument/2006/relationships/image" Target="../media/image351.emf"/><Relationship Id="rId9" Type="http://schemas.openxmlformats.org/officeDocument/2006/relationships/image" Target="../media/image356.emf"/><Relationship Id="rId14" Type="http://schemas.openxmlformats.org/officeDocument/2006/relationships/image" Target="../media/image361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emf"/><Relationship Id="rId13" Type="http://schemas.openxmlformats.org/officeDocument/2006/relationships/image" Target="../media/image376.emf"/><Relationship Id="rId18" Type="http://schemas.openxmlformats.org/officeDocument/2006/relationships/image" Target="../media/image381.emf"/><Relationship Id="rId3" Type="http://schemas.openxmlformats.org/officeDocument/2006/relationships/image" Target="../media/image366.emf"/><Relationship Id="rId7" Type="http://schemas.openxmlformats.org/officeDocument/2006/relationships/image" Target="../media/image370.emf"/><Relationship Id="rId12" Type="http://schemas.openxmlformats.org/officeDocument/2006/relationships/image" Target="../media/image375.emf"/><Relationship Id="rId17" Type="http://schemas.openxmlformats.org/officeDocument/2006/relationships/image" Target="../media/image380.emf"/><Relationship Id="rId2" Type="http://schemas.openxmlformats.org/officeDocument/2006/relationships/image" Target="../media/image365.emf"/><Relationship Id="rId16" Type="http://schemas.openxmlformats.org/officeDocument/2006/relationships/image" Target="../media/image379.emf"/><Relationship Id="rId20" Type="http://schemas.openxmlformats.org/officeDocument/2006/relationships/image" Target="../media/image383.emf"/><Relationship Id="rId1" Type="http://schemas.openxmlformats.org/officeDocument/2006/relationships/image" Target="../media/image364.emf"/><Relationship Id="rId6" Type="http://schemas.openxmlformats.org/officeDocument/2006/relationships/image" Target="../media/image369.emf"/><Relationship Id="rId11" Type="http://schemas.openxmlformats.org/officeDocument/2006/relationships/image" Target="../media/image374.emf"/><Relationship Id="rId5" Type="http://schemas.openxmlformats.org/officeDocument/2006/relationships/image" Target="../media/image368.emf"/><Relationship Id="rId15" Type="http://schemas.openxmlformats.org/officeDocument/2006/relationships/image" Target="../media/image378.emf"/><Relationship Id="rId10" Type="http://schemas.openxmlformats.org/officeDocument/2006/relationships/image" Target="../media/image373.emf"/><Relationship Id="rId19" Type="http://schemas.openxmlformats.org/officeDocument/2006/relationships/image" Target="../media/image382.emf"/><Relationship Id="rId4" Type="http://schemas.openxmlformats.org/officeDocument/2006/relationships/image" Target="../media/image367.emf"/><Relationship Id="rId9" Type="http://schemas.openxmlformats.org/officeDocument/2006/relationships/image" Target="../media/image372.emf"/><Relationship Id="rId14" Type="http://schemas.openxmlformats.org/officeDocument/2006/relationships/image" Target="../media/image377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emf"/><Relationship Id="rId13" Type="http://schemas.openxmlformats.org/officeDocument/2006/relationships/image" Target="../media/image396.emf"/><Relationship Id="rId3" Type="http://schemas.openxmlformats.org/officeDocument/2006/relationships/image" Target="../media/image386.emf"/><Relationship Id="rId7" Type="http://schemas.openxmlformats.org/officeDocument/2006/relationships/image" Target="../media/image390.emf"/><Relationship Id="rId12" Type="http://schemas.openxmlformats.org/officeDocument/2006/relationships/image" Target="../media/image395.emf"/><Relationship Id="rId17" Type="http://schemas.openxmlformats.org/officeDocument/2006/relationships/image" Target="../media/image400.emf"/><Relationship Id="rId2" Type="http://schemas.openxmlformats.org/officeDocument/2006/relationships/image" Target="../media/image385.emf"/><Relationship Id="rId16" Type="http://schemas.openxmlformats.org/officeDocument/2006/relationships/image" Target="../media/image399.emf"/><Relationship Id="rId1" Type="http://schemas.openxmlformats.org/officeDocument/2006/relationships/image" Target="../media/image384.emf"/><Relationship Id="rId6" Type="http://schemas.openxmlformats.org/officeDocument/2006/relationships/image" Target="../media/image389.emf"/><Relationship Id="rId11" Type="http://schemas.openxmlformats.org/officeDocument/2006/relationships/image" Target="../media/image394.emf"/><Relationship Id="rId5" Type="http://schemas.openxmlformats.org/officeDocument/2006/relationships/image" Target="../media/image388.emf"/><Relationship Id="rId15" Type="http://schemas.openxmlformats.org/officeDocument/2006/relationships/image" Target="../media/image398.emf"/><Relationship Id="rId10" Type="http://schemas.openxmlformats.org/officeDocument/2006/relationships/image" Target="../media/image393.emf"/><Relationship Id="rId4" Type="http://schemas.openxmlformats.org/officeDocument/2006/relationships/image" Target="../media/image387.emf"/><Relationship Id="rId9" Type="http://schemas.openxmlformats.org/officeDocument/2006/relationships/image" Target="../media/image392.emf"/><Relationship Id="rId14" Type="http://schemas.openxmlformats.org/officeDocument/2006/relationships/image" Target="../media/image397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emf"/><Relationship Id="rId3" Type="http://schemas.openxmlformats.org/officeDocument/2006/relationships/image" Target="../media/image403.emf"/><Relationship Id="rId7" Type="http://schemas.openxmlformats.org/officeDocument/2006/relationships/image" Target="../media/image407.emf"/><Relationship Id="rId2" Type="http://schemas.openxmlformats.org/officeDocument/2006/relationships/image" Target="../media/image402.emf"/><Relationship Id="rId1" Type="http://schemas.openxmlformats.org/officeDocument/2006/relationships/image" Target="../media/image401.emf"/><Relationship Id="rId6" Type="http://schemas.openxmlformats.org/officeDocument/2006/relationships/image" Target="../media/image406.emf"/><Relationship Id="rId5" Type="http://schemas.openxmlformats.org/officeDocument/2006/relationships/image" Target="../media/image405.emf"/><Relationship Id="rId4" Type="http://schemas.openxmlformats.org/officeDocument/2006/relationships/image" Target="../media/image404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emf"/><Relationship Id="rId13" Type="http://schemas.openxmlformats.org/officeDocument/2006/relationships/image" Target="../media/image421.emf"/><Relationship Id="rId18" Type="http://schemas.openxmlformats.org/officeDocument/2006/relationships/image" Target="../media/image426.emf"/><Relationship Id="rId3" Type="http://schemas.openxmlformats.org/officeDocument/2006/relationships/image" Target="../media/image411.emf"/><Relationship Id="rId21" Type="http://schemas.openxmlformats.org/officeDocument/2006/relationships/image" Target="../media/image429.emf"/><Relationship Id="rId7" Type="http://schemas.openxmlformats.org/officeDocument/2006/relationships/image" Target="../media/image415.emf"/><Relationship Id="rId12" Type="http://schemas.openxmlformats.org/officeDocument/2006/relationships/image" Target="../media/image420.emf"/><Relationship Id="rId17" Type="http://schemas.openxmlformats.org/officeDocument/2006/relationships/image" Target="../media/image425.emf"/><Relationship Id="rId2" Type="http://schemas.openxmlformats.org/officeDocument/2006/relationships/image" Target="../media/image410.emf"/><Relationship Id="rId16" Type="http://schemas.openxmlformats.org/officeDocument/2006/relationships/image" Target="../media/image424.emf"/><Relationship Id="rId20" Type="http://schemas.openxmlformats.org/officeDocument/2006/relationships/image" Target="../media/image428.emf"/><Relationship Id="rId1" Type="http://schemas.openxmlformats.org/officeDocument/2006/relationships/image" Target="../media/image409.emf"/><Relationship Id="rId6" Type="http://schemas.openxmlformats.org/officeDocument/2006/relationships/image" Target="../media/image414.emf"/><Relationship Id="rId11" Type="http://schemas.openxmlformats.org/officeDocument/2006/relationships/image" Target="../media/image419.emf"/><Relationship Id="rId24" Type="http://schemas.openxmlformats.org/officeDocument/2006/relationships/image" Target="../media/image432.emf"/><Relationship Id="rId5" Type="http://schemas.openxmlformats.org/officeDocument/2006/relationships/image" Target="../media/image413.emf"/><Relationship Id="rId15" Type="http://schemas.openxmlformats.org/officeDocument/2006/relationships/image" Target="../media/image423.emf"/><Relationship Id="rId23" Type="http://schemas.openxmlformats.org/officeDocument/2006/relationships/image" Target="../media/image431.emf"/><Relationship Id="rId10" Type="http://schemas.openxmlformats.org/officeDocument/2006/relationships/image" Target="../media/image418.emf"/><Relationship Id="rId19" Type="http://schemas.openxmlformats.org/officeDocument/2006/relationships/image" Target="../media/image427.emf"/><Relationship Id="rId4" Type="http://schemas.openxmlformats.org/officeDocument/2006/relationships/image" Target="../media/image412.emf"/><Relationship Id="rId9" Type="http://schemas.openxmlformats.org/officeDocument/2006/relationships/image" Target="../media/image417.emf"/><Relationship Id="rId14" Type="http://schemas.openxmlformats.org/officeDocument/2006/relationships/image" Target="../media/image422.emf"/><Relationship Id="rId22" Type="http://schemas.openxmlformats.org/officeDocument/2006/relationships/image" Target="../media/image43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18" Type="http://schemas.openxmlformats.org/officeDocument/2006/relationships/image" Target="../media/image34.emf"/><Relationship Id="rId3" Type="http://schemas.openxmlformats.org/officeDocument/2006/relationships/image" Target="../media/image19.emf"/><Relationship Id="rId21" Type="http://schemas.openxmlformats.org/officeDocument/2006/relationships/image" Target="../media/image37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17" Type="http://schemas.openxmlformats.org/officeDocument/2006/relationships/image" Target="../media/image33.emf"/><Relationship Id="rId2" Type="http://schemas.openxmlformats.org/officeDocument/2006/relationships/image" Target="../media/image18.emf"/><Relationship Id="rId16" Type="http://schemas.openxmlformats.org/officeDocument/2006/relationships/image" Target="../media/image32.emf"/><Relationship Id="rId20" Type="http://schemas.openxmlformats.org/officeDocument/2006/relationships/image" Target="../media/image36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24" Type="http://schemas.openxmlformats.org/officeDocument/2006/relationships/image" Target="../media/image40.emf"/><Relationship Id="rId5" Type="http://schemas.openxmlformats.org/officeDocument/2006/relationships/image" Target="../media/image21.emf"/><Relationship Id="rId15" Type="http://schemas.openxmlformats.org/officeDocument/2006/relationships/image" Target="../media/image31.emf"/><Relationship Id="rId23" Type="http://schemas.openxmlformats.org/officeDocument/2006/relationships/image" Target="../media/image39.emf"/><Relationship Id="rId10" Type="http://schemas.openxmlformats.org/officeDocument/2006/relationships/image" Target="../media/image26.emf"/><Relationship Id="rId19" Type="http://schemas.openxmlformats.org/officeDocument/2006/relationships/image" Target="../media/image35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Relationship Id="rId14" Type="http://schemas.openxmlformats.org/officeDocument/2006/relationships/image" Target="../media/image30.emf"/><Relationship Id="rId22" Type="http://schemas.openxmlformats.org/officeDocument/2006/relationships/image" Target="../media/image38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emf"/><Relationship Id="rId13" Type="http://schemas.openxmlformats.org/officeDocument/2006/relationships/image" Target="../media/image445.emf"/><Relationship Id="rId18" Type="http://schemas.openxmlformats.org/officeDocument/2006/relationships/image" Target="../media/image450.emf"/><Relationship Id="rId3" Type="http://schemas.openxmlformats.org/officeDocument/2006/relationships/image" Target="../media/image435.emf"/><Relationship Id="rId21" Type="http://schemas.openxmlformats.org/officeDocument/2006/relationships/image" Target="../media/image453.emf"/><Relationship Id="rId7" Type="http://schemas.openxmlformats.org/officeDocument/2006/relationships/image" Target="../media/image439.emf"/><Relationship Id="rId12" Type="http://schemas.openxmlformats.org/officeDocument/2006/relationships/image" Target="../media/image444.emf"/><Relationship Id="rId17" Type="http://schemas.openxmlformats.org/officeDocument/2006/relationships/image" Target="../media/image449.emf"/><Relationship Id="rId2" Type="http://schemas.openxmlformats.org/officeDocument/2006/relationships/image" Target="../media/image434.emf"/><Relationship Id="rId16" Type="http://schemas.openxmlformats.org/officeDocument/2006/relationships/image" Target="../media/image448.emf"/><Relationship Id="rId20" Type="http://schemas.openxmlformats.org/officeDocument/2006/relationships/image" Target="../media/image452.emf"/><Relationship Id="rId1" Type="http://schemas.openxmlformats.org/officeDocument/2006/relationships/image" Target="../media/image433.emf"/><Relationship Id="rId6" Type="http://schemas.openxmlformats.org/officeDocument/2006/relationships/image" Target="../media/image438.emf"/><Relationship Id="rId11" Type="http://schemas.openxmlformats.org/officeDocument/2006/relationships/image" Target="../media/image443.emf"/><Relationship Id="rId24" Type="http://schemas.openxmlformats.org/officeDocument/2006/relationships/image" Target="../media/image456.emf"/><Relationship Id="rId5" Type="http://schemas.openxmlformats.org/officeDocument/2006/relationships/image" Target="../media/image437.emf"/><Relationship Id="rId15" Type="http://schemas.openxmlformats.org/officeDocument/2006/relationships/image" Target="../media/image447.emf"/><Relationship Id="rId23" Type="http://schemas.openxmlformats.org/officeDocument/2006/relationships/image" Target="../media/image455.emf"/><Relationship Id="rId10" Type="http://schemas.openxmlformats.org/officeDocument/2006/relationships/image" Target="../media/image442.emf"/><Relationship Id="rId19" Type="http://schemas.openxmlformats.org/officeDocument/2006/relationships/image" Target="../media/image451.emf"/><Relationship Id="rId4" Type="http://schemas.openxmlformats.org/officeDocument/2006/relationships/image" Target="../media/image436.emf"/><Relationship Id="rId9" Type="http://schemas.openxmlformats.org/officeDocument/2006/relationships/image" Target="../media/image441.emf"/><Relationship Id="rId14" Type="http://schemas.openxmlformats.org/officeDocument/2006/relationships/image" Target="../media/image446.emf"/><Relationship Id="rId22" Type="http://schemas.openxmlformats.org/officeDocument/2006/relationships/image" Target="../media/image454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emf"/><Relationship Id="rId13" Type="http://schemas.openxmlformats.org/officeDocument/2006/relationships/image" Target="../media/image469.emf"/><Relationship Id="rId18" Type="http://schemas.openxmlformats.org/officeDocument/2006/relationships/image" Target="../media/image474.emf"/><Relationship Id="rId3" Type="http://schemas.openxmlformats.org/officeDocument/2006/relationships/image" Target="../media/image459.emf"/><Relationship Id="rId7" Type="http://schemas.openxmlformats.org/officeDocument/2006/relationships/image" Target="../media/image463.emf"/><Relationship Id="rId12" Type="http://schemas.openxmlformats.org/officeDocument/2006/relationships/image" Target="../media/image468.emf"/><Relationship Id="rId17" Type="http://schemas.openxmlformats.org/officeDocument/2006/relationships/image" Target="../media/image473.emf"/><Relationship Id="rId2" Type="http://schemas.openxmlformats.org/officeDocument/2006/relationships/image" Target="../media/image458.emf"/><Relationship Id="rId16" Type="http://schemas.openxmlformats.org/officeDocument/2006/relationships/image" Target="../media/image472.emf"/><Relationship Id="rId1" Type="http://schemas.openxmlformats.org/officeDocument/2006/relationships/image" Target="../media/image457.emf"/><Relationship Id="rId6" Type="http://schemas.openxmlformats.org/officeDocument/2006/relationships/image" Target="../media/image462.emf"/><Relationship Id="rId11" Type="http://schemas.openxmlformats.org/officeDocument/2006/relationships/image" Target="../media/image467.emf"/><Relationship Id="rId5" Type="http://schemas.openxmlformats.org/officeDocument/2006/relationships/image" Target="../media/image461.emf"/><Relationship Id="rId15" Type="http://schemas.openxmlformats.org/officeDocument/2006/relationships/image" Target="../media/image471.emf"/><Relationship Id="rId10" Type="http://schemas.openxmlformats.org/officeDocument/2006/relationships/image" Target="../media/image466.emf"/><Relationship Id="rId19" Type="http://schemas.openxmlformats.org/officeDocument/2006/relationships/image" Target="../media/image475.emf"/><Relationship Id="rId4" Type="http://schemas.openxmlformats.org/officeDocument/2006/relationships/image" Target="../media/image460.emf"/><Relationship Id="rId9" Type="http://schemas.openxmlformats.org/officeDocument/2006/relationships/image" Target="../media/image465.emf"/><Relationship Id="rId14" Type="http://schemas.openxmlformats.org/officeDocument/2006/relationships/image" Target="../media/image470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3.emf"/><Relationship Id="rId13" Type="http://schemas.openxmlformats.org/officeDocument/2006/relationships/image" Target="../media/image488.emf"/><Relationship Id="rId18" Type="http://schemas.openxmlformats.org/officeDocument/2006/relationships/image" Target="../media/image493.emf"/><Relationship Id="rId3" Type="http://schemas.openxmlformats.org/officeDocument/2006/relationships/image" Target="../media/image478.emf"/><Relationship Id="rId7" Type="http://schemas.openxmlformats.org/officeDocument/2006/relationships/image" Target="../media/image482.emf"/><Relationship Id="rId12" Type="http://schemas.openxmlformats.org/officeDocument/2006/relationships/image" Target="../media/image487.emf"/><Relationship Id="rId17" Type="http://schemas.openxmlformats.org/officeDocument/2006/relationships/image" Target="../media/image492.emf"/><Relationship Id="rId2" Type="http://schemas.openxmlformats.org/officeDocument/2006/relationships/image" Target="../media/image477.emf"/><Relationship Id="rId16" Type="http://schemas.openxmlformats.org/officeDocument/2006/relationships/image" Target="../media/image491.emf"/><Relationship Id="rId20" Type="http://schemas.openxmlformats.org/officeDocument/2006/relationships/image" Target="../media/image495.emf"/><Relationship Id="rId1" Type="http://schemas.openxmlformats.org/officeDocument/2006/relationships/image" Target="../media/image476.emf"/><Relationship Id="rId6" Type="http://schemas.openxmlformats.org/officeDocument/2006/relationships/image" Target="../media/image481.emf"/><Relationship Id="rId11" Type="http://schemas.openxmlformats.org/officeDocument/2006/relationships/image" Target="../media/image486.emf"/><Relationship Id="rId5" Type="http://schemas.openxmlformats.org/officeDocument/2006/relationships/image" Target="../media/image480.emf"/><Relationship Id="rId15" Type="http://schemas.openxmlformats.org/officeDocument/2006/relationships/image" Target="../media/image490.emf"/><Relationship Id="rId10" Type="http://schemas.openxmlformats.org/officeDocument/2006/relationships/image" Target="../media/image485.emf"/><Relationship Id="rId19" Type="http://schemas.openxmlformats.org/officeDocument/2006/relationships/image" Target="../media/image494.emf"/><Relationship Id="rId4" Type="http://schemas.openxmlformats.org/officeDocument/2006/relationships/image" Target="../media/image479.emf"/><Relationship Id="rId9" Type="http://schemas.openxmlformats.org/officeDocument/2006/relationships/image" Target="../media/image484.emf"/><Relationship Id="rId14" Type="http://schemas.openxmlformats.org/officeDocument/2006/relationships/image" Target="../media/image489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3.emf"/><Relationship Id="rId13" Type="http://schemas.openxmlformats.org/officeDocument/2006/relationships/image" Target="../media/image508.emf"/><Relationship Id="rId3" Type="http://schemas.openxmlformats.org/officeDocument/2006/relationships/image" Target="../media/image498.emf"/><Relationship Id="rId7" Type="http://schemas.openxmlformats.org/officeDocument/2006/relationships/image" Target="../media/image502.emf"/><Relationship Id="rId12" Type="http://schemas.openxmlformats.org/officeDocument/2006/relationships/image" Target="../media/image507.emf"/><Relationship Id="rId2" Type="http://schemas.openxmlformats.org/officeDocument/2006/relationships/image" Target="../media/image497.emf"/><Relationship Id="rId16" Type="http://schemas.openxmlformats.org/officeDocument/2006/relationships/image" Target="../media/image511.emf"/><Relationship Id="rId1" Type="http://schemas.openxmlformats.org/officeDocument/2006/relationships/image" Target="../media/image496.emf"/><Relationship Id="rId6" Type="http://schemas.openxmlformats.org/officeDocument/2006/relationships/image" Target="../media/image501.emf"/><Relationship Id="rId11" Type="http://schemas.openxmlformats.org/officeDocument/2006/relationships/image" Target="../media/image506.emf"/><Relationship Id="rId5" Type="http://schemas.openxmlformats.org/officeDocument/2006/relationships/image" Target="../media/image500.emf"/><Relationship Id="rId15" Type="http://schemas.openxmlformats.org/officeDocument/2006/relationships/image" Target="../media/image510.emf"/><Relationship Id="rId10" Type="http://schemas.openxmlformats.org/officeDocument/2006/relationships/image" Target="../media/image505.emf"/><Relationship Id="rId4" Type="http://schemas.openxmlformats.org/officeDocument/2006/relationships/image" Target="../media/image499.emf"/><Relationship Id="rId9" Type="http://schemas.openxmlformats.org/officeDocument/2006/relationships/image" Target="../media/image504.emf"/><Relationship Id="rId14" Type="http://schemas.openxmlformats.org/officeDocument/2006/relationships/image" Target="../media/image50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0" Type="http://schemas.openxmlformats.org/officeDocument/2006/relationships/image" Target="../media/image91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D86BD543-7A75-401C-9061-351AF4CF68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130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032FC283-C05F-4DC1-A5FF-18698D9F51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135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E261A-C523-404A-8FB5-42127DC8529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2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点击相片</a:t>
            </a:r>
            <a:r>
              <a:rPr lang="en-US" altLang="zh-CN"/>
              <a:t>, </a:t>
            </a:r>
            <a:r>
              <a:rPr lang="zh-CN" altLang="en-US"/>
              <a:t>或按钮“傅立叶”</a:t>
            </a:r>
            <a:r>
              <a:rPr lang="en-US" altLang="zh-CN"/>
              <a:t>, </a:t>
            </a:r>
            <a:r>
              <a:rPr lang="zh-CN" altLang="en-US"/>
              <a:t>将显示傅立叶简介</a:t>
            </a:r>
            <a:r>
              <a:rPr lang="en-US" altLang="zh-CN"/>
              <a:t>, </a:t>
            </a:r>
            <a:r>
              <a:rPr lang="zh-CN" altLang="en-US"/>
              <a:t>并自动返回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01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3094C-91C4-40BA-AFF4-9F30F5E964C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536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楷体_GB2312" panose="02010609030101010101" pitchFamily="49" charset="-122"/>
              </a:rPr>
              <a:t>       </a:t>
            </a:r>
            <a:r>
              <a:rPr lang="zh-CN" altLang="en-US" sz="1400">
                <a:ea typeface="楷体_GB2312" panose="02010609030101010101" pitchFamily="49" charset="-122"/>
              </a:rPr>
              <a:t>由此定理可以看出 </a:t>
            </a:r>
            <a:r>
              <a:rPr lang="en-US" altLang="zh-CN" sz="1400">
                <a:ea typeface="楷体_GB2312" panose="02010609030101010101" pitchFamily="49" charset="-122"/>
              </a:rPr>
              <a:t>, </a:t>
            </a:r>
            <a:r>
              <a:rPr lang="zh-CN" altLang="en-US" sz="1400">
                <a:ea typeface="楷体_GB2312" panose="02010609030101010101" pitchFamily="49" charset="-122"/>
              </a:rPr>
              <a:t>函数展成傅立叶级数的条件比展成幂级数的条件低得多</a:t>
            </a:r>
            <a:r>
              <a:rPr lang="en-US" altLang="zh-CN" sz="1400">
                <a:ea typeface="楷体_GB2312" panose="02010609030101010101" pitchFamily="49" charset="-122"/>
              </a:rPr>
              <a:t>. </a:t>
            </a:r>
            <a:r>
              <a:rPr lang="zh-CN" altLang="en-US" sz="1400">
                <a:ea typeface="楷体_GB2312" panose="02010609030101010101" pitchFamily="49" charset="-122"/>
              </a:rPr>
              <a:t>这正是傅立叶级数具有广泛应用的重要原因 </a:t>
            </a:r>
            <a:r>
              <a:rPr lang="en-US" altLang="zh-CN" sz="1400">
                <a:ea typeface="楷体_GB2312" panose="02010609030101010101" pitchFamily="49" charset="-122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altLang="zh-CN" sz="1400">
                <a:ea typeface="楷体_GB2312" panose="02010609030101010101" pitchFamily="49" charset="-122"/>
              </a:rPr>
              <a:t>      </a:t>
            </a:r>
            <a:r>
              <a:rPr lang="zh-CN" altLang="en-US" sz="1400">
                <a:ea typeface="楷体_GB2312" panose="02010609030101010101" pitchFamily="49" charset="-122"/>
              </a:rPr>
              <a:t>运行时</a:t>
            </a:r>
            <a:r>
              <a:rPr lang="en-US" altLang="zh-CN" sz="1400">
                <a:ea typeface="楷体_GB2312" panose="02010609030101010101" pitchFamily="49" charset="-122"/>
              </a:rPr>
              <a:t>, </a:t>
            </a:r>
            <a:r>
              <a:rPr lang="zh-CN" altLang="en-US" sz="1400">
                <a:ea typeface="楷体_GB2312" panose="02010609030101010101" pitchFamily="49" charset="-122"/>
              </a:rPr>
              <a:t>点击相片</a:t>
            </a:r>
            <a:r>
              <a:rPr lang="en-US" altLang="zh-CN" sz="1400">
                <a:ea typeface="楷体_GB2312" panose="02010609030101010101" pitchFamily="49" charset="-122"/>
              </a:rPr>
              <a:t>, </a:t>
            </a:r>
            <a:r>
              <a:rPr lang="zh-CN" altLang="en-US" sz="1400">
                <a:ea typeface="楷体_GB2312" panose="02010609030101010101" pitchFamily="49" charset="-122"/>
              </a:rPr>
              <a:t>或按钮“简介”</a:t>
            </a:r>
            <a:r>
              <a:rPr lang="en-US" altLang="zh-CN" sz="1400">
                <a:ea typeface="楷体_GB2312" panose="02010609030101010101" pitchFamily="49" charset="-122"/>
              </a:rPr>
              <a:t>, </a:t>
            </a:r>
            <a:r>
              <a:rPr lang="zh-CN" altLang="en-US" sz="1400">
                <a:ea typeface="楷体_GB2312" panose="02010609030101010101" pitchFamily="49" charset="-122"/>
              </a:rPr>
              <a:t>可显示狄利克雷的简介</a:t>
            </a:r>
            <a:r>
              <a:rPr lang="en-US" altLang="zh-CN" sz="1400">
                <a:ea typeface="楷体_GB2312" panose="02010609030101010101" pitchFamily="49" charset="-122"/>
              </a:rPr>
              <a:t>, </a:t>
            </a:r>
            <a:r>
              <a:rPr lang="zh-CN" altLang="en-US" sz="1400">
                <a:ea typeface="楷体_GB2312" panose="02010609030101010101" pitchFamily="49" charset="-122"/>
              </a:rPr>
              <a:t>并自动返回</a:t>
            </a:r>
            <a:r>
              <a:rPr lang="en-US" altLang="zh-CN" sz="1400">
                <a:ea typeface="楷体_GB2312" panose="0201060903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519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688CB-EB27-4307-85D0-A6B048932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92198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89955-B0CB-4DB0-87FF-7D937D7A66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97442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5505C-2FC9-4A68-B94A-1B2F7F41F6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07778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9CD90-F559-4972-86A0-2AF21AC264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88802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0074B-97A5-40DF-A839-9278280BF7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00324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A2148-D094-459A-95B6-3E54821829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4117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D0BAA-CD41-4884-BB27-89E617A8F8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15331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C9083-B126-4A0A-96C4-52CFEC929B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9353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52803-5784-478F-8D48-8E38501996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17122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17CAF-B553-49B3-8B90-754CBED594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77042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57FD9-10FC-4FDD-B1FB-200BCB9D35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20675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5425C723-06DA-48A4-A656-8EF22DAE59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5.jpeg"/><Relationship Id="rId10" Type="http://schemas.openxmlformats.org/officeDocument/2006/relationships/slide" Target="slide18.xml"/><Relationship Id="rId4" Type="http://schemas.openxmlformats.org/officeDocument/2006/relationships/image" Target="../media/image4.jpeg"/><Relationship Id="rId9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01.emf"/><Relationship Id="rId26" Type="http://schemas.openxmlformats.org/officeDocument/2006/relationships/image" Target="../media/image105.emf"/><Relationship Id="rId39" Type="http://schemas.openxmlformats.org/officeDocument/2006/relationships/image" Target="../media/image7.jpeg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109.e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0.emf"/><Relationship Id="rId20" Type="http://schemas.openxmlformats.org/officeDocument/2006/relationships/image" Target="../media/image102.e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104.emf"/><Relationship Id="rId32" Type="http://schemas.openxmlformats.org/officeDocument/2006/relationships/image" Target="../media/image108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106.emf"/><Relationship Id="rId36" Type="http://schemas.openxmlformats.org/officeDocument/2006/relationships/image" Target="../media/image4.jpeg"/><Relationship Id="rId10" Type="http://schemas.openxmlformats.org/officeDocument/2006/relationships/image" Target="../media/image97.emf"/><Relationship Id="rId19" Type="http://schemas.openxmlformats.org/officeDocument/2006/relationships/oleObject" Target="../embeddings/oleObject93.bin"/><Relationship Id="rId31" Type="http://schemas.openxmlformats.org/officeDocument/2006/relationships/oleObject" Target="../embeddings/oleObject99.bin"/><Relationship Id="rId4" Type="http://schemas.openxmlformats.org/officeDocument/2006/relationships/image" Target="../media/image94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9.emf"/><Relationship Id="rId22" Type="http://schemas.openxmlformats.org/officeDocument/2006/relationships/image" Target="../media/image103.e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107.emf"/><Relationship Id="rId35" Type="http://schemas.openxmlformats.org/officeDocument/2006/relationships/image" Target="../media/image3.jpeg"/><Relationship Id="rId8" Type="http://schemas.openxmlformats.org/officeDocument/2006/relationships/image" Target="../media/image96.emf"/><Relationship Id="rId3" Type="http://schemas.openxmlformats.org/officeDocument/2006/relationships/oleObject" Target="../embeddings/oleObject85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17.emf"/><Relationship Id="rId26" Type="http://schemas.openxmlformats.org/officeDocument/2006/relationships/image" Target="../media/image121.emf"/><Relationship Id="rId39" Type="http://schemas.openxmlformats.org/officeDocument/2006/relationships/oleObject" Target="../embeddings/oleObject119.bin"/><Relationship Id="rId21" Type="http://schemas.openxmlformats.org/officeDocument/2006/relationships/oleObject" Target="../embeddings/oleObject110.bin"/><Relationship Id="rId34" Type="http://schemas.openxmlformats.org/officeDocument/2006/relationships/image" Target="../media/image125.emf"/><Relationship Id="rId42" Type="http://schemas.openxmlformats.org/officeDocument/2006/relationships/image" Target="../media/image4.jpeg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6.e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1.png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20.emf"/><Relationship Id="rId32" Type="http://schemas.openxmlformats.org/officeDocument/2006/relationships/image" Target="../media/image124.emf"/><Relationship Id="rId37" Type="http://schemas.openxmlformats.org/officeDocument/2006/relationships/oleObject" Target="../embeddings/oleObject118.bin"/><Relationship Id="rId40" Type="http://schemas.openxmlformats.org/officeDocument/2006/relationships/image" Target="../media/image128.png"/><Relationship Id="rId45" Type="http://schemas.openxmlformats.org/officeDocument/2006/relationships/image" Target="../media/image7.jpeg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22.emf"/><Relationship Id="rId36" Type="http://schemas.openxmlformats.org/officeDocument/2006/relationships/image" Target="../media/image126.emf"/><Relationship Id="rId10" Type="http://schemas.openxmlformats.org/officeDocument/2006/relationships/image" Target="../media/image113.png"/><Relationship Id="rId19" Type="http://schemas.openxmlformats.org/officeDocument/2006/relationships/oleObject" Target="../embeddings/oleObject109.bin"/><Relationship Id="rId31" Type="http://schemas.openxmlformats.org/officeDocument/2006/relationships/oleObject" Target="../embeddings/oleObject115.bin"/><Relationship Id="rId44" Type="http://schemas.openxmlformats.org/officeDocument/2006/relationships/image" Target="../media/image6.jpeg"/><Relationship Id="rId4" Type="http://schemas.openxmlformats.org/officeDocument/2006/relationships/image" Target="../media/image110.png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15.emf"/><Relationship Id="rId22" Type="http://schemas.openxmlformats.org/officeDocument/2006/relationships/image" Target="../media/image119.e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23.emf"/><Relationship Id="rId35" Type="http://schemas.openxmlformats.org/officeDocument/2006/relationships/oleObject" Target="../embeddings/oleObject117.bin"/><Relationship Id="rId43" Type="http://schemas.openxmlformats.org/officeDocument/2006/relationships/image" Target="../media/image5.jpeg"/><Relationship Id="rId8" Type="http://schemas.openxmlformats.org/officeDocument/2006/relationships/image" Target="../media/image112.png"/><Relationship Id="rId3" Type="http://schemas.openxmlformats.org/officeDocument/2006/relationships/oleObject" Target="../embeddings/oleObject101.bin"/><Relationship Id="rId12" Type="http://schemas.openxmlformats.org/officeDocument/2006/relationships/image" Target="../media/image114.e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33" Type="http://schemas.openxmlformats.org/officeDocument/2006/relationships/oleObject" Target="../embeddings/oleObject116.bin"/><Relationship Id="rId38" Type="http://schemas.openxmlformats.org/officeDocument/2006/relationships/image" Target="../media/image127.emf"/><Relationship Id="rId46" Type="http://schemas.openxmlformats.org/officeDocument/2006/relationships/image" Target="../media/image8.jpeg"/><Relationship Id="rId20" Type="http://schemas.openxmlformats.org/officeDocument/2006/relationships/image" Target="../media/image118.emf"/><Relationship Id="rId4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36.emf"/><Relationship Id="rId26" Type="http://schemas.openxmlformats.org/officeDocument/2006/relationships/image" Target="../media/image140.emf"/><Relationship Id="rId39" Type="http://schemas.openxmlformats.org/officeDocument/2006/relationships/oleObject" Target="../embeddings/oleObject138.bin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144.emf"/><Relationship Id="rId42" Type="http://schemas.openxmlformats.org/officeDocument/2006/relationships/image" Target="../media/image148.emf"/><Relationship Id="rId47" Type="http://schemas.openxmlformats.org/officeDocument/2006/relationships/oleObject" Target="../embeddings/oleObject142.bin"/><Relationship Id="rId50" Type="http://schemas.openxmlformats.org/officeDocument/2006/relationships/image" Target="../media/image152.emf"/><Relationship Id="rId55" Type="http://schemas.openxmlformats.org/officeDocument/2006/relationships/image" Target="../media/image3.jpeg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5.emf"/><Relationship Id="rId29" Type="http://schemas.openxmlformats.org/officeDocument/2006/relationships/oleObject" Target="../embeddings/oleObject133.bin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39.emf"/><Relationship Id="rId32" Type="http://schemas.openxmlformats.org/officeDocument/2006/relationships/image" Target="../media/image143.emf"/><Relationship Id="rId37" Type="http://schemas.openxmlformats.org/officeDocument/2006/relationships/oleObject" Target="../embeddings/oleObject137.bin"/><Relationship Id="rId40" Type="http://schemas.openxmlformats.org/officeDocument/2006/relationships/image" Target="../media/image147.emf"/><Relationship Id="rId45" Type="http://schemas.openxmlformats.org/officeDocument/2006/relationships/oleObject" Target="../embeddings/oleObject141.bin"/><Relationship Id="rId53" Type="http://schemas.openxmlformats.org/officeDocument/2006/relationships/oleObject" Target="../embeddings/oleObject145.bin"/><Relationship Id="rId58" Type="http://schemas.openxmlformats.org/officeDocument/2006/relationships/image" Target="../media/image6.jpeg"/><Relationship Id="rId5" Type="http://schemas.openxmlformats.org/officeDocument/2006/relationships/oleObject" Target="../embeddings/oleObject121.bin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42.emf"/><Relationship Id="rId35" Type="http://schemas.openxmlformats.org/officeDocument/2006/relationships/oleObject" Target="../embeddings/oleObject136.bin"/><Relationship Id="rId43" Type="http://schemas.openxmlformats.org/officeDocument/2006/relationships/oleObject" Target="../embeddings/oleObject140.bin"/><Relationship Id="rId48" Type="http://schemas.openxmlformats.org/officeDocument/2006/relationships/image" Target="../media/image151.emf"/><Relationship Id="rId56" Type="http://schemas.openxmlformats.org/officeDocument/2006/relationships/image" Target="../media/image4.jpeg"/><Relationship Id="rId8" Type="http://schemas.openxmlformats.org/officeDocument/2006/relationships/image" Target="../media/image131.emf"/><Relationship Id="rId51" Type="http://schemas.openxmlformats.org/officeDocument/2006/relationships/oleObject" Target="../embeddings/oleObject144.bin"/><Relationship Id="rId3" Type="http://schemas.openxmlformats.org/officeDocument/2006/relationships/oleObject" Target="../embeddings/oleObject120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38" Type="http://schemas.openxmlformats.org/officeDocument/2006/relationships/image" Target="../media/image146.emf"/><Relationship Id="rId46" Type="http://schemas.openxmlformats.org/officeDocument/2006/relationships/image" Target="../media/image150.emf"/><Relationship Id="rId59" Type="http://schemas.openxmlformats.org/officeDocument/2006/relationships/image" Target="../media/image7.jpeg"/><Relationship Id="rId20" Type="http://schemas.openxmlformats.org/officeDocument/2006/relationships/image" Target="../media/image137.emf"/><Relationship Id="rId41" Type="http://schemas.openxmlformats.org/officeDocument/2006/relationships/oleObject" Target="../embeddings/oleObject139.bin"/><Relationship Id="rId54" Type="http://schemas.openxmlformats.org/officeDocument/2006/relationships/image" Target="../media/image15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0.emf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41.emf"/><Relationship Id="rId36" Type="http://schemas.openxmlformats.org/officeDocument/2006/relationships/image" Target="../media/image145.emf"/><Relationship Id="rId49" Type="http://schemas.openxmlformats.org/officeDocument/2006/relationships/oleObject" Target="../embeddings/oleObject143.bin"/><Relationship Id="rId57" Type="http://schemas.openxmlformats.org/officeDocument/2006/relationships/image" Target="../media/image5.jpeg"/><Relationship Id="rId10" Type="http://schemas.openxmlformats.org/officeDocument/2006/relationships/image" Target="../media/image132.emf"/><Relationship Id="rId31" Type="http://schemas.openxmlformats.org/officeDocument/2006/relationships/oleObject" Target="../embeddings/oleObject134.bin"/><Relationship Id="rId44" Type="http://schemas.openxmlformats.org/officeDocument/2006/relationships/image" Target="../media/image149.emf"/><Relationship Id="rId52" Type="http://schemas.openxmlformats.org/officeDocument/2006/relationships/image" Target="../media/image153.emf"/><Relationship Id="rId60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62.emf"/><Relationship Id="rId26" Type="http://schemas.openxmlformats.org/officeDocument/2006/relationships/image" Target="../media/image166.emf"/><Relationship Id="rId39" Type="http://schemas.openxmlformats.org/officeDocument/2006/relationships/oleObject" Target="../embeddings/oleObject164.bin"/><Relationship Id="rId21" Type="http://schemas.openxmlformats.org/officeDocument/2006/relationships/oleObject" Target="../embeddings/oleObject155.bin"/><Relationship Id="rId34" Type="http://schemas.openxmlformats.org/officeDocument/2006/relationships/image" Target="../media/image170.emf"/><Relationship Id="rId42" Type="http://schemas.openxmlformats.org/officeDocument/2006/relationships/image" Target="../media/image174.emf"/><Relationship Id="rId47" Type="http://schemas.openxmlformats.org/officeDocument/2006/relationships/oleObject" Target="../embeddings/oleObject168.bin"/><Relationship Id="rId50" Type="http://schemas.openxmlformats.org/officeDocument/2006/relationships/image" Target="../media/image178.emf"/><Relationship Id="rId55" Type="http://schemas.openxmlformats.org/officeDocument/2006/relationships/oleObject" Target="../embeddings/oleObject172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1.emf"/><Relationship Id="rId29" Type="http://schemas.openxmlformats.org/officeDocument/2006/relationships/oleObject" Target="../embeddings/oleObject159.bin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65.emf"/><Relationship Id="rId32" Type="http://schemas.openxmlformats.org/officeDocument/2006/relationships/image" Target="../media/image169.emf"/><Relationship Id="rId37" Type="http://schemas.openxmlformats.org/officeDocument/2006/relationships/oleObject" Target="../embeddings/oleObject163.bin"/><Relationship Id="rId40" Type="http://schemas.openxmlformats.org/officeDocument/2006/relationships/image" Target="../media/image173.emf"/><Relationship Id="rId45" Type="http://schemas.openxmlformats.org/officeDocument/2006/relationships/oleObject" Target="../embeddings/oleObject167.bin"/><Relationship Id="rId53" Type="http://schemas.openxmlformats.org/officeDocument/2006/relationships/oleObject" Target="../embeddings/oleObject171.bin"/><Relationship Id="rId58" Type="http://schemas.openxmlformats.org/officeDocument/2006/relationships/image" Target="../media/image4.jpeg"/><Relationship Id="rId5" Type="http://schemas.openxmlformats.org/officeDocument/2006/relationships/oleObject" Target="../embeddings/oleObject147.bin"/><Relationship Id="rId61" Type="http://schemas.openxmlformats.org/officeDocument/2006/relationships/image" Target="../media/image7.jpeg"/><Relationship Id="rId19" Type="http://schemas.openxmlformats.org/officeDocument/2006/relationships/oleObject" Target="../embeddings/oleObject154.bin"/><Relationship Id="rId14" Type="http://schemas.openxmlformats.org/officeDocument/2006/relationships/image" Target="../media/image160.emf"/><Relationship Id="rId22" Type="http://schemas.openxmlformats.org/officeDocument/2006/relationships/image" Target="../media/image164.emf"/><Relationship Id="rId27" Type="http://schemas.openxmlformats.org/officeDocument/2006/relationships/oleObject" Target="../embeddings/oleObject158.bin"/><Relationship Id="rId30" Type="http://schemas.openxmlformats.org/officeDocument/2006/relationships/image" Target="../media/image168.emf"/><Relationship Id="rId35" Type="http://schemas.openxmlformats.org/officeDocument/2006/relationships/oleObject" Target="../embeddings/oleObject162.bin"/><Relationship Id="rId43" Type="http://schemas.openxmlformats.org/officeDocument/2006/relationships/oleObject" Target="../embeddings/oleObject166.bin"/><Relationship Id="rId48" Type="http://schemas.openxmlformats.org/officeDocument/2006/relationships/image" Target="../media/image177.emf"/><Relationship Id="rId56" Type="http://schemas.openxmlformats.org/officeDocument/2006/relationships/image" Target="../media/image181.emf"/><Relationship Id="rId8" Type="http://schemas.openxmlformats.org/officeDocument/2006/relationships/image" Target="../media/image157.emf"/><Relationship Id="rId51" Type="http://schemas.openxmlformats.org/officeDocument/2006/relationships/oleObject" Target="../embeddings/oleObject170.bin"/><Relationship Id="rId3" Type="http://schemas.openxmlformats.org/officeDocument/2006/relationships/oleObject" Target="../embeddings/oleObject146.bin"/><Relationship Id="rId12" Type="http://schemas.openxmlformats.org/officeDocument/2006/relationships/image" Target="../media/image159.e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33" Type="http://schemas.openxmlformats.org/officeDocument/2006/relationships/oleObject" Target="../embeddings/oleObject161.bin"/><Relationship Id="rId38" Type="http://schemas.openxmlformats.org/officeDocument/2006/relationships/image" Target="../media/image172.emf"/><Relationship Id="rId46" Type="http://schemas.openxmlformats.org/officeDocument/2006/relationships/image" Target="../media/image176.emf"/><Relationship Id="rId59" Type="http://schemas.openxmlformats.org/officeDocument/2006/relationships/image" Target="../media/image5.jpeg"/><Relationship Id="rId20" Type="http://schemas.openxmlformats.org/officeDocument/2006/relationships/image" Target="../media/image163.emf"/><Relationship Id="rId41" Type="http://schemas.openxmlformats.org/officeDocument/2006/relationships/oleObject" Target="../embeddings/oleObject165.bin"/><Relationship Id="rId54" Type="http://schemas.openxmlformats.org/officeDocument/2006/relationships/image" Target="../media/image180.emf"/><Relationship Id="rId62" Type="http://schemas.openxmlformats.org/officeDocument/2006/relationships/image" Target="../media/image8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6.emf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28" Type="http://schemas.openxmlformats.org/officeDocument/2006/relationships/image" Target="../media/image167.emf"/><Relationship Id="rId36" Type="http://schemas.openxmlformats.org/officeDocument/2006/relationships/image" Target="../media/image171.emf"/><Relationship Id="rId49" Type="http://schemas.openxmlformats.org/officeDocument/2006/relationships/oleObject" Target="../embeddings/oleObject169.bin"/><Relationship Id="rId57" Type="http://schemas.openxmlformats.org/officeDocument/2006/relationships/image" Target="../media/image3.jpeg"/><Relationship Id="rId10" Type="http://schemas.openxmlformats.org/officeDocument/2006/relationships/image" Target="../media/image158.emf"/><Relationship Id="rId31" Type="http://schemas.openxmlformats.org/officeDocument/2006/relationships/oleObject" Target="../embeddings/oleObject160.bin"/><Relationship Id="rId44" Type="http://schemas.openxmlformats.org/officeDocument/2006/relationships/image" Target="../media/image175.emf"/><Relationship Id="rId52" Type="http://schemas.openxmlformats.org/officeDocument/2006/relationships/image" Target="../media/image179.emf"/><Relationship Id="rId60" Type="http://schemas.openxmlformats.org/officeDocument/2006/relationships/image" Target="../media/image6.jpeg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4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86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image" Target="../media/image5.jpeg"/><Relationship Id="rId10" Type="http://schemas.openxmlformats.org/officeDocument/2006/relationships/image" Target="../media/image185.emf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94.emf"/><Relationship Id="rId26" Type="http://schemas.openxmlformats.org/officeDocument/2006/relationships/image" Target="../media/image198.emf"/><Relationship Id="rId39" Type="http://schemas.openxmlformats.org/officeDocument/2006/relationships/image" Target="../media/image7.jpeg"/><Relationship Id="rId21" Type="http://schemas.openxmlformats.org/officeDocument/2006/relationships/oleObject" Target="../embeddings/oleObject187.bin"/><Relationship Id="rId34" Type="http://schemas.openxmlformats.org/officeDocument/2006/relationships/image" Target="../media/image202.emf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91.emf"/><Relationship Id="rId17" Type="http://schemas.openxmlformats.org/officeDocument/2006/relationships/oleObject" Target="../embeddings/oleObject185.bin"/><Relationship Id="rId25" Type="http://schemas.openxmlformats.org/officeDocument/2006/relationships/oleObject" Target="../embeddings/oleObject189.bin"/><Relationship Id="rId33" Type="http://schemas.openxmlformats.org/officeDocument/2006/relationships/oleObject" Target="../embeddings/oleObject193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3.emf"/><Relationship Id="rId20" Type="http://schemas.openxmlformats.org/officeDocument/2006/relationships/image" Target="../media/image195.emf"/><Relationship Id="rId29" Type="http://schemas.openxmlformats.org/officeDocument/2006/relationships/oleObject" Target="../embeddings/oleObject191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8.emf"/><Relationship Id="rId11" Type="http://schemas.openxmlformats.org/officeDocument/2006/relationships/oleObject" Target="../embeddings/oleObject182.bin"/><Relationship Id="rId24" Type="http://schemas.openxmlformats.org/officeDocument/2006/relationships/image" Target="../media/image197.emf"/><Relationship Id="rId32" Type="http://schemas.openxmlformats.org/officeDocument/2006/relationships/image" Target="../media/image201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23" Type="http://schemas.openxmlformats.org/officeDocument/2006/relationships/oleObject" Target="../embeddings/oleObject188.bin"/><Relationship Id="rId28" Type="http://schemas.openxmlformats.org/officeDocument/2006/relationships/image" Target="../media/image199.emf"/><Relationship Id="rId36" Type="http://schemas.openxmlformats.org/officeDocument/2006/relationships/image" Target="../media/image4.jpeg"/><Relationship Id="rId10" Type="http://schemas.openxmlformats.org/officeDocument/2006/relationships/image" Target="../media/image190.emf"/><Relationship Id="rId19" Type="http://schemas.openxmlformats.org/officeDocument/2006/relationships/oleObject" Target="../embeddings/oleObject186.bin"/><Relationship Id="rId31" Type="http://schemas.openxmlformats.org/officeDocument/2006/relationships/oleObject" Target="../embeddings/oleObject192.bin"/><Relationship Id="rId4" Type="http://schemas.openxmlformats.org/officeDocument/2006/relationships/image" Target="../media/image187.e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92.emf"/><Relationship Id="rId22" Type="http://schemas.openxmlformats.org/officeDocument/2006/relationships/image" Target="../media/image196.emf"/><Relationship Id="rId27" Type="http://schemas.openxmlformats.org/officeDocument/2006/relationships/oleObject" Target="../embeddings/oleObject190.bin"/><Relationship Id="rId30" Type="http://schemas.openxmlformats.org/officeDocument/2006/relationships/image" Target="../media/image200.emf"/><Relationship Id="rId35" Type="http://schemas.openxmlformats.org/officeDocument/2006/relationships/image" Target="../media/image3.jpeg"/><Relationship Id="rId8" Type="http://schemas.openxmlformats.org/officeDocument/2006/relationships/image" Target="../media/image189.emf"/><Relationship Id="rId3" Type="http://schemas.openxmlformats.org/officeDocument/2006/relationships/oleObject" Target="../embeddings/oleObject178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10.emf"/><Relationship Id="rId26" Type="http://schemas.openxmlformats.org/officeDocument/2006/relationships/image" Target="../media/image214.emf"/><Relationship Id="rId39" Type="http://schemas.openxmlformats.org/officeDocument/2006/relationships/image" Target="../media/image3.jpeg"/><Relationship Id="rId21" Type="http://schemas.openxmlformats.org/officeDocument/2006/relationships/oleObject" Target="../embeddings/oleObject203.bin"/><Relationship Id="rId34" Type="http://schemas.openxmlformats.org/officeDocument/2006/relationships/image" Target="../media/image218.emf"/><Relationship Id="rId42" Type="http://schemas.openxmlformats.org/officeDocument/2006/relationships/image" Target="../media/image6.jpeg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9.emf"/><Relationship Id="rId20" Type="http://schemas.openxmlformats.org/officeDocument/2006/relationships/image" Target="../media/image211.emf"/><Relationship Id="rId29" Type="http://schemas.openxmlformats.org/officeDocument/2006/relationships/oleObject" Target="../embeddings/oleObject207.bin"/><Relationship Id="rId41" Type="http://schemas.openxmlformats.org/officeDocument/2006/relationships/image" Target="../media/image5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4.e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213.emf"/><Relationship Id="rId32" Type="http://schemas.openxmlformats.org/officeDocument/2006/relationships/image" Target="../media/image217.emf"/><Relationship Id="rId37" Type="http://schemas.openxmlformats.org/officeDocument/2006/relationships/oleObject" Target="../embeddings/oleObject211.bin"/><Relationship Id="rId40" Type="http://schemas.openxmlformats.org/officeDocument/2006/relationships/image" Target="../media/image4.jpeg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215.emf"/><Relationship Id="rId36" Type="http://schemas.openxmlformats.org/officeDocument/2006/relationships/image" Target="../media/image219.emf"/><Relationship Id="rId10" Type="http://schemas.openxmlformats.org/officeDocument/2006/relationships/image" Target="../media/image206.emf"/><Relationship Id="rId19" Type="http://schemas.openxmlformats.org/officeDocument/2006/relationships/oleObject" Target="../embeddings/oleObject202.bin"/><Relationship Id="rId31" Type="http://schemas.openxmlformats.org/officeDocument/2006/relationships/oleObject" Target="../embeddings/oleObject208.bin"/><Relationship Id="rId44" Type="http://schemas.openxmlformats.org/officeDocument/2006/relationships/image" Target="../media/image8.jpeg"/><Relationship Id="rId4" Type="http://schemas.openxmlformats.org/officeDocument/2006/relationships/image" Target="../media/image203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208.emf"/><Relationship Id="rId22" Type="http://schemas.openxmlformats.org/officeDocument/2006/relationships/image" Target="../media/image212.e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216.emf"/><Relationship Id="rId35" Type="http://schemas.openxmlformats.org/officeDocument/2006/relationships/oleObject" Target="../embeddings/oleObject210.bin"/><Relationship Id="rId43" Type="http://schemas.openxmlformats.org/officeDocument/2006/relationships/image" Target="../media/image7.jpeg"/><Relationship Id="rId8" Type="http://schemas.openxmlformats.org/officeDocument/2006/relationships/image" Target="../media/image205.emf"/><Relationship Id="rId3" Type="http://schemas.openxmlformats.org/officeDocument/2006/relationships/oleObject" Target="../embeddings/oleObject194.bin"/><Relationship Id="rId12" Type="http://schemas.openxmlformats.org/officeDocument/2006/relationships/image" Target="../media/image207.e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33" Type="http://schemas.openxmlformats.org/officeDocument/2006/relationships/oleObject" Target="../embeddings/oleObject209.bin"/><Relationship Id="rId38" Type="http://schemas.openxmlformats.org/officeDocument/2006/relationships/image" Target="../media/image220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228.emf"/><Relationship Id="rId26" Type="http://schemas.openxmlformats.org/officeDocument/2006/relationships/image" Target="../media/image232.emf"/><Relationship Id="rId3" Type="http://schemas.openxmlformats.org/officeDocument/2006/relationships/oleObject" Target="../embeddings/oleObject212.bin"/><Relationship Id="rId21" Type="http://schemas.openxmlformats.org/officeDocument/2006/relationships/oleObject" Target="../embeddings/oleObject221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25.emf"/><Relationship Id="rId17" Type="http://schemas.openxmlformats.org/officeDocument/2006/relationships/oleObject" Target="../embeddings/oleObject219.bin"/><Relationship Id="rId25" Type="http://schemas.openxmlformats.org/officeDocument/2006/relationships/oleObject" Target="../embeddings/oleObject223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7.emf"/><Relationship Id="rId20" Type="http://schemas.openxmlformats.org/officeDocument/2006/relationships/image" Target="../media/image229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2.emf"/><Relationship Id="rId11" Type="http://schemas.openxmlformats.org/officeDocument/2006/relationships/oleObject" Target="../embeddings/oleObject216.bin"/><Relationship Id="rId24" Type="http://schemas.openxmlformats.org/officeDocument/2006/relationships/image" Target="../media/image231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2.bin"/><Relationship Id="rId28" Type="http://schemas.openxmlformats.org/officeDocument/2006/relationships/image" Target="../media/image233.emf"/><Relationship Id="rId10" Type="http://schemas.openxmlformats.org/officeDocument/2006/relationships/image" Target="../media/image224.emf"/><Relationship Id="rId19" Type="http://schemas.openxmlformats.org/officeDocument/2006/relationships/oleObject" Target="../embeddings/oleObject220.bin"/><Relationship Id="rId31" Type="http://schemas.openxmlformats.org/officeDocument/2006/relationships/image" Target="../media/image5.jpeg"/><Relationship Id="rId4" Type="http://schemas.openxmlformats.org/officeDocument/2006/relationships/image" Target="../media/image221.e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226.emf"/><Relationship Id="rId22" Type="http://schemas.openxmlformats.org/officeDocument/2006/relationships/image" Target="../media/image230.emf"/><Relationship Id="rId27" Type="http://schemas.openxmlformats.org/officeDocument/2006/relationships/oleObject" Target="../embeddings/oleObject224.bin"/><Relationship Id="rId30" Type="http://schemas.openxmlformats.org/officeDocument/2006/relationships/image" Target="../media/image4.jpeg"/><Relationship Id="rId8" Type="http://schemas.openxmlformats.org/officeDocument/2006/relationships/image" Target="../media/image22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35.e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226.bin"/><Relationship Id="rId15" Type="http://schemas.openxmlformats.org/officeDocument/2006/relationships/image" Target="../media/image7.jpeg"/><Relationship Id="rId10" Type="http://schemas.openxmlformats.org/officeDocument/2006/relationships/image" Target="../media/image237.emf"/><Relationship Id="rId4" Type="http://schemas.openxmlformats.org/officeDocument/2006/relationships/image" Target="../media/image234.e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45.emf"/><Relationship Id="rId26" Type="http://schemas.openxmlformats.org/officeDocument/2006/relationships/image" Target="../media/image249.emf"/><Relationship Id="rId39" Type="http://schemas.openxmlformats.org/officeDocument/2006/relationships/image" Target="../media/image7.jpeg"/><Relationship Id="rId21" Type="http://schemas.openxmlformats.org/officeDocument/2006/relationships/oleObject" Target="../embeddings/oleObject238.bin"/><Relationship Id="rId34" Type="http://schemas.openxmlformats.org/officeDocument/2006/relationships/image" Target="../media/image253.emf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42.emf"/><Relationship Id="rId17" Type="http://schemas.openxmlformats.org/officeDocument/2006/relationships/oleObject" Target="../embeddings/oleObject236.bin"/><Relationship Id="rId25" Type="http://schemas.openxmlformats.org/officeDocument/2006/relationships/oleObject" Target="../embeddings/oleObject240.bin"/><Relationship Id="rId33" Type="http://schemas.openxmlformats.org/officeDocument/2006/relationships/oleObject" Target="../embeddings/oleObject244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4.emf"/><Relationship Id="rId20" Type="http://schemas.openxmlformats.org/officeDocument/2006/relationships/image" Target="../media/image246.emf"/><Relationship Id="rId29" Type="http://schemas.openxmlformats.org/officeDocument/2006/relationships/oleObject" Target="../embeddings/oleObject24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9.emf"/><Relationship Id="rId11" Type="http://schemas.openxmlformats.org/officeDocument/2006/relationships/oleObject" Target="../embeddings/oleObject233.bin"/><Relationship Id="rId24" Type="http://schemas.openxmlformats.org/officeDocument/2006/relationships/image" Target="../media/image248.emf"/><Relationship Id="rId32" Type="http://schemas.openxmlformats.org/officeDocument/2006/relationships/image" Target="../media/image252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23" Type="http://schemas.openxmlformats.org/officeDocument/2006/relationships/oleObject" Target="../embeddings/oleObject239.bin"/><Relationship Id="rId28" Type="http://schemas.openxmlformats.org/officeDocument/2006/relationships/image" Target="../media/image250.emf"/><Relationship Id="rId36" Type="http://schemas.openxmlformats.org/officeDocument/2006/relationships/image" Target="../media/image4.jpeg"/><Relationship Id="rId10" Type="http://schemas.openxmlformats.org/officeDocument/2006/relationships/image" Target="../media/image241.emf"/><Relationship Id="rId19" Type="http://schemas.openxmlformats.org/officeDocument/2006/relationships/oleObject" Target="../embeddings/oleObject237.bin"/><Relationship Id="rId31" Type="http://schemas.openxmlformats.org/officeDocument/2006/relationships/oleObject" Target="../embeddings/oleObject243.bin"/><Relationship Id="rId4" Type="http://schemas.openxmlformats.org/officeDocument/2006/relationships/image" Target="../media/image238.e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43.emf"/><Relationship Id="rId22" Type="http://schemas.openxmlformats.org/officeDocument/2006/relationships/image" Target="../media/image247.emf"/><Relationship Id="rId27" Type="http://schemas.openxmlformats.org/officeDocument/2006/relationships/oleObject" Target="../embeddings/oleObject241.bin"/><Relationship Id="rId30" Type="http://schemas.openxmlformats.org/officeDocument/2006/relationships/image" Target="../media/image251.emf"/><Relationship Id="rId35" Type="http://schemas.openxmlformats.org/officeDocument/2006/relationships/image" Target="../media/image3.jpeg"/><Relationship Id="rId8" Type="http://schemas.openxmlformats.org/officeDocument/2006/relationships/image" Target="../media/image240.emf"/><Relationship Id="rId3" Type="http://schemas.openxmlformats.org/officeDocument/2006/relationships/oleObject" Target="../embeddings/oleObject22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2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7.jpeg"/><Relationship Id="rId10" Type="http://schemas.openxmlformats.org/officeDocument/2006/relationships/image" Target="../media/image12.emf"/><Relationship Id="rId19" Type="http://schemas.openxmlformats.org/officeDocument/2006/relationships/image" Target="../media/image3.jpeg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61.emf"/><Relationship Id="rId26" Type="http://schemas.openxmlformats.org/officeDocument/2006/relationships/image" Target="../media/image265.emf"/><Relationship Id="rId39" Type="http://schemas.openxmlformats.org/officeDocument/2006/relationships/oleObject" Target="../embeddings/oleObject263.bin"/><Relationship Id="rId21" Type="http://schemas.openxmlformats.org/officeDocument/2006/relationships/oleObject" Target="../embeddings/oleObject254.bin"/><Relationship Id="rId34" Type="http://schemas.openxmlformats.org/officeDocument/2006/relationships/image" Target="../media/image269.emf"/><Relationship Id="rId42" Type="http://schemas.openxmlformats.org/officeDocument/2006/relationships/image" Target="../media/image4.jpeg"/><Relationship Id="rId7" Type="http://schemas.openxmlformats.org/officeDocument/2006/relationships/oleObject" Target="../embeddings/oleObject24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0.emf"/><Relationship Id="rId29" Type="http://schemas.openxmlformats.org/officeDocument/2006/relationships/oleObject" Target="../embeddings/oleObject258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55.e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64.emf"/><Relationship Id="rId32" Type="http://schemas.openxmlformats.org/officeDocument/2006/relationships/image" Target="../media/image268.png"/><Relationship Id="rId37" Type="http://schemas.openxmlformats.org/officeDocument/2006/relationships/oleObject" Target="../embeddings/oleObject262.bin"/><Relationship Id="rId40" Type="http://schemas.openxmlformats.org/officeDocument/2006/relationships/image" Target="../media/image272.emf"/><Relationship Id="rId45" Type="http://schemas.openxmlformats.org/officeDocument/2006/relationships/image" Target="../media/image7.jpeg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28" Type="http://schemas.openxmlformats.org/officeDocument/2006/relationships/image" Target="../media/image266.png"/><Relationship Id="rId36" Type="http://schemas.openxmlformats.org/officeDocument/2006/relationships/image" Target="../media/image270.png"/><Relationship Id="rId10" Type="http://schemas.openxmlformats.org/officeDocument/2006/relationships/image" Target="../media/image257.emf"/><Relationship Id="rId19" Type="http://schemas.openxmlformats.org/officeDocument/2006/relationships/oleObject" Target="../embeddings/oleObject253.bin"/><Relationship Id="rId31" Type="http://schemas.openxmlformats.org/officeDocument/2006/relationships/oleObject" Target="../embeddings/oleObject259.bin"/><Relationship Id="rId44" Type="http://schemas.openxmlformats.org/officeDocument/2006/relationships/image" Target="../media/image6.jpeg"/><Relationship Id="rId4" Type="http://schemas.openxmlformats.org/officeDocument/2006/relationships/image" Target="../media/image254.png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59.emf"/><Relationship Id="rId22" Type="http://schemas.openxmlformats.org/officeDocument/2006/relationships/image" Target="../media/image263.emf"/><Relationship Id="rId27" Type="http://schemas.openxmlformats.org/officeDocument/2006/relationships/oleObject" Target="../embeddings/oleObject257.bin"/><Relationship Id="rId30" Type="http://schemas.openxmlformats.org/officeDocument/2006/relationships/image" Target="../media/image267.png"/><Relationship Id="rId35" Type="http://schemas.openxmlformats.org/officeDocument/2006/relationships/oleObject" Target="../embeddings/oleObject261.bin"/><Relationship Id="rId43" Type="http://schemas.openxmlformats.org/officeDocument/2006/relationships/image" Target="../media/image5.jpeg"/><Relationship Id="rId8" Type="http://schemas.openxmlformats.org/officeDocument/2006/relationships/image" Target="../media/image256.emf"/><Relationship Id="rId3" Type="http://schemas.openxmlformats.org/officeDocument/2006/relationships/oleObject" Target="../embeddings/oleObject245.bin"/><Relationship Id="rId12" Type="http://schemas.openxmlformats.org/officeDocument/2006/relationships/image" Target="../media/image258.e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33" Type="http://schemas.openxmlformats.org/officeDocument/2006/relationships/oleObject" Target="../embeddings/oleObject260.bin"/><Relationship Id="rId38" Type="http://schemas.openxmlformats.org/officeDocument/2006/relationships/image" Target="../media/image271.emf"/><Relationship Id="rId46" Type="http://schemas.openxmlformats.org/officeDocument/2006/relationships/image" Target="../media/image8.jpeg"/><Relationship Id="rId20" Type="http://schemas.openxmlformats.org/officeDocument/2006/relationships/image" Target="../media/image262.emf"/><Relationship Id="rId4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280.emf"/><Relationship Id="rId26" Type="http://schemas.openxmlformats.org/officeDocument/2006/relationships/image" Target="../media/image284.emf"/><Relationship Id="rId39" Type="http://schemas.openxmlformats.org/officeDocument/2006/relationships/oleObject" Target="../embeddings/oleObject282.bin"/><Relationship Id="rId21" Type="http://schemas.openxmlformats.org/officeDocument/2006/relationships/oleObject" Target="../embeddings/oleObject273.bin"/><Relationship Id="rId34" Type="http://schemas.openxmlformats.org/officeDocument/2006/relationships/image" Target="../media/image288.emf"/><Relationship Id="rId42" Type="http://schemas.openxmlformats.org/officeDocument/2006/relationships/image" Target="../media/image292.emf"/><Relationship Id="rId47" Type="http://schemas.openxmlformats.org/officeDocument/2006/relationships/image" Target="../media/image5.jpeg"/><Relationship Id="rId50" Type="http://schemas.openxmlformats.org/officeDocument/2006/relationships/image" Target="../media/image8.jpeg"/><Relationship Id="rId7" Type="http://schemas.openxmlformats.org/officeDocument/2006/relationships/oleObject" Target="../embeddings/oleObject26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9.emf"/><Relationship Id="rId29" Type="http://schemas.openxmlformats.org/officeDocument/2006/relationships/oleObject" Target="../embeddings/oleObject277.bin"/><Relationship Id="rId11" Type="http://schemas.openxmlformats.org/officeDocument/2006/relationships/oleObject" Target="../embeddings/oleObject268.bin"/><Relationship Id="rId24" Type="http://schemas.openxmlformats.org/officeDocument/2006/relationships/image" Target="../media/image283.emf"/><Relationship Id="rId32" Type="http://schemas.openxmlformats.org/officeDocument/2006/relationships/image" Target="../media/image287.emf"/><Relationship Id="rId37" Type="http://schemas.openxmlformats.org/officeDocument/2006/relationships/oleObject" Target="../embeddings/oleObject281.bin"/><Relationship Id="rId40" Type="http://schemas.openxmlformats.org/officeDocument/2006/relationships/image" Target="../media/image291.emf"/><Relationship Id="rId45" Type="http://schemas.openxmlformats.org/officeDocument/2006/relationships/image" Target="../media/image3.jpeg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23" Type="http://schemas.openxmlformats.org/officeDocument/2006/relationships/oleObject" Target="../embeddings/oleObject274.bin"/><Relationship Id="rId28" Type="http://schemas.openxmlformats.org/officeDocument/2006/relationships/image" Target="../media/image285.emf"/><Relationship Id="rId36" Type="http://schemas.openxmlformats.org/officeDocument/2006/relationships/image" Target="../media/image289.emf"/><Relationship Id="rId49" Type="http://schemas.openxmlformats.org/officeDocument/2006/relationships/image" Target="../media/image7.jpeg"/><Relationship Id="rId10" Type="http://schemas.openxmlformats.org/officeDocument/2006/relationships/image" Target="../media/image276.emf"/><Relationship Id="rId19" Type="http://schemas.openxmlformats.org/officeDocument/2006/relationships/oleObject" Target="../embeddings/oleObject272.bin"/><Relationship Id="rId31" Type="http://schemas.openxmlformats.org/officeDocument/2006/relationships/oleObject" Target="../embeddings/oleObject278.bin"/><Relationship Id="rId44" Type="http://schemas.openxmlformats.org/officeDocument/2006/relationships/image" Target="../media/image293.emf"/><Relationship Id="rId4" Type="http://schemas.openxmlformats.org/officeDocument/2006/relationships/image" Target="../media/image273.e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78.emf"/><Relationship Id="rId22" Type="http://schemas.openxmlformats.org/officeDocument/2006/relationships/image" Target="../media/image282.emf"/><Relationship Id="rId27" Type="http://schemas.openxmlformats.org/officeDocument/2006/relationships/oleObject" Target="../embeddings/oleObject276.bin"/><Relationship Id="rId30" Type="http://schemas.openxmlformats.org/officeDocument/2006/relationships/image" Target="../media/image286.emf"/><Relationship Id="rId35" Type="http://schemas.openxmlformats.org/officeDocument/2006/relationships/oleObject" Target="../embeddings/oleObject280.bin"/><Relationship Id="rId43" Type="http://schemas.openxmlformats.org/officeDocument/2006/relationships/oleObject" Target="../embeddings/oleObject284.bin"/><Relationship Id="rId48" Type="http://schemas.openxmlformats.org/officeDocument/2006/relationships/image" Target="../media/image6.jpeg"/><Relationship Id="rId8" Type="http://schemas.openxmlformats.org/officeDocument/2006/relationships/image" Target="../media/image275.emf"/><Relationship Id="rId3" Type="http://schemas.openxmlformats.org/officeDocument/2006/relationships/oleObject" Target="../embeddings/oleObject264.bin"/><Relationship Id="rId12" Type="http://schemas.openxmlformats.org/officeDocument/2006/relationships/image" Target="../media/image277.emf"/><Relationship Id="rId17" Type="http://schemas.openxmlformats.org/officeDocument/2006/relationships/oleObject" Target="../embeddings/oleObject271.bin"/><Relationship Id="rId25" Type="http://schemas.openxmlformats.org/officeDocument/2006/relationships/oleObject" Target="../embeddings/oleObject275.bin"/><Relationship Id="rId33" Type="http://schemas.openxmlformats.org/officeDocument/2006/relationships/oleObject" Target="../embeddings/oleObject279.bin"/><Relationship Id="rId38" Type="http://schemas.openxmlformats.org/officeDocument/2006/relationships/image" Target="../media/image290.emf"/><Relationship Id="rId46" Type="http://schemas.openxmlformats.org/officeDocument/2006/relationships/image" Target="../media/image4.jpeg"/><Relationship Id="rId20" Type="http://schemas.openxmlformats.org/officeDocument/2006/relationships/image" Target="../media/image281.emf"/><Relationship Id="rId41" Type="http://schemas.openxmlformats.org/officeDocument/2006/relationships/oleObject" Target="../embeddings/oleObject283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74.e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301.emf"/><Relationship Id="rId26" Type="http://schemas.openxmlformats.org/officeDocument/2006/relationships/image" Target="../media/image305.emf"/><Relationship Id="rId39" Type="http://schemas.openxmlformats.org/officeDocument/2006/relationships/image" Target="../media/image3.jpeg"/><Relationship Id="rId21" Type="http://schemas.openxmlformats.org/officeDocument/2006/relationships/oleObject" Target="../embeddings/oleObject294.bin"/><Relationship Id="rId34" Type="http://schemas.openxmlformats.org/officeDocument/2006/relationships/image" Target="../media/image309.emf"/><Relationship Id="rId42" Type="http://schemas.openxmlformats.org/officeDocument/2006/relationships/image" Target="../media/image6.jpeg"/><Relationship Id="rId7" Type="http://schemas.openxmlformats.org/officeDocument/2006/relationships/oleObject" Target="../embeddings/oleObject2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0.emf"/><Relationship Id="rId20" Type="http://schemas.openxmlformats.org/officeDocument/2006/relationships/image" Target="../media/image302.emf"/><Relationship Id="rId29" Type="http://schemas.openxmlformats.org/officeDocument/2006/relationships/oleObject" Target="../embeddings/oleObject298.bin"/><Relationship Id="rId41" Type="http://schemas.openxmlformats.org/officeDocument/2006/relationships/image" Target="../media/image5.jpe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95.emf"/><Relationship Id="rId11" Type="http://schemas.openxmlformats.org/officeDocument/2006/relationships/oleObject" Target="../embeddings/oleObject289.bin"/><Relationship Id="rId24" Type="http://schemas.openxmlformats.org/officeDocument/2006/relationships/image" Target="../media/image304.emf"/><Relationship Id="rId32" Type="http://schemas.openxmlformats.org/officeDocument/2006/relationships/image" Target="../media/image308.emf"/><Relationship Id="rId37" Type="http://schemas.openxmlformats.org/officeDocument/2006/relationships/oleObject" Target="../embeddings/oleObject302.bin"/><Relationship Id="rId40" Type="http://schemas.openxmlformats.org/officeDocument/2006/relationships/image" Target="../media/image4.jpeg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5.bin"/><Relationship Id="rId28" Type="http://schemas.openxmlformats.org/officeDocument/2006/relationships/image" Target="../media/image306.emf"/><Relationship Id="rId36" Type="http://schemas.openxmlformats.org/officeDocument/2006/relationships/image" Target="../media/image310.emf"/><Relationship Id="rId10" Type="http://schemas.openxmlformats.org/officeDocument/2006/relationships/image" Target="../media/image297.emf"/><Relationship Id="rId19" Type="http://schemas.openxmlformats.org/officeDocument/2006/relationships/oleObject" Target="../embeddings/oleObject293.bin"/><Relationship Id="rId31" Type="http://schemas.openxmlformats.org/officeDocument/2006/relationships/oleObject" Target="../embeddings/oleObject299.bin"/><Relationship Id="rId44" Type="http://schemas.openxmlformats.org/officeDocument/2006/relationships/image" Target="../media/image8.jpeg"/><Relationship Id="rId4" Type="http://schemas.openxmlformats.org/officeDocument/2006/relationships/image" Target="../media/image294.e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99.emf"/><Relationship Id="rId22" Type="http://schemas.openxmlformats.org/officeDocument/2006/relationships/image" Target="../media/image303.emf"/><Relationship Id="rId27" Type="http://schemas.openxmlformats.org/officeDocument/2006/relationships/oleObject" Target="../embeddings/oleObject297.bin"/><Relationship Id="rId30" Type="http://schemas.openxmlformats.org/officeDocument/2006/relationships/image" Target="../media/image307.emf"/><Relationship Id="rId35" Type="http://schemas.openxmlformats.org/officeDocument/2006/relationships/oleObject" Target="../embeddings/oleObject301.bin"/><Relationship Id="rId43" Type="http://schemas.openxmlformats.org/officeDocument/2006/relationships/image" Target="../media/image7.jpeg"/><Relationship Id="rId8" Type="http://schemas.openxmlformats.org/officeDocument/2006/relationships/image" Target="../media/image296.emf"/><Relationship Id="rId3" Type="http://schemas.openxmlformats.org/officeDocument/2006/relationships/oleObject" Target="../embeddings/oleObject285.bin"/><Relationship Id="rId12" Type="http://schemas.openxmlformats.org/officeDocument/2006/relationships/image" Target="../media/image298.emf"/><Relationship Id="rId17" Type="http://schemas.openxmlformats.org/officeDocument/2006/relationships/oleObject" Target="../embeddings/oleObject292.bin"/><Relationship Id="rId25" Type="http://schemas.openxmlformats.org/officeDocument/2006/relationships/oleObject" Target="../embeddings/oleObject296.bin"/><Relationship Id="rId33" Type="http://schemas.openxmlformats.org/officeDocument/2006/relationships/oleObject" Target="../embeddings/oleObject300.bin"/><Relationship Id="rId38" Type="http://schemas.openxmlformats.org/officeDocument/2006/relationships/image" Target="../media/image311.e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8.bin"/><Relationship Id="rId18" Type="http://schemas.openxmlformats.org/officeDocument/2006/relationships/image" Target="../media/image319.emf"/><Relationship Id="rId26" Type="http://schemas.openxmlformats.org/officeDocument/2006/relationships/image" Target="../media/image323.emf"/><Relationship Id="rId39" Type="http://schemas.openxmlformats.org/officeDocument/2006/relationships/image" Target="../media/image3.jpeg"/><Relationship Id="rId21" Type="http://schemas.openxmlformats.org/officeDocument/2006/relationships/oleObject" Target="../embeddings/oleObject312.bin"/><Relationship Id="rId34" Type="http://schemas.openxmlformats.org/officeDocument/2006/relationships/image" Target="../media/image327.emf"/><Relationship Id="rId42" Type="http://schemas.openxmlformats.org/officeDocument/2006/relationships/image" Target="../media/image6.jpeg"/><Relationship Id="rId7" Type="http://schemas.openxmlformats.org/officeDocument/2006/relationships/oleObject" Target="../embeddings/oleObject30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8.emf"/><Relationship Id="rId20" Type="http://schemas.openxmlformats.org/officeDocument/2006/relationships/image" Target="../media/image320.emf"/><Relationship Id="rId29" Type="http://schemas.openxmlformats.org/officeDocument/2006/relationships/oleObject" Target="../embeddings/oleObject316.bin"/><Relationship Id="rId41" Type="http://schemas.openxmlformats.org/officeDocument/2006/relationships/image" Target="../media/image5.jpe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3.emf"/><Relationship Id="rId11" Type="http://schemas.openxmlformats.org/officeDocument/2006/relationships/oleObject" Target="../embeddings/oleObject307.bin"/><Relationship Id="rId24" Type="http://schemas.openxmlformats.org/officeDocument/2006/relationships/image" Target="../media/image322.emf"/><Relationship Id="rId32" Type="http://schemas.openxmlformats.org/officeDocument/2006/relationships/image" Target="../media/image326.emf"/><Relationship Id="rId37" Type="http://schemas.openxmlformats.org/officeDocument/2006/relationships/oleObject" Target="../embeddings/oleObject320.bin"/><Relationship Id="rId40" Type="http://schemas.openxmlformats.org/officeDocument/2006/relationships/image" Target="../media/image4.jpeg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09.bin"/><Relationship Id="rId23" Type="http://schemas.openxmlformats.org/officeDocument/2006/relationships/oleObject" Target="../embeddings/oleObject313.bin"/><Relationship Id="rId28" Type="http://schemas.openxmlformats.org/officeDocument/2006/relationships/image" Target="../media/image324.emf"/><Relationship Id="rId36" Type="http://schemas.openxmlformats.org/officeDocument/2006/relationships/image" Target="../media/image328.emf"/><Relationship Id="rId10" Type="http://schemas.openxmlformats.org/officeDocument/2006/relationships/image" Target="../media/image315.emf"/><Relationship Id="rId19" Type="http://schemas.openxmlformats.org/officeDocument/2006/relationships/oleObject" Target="../embeddings/oleObject311.bin"/><Relationship Id="rId31" Type="http://schemas.openxmlformats.org/officeDocument/2006/relationships/oleObject" Target="../embeddings/oleObject317.bin"/><Relationship Id="rId44" Type="http://schemas.openxmlformats.org/officeDocument/2006/relationships/image" Target="../media/image8.jpeg"/><Relationship Id="rId4" Type="http://schemas.openxmlformats.org/officeDocument/2006/relationships/image" Target="../media/image312.e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317.emf"/><Relationship Id="rId22" Type="http://schemas.openxmlformats.org/officeDocument/2006/relationships/image" Target="../media/image321.emf"/><Relationship Id="rId27" Type="http://schemas.openxmlformats.org/officeDocument/2006/relationships/oleObject" Target="../embeddings/oleObject315.bin"/><Relationship Id="rId30" Type="http://schemas.openxmlformats.org/officeDocument/2006/relationships/image" Target="../media/image325.emf"/><Relationship Id="rId35" Type="http://schemas.openxmlformats.org/officeDocument/2006/relationships/oleObject" Target="../embeddings/oleObject319.bin"/><Relationship Id="rId43" Type="http://schemas.openxmlformats.org/officeDocument/2006/relationships/image" Target="../media/image7.jpeg"/><Relationship Id="rId8" Type="http://schemas.openxmlformats.org/officeDocument/2006/relationships/image" Target="../media/image314.emf"/><Relationship Id="rId3" Type="http://schemas.openxmlformats.org/officeDocument/2006/relationships/oleObject" Target="../embeddings/oleObject303.bin"/><Relationship Id="rId12" Type="http://schemas.openxmlformats.org/officeDocument/2006/relationships/image" Target="../media/image316.emf"/><Relationship Id="rId17" Type="http://schemas.openxmlformats.org/officeDocument/2006/relationships/oleObject" Target="../embeddings/oleObject310.bin"/><Relationship Id="rId25" Type="http://schemas.openxmlformats.org/officeDocument/2006/relationships/oleObject" Target="../embeddings/oleObject314.bin"/><Relationship Id="rId33" Type="http://schemas.openxmlformats.org/officeDocument/2006/relationships/oleObject" Target="../embeddings/oleObject318.bin"/><Relationship Id="rId38" Type="http://schemas.openxmlformats.org/officeDocument/2006/relationships/image" Target="../media/image329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6.bin"/><Relationship Id="rId18" Type="http://schemas.openxmlformats.org/officeDocument/2006/relationships/image" Target="../media/image337.emf"/><Relationship Id="rId26" Type="http://schemas.openxmlformats.org/officeDocument/2006/relationships/image" Target="../media/image341.emf"/><Relationship Id="rId39" Type="http://schemas.openxmlformats.org/officeDocument/2006/relationships/image" Target="../media/image5.jpeg"/><Relationship Id="rId21" Type="http://schemas.openxmlformats.org/officeDocument/2006/relationships/oleObject" Target="../embeddings/oleObject330.bin"/><Relationship Id="rId34" Type="http://schemas.openxmlformats.org/officeDocument/2006/relationships/image" Target="../media/image345.emf"/><Relationship Id="rId42" Type="http://schemas.openxmlformats.org/officeDocument/2006/relationships/image" Target="../media/image8.jpeg"/><Relationship Id="rId7" Type="http://schemas.openxmlformats.org/officeDocument/2006/relationships/oleObject" Target="../embeddings/oleObject3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6.emf"/><Relationship Id="rId20" Type="http://schemas.openxmlformats.org/officeDocument/2006/relationships/image" Target="../media/image338.emf"/><Relationship Id="rId29" Type="http://schemas.openxmlformats.org/officeDocument/2006/relationships/oleObject" Target="../embeddings/oleObject334.bin"/><Relationship Id="rId41" Type="http://schemas.openxmlformats.org/officeDocument/2006/relationships/image" Target="../media/image7.jpe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31.emf"/><Relationship Id="rId11" Type="http://schemas.openxmlformats.org/officeDocument/2006/relationships/oleObject" Target="../embeddings/oleObject325.bin"/><Relationship Id="rId24" Type="http://schemas.openxmlformats.org/officeDocument/2006/relationships/image" Target="../media/image340.emf"/><Relationship Id="rId32" Type="http://schemas.openxmlformats.org/officeDocument/2006/relationships/image" Target="../media/image344.emf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23" Type="http://schemas.openxmlformats.org/officeDocument/2006/relationships/oleObject" Target="../embeddings/oleObject331.bin"/><Relationship Id="rId28" Type="http://schemas.openxmlformats.org/officeDocument/2006/relationships/image" Target="../media/image342.emf"/><Relationship Id="rId36" Type="http://schemas.openxmlformats.org/officeDocument/2006/relationships/image" Target="../media/image346.emf"/><Relationship Id="rId10" Type="http://schemas.openxmlformats.org/officeDocument/2006/relationships/image" Target="../media/image333.emf"/><Relationship Id="rId19" Type="http://schemas.openxmlformats.org/officeDocument/2006/relationships/oleObject" Target="../embeddings/oleObject329.bin"/><Relationship Id="rId31" Type="http://schemas.openxmlformats.org/officeDocument/2006/relationships/oleObject" Target="../embeddings/oleObject335.bin"/><Relationship Id="rId44" Type="http://schemas.openxmlformats.org/officeDocument/2006/relationships/image" Target="../media/image347.emf"/><Relationship Id="rId4" Type="http://schemas.openxmlformats.org/officeDocument/2006/relationships/image" Target="../media/image330.e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335.emf"/><Relationship Id="rId22" Type="http://schemas.openxmlformats.org/officeDocument/2006/relationships/image" Target="../media/image339.emf"/><Relationship Id="rId27" Type="http://schemas.openxmlformats.org/officeDocument/2006/relationships/oleObject" Target="../embeddings/oleObject333.bin"/><Relationship Id="rId30" Type="http://schemas.openxmlformats.org/officeDocument/2006/relationships/image" Target="../media/image343.emf"/><Relationship Id="rId35" Type="http://schemas.openxmlformats.org/officeDocument/2006/relationships/oleObject" Target="../embeddings/oleObject337.bin"/><Relationship Id="rId43" Type="http://schemas.openxmlformats.org/officeDocument/2006/relationships/oleObject" Target="../embeddings/oleObject338.bin"/><Relationship Id="rId8" Type="http://schemas.openxmlformats.org/officeDocument/2006/relationships/image" Target="../media/image332.emf"/><Relationship Id="rId3" Type="http://schemas.openxmlformats.org/officeDocument/2006/relationships/oleObject" Target="../embeddings/oleObject321.bin"/><Relationship Id="rId12" Type="http://schemas.openxmlformats.org/officeDocument/2006/relationships/image" Target="../media/image334.emf"/><Relationship Id="rId17" Type="http://schemas.openxmlformats.org/officeDocument/2006/relationships/oleObject" Target="../embeddings/oleObject328.bin"/><Relationship Id="rId25" Type="http://schemas.openxmlformats.org/officeDocument/2006/relationships/oleObject" Target="../embeddings/oleObject332.bin"/><Relationship Id="rId33" Type="http://schemas.openxmlformats.org/officeDocument/2006/relationships/oleObject" Target="../embeddings/oleObject336.bin"/><Relationship Id="rId38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4.bin"/><Relationship Id="rId18" Type="http://schemas.openxmlformats.org/officeDocument/2006/relationships/image" Target="../media/image355.emf"/><Relationship Id="rId26" Type="http://schemas.openxmlformats.org/officeDocument/2006/relationships/image" Target="../media/image6.jpeg"/><Relationship Id="rId39" Type="http://schemas.openxmlformats.org/officeDocument/2006/relationships/oleObject" Target="../embeddings/oleObject354.bin"/><Relationship Id="rId21" Type="http://schemas.openxmlformats.org/officeDocument/2006/relationships/oleObject" Target="../embeddings/oleObject348.bin"/><Relationship Id="rId34" Type="http://schemas.openxmlformats.org/officeDocument/2006/relationships/image" Target="../media/image360.emf"/><Relationship Id="rId7" Type="http://schemas.openxmlformats.org/officeDocument/2006/relationships/oleObject" Target="../embeddings/oleObject341.bin"/><Relationship Id="rId12" Type="http://schemas.openxmlformats.org/officeDocument/2006/relationships/image" Target="../media/image352.emf"/><Relationship Id="rId17" Type="http://schemas.openxmlformats.org/officeDocument/2006/relationships/oleObject" Target="../embeddings/oleObject346.bin"/><Relationship Id="rId25" Type="http://schemas.openxmlformats.org/officeDocument/2006/relationships/image" Target="../media/image5.jpeg"/><Relationship Id="rId33" Type="http://schemas.openxmlformats.org/officeDocument/2006/relationships/oleObject" Target="../embeddings/oleObject351.bin"/><Relationship Id="rId38" Type="http://schemas.openxmlformats.org/officeDocument/2006/relationships/image" Target="../media/image36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4.emf"/><Relationship Id="rId20" Type="http://schemas.openxmlformats.org/officeDocument/2006/relationships/image" Target="../media/image356.emf"/><Relationship Id="rId29" Type="http://schemas.openxmlformats.org/officeDocument/2006/relationships/oleObject" Target="../embeddings/oleObject349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49.emf"/><Relationship Id="rId11" Type="http://schemas.openxmlformats.org/officeDocument/2006/relationships/oleObject" Target="../embeddings/oleObject343.bin"/><Relationship Id="rId24" Type="http://schemas.openxmlformats.org/officeDocument/2006/relationships/image" Target="../media/image4.jpeg"/><Relationship Id="rId32" Type="http://schemas.openxmlformats.org/officeDocument/2006/relationships/image" Target="../media/image359.emf"/><Relationship Id="rId37" Type="http://schemas.openxmlformats.org/officeDocument/2006/relationships/oleObject" Target="../embeddings/oleObject353.bin"/><Relationship Id="rId40" Type="http://schemas.openxmlformats.org/officeDocument/2006/relationships/image" Target="../media/image363.emf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5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36" Type="http://schemas.openxmlformats.org/officeDocument/2006/relationships/image" Target="../media/image361.emf"/><Relationship Id="rId10" Type="http://schemas.openxmlformats.org/officeDocument/2006/relationships/image" Target="../media/image351.emf"/><Relationship Id="rId19" Type="http://schemas.openxmlformats.org/officeDocument/2006/relationships/oleObject" Target="../embeddings/oleObject347.bin"/><Relationship Id="rId31" Type="http://schemas.openxmlformats.org/officeDocument/2006/relationships/oleObject" Target="../embeddings/oleObject350.bin"/><Relationship Id="rId4" Type="http://schemas.openxmlformats.org/officeDocument/2006/relationships/image" Target="../media/image348.emf"/><Relationship Id="rId9" Type="http://schemas.openxmlformats.org/officeDocument/2006/relationships/oleObject" Target="../embeddings/oleObject342.bin"/><Relationship Id="rId14" Type="http://schemas.openxmlformats.org/officeDocument/2006/relationships/image" Target="../media/image353.emf"/><Relationship Id="rId22" Type="http://schemas.openxmlformats.org/officeDocument/2006/relationships/image" Target="../media/image357.emf"/><Relationship Id="rId27" Type="http://schemas.openxmlformats.org/officeDocument/2006/relationships/image" Target="../media/image7.jpeg"/><Relationship Id="rId30" Type="http://schemas.openxmlformats.org/officeDocument/2006/relationships/image" Target="../media/image358.emf"/><Relationship Id="rId35" Type="http://schemas.openxmlformats.org/officeDocument/2006/relationships/oleObject" Target="../embeddings/oleObject352.bin"/><Relationship Id="rId8" Type="http://schemas.openxmlformats.org/officeDocument/2006/relationships/image" Target="../media/image350.emf"/><Relationship Id="rId3" Type="http://schemas.openxmlformats.org/officeDocument/2006/relationships/oleObject" Target="../embeddings/oleObject339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0.bin"/><Relationship Id="rId18" Type="http://schemas.openxmlformats.org/officeDocument/2006/relationships/image" Target="../media/image371.emf"/><Relationship Id="rId26" Type="http://schemas.openxmlformats.org/officeDocument/2006/relationships/image" Target="../media/image375.emf"/><Relationship Id="rId39" Type="http://schemas.openxmlformats.org/officeDocument/2006/relationships/oleObject" Target="../embeddings/oleObject373.bin"/><Relationship Id="rId21" Type="http://schemas.openxmlformats.org/officeDocument/2006/relationships/oleObject" Target="../embeddings/oleObject364.bin"/><Relationship Id="rId34" Type="http://schemas.openxmlformats.org/officeDocument/2006/relationships/image" Target="../media/image379.emf"/><Relationship Id="rId42" Type="http://schemas.openxmlformats.org/officeDocument/2006/relationships/image" Target="../media/image383.emf"/><Relationship Id="rId47" Type="http://schemas.openxmlformats.org/officeDocument/2006/relationships/image" Target="../media/image7.jpeg"/><Relationship Id="rId7" Type="http://schemas.openxmlformats.org/officeDocument/2006/relationships/oleObject" Target="../embeddings/oleObject35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0.emf"/><Relationship Id="rId29" Type="http://schemas.openxmlformats.org/officeDocument/2006/relationships/oleObject" Target="../embeddings/oleObject368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65.emf"/><Relationship Id="rId11" Type="http://schemas.openxmlformats.org/officeDocument/2006/relationships/oleObject" Target="../embeddings/oleObject359.bin"/><Relationship Id="rId24" Type="http://schemas.openxmlformats.org/officeDocument/2006/relationships/image" Target="../media/image374.emf"/><Relationship Id="rId32" Type="http://schemas.openxmlformats.org/officeDocument/2006/relationships/image" Target="../media/image378.emf"/><Relationship Id="rId37" Type="http://schemas.openxmlformats.org/officeDocument/2006/relationships/oleObject" Target="../embeddings/oleObject372.bin"/><Relationship Id="rId40" Type="http://schemas.openxmlformats.org/officeDocument/2006/relationships/image" Target="../media/image382.emf"/><Relationship Id="rId45" Type="http://schemas.openxmlformats.org/officeDocument/2006/relationships/image" Target="../media/image5.jpeg"/><Relationship Id="rId5" Type="http://schemas.openxmlformats.org/officeDocument/2006/relationships/oleObject" Target="../embeddings/oleObject356.bin"/><Relationship Id="rId15" Type="http://schemas.openxmlformats.org/officeDocument/2006/relationships/oleObject" Target="../embeddings/oleObject361.bin"/><Relationship Id="rId23" Type="http://schemas.openxmlformats.org/officeDocument/2006/relationships/oleObject" Target="../embeddings/oleObject365.bin"/><Relationship Id="rId28" Type="http://schemas.openxmlformats.org/officeDocument/2006/relationships/image" Target="../media/image376.emf"/><Relationship Id="rId36" Type="http://schemas.openxmlformats.org/officeDocument/2006/relationships/image" Target="../media/image380.emf"/><Relationship Id="rId10" Type="http://schemas.openxmlformats.org/officeDocument/2006/relationships/image" Target="../media/image367.emf"/><Relationship Id="rId19" Type="http://schemas.openxmlformats.org/officeDocument/2006/relationships/oleObject" Target="../embeddings/oleObject363.bin"/><Relationship Id="rId31" Type="http://schemas.openxmlformats.org/officeDocument/2006/relationships/oleObject" Target="../embeddings/oleObject369.bin"/><Relationship Id="rId44" Type="http://schemas.openxmlformats.org/officeDocument/2006/relationships/image" Target="../media/image4.jpeg"/><Relationship Id="rId4" Type="http://schemas.openxmlformats.org/officeDocument/2006/relationships/image" Target="../media/image364.emf"/><Relationship Id="rId9" Type="http://schemas.openxmlformats.org/officeDocument/2006/relationships/oleObject" Target="../embeddings/oleObject358.bin"/><Relationship Id="rId14" Type="http://schemas.openxmlformats.org/officeDocument/2006/relationships/image" Target="../media/image369.emf"/><Relationship Id="rId22" Type="http://schemas.openxmlformats.org/officeDocument/2006/relationships/image" Target="../media/image373.emf"/><Relationship Id="rId27" Type="http://schemas.openxmlformats.org/officeDocument/2006/relationships/oleObject" Target="../embeddings/oleObject367.bin"/><Relationship Id="rId30" Type="http://schemas.openxmlformats.org/officeDocument/2006/relationships/image" Target="../media/image377.emf"/><Relationship Id="rId35" Type="http://schemas.openxmlformats.org/officeDocument/2006/relationships/oleObject" Target="../embeddings/oleObject371.bin"/><Relationship Id="rId43" Type="http://schemas.openxmlformats.org/officeDocument/2006/relationships/image" Target="../media/image3.jpeg"/><Relationship Id="rId48" Type="http://schemas.openxmlformats.org/officeDocument/2006/relationships/image" Target="../media/image8.jpeg"/><Relationship Id="rId8" Type="http://schemas.openxmlformats.org/officeDocument/2006/relationships/image" Target="../media/image366.emf"/><Relationship Id="rId3" Type="http://schemas.openxmlformats.org/officeDocument/2006/relationships/oleObject" Target="../embeddings/oleObject355.bin"/><Relationship Id="rId12" Type="http://schemas.openxmlformats.org/officeDocument/2006/relationships/image" Target="../media/image368.emf"/><Relationship Id="rId17" Type="http://schemas.openxmlformats.org/officeDocument/2006/relationships/oleObject" Target="../embeddings/oleObject362.bin"/><Relationship Id="rId25" Type="http://schemas.openxmlformats.org/officeDocument/2006/relationships/oleObject" Target="../embeddings/oleObject366.bin"/><Relationship Id="rId33" Type="http://schemas.openxmlformats.org/officeDocument/2006/relationships/oleObject" Target="../embeddings/oleObject370.bin"/><Relationship Id="rId38" Type="http://schemas.openxmlformats.org/officeDocument/2006/relationships/image" Target="../media/image381.emf"/><Relationship Id="rId46" Type="http://schemas.openxmlformats.org/officeDocument/2006/relationships/image" Target="../media/image6.jpeg"/><Relationship Id="rId20" Type="http://schemas.openxmlformats.org/officeDocument/2006/relationships/image" Target="../media/image372.emf"/><Relationship Id="rId41" Type="http://schemas.openxmlformats.org/officeDocument/2006/relationships/oleObject" Target="../embeddings/oleObject374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0.bin"/><Relationship Id="rId18" Type="http://schemas.openxmlformats.org/officeDocument/2006/relationships/image" Target="../media/image391.emf"/><Relationship Id="rId26" Type="http://schemas.openxmlformats.org/officeDocument/2006/relationships/image" Target="../media/image6.jpeg"/><Relationship Id="rId39" Type="http://schemas.openxmlformats.org/officeDocument/2006/relationships/oleObject" Target="../embeddings/oleObject390.bin"/><Relationship Id="rId21" Type="http://schemas.openxmlformats.org/officeDocument/2006/relationships/oleObject" Target="../embeddings/oleObject384.bin"/><Relationship Id="rId34" Type="http://schemas.openxmlformats.org/officeDocument/2006/relationships/image" Target="../media/image396.emf"/><Relationship Id="rId42" Type="http://schemas.openxmlformats.org/officeDocument/2006/relationships/image" Target="../media/image400.emf"/><Relationship Id="rId7" Type="http://schemas.openxmlformats.org/officeDocument/2006/relationships/oleObject" Target="../embeddings/oleObject37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0.emf"/><Relationship Id="rId20" Type="http://schemas.openxmlformats.org/officeDocument/2006/relationships/image" Target="../media/image392.emf"/><Relationship Id="rId29" Type="http://schemas.openxmlformats.org/officeDocument/2006/relationships/oleObject" Target="../embeddings/oleObject385.bin"/><Relationship Id="rId41" Type="http://schemas.openxmlformats.org/officeDocument/2006/relationships/oleObject" Target="../embeddings/oleObject391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85.emf"/><Relationship Id="rId11" Type="http://schemas.openxmlformats.org/officeDocument/2006/relationships/oleObject" Target="../embeddings/oleObject379.bin"/><Relationship Id="rId24" Type="http://schemas.openxmlformats.org/officeDocument/2006/relationships/image" Target="../media/image4.jpeg"/><Relationship Id="rId32" Type="http://schemas.openxmlformats.org/officeDocument/2006/relationships/image" Target="../media/image395.emf"/><Relationship Id="rId37" Type="http://schemas.openxmlformats.org/officeDocument/2006/relationships/oleObject" Target="../embeddings/oleObject389.bin"/><Relationship Id="rId40" Type="http://schemas.openxmlformats.org/officeDocument/2006/relationships/image" Target="../media/image399.emf"/><Relationship Id="rId5" Type="http://schemas.openxmlformats.org/officeDocument/2006/relationships/oleObject" Target="../embeddings/oleObject376.bin"/><Relationship Id="rId15" Type="http://schemas.openxmlformats.org/officeDocument/2006/relationships/oleObject" Target="../embeddings/oleObject381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36" Type="http://schemas.openxmlformats.org/officeDocument/2006/relationships/image" Target="../media/image397.emf"/><Relationship Id="rId10" Type="http://schemas.openxmlformats.org/officeDocument/2006/relationships/image" Target="../media/image387.emf"/><Relationship Id="rId19" Type="http://schemas.openxmlformats.org/officeDocument/2006/relationships/oleObject" Target="../embeddings/oleObject383.bin"/><Relationship Id="rId31" Type="http://schemas.openxmlformats.org/officeDocument/2006/relationships/oleObject" Target="../embeddings/oleObject386.bin"/><Relationship Id="rId4" Type="http://schemas.openxmlformats.org/officeDocument/2006/relationships/image" Target="../media/image384.emf"/><Relationship Id="rId9" Type="http://schemas.openxmlformats.org/officeDocument/2006/relationships/oleObject" Target="../embeddings/oleObject378.bin"/><Relationship Id="rId14" Type="http://schemas.openxmlformats.org/officeDocument/2006/relationships/image" Target="../media/image389.emf"/><Relationship Id="rId22" Type="http://schemas.openxmlformats.org/officeDocument/2006/relationships/image" Target="../media/image393.emf"/><Relationship Id="rId27" Type="http://schemas.openxmlformats.org/officeDocument/2006/relationships/image" Target="../media/image7.jpeg"/><Relationship Id="rId30" Type="http://schemas.openxmlformats.org/officeDocument/2006/relationships/image" Target="../media/image394.emf"/><Relationship Id="rId35" Type="http://schemas.openxmlformats.org/officeDocument/2006/relationships/oleObject" Target="../embeddings/oleObject388.bin"/><Relationship Id="rId8" Type="http://schemas.openxmlformats.org/officeDocument/2006/relationships/image" Target="../media/image386.emf"/><Relationship Id="rId3" Type="http://schemas.openxmlformats.org/officeDocument/2006/relationships/oleObject" Target="../embeddings/oleObject375.bin"/><Relationship Id="rId12" Type="http://schemas.openxmlformats.org/officeDocument/2006/relationships/image" Target="../media/image388.emf"/><Relationship Id="rId17" Type="http://schemas.openxmlformats.org/officeDocument/2006/relationships/oleObject" Target="../embeddings/oleObject382.bin"/><Relationship Id="rId25" Type="http://schemas.openxmlformats.org/officeDocument/2006/relationships/image" Target="../media/image5.jpeg"/><Relationship Id="rId33" Type="http://schemas.openxmlformats.org/officeDocument/2006/relationships/oleObject" Target="../embeddings/oleObject387.bin"/><Relationship Id="rId38" Type="http://schemas.openxmlformats.org/officeDocument/2006/relationships/image" Target="../media/image39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emf"/><Relationship Id="rId13" Type="http://schemas.openxmlformats.org/officeDocument/2006/relationships/oleObject" Target="../embeddings/oleObject397.bin"/><Relationship Id="rId18" Type="http://schemas.openxmlformats.org/officeDocument/2006/relationships/image" Target="../media/image408.emf"/><Relationship Id="rId3" Type="http://schemas.openxmlformats.org/officeDocument/2006/relationships/oleObject" Target="../embeddings/oleObject392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394.bin"/><Relationship Id="rId12" Type="http://schemas.openxmlformats.org/officeDocument/2006/relationships/image" Target="../media/image405.emf"/><Relationship Id="rId17" Type="http://schemas.openxmlformats.org/officeDocument/2006/relationships/oleObject" Target="../embeddings/oleObject39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7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02.emf"/><Relationship Id="rId11" Type="http://schemas.openxmlformats.org/officeDocument/2006/relationships/oleObject" Target="../embeddings/oleObject396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393.bin"/><Relationship Id="rId15" Type="http://schemas.openxmlformats.org/officeDocument/2006/relationships/oleObject" Target="../embeddings/oleObject398.bin"/><Relationship Id="rId23" Type="http://schemas.openxmlformats.org/officeDocument/2006/relationships/image" Target="../media/image7.jpeg"/><Relationship Id="rId10" Type="http://schemas.openxmlformats.org/officeDocument/2006/relationships/image" Target="../media/image404.emf"/><Relationship Id="rId19" Type="http://schemas.openxmlformats.org/officeDocument/2006/relationships/image" Target="../media/image3.jpeg"/><Relationship Id="rId4" Type="http://schemas.openxmlformats.org/officeDocument/2006/relationships/image" Target="../media/image401.emf"/><Relationship Id="rId9" Type="http://schemas.openxmlformats.org/officeDocument/2006/relationships/oleObject" Target="../embeddings/oleObject395.bin"/><Relationship Id="rId14" Type="http://schemas.openxmlformats.org/officeDocument/2006/relationships/image" Target="../media/image406.emf"/><Relationship Id="rId22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4.emf"/><Relationship Id="rId26" Type="http://schemas.openxmlformats.org/officeDocument/2006/relationships/image" Target="../media/image28.emf"/><Relationship Id="rId39" Type="http://schemas.openxmlformats.org/officeDocument/2006/relationships/oleObject" Target="../embeddings/oleObject28.bin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32.emf"/><Relationship Id="rId42" Type="http://schemas.openxmlformats.org/officeDocument/2006/relationships/image" Target="../media/image36.emf"/><Relationship Id="rId47" Type="http://schemas.openxmlformats.org/officeDocument/2006/relationships/oleObject" Target="../embeddings/oleObject32.bin"/><Relationship Id="rId50" Type="http://schemas.openxmlformats.org/officeDocument/2006/relationships/image" Target="../media/image40.emf"/><Relationship Id="rId55" Type="http://schemas.openxmlformats.org/officeDocument/2006/relationships/image" Target="../media/image7.jpe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.emf"/><Relationship Id="rId29" Type="http://schemas.openxmlformats.org/officeDocument/2006/relationships/oleObject" Target="../embeddings/oleObject23.bin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7.emf"/><Relationship Id="rId32" Type="http://schemas.openxmlformats.org/officeDocument/2006/relationships/image" Target="../media/image31.emf"/><Relationship Id="rId37" Type="http://schemas.openxmlformats.org/officeDocument/2006/relationships/oleObject" Target="../embeddings/oleObject27.bin"/><Relationship Id="rId40" Type="http://schemas.openxmlformats.org/officeDocument/2006/relationships/image" Target="../media/image35.emf"/><Relationship Id="rId45" Type="http://schemas.openxmlformats.org/officeDocument/2006/relationships/oleObject" Target="../embeddings/oleObject31.bin"/><Relationship Id="rId53" Type="http://schemas.openxmlformats.org/officeDocument/2006/relationships/image" Target="../media/image5.jpe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e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4" Type="http://schemas.openxmlformats.org/officeDocument/2006/relationships/image" Target="../media/image37.emf"/><Relationship Id="rId52" Type="http://schemas.openxmlformats.org/officeDocument/2006/relationships/image" Target="../media/image4.jpeg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30.emf"/><Relationship Id="rId35" Type="http://schemas.openxmlformats.org/officeDocument/2006/relationships/oleObject" Target="../embeddings/oleObject26.bin"/><Relationship Id="rId43" Type="http://schemas.openxmlformats.org/officeDocument/2006/relationships/oleObject" Target="../embeddings/oleObject30.bin"/><Relationship Id="rId48" Type="http://schemas.openxmlformats.org/officeDocument/2006/relationships/image" Target="../media/image39.emf"/><Relationship Id="rId56" Type="http://schemas.openxmlformats.org/officeDocument/2006/relationships/image" Target="../media/image8.jpeg"/><Relationship Id="rId8" Type="http://schemas.openxmlformats.org/officeDocument/2006/relationships/image" Target="../media/image19.emf"/><Relationship Id="rId51" Type="http://schemas.openxmlformats.org/officeDocument/2006/relationships/image" Target="../media/image3.jpeg"/><Relationship Id="rId3" Type="http://schemas.openxmlformats.org/officeDocument/2006/relationships/oleObject" Target="../embeddings/oleObject10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38" Type="http://schemas.openxmlformats.org/officeDocument/2006/relationships/image" Target="../media/image34.emf"/><Relationship Id="rId46" Type="http://schemas.openxmlformats.org/officeDocument/2006/relationships/image" Target="../media/image38.emf"/><Relationship Id="rId20" Type="http://schemas.openxmlformats.org/officeDocument/2006/relationships/image" Target="../media/image25.emf"/><Relationship Id="rId41" Type="http://schemas.openxmlformats.org/officeDocument/2006/relationships/oleObject" Target="../embeddings/oleObject29.bin"/><Relationship Id="rId54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9.emf"/><Relationship Id="rId36" Type="http://schemas.openxmlformats.org/officeDocument/2006/relationships/image" Target="../media/image33.emf"/><Relationship Id="rId49" Type="http://schemas.openxmlformats.org/officeDocument/2006/relationships/oleObject" Target="../embeddings/oleObject33.bin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5.bin"/><Relationship Id="rId18" Type="http://schemas.openxmlformats.org/officeDocument/2006/relationships/image" Target="../media/image416.emf"/><Relationship Id="rId26" Type="http://schemas.openxmlformats.org/officeDocument/2006/relationships/image" Target="../media/image420.emf"/><Relationship Id="rId39" Type="http://schemas.openxmlformats.org/officeDocument/2006/relationships/image" Target="../media/image5.jpeg"/><Relationship Id="rId21" Type="http://schemas.openxmlformats.org/officeDocument/2006/relationships/oleObject" Target="../embeddings/oleObject409.bin"/><Relationship Id="rId34" Type="http://schemas.openxmlformats.org/officeDocument/2006/relationships/image" Target="../media/image424.emf"/><Relationship Id="rId42" Type="http://schemas.openxmlformats.org/officeDocument/2006/relationships/image" Target="../media/image8.jpeg"/><Relationship Id="rId47" Type="http://schemas.openxmlformats.org/officeDocument/2006/relationships/oleObject" Target="../embeddings/oleObject419.bin"/><Relationship Id="rId50" Type="http://schemas.openxmlformats.org/officeDocument/2006/relationships/image" Target="../media/image429.emf"/><Relationship Id="rId55" Type="http://schemas.openxmlformats.org/officeDocument/2006/relationships/oleObject" Target="../embeddings/oleObject423.bin"/><Relationship Id="rId7" Type="http://schemas.openxmlformats.org/officeDocument/2006/relationships/oleObject" Target="../embeddings/oleObject40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5.emf"/><Relationship Id="rId29" Type="http://schemas.openxmlformats.org/officeDocument/2006/relationships/oleObject" Target="../embeddings/oleObject413.bin"/><Relationship Id="rId11" Type="http://schemas.openxmlformats.org/officeDocument/2006/relationships/oleObject" Target="../embeddings/oleObject404.bin"/><Relationship Id="rId24" Type="http://schemas.openxmlformats.org/officeDocument/2006/relationships/image" Target="../media/image419.emf"/><Relationship Id="rId32" Type="http://schemas.openxmlformats.org/officeDocument/2006/relationships/image" Target="../media/image423.emf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45" Type="http://schemas.openxmlformats.org/officeDocument/2006/relationships/oleObject" Target="../embeddings/oleObject418.bin"/><Relationship Id="rId53" Type="http://schemas.openxmlformats.org/officeDocument/2006/relationships/oleObject" Target="../embeddings/oleObject422.bin"/><Relationship Id="rId5" Type="http://schemas.openxmlformats.org/officeDocument/2006/relationships/oleObject" Target="../embeddings/oleObject401.bin"/><Relationship Id="rId10" Type="http://schemas.openxmlformats.org/officeDocument/2006/relationships/image" Target="../media/image412.emf"/><Relationship Id="rId19" Type="http://schemas.openxmlformats.org/officeDocument/2006/relationships/oleObject" Target="../embeddings/oleObject408.bin"/><Relationship Id="rId31" Type="http://schemas.openxmlformats.org/officeDocument/2006/relationships/oleObject" Target="../embeddings/oleObject414.bin"/><Relationship Id="rId44" Type="http://schemas.openxmlformats.org/officeDocument/2006/relationships/image" Target="../media/image426.emf"/><Relationship Id="rId52" Type="http://schemas.openxmlformats.org/officeDocument/2006/relationships/image" Target="../media/image430.emf"/><Relationship Id="rId4" Type="http://schemas.openxmlformats.org/officeDocument/2006/relationships/image" Target="../media/image409.emf"/><Relationship Id="rId9" Type="http://schemas.openxmlformats.org/officeDocument/2006/relationships/oleObject" Target="../embeddings/oleObject403.bin"/><Relationship Id="rId14" Type="http://schemas.openxmlformats.org/officeDocument/2006/relationships/image" Target="../media/image414.emf"/><Relationship Id="rId22" Type="http://schemas.openxmlformats.org/officeDocument/2006/relationships/image" Target="../media/image418.emf"/><Relationship Id="rId27" Type="http://schemas.openxmlformats.org/officeDocument/2006/relationships/oleObject" Target="../embeddings/oleObject412.bin"/><Relationship Id="rId30" Type="http://schemas.openxmlformats.org/officeDocument/2006/relationships/image" Target="../media/image422.emf"/><Relationship Id="rId35" Type="http://schemas.openxmlformats.org/officeDocument/2006/relationships/oleObject" Target="../embeddings/oleObject416.bin"/><Relationship Id="rId43" Type="http://schemas.openxmlformats.org/officeDocument/2006/relationships/oleObject" Target="../embeddings/oleObject417.bin"/><Relationship Id="rId48" Type="http://schemas.openxmlformats.org/officeDocument/2006/relationships/image" Target="../media/image428.emf"/><Relationship Id="rId56" Type="http://schemas.openxmlformats.org/officeDocument/2006/relationships/image" Target="../media/image432.emf"/><Relationship Id="rId8" Type="http://schemas.openxmlformats.org/officeDocument/2006/relationships/image" Target="../media/image411.emf"/><Relationship Id="rId51" Type="http://schemas.openxmlformats.org/officeDocument/2006/relationships/oleObject" Target="../embeddings/oleObject421.bin"/><Relationship Id="rId3" Type="http://schemas.openxmlformats.org/officeDocument/2006/relationships/oleObject" Target="../embeddings/oleObject400.bin"/><Relationship Id="rId12" Type="http://schemas.openxmlformats.org/officeDocument/2006/relationships/image" Target="../media/image413.emf"/><Relationship Id="rId17" Type="http://schemas.openxmlformats.org/officeDocument/2006/relationships/oleObject" Target="../embeddings/oleObject407.bin"/><Relationship Id="rId25" Type="http://schemas.openxmlformats.org/officeDocument/2006/relationships/oleObject" Target="../embeddings/oleObject411.bin"/><Relationship Id="rId33" Type="http://schemas.openxmlformats.org/officeDocument/2006/relationships/oleObject" Target="../embeddings/oleObject415.bin"/><Relationship Id="rId38" Type="http://schemas.openxmlformats.org/officeDocument/2006/relationships/image" Target="../media/image4.jpeg"/><Relationship Id="rId46" Type="http://schemas.openxmlformats.org/officeDocument/2006/relationships/image" Target="../media/image427.emf"/><Relationship Id="rId20" Type="http://schemas.openxmlformats.org/officeDocument/2006/relationships/image" Target="../media/image417.emf"/><Relationship Id="rId41" Type="http://schemas.openxmlformats.org/officeDocument/2006/relationships/image" Target="../media/image7.jpeg"/><Relationship Id="rId54" Type="http://schemas.openxmlformats.org/officeDocument/2006/relationships/image" Target="../media/image431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10.emf"/><Relationship Id="rId15" Type="http://schemas.openxmlformats.org/officeDocument/2006/relationships/oleObject" Target="../embeddings/oleObject406.bin"/><Relationship Id="rId23" Type="http://schemas.openxmlformats.org/officeDocument/2006/relationships/oleObject" Target="../embeddings/oleObject410.bin"/><Relationship Id="rId28" Type="http://schemas.openxmlformats.org/officeDocument/2006/relationships/image" Target="../media/image421.emf"/><Relationship Id="rId36" Type="http://schemas.openxmlformats.org/officeDocument/2006/relationships/image" Target="../media/image425.emf"/><Relationship Id="rId49" Type="http://schemas.openxmlformats.org/officeDocument/2006/relationships/oleObject" Target="../embeddings/oleObject420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9.bin"/><Relationship Id="rId18" Type="http://schemas.openxmlformats.org/officeDocument/2006/relationships/image" Target="../media/image440.emf"/><Relationship Id="rId26" Type="http://schemas.openxmlformats.org/officeDocument/2006/relationships/image" Target="../media/image444.emf"/><Relationship Id="rId39" Type="http://schemas.openxmlformats.org/officeDocument/2006/relationships/oleObject" Target="../embeddings/oleObject442.bin"/><Relationship Id="rId21" Type="http://schemas.openxmlformats.org/officeDocument/2006/relationships/oleObject" Target="../embeddings/oleObject433.bin"/><Relationship Id="rId34" Type="http://schemas.openxmlformats.org/officeDocument/2006/relationships/image" Target="../media/image448.emf"/><Relationship Id="rId42" Type="http://schemas.openxmlformats.org/officeDocument/2006/relationships/image" Target="../media/image452.emf"/><Relationship Id="rId47" Type="http://schemas.openxmlformats.org/officeDocument/2006/relationships/oleObject" Target="../embeddings/oleObject446.bin"/><Relationship Id="rId50" Type="http://schemas.openxmlformats.org/officeDocument/2006/relationships/image" Target="../media/image4.jpeg"/><Relationship Id="rId55" Type="http://schemas.openxmlformats.org/officeDocument/2006/relationships/oleObject" Target="../embeddings/oleObject447.bin"/><Relationship Id="rId7" Type="http://schemas.openxmlformats.org/officeDocument/2006/relationships/oleObject" Target="../embeddings/oleObject42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39.emf"/><Relationship Id="rId29" Type="http://schemas.openxmlformats.org/officeDocument/2006/relationships/oleObject" Target="../embeddings/oleObject437.bin"/><Relationship Id="rId11" Type="http://schemas.openxmlformats.org/officeDocument/2006/relationships/oleObject" Target="../embeddings/oleObject428.bin"/><Relationship Id="rId24" Type="http://schemas.openxmlformats.org/officeDocument/2006/relationships/image" Target="../media/image443.emf"/><Relationship Id="rId32" Type="http://schemas.openxmlformats.org/officeDocument/2006/relationships/image" Target="../media/image447.emf"/><Relationship Id="rId37" Type="http://schemas.openxmlformats.org/officeDocument/2006/relationships/oleObject" Target="../embeddings/oleObject441.bin"/><Relationship Id="rId40" Type="http://schemas.openxmlformats.org/officeDocument/2006/relationships/image" Target="../media/image451.emf"/><Relationship Id="rId45" Type="http://schemas.openxmlformats.org/officeDocument/2006/relationships/oleObject" Target="../embeddings/oleObject445.bin"/><Relationship Id="rId53" Type="http://schemas.openxmlformats.org/officeDocument/2006/relationships/image" Target="../media/image7.jpeg"/><Relationship Id="rId5" Type="http://schemas.openxmlformats.org/officeDocument/2006/relationships/oleObject" Target="../embeddings/oleObject425.bin"/><Relationship Id="rId10" Type="http://schemas.openxmlformats.org/officeDocument/2006/relationships/image" Target="../media/image436.emf"/><Relationship Id="rId19" Type="http://schemas.openxmlformats.org/officeDocument/2006/relationships/oleObject" Target="../embeddings/oleObject432.bin"/><Relationship Id="rId31" Type="http://schemas.openxmlformats.org/officeDocument/2006/relationships/oleObject" Target="../embeddings/oleObject438.bin"/><Relationship Id="rId44" Type="http://schemas.openxmlformats.org/officeDocument/2006/relationships/image" Target="../media/image453.emf"/><Relationship Id="rId52" Type="http://schemas.openxmlformats.org/officeDocument/2006/relationships/image" Target="../media/image6.jpeg"/><Relationship Id="rId4" Type="http://schemas.openxmlformats.org/officeDocument/2006/relationships/image" Target="../media/image433.emf"/><Relationship Id="rId9" Type="http://schemas.openxmlformats.org/officeDocument/2006/relationships/oleObject" Target="../embeddings/oleObject427.bin"/><Relationship Id="rId14" Type="http://schemas.openxmlformats.org/officeDocument/2006/relationships/image" Target="../media/image438.emf"/><Relationship Id="rId22" Type="http://schemas.openxmlformats.org/officeDocument/2006/relationships/image" Target="../media/image442.emf"/><Relationship Id="rId27" Type="http://schemas.openxmlformats.org/officeDocument/2006/relationships/oleObject" Target="../embeddings/oleObject436.bin"/><Relationship Id="rId30" Type="http://schemas.openxmlformats.org/officeDocument/2006/relationships/image" Target="../media/image446.emf"/><Relationship Id="rId35" Type="http://schemas.openxmlformats.org/officeDocument/2006/relationships/oleObject" Target="../embeddings/oleObject440.bin"/><Relationship Id="rId43" Type="http://schemas.openxmlformats.org/officeDocument/2006/relationships/oleObject" Target="../embeddings/oleObject444.bin"/><Relationship Id="rId48" Type="http://schemas.openxmlformats.org/officeDocument/2006/relationships/image" Target="../media/image455.emf"/><Relationship Id="rId56" Type="http://schemas.openxmlformats.org/officeDocument/2006/relationships/image" Target="../media/image456.emf"/><Relationship Id="rId8" Type="http://schemas.openxmlformats.org/officeDocument/2006/relationships/image" Target="../media/image435.emf"/><Relationship Id="rId51" Type="http://schemas.openxmlformats.org/officeDocument/2006/relationships/image" Target="../media/image5.jpeg"/><Relationship Id="rId3" Type="http://schemas.openxmlformats.org/officeDocument/2006/relationships/oleObject" Target="../embeddings/oleObject424.bin"/><Relationship Id="rId12" Type="http://schemas.openxmlformats.org/officeDocument/2006/relationships/image" Target="../media/image437.emf"/><Relationship Id="rId17" Type="http://schemas.openxmlformats.org/officeDocument/2006/relationships/oleObject" Target="../embeddings/oleObject431.bin"/><Relationship Id="rId25" Type="http://schemas.openxmlformats.org/officeDocument/2006/relationships/oleObject" Target="../embeddings/oleObject435.bin"/><Relationship Id="rId33" Type="http://schemas.openxmlformats.org/officeDocument/2006/relationships/oleObject" Target="../embeddings/oleObject439.bin"/><Relationship Id="rId38" Type="http://schemas.openxmlformats.org/officeDocument/2006/relationships/image" Target="../media/image450.emf"/><Relationship Id="rId46" Type="http://schemas.openxmlformats.org/officeDocument/2006/relationships/image" Target="../media/image454.emf"/><Relationship Id="rId20" Type="http://schemas.openxmlformats.org/officeDocument/2006/relationships/image" Target="../media/image441.emf"/><Relationship Id="rId41" Type="http://schemas.openxmlformats.org/officeDocument/2006/relationships/oleObject" Target="../embeddings/oleObject443.bin"/><Relationship Id="rId54" Type="http://schemas.openxmlformats.org/officeDocument/2006/relationships/image" Target="../media/image8.jpeg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34.emf"/><Relationship Id="rId15" Type="http://schemas.openxmlformats.org/officeDocument/2006/relationships/oleObject" Target="../embeddings/oleObject430.bin"/><Relationship Id="rId23" Type="http://schemas.openxmlformats.org/officeDocument/2006/relationships/oleObject" Target="../embeddings/oleObject434.bin"/><Relationship Id="rId28" Type="http://schemas.openxmlformats.org/officeDocument/2006/relationships/image" Target="../media/image445.emf"/><Relationship Id="rId36" Type="http://schemas.openxmlformats.org/officeDocument/2006/relationships/image" Target="../media/image449.emf"/><Relationship Id="rId49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3.bin"/><Relationship Id="rId18" Type="http://schemas.openxmlformats.org/officeDocument/2006/relationships/image" Target="../media/image464.emf"/><Relationship Id="rId26" Type="http://schemas.openxmlformats.org/officeDocument/2006/relationships/image" Target="../media/image3.jpeg"/><Relationship Id="rId39" Type="http://schemas.openxmlformats.org/officeDocument/2006/relationships/image" Target="../media/image471.emf"/><Relationship Id="rId21" Type="http://schemas.openxmlformats.org/officeDocument/2006/relationships/oleObject" Target="../embeddings/oleObject457.bin"/><Relationship Id="rId34" Type="http://schemas.openxmlformats.org/officeDocument/2006/relationships/oleObject" Target="../embeddings/oleObject460.bin"/><Relationship Id="rId42" Type="http://schemas.openxmlformats.org/officeDocument/2006/relationships/oleObject" Target="../embeddings/oleObject464.bin"/><Relationship Id="rId47" Type="http://schemas.openxmlformats.org/officeDocument/2006/relationships/image" Target="../media/image475.emf"/><Relationship Id="rId7" Type="http://schemas.openxmlformats.org/officeDocument/2006/relationships/oleObject" Target="../embeddings/oleObject45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3.emf"/><Relationship Id="rId29" Type="http://schemas.openxmlformats.org/officeDocument/2006/relationships/image" Target="../media/image6.jpeg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58.emf"/><Relationship Id="rId11" Type="http://schemas.openxmlformats.org/officeDocument/2006/relationships/oleObject" Target="../embeddings/oleObject452.bin"/><Relationship Id="rId24" Type="http://schemas.openxmlformats.org/officeDocument/2006/relationships/image" Target="../media/image467.emf"/><Relationship Id="rId32" Type="http://schemas.openxmlformats.org/officeDocument/2006/relationships/oleObject" Target="../embeddings/oleObject459.bin"/><Relationship Id="rId37" Type="http://schemas.openxmlformats.org/officeDocument/2006/relationships/image" Target="../media/image470.emf"/><Relationship Id="rId40" Type="http://schemas.openxmlformats.org/officeDocument/2006/relationships/oleObject" Target="../embeddings/oleObject463.bin"/><Relationship Id="rId45" Type="http://schemas.openxmlformats.org/officeDocument/2006/relationships/image" Target="../media/image474.emf"/><Relationship Id="rId5" Type="http://schemas.openxmlformats.org/officeDocument/2006/relationships/oleObject" Target="../embeddings/oleObject449.bin"/><Relationship Id="rId15" Type="http://schemas.openxmlformats.org/officeDocument/2006/relationships/oleObject" Target="../embeddings/oleObject454.bin"/><Relationship Id="rId23" Type="http://schemas.openxmlformats.org/officeDocument/2006/relationships/oleObject" Target="../embeddings/oleObject458.bin"/><Relationship Id="rId28" Type="http://schemas.openxmlformats.org/officeDocument/2006/relationships/image" Target="../media/image5.jpeg"/><Relationship Id="rId36" Type="http://schemas.openxmlformats.org/officeDocument/2006/relationships/oleObject" Target="../embeddings/oleObject461.bin"/><Relationship Id="rId10" Type="http://schemas.openxmlformats.org/officeDocument/2006/relationships/image" Target="../media/image460.emf"/><Relationship Id="rId19" Type="http://schemas.openxmlformats.org/officeDocument/2006/relationships/oleObject" Target="../embeddings/oleObject456.bin"/><Relationship Id="rId31" Type="http://schemas.openxmlformats.org/officeDocument/2006/relationships/image" Target="../media/image8.jpeg"/><Relationship Id="rId44" Type="http://schemas.openxmlformats.org/officeDocument/2006/relationships/oleObject" Target="../embeddings/oleObject465.bin"/><Relationship Id="rId4" Type="http://schemas.openxmlformats.org/officeDocument/2006/relationships/image" Target="../media/image457.emf"/><Relationship Id="rId9" Type="http://schemas.openxmlformats.org/officeDocument/2006/relationships/oleObject" Target="../embeddings/oleObject451.bin"/><Relationship Id="rId14" Type="http://schemas.openxmlformats.org/officeDocument/2006/relationships/image" Target="../media/image462.emf"/><Relationship Id="rId22" Type="http://schemas.openxmlformats.org/officeDocument/2006/relationships/image" Target="../media/image466.emf"/><Relationship Id="rId27" Type="http://schemas.openxmlformats.org/officeDocument/2006/relationships/image" Target="../media/image4.jpeg"/><Relationship Id="rId30" Type="http://schemas.openxmlformats.org/officeDocument/2006/relationships/image" Target="../media/image7.jpeg"/><Relationship Id="rId35" Type="http://schemas.openxmlformats.org/officeDocument/2006/relationships/image" Target="../media/image469.emf"/><Relationship Id="rId43" Type="http://schemas.openxmlformats.org/officeDocument/2006/relationships/image" Target="../media/image473.emf"/><Relationship Id="rId8" Type="http://schemas.openxmlformats.org/officeDocument/2006/relationships/image" Target="../media/image459.emf"/><Relationship Id="rId3" Type="http://schemas.openxmlformats.org/officeDocument/2006/relationships/oleObject" Target="../embeddings/oleObject448.bin"/><Relationship Id="rId12" Type="http://schemas.openxmlformats.org/officeDocument/2006/relationships/image" Target="../media/image461.emf"/><Relationship Id="rId17" Type="http://schemas.openxmlformats.org/officeDocument/2006/relationships/oleObject" Target="../embeddings/oleObject455.bin"/><Relationship Id="rId25" Type="http://schemas.openxmlformats.org/officeDocument/2006/relationships/slide" Target="slide8.xml"/><Relationship Id="rId33" Type="http://schemas.openxmlformats.org/officeDocument/2006/relationships/image" Target="../media/image468.emf"/><Relationship Id="rId38" Type="http://schemas.openxmlformats.org/officeDocument/2006/relationships/oleObject" Target="../embeddings/oleObject462.bin"/><Relationship Id="rId46" Type="http://schemas.openxmlformats.org/officeDocument/2006/relationships/oleObject" Target="../embeddings/oleObject466.bin"/><Relationship Id="rId20" Type="http://schemas.openxmlformats.org/officeDocument/2006/relationships/image" Target="../media/image465.emf"/><Relationship Id="rId41" Type="http://schemas.openxmlformats.org/officeDocument/2006/relationships/image" Target="../media/image472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hyperlink" Target="D11_8&#20197;2l&#20026;&#21608;&#26399;.ppt#-1,1,&#31532;&#20843;&#33410;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2.bin"/><Relationship Id="rId18" Type="http://schemas.openxmlformats.org/officeDocument/2006/relationships/image" Target="../media/image483.emf"/><Relationship Id="rId26" Type="http://schemas.openxmlformats.org/officeDocument/2006/relationships/image" Target="../media/image487.emf"/><Relationship Id="rId39" Type="http://schemas.openxmlformats.org/officeDocument/2006/relationships/oleObject" Target="../embeddings/oleObject485.bin"/><Relationship Id="rId21" Type="http://schemas.openxmlformats.org/officeDocument/2006/relationships/oleObject" Target="../embeddings/oleObject476.bin"/><Relationship Id="rId34" Type="http://schemas.openxmlformats.org/officeDocument/2006/relationships/image" Target="../media/image491.emf"/><Relationship Id="rId42" Type="http://schemas.openxmlformats.org/officeDocument/2006/relationships/image" Target="../media/image495.emf"/><Relationship Id="rId47" Type="http://schemas.openxmlformats.org/officeDocument/2006/relationships/image" Target="../media/image7.jpeg"/><Relationship Id="rId7" Type="http://schemas.openxmlformats.org/officeDocument/2006/relationships/oleObject" Target="../embeddings/oleObject4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82.emf"/><Relationship Id="rId29" Type="http://schemas.openxmlformats.org/officeDocument/2006/relationships/oleObject" Target="../embeddings/oleObject480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77.emf"/><Relationship Id="rId11" Type="http://schemas.openxmlformats.org/officeDocument/2006/relationships/oleObject" Target="../embeddings/oleObject471.bin"/><Relationship Id="rId24" Type="http://schemas.openxmlformats.org/officeDocument/2006/relationships/image" Target="../media/image486.emf"/><Relationship Id="rId32" Type="http://schemas.openxmlformats.org/officeDocument/2006/relationships/image" Target="../media/image490.emf"/><Relationship Id="rId37" Type="http://schemas.openxmlformats.org/officeDocument/2006/relationships/oleObject" Target="../embeddings/oleObject484.bin"/><Relationship Id="rId40" Type="http://schemas.openxmlformats.org/officeDocument/2006/relationships/image" Target="../media/image494.emf"/><Relationship Id="rId45" Type="http://schemas.openxmlformats.org/officeDocument/2006/relationships/image" Target="../media/image5.jpeg"/><Relationship Id="rId5" Type="http://schemas.openxmlformats.org/officeDocument/2006/relationships/oleObject" Target="../embeddings/oleObject468.bin"/><Relationship Id="rId15" Type="http://schemas.openxmlformats.org/officeDocument/2006/relationships/oleObject" Target="../embeddings/oleObject473.bin"/><Relationship Id="rId23" Type="http://schemas.openxmlformats.org/officeDocument/2006/relationships/oleObject" Target="../embeddings/oleObject477.bin"/><Relationship Id="rId28" Type="http://schemas.openxmlformats.org/officeDocument/2006/relationships/image" Target="../media/image488.emf"/><Relationship Id="rId36" Type="http://schemas.openxmlformats.org/officeDocument/2006/relationships/image" Target="../media/image492.emf"/><Relationship Id="rId10" Type="http://schemas.openxmlformats.org/officeDocument/2006/relationships/image" Target="../media/image479.emf"/><Relationship Id="rId19" Type="http://schemas.openxmlformats.org/officeDocument/2006/relationships/oleObject" Target="../embeddings/oleObject475.bin"/><Relationship Id="rId31" Type="http://schemas.openxmlformats.org/officeDocument/2006/relationships/oleObject" Target="../embeddings/oleObject481.bin"/><Relationship Id="rId44" Type="http://schemas.openxmlformats.org/officeDocument/2006/relationships/image" Target="../media/image4.jpeg"/><Relationship Id="rId4" Type="http://schemas.openxmlformats.org/officeDocument/2006/relationships/image" Target="../media/image476.emf"/><Relationship Id="rId9" Type="http://schemas.openxmlformats.org/officeDocument/2006/relationships/oleObject" Target="../embeddings/oleObject470.bin"/><Relationship Id="rId14" Type="http://schemas.openxmlformats.org/officeDocument/2006/relationships/image" Target="../media/image481.emf"/><Relationship Id="rId22" Type="http://schemas.openxmlformats.org/officeDocument/2006/relationships/image" Target="../media/image485.emf"/><Relationship Id="rId27" Type="http://schemas.openxmlformats.org/officeDocument/2006/relationships/oleObject" Target="../embeddings/oleObject479.bin"/><Relationship Id="rId30" Type="http://schemas.openxmlformats.org/officeDocument/2006/relationships/image" Target="../media/image489.emf"/><Relationship Id="rId35" Type="http://schemas.openxmlformats.org/officeDocument/2006/relationships/oleObject" Target="../embeddings/oleObject483.bin"/><Relationship Id="rId43" Type="http://schemas.openxmlformats.org/officeDocument/2006/relationships/image" Target="../media/image3.jpeg"/><Relationship Id="rId48" Type="http://schemas.openxmlformats.org/officeDocument/2006/relationships/image" Target="../media/image8.jpeg"/><Relationship Id="rId8" Type="http://schemas.openxmlformats.org/officeDocument/2006/relationships/image" Target="../media/image478.emf"/><Relationship Id="rId3" Type="http://schemas.openxmlformats.org/officeDocument/2006/relationships/oleObject" Target="../embeddings/oleObject467.bin"/><Relationship Id="rId12" Type="http://schemas.openxmlformats.org/officeDocument/2006/relationships/image" Target="../media/image480.emf"/><Relationship Id="rId17" Type="http://schemas.openxmlformats.org/officeDocument/2006/relationships/oleObject" Target="../embeddings/oleObject474.bin"/><Relationship Id="rId25" Type="http://schemas.openxmlformats.org/officeDocument/2006/relationships/oleObject" Target="../embeddings/oleObject478.bin"/><Relationship Id="rId33" Type="http://schemas.openxmlformats.org/officeDocument/2006/relationships/oleObject" Target="../embeddings/oleObject482.bin"/><Relationship Id="rId38" Type="http://schemas.openxmlformats.org/officeDocument/2006/relationships/image" Target="../media/image493.emf"/><Relationship Id="rId46" Type="http://schemas.openxmlformats.org/officeDocument/2006/relationships/image" Target="../media/image6.jpeg"/><Relationship Id="rId20" Type="http://schemas.openxmlformats.org/officeDocument/2006/relationships/image" Target="../media/image484.emf"/><Relationship Id="rId41" Type="http://schemas.openxmlformats.org/officeDocument/2006/relationships/oleObject" Target="../embeddings/oleObject486.bin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2.bin"/><Relationship Id="rId18" Type="http://schemas.openxmlformats.org/officeDocument/2006/relationships/image" Target="../media/image503.emf"/><Relationship Id="rId26" Type="http://schemas.openxmlformats.org/officeDocument/2006/relationships/image" Target="../media/image507.emf"/><Relationship Id="rId39" Type="http://schemas.openxmlformats.org/officeDocument/2006/relationships/image" Target="../media/image7.jpeg"/><Relationship Id="rId21" Type="http://schemas.openxmlformats.org/officeDocument/2006/relationships/oleObject" Target="../embeddings/oleObject496.bin"/><Relationship Id="rId34" Type="http://schemas.openxmlformats.org/officeDocument/2006/relationships/image" Target="../media/image511.emf"/><Relationship Id="rId7" Type="http://schemas.openxmlformats.org/officeDocument/2006/relationships/oleObject" Target="../embeddings/oleObject489.bin"/><Relationship Id="rId12" Type="http://schemas.openxmlformats.org/officeDocument/2006/relationships/image" Target="../media/image500.emf"/><Relationship Id="rId17" Type="http://schemas.openxmlformats.org/officeDocument/2006/relationships/oleObject" Target="../embeddings/oleObject494.bin"/><Relationship Id="rId25" Type="http://schemas.openxmlformats.org/officeDocument/2006/relationships/oleObject" Target="../embeddings/oleObject498.bin"/><Relationship Id="rId33" Type="http://schemas.openxmlformats.org/officeDocument/2006/relationships/oleObject" Target="../embeddings/oleObject502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2.emf"/><Relationship Id="rId20" Type="http://schemas.openxmlformats.org/officeDocument/2006/relationships/image" Target="../media/image504.emf"/><Relationship Id="rId29" Type="http://schemas.openxmlformats.org/officeDocument/2006/relationships/oleObject" Target="../embeddings/oleObject500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97.emf"/><Relationship Id="rId11" Type="http://schemas.openxmlformats.org/officeDocument/2006/relationships/oleObject" Target="../embeddings/oleObject491.bin"/><Relationship Id="rId24" Type="http://schemas.openxmlformats.org/officeDocument/2006/relationships/image" Target="../media/image506.emf"/><Relationship Id="rId32" Type="http://schemas.openxmlformats.org/officeDocument/2006/relationships/image" Target="../media/image510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488.bin"/><Relationship Id="rId15" Type="http://schemas.openxmlformats.org/officeDocument/2006/relationships/oleObject" Target="../embeddings/oleObject493.bin"/><Relationship Id="rId23" Type="http://schemas.openxmlformats.org/officeDocument/2006/relationships/oleObject" Target="../embeddings/oleObject497.bin"/><Relationship Id="rId28" Type="http://schemas.openxmlformats.org/officeDocument/2006/relationships/image" Target="../media/image508.emf"/><Relationship Id="rId36" Type="http://schemas.openxmlformats.org/officeDocument/2006/relationships/image" Target="../media/image4.jpeg"/><Relationship Id="rId10" Type="http://schemas.openxmlformats.org/officeDocument/2006/relationships/image" Target="../media/image499.emf"/><Relationship Id="rId19" Type="http://schemas.openxmlformats.org/officeDocument/2006/relationships/oleObject" Target="../embeddings/oleObject495.bin"/><Relationship Id="rId31" Type="http://schemas.openxmlformats.org/officeDocument/2006/relationships/oleObject" Target="../embeddings/oleObject501.bin"/><Relationship Id="rId4" Type="http://schemas.openxmlformats.org/officeDocument/2006/relationships/image" Target="../media/image496.emf"/><Relationship Id="rId9" Type="http://schemas.openxmlformats.org/officeDocument/2006/relationships/oleObject" Target="../embeddings/oleObject490.bin"/><Relationship Id="rId14" Type="http://schemas.openxmlformats.org/officeDocument/2006/relationships/image" Target="../media/image501.emf"/><Relationship Id="rId22" Type="http://schemas.openxmlformats.org/officeDocument/2006/relationships/image" Target="../media/image505.emf"/><Relationship Id="rId27" Type="http://schemas.openxmlformats.org/officeDocument/2006/relationships/oleObject" Target="../embeddings/oleObject499.bin"/><Relationship Id="rId30" Type="http://schemas.openxmlformats.org/officeDocument/2006/relationships/image" Target="../media/image509.emf"/><Relationship Id="rId35" Type="http://schemas.openxmlformats.org/officeDocument/2006/relationships/image" Target="../media/image3.jpeg"/><Relationship Id="rId8" Type="http://schemas.openxmlformats.org/officeDocument/2006/relationships/image" Target="../media/image498.emf"/><Relationship Id="rId3" Type="http://schemas.openxmlformats.org/officeDocument/2006/relationships/oleObject" Target="../embeddings/oleObject48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8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34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1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image" Target="../media/image5.jpeg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6.emf"/><Relationship Id="rId2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43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4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53.emf"/><Relationship Id="rId19" Type="http://schemas.openxmlformats.org/officeDocument/2006/relationships/image" Target="../media/image5.jpeg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5.emf"/><Relationship Id="rId2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4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57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7.e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6.jpeg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72.emf"/><Relationship Id="rId18" Type="http://schemas.openxmlformats.org/officeDocument/2006/relationships/image" Target="../media/image75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5.jpeg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7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7.bin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1.emf"/><Relationship Id="rId24" Type="http://schemas.openxmlformats.org/officeDocument/2006/relationships/image" Target="../media/image8.jpeg"/><Relationship Id="rId5" Type="http://schemas.openxmlformats.org/officeDocument/2006/relationships/image" Target="../media/image68.emf"/><Relationship Id="rId15" Type="http://schemas.openxmlformats.org/officeDocument/2006/relationships/image" Target="../media/image73.emf"/><Relationship Id="rId23" Type="http://schemas.openxmlformats.org/officeDocument/2006/relationships/image" Target="../media/image7.jpeg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3.jpeg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0.emf"/><Relationship Id="rId14" Type="http://schemas.openxmlformats.org/officeDocument/2006/relationships/oleObject" Target="../embeddings/oleObject66.bin"/><Relationship Id="rId2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80.emf"/><Relationship Id="rId18" Type="http://schemas.openxmlformats.org/officeDocument/2006/relationships/image" Target="../media/image6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5" Type="http://schemas.openxmlformats.org/officeDocument/2006/relationships/image" Target="../media/image3.jpeg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7.jpe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8.emf"/><Relationship Id="rId14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9.emf"/><Relationship Id="rId26" Type="http://schemas.openxmlformats.org/officeDocument/2006/relationships/image" Target="../media/image93.e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92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4.jpeg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81.bin"/><Relationship Id="rId31" Type="http://schemas.openxmlformats.org/officeDocument/2006/relationships/image" Target="../media/image7.jpeg"/><Relationship Id="rId4" Type="http://schemas.openxmlformats.org/officeDocument/2006/relationships/image" Target="../media/image82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7.emf"/><Relationship Id="rId22" Type="http://schemas.openxmlformats.org/officeDocument/2006/relationships/image" Target="../media/image91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67" name="Rectangle 51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23622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r>
              <a:rPr lang="zh-CN" altLang="en-US" sz="4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endParaRPr lang="zh-CN" altLang="en-US" sz="4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676400" y="2362200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一、三角级数及三角函数系的正交性</a:t>
            </a:r>
            <a:r>
              <a:rPr lang="zh-CN" altLang="en-US" sz="3200"/>
              <a:t> </a:t>
            </a:r>
          </a:p>
        </p:txBody>
      </p:sp>
      <p:pic>
        <p:nvPicPr>
          <p:cNvPr id="60453" name="Picture 37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0455" name="Picture 3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56" name="Picture 4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57" name="Picture 4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58" name="Picture 4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59" name="Picture 4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60" name="AutoShape 44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66726" y="3250406"/>
            <a:ext cx="51816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200" b="1" dirty="0"/>
              <a:t>二、函数展开成傅里叶级数</a:t>
            </a:r>
          </a:p>
        </p:txBody>
      </p:sp>
      <p:sp>
        <p:nvSpPr>
          <p:cNvPr id="60461" name="AutoShape 45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76400" y="4038600"/>
            <a:ext cx="48768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200" b="1"/>
              <a:t>三、正弦级数和余弦级数</a:t>
            </a:r>
          </a:p>
        </p:txBody>
      </p:sp>
      <p:sp>
        <p:nvSpPr>
          <p:cNvPr id="60465" name="AutoShape 49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63700" y="3225403"/>
            <a:ext cx="5400675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66" name="AutoShape 50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00200" y="4038600"/>
            <a:ext cx="54864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68" name="Object 52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2" name="BMP 图象" r:id="rId11" imgW="3390476" imgH="3409524" progId="Paint.Picture">
                  <p:embed/>
                </p:oleObj>
              </mc:Choice>
              <mc:Fallback>
                <p:oleObj name="BMP 图象" r:id="rId11" imgW="3390476" imgH="3409524" progId="Paint.Picture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69" name="Text Box 53"/>
          <p:cNvSpPr txBox="1">
            <a:spLocks noChangeArrowheads="1"/>
          </p:cNvSpPr>
          <p:nvPr/>
        </p:nvSpPr>
        <p:spPr bwMode="auto">
          <a:xfrm>
            <a:off x="7339027" y="250825"/>
            <a:ext cx="144142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第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13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章 </a:t>
            </a:r>
            <a:endParaRPr kumimoji="0" lang="zh-CN" altLang="en-US" dirty="0">
              <a:solidFill>
                <a:schemeClr val="accent2"/>
              </a:solidFill>
            </a:endParaRPr>
          </a:p>
        </p:txBody>
      </p:sp>
      <p:sp>
        <p:nvSpPr>
          <p:cNvPr id="60470" name="Text Box 54"/>
          <p:cNvSpPr txBox="1">
            <a:spLocks noChangeArrowheads="1"/>
          </p:cNvSpPr>
          <p:nvPr/>
        </p:nvSpPr>
        <p:spPr bwMode="auto">
          <a:xfrm>
            <a:off x="2935288" y="1066800"/>
            <a:ext cx="338931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傅里叶级数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62000" y="266700"/>
          <a:ext cx="358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" name="Equation" r:id="rId3" imgW="3581280" imgH="850680" progId="Equation.3">
                  <p:embed/>
                </p:oleObj>
              </mc:Choice>
              <mc:Fallback>
                <p:oleObj name="Equation" r:id="rId3" imgW="3581280" imgH="850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"/>
                        <a:ext cx="358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160463" y="1143000"/>
          <a:ext cx="5621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6" name="Equation" r:id="rId5" imgW="5626080" imgH="850680" progId="Equation.3">
                  <p:embed/>
                </p:oleObj>
              </mc:Choice>
              <mc:Fallback>
                <p:oleObj name="Equation" r:id="rId5" imgW="562608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1143000"/>
                        <a:ext cx="56213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128713" y="2157413"/>
          <a:ext cx="2463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" name="Equation" r:id="rId7" imgW="2463480" imgH="1054080" progId="Equation.3">
                  <p:embed/>
                </p:oleObj>
              </mc:Choice>
              <mc:Fallback>
                <p:oleObj name="Equation" r:id="rId7" imgW="246348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2157413"/>
                        <a:ext cx="2463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708400" y="2106613"/>
          <a:ext cx="2616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" name="Equation" r:id="rId9" imgW="2616120" imgH="1054080" progId="Equation.3">
                  <p:embed/>
                </p:oleObj>
              </mc:Choice>
              <mc:Fallback>
                <p:oleObj name="Equation" r:id="rId9" imgW="2616120" imgH="1054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106613"/>
                        <a:ext cx="2616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324600" y="2222500"/>
          <a:ext cx="251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Equation" r:id="rId11" imgW="2514600" imgH="850680" progId="Equation.3">
                  <p:embed/>
                </p:oleObj>
              </mc:Choice>
              <mc:Fallback>
                <p:oleObj name="Equation" r:id="rId11" imgW="2514600" imgH="850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22500"/>
                        <a:ext cx="251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117600" y="3543300"/>
          <a:ext cx="246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Equation" r:id="rId13" imgW="2463480" imgH="850680" progId="Equation.3">
                  <p:embed/>
                </p:oleObj>
              </mc:Choice>
              <mc:Fallback>
                <p:oleObj name="Equation" r:id="rId13" imgW="246348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543300"/>
                        <a:ext cx="246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670300" y="3492500"/>
          <a:ext cx="673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Equation" r:id="rId15" imgW="672840" imgH="1002960" progId="Equation.3">
                  <p:embed/>
                </p:oleObj>
              </mc:Choice>
              <mc:Fallback>
                <p:oleObj name="Equation" r:id="rId15" imgW="672840" imgH="1002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492500"/>
                        <a:ext cx="673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4203700" y="3175000"/>
          <a:ext cx="67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Equation" r:id="rId17" imgW="672840" imgH="850680" progId="Equation.3">
                  <p:embed/>
                </p:oleObj>
              </mc:Choice>
              <mc:Fallback>
                <p:oleObj name="Equation" r:id="rId17" imgW="672840" imgH="850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3175000"/>
                        <a:ext cx="67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356100" y="42545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name="Equation" r:id="rId19" imgW="368280" imgH="393480" progId="Equation.3">
                  <p:embed/>
                </p:oleObj>
              </mc:Choice>
              <mc:Fallback>
                <p:oleObj name="Equation" r:id="rId19" imgW="3682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254500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5270500" y="3454400"/>
          <a:ext cx="242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Equation" r:id="rId21" imgW="2425680" imgH="431640" progId="Equation.3">
                  <p:embed/>
                </p:oleObj>
              </mc:Choice>
              <mc:Fallback>
                <p:oleObj name="Equation" r:id="rId21" imgW="242568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3454400"/>
                        <a:ext cx="242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5257800" y="4292600"/>
          <a:ext cx="252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23" imgW="2527200" imgH="431640" progId="Equation.3">
                  <p:embed/>
                </p:oleObj>
              </mc:Choice>
              <mc:Fallback>
                <p:oleObj name="Equation" r:id="rId23" imgW="252720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292600"/>
                        <a:ext cx="252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457200" y="4787900"/>
          <a:ext cx="2882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Equation" r:id="rId25" imgW="2882880" imgH="850680" progId="Equation.3">
                  <p:embed/>
                </p:oleObj>
              </mc:Choice>
              <mc:Fallback>
                <p:oleObj name="Equation" r:id="rId25" imgW="288288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87900"/>
                        <a:ext cx="2882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3429000" y="4787900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Equation" r:id="rId27" imgW="1384200" imgH="850680" progId="Equation.3">
                  <p:embed/>
                </p:oleObj>
              </mc:Choice>
              <mc:Fallback>
                <p:oleObj name="Equation" r:id="rId27" imgW="138420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87900"/>
                        <a:ext cx="1384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4800600" y="4787900"/>
          <a:ext cx="394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29" imgW="3949560" imgH="850680" progId="Equation.3">
                  <p:embed/>
                </p:oleObj>
              </mc:Choice>
              <mc:Fallback>
                <p:oleObj name="Equation" r:id="rId29" imgW="3949560" imgH="850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87900"/>
                        <a:ext cx="3949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8610600" y="4940300"/>
          <a:ext cx="317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Equation" r:id="rId31" imgW="126720" imgH="215640" progId="Equation.3">
                  <p:embed/>
                </p:oleObj>
              </mc:Choice>
              <mc:Fallback>
                <p:oleObj name="Equation" r:id="rId31" imgW="12672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940300"/>
                        <a:ext cx="317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1844675" y="5842000"/>
          <a:ext cx="5470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name="Equation" r:id="rId33" imgW="5473440" imgH="406080" progId="Equation.3">
                  <p:embed/>
                </p:oleObj>
              </mc:Choice>
              <mc:Fallback>
                <p:oleObj name="Equation" r:id="rId33" imgW="547344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5842000"/>
                        <a:ext cx="5470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522" name="Picture 114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23" name="Text Box 11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7524" name="Picture 11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25" name="Picture 11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26" name="Picture 11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27" name="Picture 11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28" name="Picture 12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97" name="Object 153"/>
          <p:cNvGraphicFramePr>
            <a:graphicFrameLocks noChangeAspect="1"/>
          </p:cNvGraphicFramePr>
          <p:nvPr/>
        </p:nvGraphicFramePr>
        <p:xfrm>
          <a:off x="5541963" y="4354513"/>
          <a:ext cx="311467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6" name="BMP 图象" r:id="rId3" imgW="3115110" imgH="1514686" progId="Paint.Picture">
                  <p:embed/>
                </p:oleObj>
              </mc:Choice>
              <mc:Fallback>
                <p:oleObj name="BMP 图象" r:id="rId3" imgW="3115110" imgH="1514686" progId="Paint.Picture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4354513"/>
                        <a:ext cx="311467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96" name="Object 152"/>
          <p:cNvGraphicFramePr>
            <a:graphicFrameLocks noChangeAspect="1"/>
          </p:cNvGraphicFramePr>
          <p:nvPr/>
        </p:nvGraphicFramePr>
        <p:xfrm>
          <a:off x="5541963" y="4354513"/>
          <a:ext cx="307657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7" name="BMP 图象" r:id="rId5" imgW="3076190" imgH="1552792" progId="Paint.Picture">
                  <p:embed/>
                </p:oleObj>
              </mc:Choice>
              <mc:Fallback>
                <p:oleObj name="BMP 图象" r:id="rId5" imgW="3076190" imgH="1552792" progId="Paint.Picture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4354513"/>
                        <a:ext cx="3076575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95" name="Object 151"/>
          <p:cNvGraphicFramePr>
            <a:graphicFrameLocks noChangeAspect="1"/>
          </p:cNvGraphicFramePr>
          <p:nvPr/>
        </p:nvGraphicFramePr>
        <p:xfrm>
          <a:off x="5541963" y="4354513"/>
          <a:ext cx="307657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8" name="BMP 图象" r:id="rId7" imgW="3076190" imgH="1467055" progId="Paint.Picture">
                  <p:embed/>
                </p:oleObj>
              </mc:Choice>
              <mc:Fallback>
                <p:oleObj name="BMP 图象" r:id="rId7" imgW="3076190" imgH="1467055" progId="Paint.Picture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4354513"/>
                        <a:ext cx="3076575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94" name="Object 150"/>
          <p:cNvGraphicFramePr>
            <a:graphicFrameLocks noChangeAspect="1"/>
          </p:cNvGraphicFramePr>
          <p:nvPr/>
        </p:nvGraphicFramePr>
        <p:xfrm>
          <a:off x="5541963" y="4354513"/>
          <a:ext cx="30765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9" name="BMP 图象" r:id="rId9" imgW="3076190" imgH="1476190" progId="Paint.Picture">
                  <p:embed/>
                </p:oleObj>
              </mc:Choice>
              <mc:Fallback>
                <p:oleObj name="BMP 图象" r:id="rId9" imgW="3076190" imgH="1476190" progId="Paint.Picture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4354513"/>
                        <a:ext cx="3076575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11" name="Object 67"/>
          <p:cNvGraphicFramePr>
            <a:graphicFrameLocks noChangeAspect="1"/>
          </p:cNvGraphicFramePr>
          <p:nvPr/>
        </p:nvGraphicFramePr>
        <p:xfrm>
          <a:off x="1563688" y="1500188"/>
          <a:ext cx="54467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0" name="Equation" r:id="rId11" imgW="5473440" imgH="406080" progId="Equation.3">
                  <p:embed/>
                </p:oleObj>
              </mc:Choice>
              <mc:Fallback>
                <p:oleObj name="Equation" r:id="rId11" imgW="5473440" imgH="4060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500188"/>
                        <a:ext cx="54467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6" name="Object 62"/>
          <p:cNvGraphicFramePr>
            <a:graphicFrameLocks noChangeAspect="1"/>
          </p:cNvGraphicFramePr>
          <p:nvPr/>
        </p:nvGraphicFramePr>
        <p:xfrm>
          <a:off x="5746750" y="361950"/>
          <a:ext cx="119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1" name="Equation" r:id="rId13" imgW="1193760" imgH="850680" progId="Equation.3">
                  <p:embed/>
                </p:oleObj>
              </mc:Choice>
              <mc:Fallback>
                <p:oleObj name="Equation" r:id="rId13" imgW="1193760" imgH="8506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361950"/>
                        <a:ext cx="119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9" name="Object 65"/>
          <p:cNvGraphicFramePr>
            <a:graphicFrameLocks noChangeAspect="1"/>
          </p:cNvGraphicFramePr>
          <p:nvPr/>
        </p:nvGraphicFramePr>
        <p:xfrm>
          <a:off x="6896100" y="368300"/>
          <a:ext cx="194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2" name="Equation" r:id="rId15" imgW="1942920" imgH="850680" progId="Equation.3">
                  <p:embed/>
                </p:oleObj>
              </mc:Choice>
              <mc:Fallback>
                <p:oleObj name="Equation" r:id="rId15" imgW="1942920" imgH="85068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368300"/>
                        <a:ext cx="194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12" name="Text Box 68"/>
          <p:cNvSpPr txBox="1">
            <a:spLocks noChangeArrowheads="1"/>
          </p:cNvSpPr>
          <p:nvPr/>
        </p:nvSpPr>
        <p:spPr bwMode="auto">
          <a:xfrm>
            <a:off x="685800" y="25908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1)</a:t>
            </a:r>
            <a:r>
              <a:rPr lang="en-US" altLang="zh-CN">
                <a:latin typeface="楷体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根据收敛定理可知</a:t>
            </a:r>
            <a:r>
              <a:rPr lang="en-US" altLang="zh-CN"/>
              <a:t>,</a:t>
            </a:r>
          </a:p>
        </p:txBody>
      </p:sp>
      <p:sp>
        <p:nvSpPr>
          <p:cNvPr id="31814" name="Text Box 70"/>
          <p:cNvSpPr txBox="1">
            <a:spLocks noChangeArrowheads="1"/>
          </p:cNvSpPr>
          <p:nvPr/>
        </p:nvSpPr>
        <p:spPr bwMode="auto">
          <a:xfrm>
            <a:off x="228600" y="3962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时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  <a:r>
              <a:rPr lang="zh-CN" altLang="en-US">
                <a:latin typeface="楷体_GB2312" panose="02010609030101010101" pitchFamily="49" charset="-122"/>
              </a:rPr>
              <a:t>级数收敛于</a:t>
            </a:r>
          </a:p>
        </p:txBody>
      </p:sp>
      <p:graphicFrame>
        <p:nvGraphicFramePr>
          <p:cNvPr id="31815" name="Object 71"/>
          <p:cNvGraphicFramePr>
            <a:graphicFrameLocks noChangeAspect="1"/>
          </p:cNvGraphicFramePr>
          <p:nvPr/>
        </p:nvGraphicFramePr>
        <p:xfrm>
          <a:off x="2743200" y="3886200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3" name="Equation" r:id="rId17" imgW="1447560" imgH="850680" progId="Equation.3">
                  <p:embed/>
                </p:oleObj>
              </mc:Choice>
              <mc:Fallback>
                <p:oleObj name="Equation" r:id="rId17" imgW="1447560" imgH="85068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86200"/>
                        <a:ext cx="1447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21" name="Text Box 77"/>
          <p:cNvSpPr txBox="1">
            <a:spLocks noChangeArrowheads="1"/>
          </p:cNvSpPr>
          <p:nvPr/>
        </p:nvSpPr>
        <p:spPr bwMode="auto">
          <a:xfrm>
            <a:off x="685800" y="48768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2)  </a:t>
            </a:r>
            <a:r>
              <a:rPr lang="zh-CN" altLang="en-US"/>
              <a:t>傅氏级数的部分和逼近</a:t>
            </a:r>
          </a:p>
        </p:txBody>
      </p:sp>
      <p:sp>
        <p:nvSpPr>
          <p:cNvPr id="31822" name="Line 78"/>
          <p:cNvSpPr>
            <a:spLocks noChangeShapeType="1"/>
          </p:cNvSpPr>
          <p:nvPr/>
        </p:nvSpPr>
        <p:spPr bwMode="auto">
          <a:xfrm>
            <a:off x="2362200" y="1219200"/>
            <a:ext cx="762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23" name="Line 79"/>
          <p:cNvSpPr>
            <a:spLocks noChangeShapeType="1"/>
          </p:cNvSpPr>
          <p:nvPr/>
        </p:nvSpPr>
        <p:spPr bwMode="auto">
          <a:xfrm>
            <a:off x="3124200" y="1219200"/>
            <a:ext cx="1371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24" name="Line 80"/>
          <p:cNvSpPr>
            <a:spLocks noChangeShapeType="1"/>
          </p:cNvSpPr>
          <p:nvPr/>
        </p:nvSpPr>
        <p:spPr bwMode="auto">
          <a:xfrm>
            <a:off x="4495800" y="1219200"/>
            <a:ext cx="1371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25" name="Line 81"/>
          <p:cNvSpPr>
            <a:spLocks noChangeShapeType="1"/>
          </p:cNvSpPr>
          <p:nvPr/>
        </p:nvSpPr>
        <p:spPr bwMode="auto">
          <a:xfrm>
            <a:off x="5867400" y="1219200"/>
            <a:ext cx="1143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26" name="Line 82"/>
          <p:cNvSpPr>
            <a:spLocks noChangeShapeType="1"/>
          </p:cNvSpPr>
          <p:nvPr/>
        </p:nvSpPr>
        <p:spPr bwMode="auto">
          <a:xfrm>
            <a:off x="7010400" y="1219200"/>
            <a:ext cx="10604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99" name="Object 55"/>
          <p:cNvGraphicFramePr>
            <a:graphicFrameLocks noChangeAspect="1"/>
          </p:cNvGraphicFramePr>
          <p:nvPr/>
        </p:nvGraphicFramePr>
        <p:xfrm>
          <a:off x="704850" y="368300"/>
          <a:ext cx="351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4" name="Equation" r:id="rId19" imgW="3517560" imgH="850680" progId="Equation.3">
                  <p:embed/>
                </p:oleObj>
              </mc:Choice>
              <mc:Fallback>
                <p:oleObj name="Equation" r:id="rId19" imgW="3517560" imgH="8506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68300"/>
                        <a:ext cx="3517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3" name="Object 59"/>
          <p:cNvGraphicFramePr>
            <a:graphicFrameLocks noChangeAspect="1"/>
          </p:cNvGraphicFramePr>
          <p:nvPr/>
        </p:nvGraphicFramePr>
        <p:xfrm>
          <a:off x="4375150" y="361950"/>
          <a:ext cx="118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5" name="Equation" r:id="rId21" imgW="1180800" imgH="850680" progId="Equation.3">
                  <p:embed/>
                </p:oleObj>
              </mc:Choice>
              <mc:Fallback>
                <p:oleObj name="Equation" r:id="rId21" imgW="1180800" imgH="8506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361950"/>
                        <a:ext cx="1181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4459288" y="1981200"/>
            <a:ext cx="4456112" cy="2005013"/>
            <a:chOff x="2544" y="37"/>
            <a:chExt cx="3120" cy="1403"/>
          </a:xfrm>
        </p:grpSpPr>
        <p:sp>
          <p:nvSpPr>
            <p:cNvPr id="31835" name="Rectangle 91"/>
            <p:cNvSpPr>
              <a:spLocks noChangeArrowheads="1"/>
            </p:cNvSpPr>
            <p:nvPr/>
          </p:nvSpPr>
          <p:spPr bwMode="auto">
            <a:xfrm>
              <a:off x="2544" y="48"/>
              <a:ext cx="3120" cy="1392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rgbClr val="0066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836" name="Group 92"/>
            <p:cNvGrpSpPr>
              <a:grpSpLocks/>
            </p:cNvGrpSpPr>
            <p:nvPr/>
          </p:nvGrpSpPr>
          <p:grpSpPr bwMode="auto">
            <a:xfrm>
              <a:off x="2688" y="37"/>
              <a:ext cx="2928" cy="1307"/>
              <a:chOff x="2736" y="1344"/>
              <a:chExt cx="2928" cy="1307"/>
            </a:xfrm>
          </p:grpSpPr>
          <p:grpSp>
            <p:nvGrpSpPr>
              <p:cNvPr id="31837" name="Group 93"/>
              <p:cNvGrpSpPr>
                <a:grpSpLocks/>
              </p:cNvGrpSpPr>
              <p:nvPr/>
            </p:nvGrpSpPr>
            <p:grpSpPr bwMode="auto">
              <a:xfrm>
                <a:off x="2736" y="1344"/>
                <a:ext cx="2928" cy="1307"/>
                <a:chOff x="2640" y="1536"/>
                <a:chExt cx="2928" cy="1307"/>
              </a:xfrm>
            </p:grpSpPr>
            <p:graphicFrame>
              <p:nvGraphicFramePr>
                <p:cNvPr id="31838" name="Object 94"/>
                <p:cNvGraphicFramePr>
                  <a:graphicFrameLocks noChangeAspect="1"/>
                </p:cNvGraphicFramePr>
                <p:nvPr/>
              </p:nvGraphicFramePr>
              <p:xfrm>
                <a:off x="4032" y="2256"/>
                <a:ext cx="169" cy="1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36" name="公式" r:id="rId23" imgW="126720" imgH="139680" progId="Equation.3">
                        <p:embed/>
                      </p:oleObj>
                    </mc:Choice>
                    <mc:Fallback>
                      <p:oleObj name="公式" r:id="rId23" imgW="126720" imgH="139680" progId="Equation.3">
                        <p:embed/>
                        <p:pic>
                          <p:nvPicPr>
                            <p:cNvPr id="0" name="Object 9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2" y="2256"/>
                              <a:ext cx="169" cy="1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839" name="Object 95"/>
                <p:cNvGraphicFramePr>
                  <a:graphicFrameLocks noChangeAspect="1"/>
                </p:cNvGraphicFramePr>
                <p:nvPr/>
              </p:nvGraphicFramePr>
              <p:xfrm>
                <a:off x="4032" y="1536"/>
                <a:ext cx="236" cy="2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37" name="公式" r:id="rId25" imgW="139680" imgH="164880" progId="Equation.3">
                        <p:embed/>
                      </p:oleObj>
                    </mc:Choice>
                    <mc:Fallback>
                      <p:oleObj name="公式" r:id="rId25" imgW="139680" imgH="164880" progId="Equation.3">
                        <p:embed/>
                        <p:pic>
                          <p:nvPicPr>
                            <p:cNvPr id="0" name="Object 9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2" y="1536"/>
                              <a:ext cx="236" cy="2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840" name="Object 96"/>
                <p:cNvGraphicFramePr>
                  <a:graphicFrameLocks noChangeAspect="1"/>
                </p:cNvGraphicFramePr>
                <p:nvPr/>
              </p:nvGraphicFramePr>
              <p:xfrm>
                <a:off x="5356" y="2256"/>
                <a:ext cx="212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38" name="公式" r:id="rId27" imgW="126720" imgH="139680" progId="Equation.3">
                        <p:embed/>
                      </p:oleObj>
                    </mc:Choice>
                    <mc:Fallback>
                      <p:oleObj name="公式" r:id="rId27" imgW="126720" imgH="139680" progId="Equation.3">
                        <p:embed/>
                        <p:pic>
                          <p:nvPicPr>
                            <p:cNvPr id="0" name="Object 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56" y="2256"/>
                              <a:ext cx="212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841" name="Line 97"/>
                <p:cNvSpPr>
                  <a:spLocks noChangeShapeType="1"/>
                </p:cNvSpPr>
                <p:nvPr/>
              </p:nvSpPr>
              <p:spPr bwMode="auto">
                <a:xfrm>
                  <a:off x="2640" y="2246"/>
                  <a:ext cx="28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004" y="1632"/>
                  <a:ext cx="0" cy="12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43" name="Group 99"/>
              <p:cNvGrpSpPr>
                <a:grpSpLocks/>
              </p:cNvGrpSpPr>
              <p:nvPr/>
            </p:nvGrpSpPr>
            <p:grpSpPr bwMode="auto">
              <a:xfrm>
                <a:off x="3552" y="1488"/>
                <a:ext cx="1008" cy="1154"/>
                <a:chOff x="3456" y="1680"/>
                <a:chExt cx="1008" cy="1154"/>
              </a:xfrm>
            </p:grpSpPr>
            <p:graphicFrame>
              <p:nvGraphicFramePr>
                <p:cNvPr id="31844" name="Object 100"/>
                <p:cNvGraphicFramePr>
                  <a:graphicFrameLocks noChangeAspect="1"/>
                </p:cNvGraphicFramePr>
                <p:nvPr/>
              </p:nvGraphicFramePr>
              <p:xfrm>
                <a:off x="4080" y="2640"/>
                <a:ext cx="240" cy="1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39" name="公式" r:id="rId29" imgW="203040" imgH="164880" progId="Equation.3">
                        <p:embed/>
                      </p:oleObj>
                    </mc:Choice>
                    <mc:Fallback>
                      <p:oleObj name="公式" r:id="rId29" imgW="203040" imgH="164880" progId="Equation.3">
                        <p:embed/>
                        <p:pic>
                          <p:nvPicPr>
                            <p:cNvPr id="0" name="Object 10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0" y="2640"/>
                              <a:ext cx="240" cy="19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845" name="Object 101"/>
                <p:cNvGraphicFramePr>
                  <a:graphicFrameLocks noChangeAspect="1"/>
                </p:cNvGraphicFramePr>
                <p:nvPr/>
              </p:nvGraphicFramePr>
              <p:xfrm>
                <a:off x="3456" y="2256"/>
                <a:ext cx="432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40" name="公式" r:id="rId31" imgW="253800" imgH="139680" progId="Equation.3">
                        <p:embed/>
                      </p:oleObj>
                    </mc:Choice>
                    <mc:Fallback>
                      <p:oleObj name="公式" r:id="rId31" imgW="253800" imgH="139680" progId="Equation.3">
                        <p:embed/>
                        <p:pic>
                          <p:nvPicPr>
                            <p:cNvPr id="0" name="Object 10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2256"/>
                              <a:ext cx="432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846" name="Line 102"/>
                <p:cNvSpPr>
                  <a:spLocks noChangeShapeType="1"/>
                </p:cNvSpPr>
                <p:nvPr/>
              </p:nvSpPr>
              <p:spPr bwMode="auto">
                <a:xfrm>
                  <a:off x="4330" y="1805"/>
                  <a:ext cx="0" cy="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47" name="Line 103"/>
                <p:cNvSpPr>
                  <a:spLocks noChangeShapeType="1"/>
                </p:cNvSpPr>
                <p:nvPr/>
              </p:nvSpPr>
              <p:spPr bwMode="auto">
                <a:xfrm>
                  <a:off x="4023" y="1805"/>
                  <a:ext cx="326" cy="0"/>
                </a:xfrm>
                <a:prstGeom prst="line">
                  <a:avLst/>
                </a:prstGeom>
                <a:noFill/>
                <a:ln w="952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48" name="Line 104"/>
                <p:cNvSpPr>
                  <a:spLocks noChangeShapeType="1"/>
                </p:cNvSpPr>
                <p:nvPr/>
              </p:nvSpPr>
              <p:spPr bwMode="auto">
                <a:xfrm>
                  <a:off x="3658" y="2274"/>
                  <a:ext cx="0" cy="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49" name="Line 105"/>
                <p:cNvSpPr>
                  <a:spLocks noChangeShapeType="1"/>
                </p:cNvSpPr>
                <p:nvPr/>
              </p:nvSpPr>
              <p:spPr bwMode="auto">
                <a:xfrm>
                  <a:off x="3658" y="2728"/>
                  <a:ext cx="326" cy="0"/>
                </a:xfrm>
                <a:prstGeom prst="line">
                  <a:avLst/>
                </a:prstGeom>
                <a:noFill/>
                <a:ln w="952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50" name="Oval 106"/>
                <p:cNvSpPr>
                  <a:spLocks noChangeArrowheads="1"/>
                </p:cNvSpPr>
                <p:nvPr/>
              </p:nvSpPr>
              <p:spPr bwMode="auto">
                <a:xfrm>
                  <a:off x="3974" y="2702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51" name="Oval 107"/>
                <p:cNvSpPr>
                  <a:spLocks noChangeArrowheads="1"/>
                </p:cNvSpPr>
                <p:nvPr/>
              </p:nvSpPr>
              <p:spPr bwMode="auto">
                <a:xfrm>
                  <a:off x="3636" y="2221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52" name="Oval 108"/>
                <p:cNvSpPr>
                  <a:spLocks noChangeArrowheads="1"/>
                </p:cNvSpPr>
                <p:nvPr/>
              </p:nvSpPr>
              <p:spPr bwMode="auto">
                <a:xfrm>
                  <a:off x="4311" y="1775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1853" name="Object 109"/>
                <p:cNvGraphicFramePr>
                  <a:graphicFrameLocks noChangeAspect="1"/>
                </p:cNvGraphicFramePr>
                <p:nvPr/>
              </p:nvGraphicFramePr>
              <p:xfrm>
                <a:off x="3857" y="1680"/>
                <a:ext cx="12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41" name="公式" r:id="rId33" imgW="88560" imgH="164880" progId="Equation.3">
                        <p:embed/>
                      </p:oleObj>
                    </mc:Choice>
                    <mc:Fallback>
                      <p:oleObj name="公式" r:id="rId33" imgW="88560" imgH="164880" progId="Equation.3">
                        <p:embed/>
                        <p:pic>
                          <p:nvPicPr>
                            <p:cNvPr id="0" name="Object 10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7" y="1680"/>
                              <a:ext cx="12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854" name="Object 110"/>
                <p:cNvGraphicFramePr>
                  <a:graphicFrameLocks noChangeAspect="1"/>
                </p:cNvGraphicFramePr>
                <p:nvPr/>
              </p:nvGraphicFramePr>
              <p:xfrm>
                <a:off x="4224" y="2256"/>
                <a:ext cx="240" cy="2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42" name="公式" r:id="rId35" imgW="139680" imgH="139680" progId="Equation.3">
                        <p:embed/>
                      </p:oleObj>
                    </mc:Choice>
                    <mc:Fallback>
                      <p:oleObj name="公式" r:id="rId35" imgW="139680" imgH="139680" progId="Equation.3">
                        <p:embed/>
                        <p:pic>
                          <p:nvPicPr>
                            <p:cNvPr id="0" name="Object 1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2256"/>
                              <a:ext cx="240" cy="23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855" name="Oval 111"/>
                <p:cNvSpPr>
                  <a:spLocks noChangeArrowheads="1"/>
                </p:cNvSpPr>
                <p:nvPr/>
              </p:nvSpPr>
              <p:spPr bwMode="auto">
                <a:xfrm>
                  <a:off x="4311" y="2221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56" name="Oval 112"/>
                <p:cNvSpPr>
                  <a:spLocks noChangeArrowheads="1"/>
                </p:cNvSpPr>
                <p:nvPr/>
              </p:nvSpPr>
              <p:spPr bwMode="auto">
                <a:xfrm>
                  <a:off x="3980" y="2221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57" name="Group 113"/>
              <p:cNvGrpSpPr>
                <a:grpSpLocks/>
              </p:cNvGrpSpPr>
              <p:nvPr/>
            </p:nvGrpSpPr>
            <p:grpSpPr bwMode="auto">
              <a:xfrm>
                <a:off x="2747" y="1584"/>
                <a:ext cx="2732" cy="965"/>
                <a:chOff x="2651" y="1776"/>
                <a:chExt cx="2732" cy="965"/>
              </a:xfrm>
            </p:grpSpPr>
            <p:sp>
              <p:nvSpPr>
                <p:cNvPr id="31858" name="Oval 114"/>
                <p:cNvSpPr>
                  <a:spLocks noChangeArrowheads="1"/>
                </p:cNvSpPr>
                <p:nvPr/>
              </p:nvSpPr>
              <p:spPr bwMode="auto">
                <a:xfrm>
                  <a:off x="4657" y="2695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1859" name="Group 115"/>
                <p:cNvGrpSpPr>
                  <a:grpSpLocks/>
                </p:cNvGrpSpPr>
                <p:nvPr/>
              </p:nvGrpSpPr>
              <p:grpSpPr bwMode="auto">
                <a:xfrm>
                  <a:off x="2651" y="1776"/>
                  <a:ext cx="2732" cy="965"/>
                  <a:chOff x="2651" y="1776"/>
                  <a:chExt cx="2732" cy="965"/>
                </a:xfrm>
              </p:grpSpPr>
              <p:sp>
                <p:nvSpPr>
                  <p:cNvPr id="31860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3310" y="1805"/>
                    <a:ext cx="2" cy="93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61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56" y="1818"/>
                    <a:ext cx="0" cy="43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62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4330" y="2728"/>
                    <a:ext cx="32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63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1805"/>
                    <a:ext cx="32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64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5011" y="1805"/>
                    <a:ext cx="0" cy="92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65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5011" y="2728"/>
                    <a:ext cx="32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66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5338" y="2696"/>
                    <a:ext cx="45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67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3339" y="1805"/>
                    <a:ext cx="32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68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2651" y="1805"/>
                    <a:ext cx="32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69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2958" y="1805"/>
                    <a:ext cx="0" cy="92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70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2958" y="2728"/>
                    <a:ext cx="32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71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285" y="2696"/>
                    <a:ext cx="45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72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4678" y="1805"/>
                    <a:ext cx="0" cy="92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7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221"/>
                    <a:ext cx="45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74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221"/>
                    <a:ext cx="45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75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3291" y="2221"/>
                    <a:ext cx="45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76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221"/>
                    <a:ext cx="45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77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4985" y="1776"/>
                    <a:ext cx="45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78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3628" y="1776"/>
                    <a:ext cx="45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79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76"/>
                    <a:ext cx="45" cy="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80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34" y="2301"/>
                    <a:ext cx="0" cy="43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1899" name="Group 155"/>
          <p:cNvGrpSpPr>
            <a:grpSpLocks/>
          </p:cNvGrpSpPr>
          <p:nvPr/>
        </p:nvGrpSpPr>
        <p:grpSpPr bwMode="auto">
          <a:xfrm>
            <a:off x="5070475" y="2960688"/>
            <a:ext cx="3011488" cy="65087"/>
            <a:chOff x="3194" y="1865"/>
            <a:chExt cx="1897" cy="41"/>
          </a:xfrm>
        </p:grpSpPr>
        <p:sp>
          <p:nvSpPr>
            <p:cNvPr id="31882" name="Oval 138"/>
            <p:cNvSpPr>
              <a:spLocks noChangeArrowheads="1"/>
            </p:cNvSpPr>
            <p:nvPr/>
          </p:nvSpPr>
          <p:spPr bwMode="auto">
            <a:xfrm>
              <a:off x="4441" y="1865"/>
              <a:ext cx="41" cy="41"/>
            </a:xfrm>
            <a:prstGeom prst="ellipse">
              <a:avLst/>
            </a:prstGeom>
            <a:solidFill>
              <a:srgbClr val="6EFF41"/>
            </a:solidFill>
            <a:ln w="9525">
              <a:solidFill>
                <a:srgbClr val="6EFF4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83" name="Oval 139"/>
            <p:cNvSpPr>
              <a:spLocks noChangeArrowheads="1"/>
            </p:cNvSpPr>
            <p:nvPr/>
          </p:nvSpPr>
          <p:spPr bwMode="auto">
            <a:xfrm>
              <a:off x="5050" y="1865"/>
              <a:ext cx="41" cy="41"/>
            </a:xfrm>
            <a:prstGeom prst="ellipse">
              <a:avLst/>
            </a:prstGeom>
            <a:solidFill>
              <a:srgbClr val="6EFF41"/>
            </a:solidFill>
            <a:ln w="9525">
              <a:solidFill>
                <a:srgbClr val="6EFF4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84" name="Oval 140"/>
            <p:cNvSpPr>
              <a:spLocks noChangeArrowheads="1"/>
            </p:cNvSpPr>
            <p:nvPr/>
          </p:nvSpPr>
          <p:spPr bwMode="auto">
            <a:xfrm>
              <a:off x="3194" y="1865"/>
              <a:ext cx="41" cy="41"/>
            </a:xfrm>
            <a:prstGeom prst="ellipse">
              <a:avLst/>
            </a:prstGeom>
            <a:solidFill>
              <a:srgbClr val="6EFF41"/>
            </a:solidFill>
            <a:ln w="9525">
              <a:solidFill>
                <a:srgbClr val="6EFF4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85" name="Oval 141"/>
            <p:cNvSpPr>
              <a:spLocks noChangeArrowheads="1"/>
            </p:cNvSpPr>
            <p:nvPr/>
          </p:nvSpPr>
          <p:spPr bwMode="auto">
            <a:xfrm>
              <a:off x="3833" y="1865"/>
              <a:ext cx="41" cy="41"/>
            </a:xfrm>
            <a:prstGeom prst="ellipse">
              <a:avLst/>
            </a:prstGeom>
            <a:solidFill>
              <a:srgbClr val="6EFF41"/>
            </a:solidFill>
            <a:ln w="9525">
              <a:solidFill>
                <a:srgbClr val="6EFF4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86" name="Oval 142"/>
            <p:cNvSpPr>
              <a:spLocks noChangeArrowheads="1"/>
            </p:cNvSpPr>
            <p:nvPr/>
          </p:nvSpPr>
          <p:spPr bwMode="auto">
            <a:xfrm>
              <a:off x="3525" y="1865"/>
              <a:ext cx="41" cy="41"/>
            </a:xfrm>
            <a:prstGeom prst="ellipse">
              <a:avLst/>
            </a:prstGeom>
            <a:solidFill>
              <a:srgbClr val="6EFF41"/>
            </a:solidFill>
            <a:ln w="9525">
              <a:solidFill>
                <a:srgbClr val="6EFF4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87" name="Oval 143"/>
            <p:cNvSpPr>
              <a:spLocks noChangeArrowheads="1"/>
            </p:cNvSpPr>
            <p:nvPr/>
          </p:nvSpPr>
          <p:spPr bwMode="auto">
            <a:xfrm>
              <a:off x="4141" y="1865"/>
              <a:ext cx="41" cy="41"/>
            </a:xfrm>
            <a:prstGeom prst="ellipse">
              <a:avLst/>
            </a:prstGeom>
            <a:solidFill>
              <a:srgbClr val="6EFF41"/>
            </a:solidFill>
            <a:ln w="9525">
              <a:solidFill>
                <a:srgbClr val="6EFF4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88" name="Oval 144"/>
            <p:cNvSpPr>
              <a:spLocks noChangeArrowheads="1"/>
            </p:cNvSpPr>
            <p:nvPr/>
          </p:nvSpPr>
          <p:spPr bwMode="auto">
            <a:xfrm>
              <a:off x="4753" y="1865"/>
              <a:ext cx="41" cy="41"/>
            </a:xfrm>
            <a:prstGeom prst="ellipse">
              <a:avLst/>
            </a:prstGeom>
            <a:solidFill>
              <a:srgbClr val="6EFF41"/>
            </a:solidFill>
            <a:ln w="9525">
              <a:solidFill>
                <a:srgbClr val="6EFF4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891" name="Rectangle 147"/>
          <p:cNvSpPr>
            <a:spLocks noGrp="1" noChangeArrowheads="1"/>
          </p:cNvSpPr>
          <p:nvPr>
            <p:ph type="title"/>
          </p:nvPr>
        </p:nvSpPr>
        <p:spPr>
          <a:xfrm>
            <a:off x="609600" y="1981200"/>
            <a:ext cx="1143000" cy="685800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说明</a:t>
            </a:r>
            <a:r>
              <a:rPr lang="en-US" altLang="zh-CN" sz="2800" b="1"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31813" name="Object 69"/>
          <p:cNvGraphicFramePr>
            <a:graphicFrameLocks noChangeAspect="1"/>
          </p:cNvGraphicFramePr>
          <p:nvPr/>
        </p:nvGraphicFramePr>
        <p:xfrm>
          <a:off x="330200" y="3302000"/>
          <a:ext cx="408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3" name="Equation" r:id="rId37" imgW="4089240" imgH="431640" progId="Equation.3">
                  <p:embed/>
                </p:oleObj>
              </mc:Choice>
              <mc:Fallback>
                <p:oleObj name="Equation" r:id="rId37" imgW="4089240" imgH="4316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302000"/>
                        <a:ext cx="408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92" name="Text Box 148"/>
          <p:cNvSpPr txBox="1">
            <a:spLocks noChangeArrowheads="1"/>
          </p:cNvSpPr>
          <p:nvPr/>
        </p:nvSpPr>
        <p:spPr bwMode="auto">
          <a:xfrm>
            <a:off x="457200" y="54864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的情况见右图</a:t>
            </a:r>
            <a:r>
              <a:rPr lang="en-US" altLang="zh-CN"/>
              <a:t>.</a:t>
            </a:r>
          </a:p>
        </p:txBody>
      </p:sp>
      <p:graphicFrame>
        <p:nvGraphicFramePr>
          <p:cNvPr id="31893" name="Object 149"/>
          <p:cNvGraphicFramePr>
            <a:graphicFrameLocks noChangeAspect="1"/>
          </p:cNvGraphicFramePr>
          <p:nvPr/>
        </p:nvGraphicFramePr>
        <p:xfrm>
          <a:off x="5541963" y="4354513"/>
          <a:ext cx="31051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4" name="BMP 图象" r:id="rId39" imgW="3104762" imgH="1523810" progId="Paint.Picture">
                  <p:embed/>
                </p:oleObj>
              </mc:Choice>
              <mc:Fallback>
                <p:oleObj name="BMP 图象" r:id="rId39" imgW="3104762" imgH="1523810" progId="Paint.Picture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4354513"/>
                        <a:ext cx="31051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98" name="Rectangle 154"/>
          <p:cNvSpPr>
            <a:spLocks noChangeArrowheads="1"/>
          </p:cNvSpPr>
          <p:nvPr/>
        </p:nvSpPr>
        <p:spPr bwMode="auto">
          <a:xfrm>
            <a:off x="5541963" y="4318000"/>
            <a:ext cx="3095625" cy="1582738"/>
          </a:xfrm>
          <a:prstGeom prst="rect">
            <a:avLst/>
          </a:prstGeom>
          <a:noFill/>
          <a:ln w="76200" cmpd="tri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900" name="Picture 156" descr="F:\My Documents\数学资源库\机动.jpg"/>
          <p:cNvPicPr>
            <a:picLocks noChangeAspect="1" noChangeArrowheads="1"/>
          </p:cNvPicPr>
          <p:nvPr/>
        </p:nvPicPr>
        <p:blipFill>
          <a:blip r:embed="rId4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901" name="Text Box 15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1902" name="Picture 15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03" name="Picture 15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04" name="Picture 16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05" name="Picture 16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06" name="Picture 16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12" grpId="0" autoUpdateAnimBg="0"/>
      <p:bldP spid="31814" grpId="0" autoUpdateAnimBg="0"/>
      <p:bldP spid="31821" grpId="0" autoUpdateAnimBg="0"/>
      <p:bldP spid="31822" grpId="0" animBg="1"/>
      <p:bldP spid="31823" grpId="0" animBg="1"/>
      <p:bldP spid="31824" grpId="0" animBg="1"/>
      <p:bldP spid="31825" grpId="0" animBg="1"/>
      <p:bldP spid="31826" grpId="0" animBg="1"/>
      <p:bldP spid="31892" grpId="0" autoUpdateAnimBg="0"/>
      <p:bldP spid="318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4568825" y="935038"/>
            <a:ext cx="4498975" cy="1676400"/>
            <a:chOff x="2878" y="384"/>
            <a:chExt cx="2834" cy="1056"/>
          </a:xfrm>
        </p:grpSpPr>
        <p:graphicFrame>
          <p:nvGraphicFramePr>
            <p:cNvPr id="19459" name="Object 3"/>
            <p:cNvGraphicFramePr>
              <a:graphicFrameLocks noChangeAspect="1"/>
            </p:cNvGraphicFramePr>
            <p:nvPr/>
          </p:nvGraphicFramePr>
          <p:xfrm>
            <a:off x="5500" y="864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4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0" y="864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2878" y="863"/>
              <a:ext cx="28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1" name="Object 5"/>
            <p:cNvGraphicFramePr>
              <a:graphicFrameLocks noChangeAspect="1"/>
            </p:cNvGraphicFramePr>
            <p:nvPr/>
          </p:nvGraphicFramePr>
          <p:xfrm>
            <a:off x="3696" y="697"/>
            <a:ext cx="163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5" name="公式" r:id="rId5" imgW="126720" imgH="75960" progId="Equation.3">
                    <p:embed/>
                  </p:oleObj>
                </mc:Choice>
                <mc:Fallback>
                  <p:oleObj name="公式" r:id="rId5" imgW="126720" imgH="759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697"/>
                          <a:ext cx="163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6"/>
            <p:cNvGraphicFramePr>
              <a:graphicFrameLocks noChangeAspect="1"/>
            </p:cNvGraphicFramePr>
            <p:nvPr/>
          </p:nvGraphicFramePr>
          <p:xfrm>
            <a:off x="4368" y="624"/>
            <a:ext cx="24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6" name="公式" r:id="rId7" imgW="139680" imgH="139680" progId="Equation.3">
                    <p:embed/>
                  </p:oleObj>
                </mc:Choice>
                <mc:Fallback>
                  <p:oleObj name="公式" r:id="rId7" imgW="139680" imgH="1396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624"/>
                          <a:ext cx="24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3792" y="62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7" name="公式" r:id="rId9" imgW="139680" imgH="139680" progId="Equation.3">
                    <p:embed/>
                  </p:oleObj>
                </mc:Choice>
                <mc:Fallback>
                  <p:oleObj name="公式" r:id="rId9" imgW="139680" imgH="1396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62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4128" y="864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8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864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9"/>
            <p:cNvGraphicFramePr>
              <a:graphicFrameLocks noChangeAspect="1"/>
            </p:cNvGraphicFramePr>
            <p:nvPr/>
          </p:nvGraphicFramePr>
          <p:xfrm>
            <a:off x="4128" y="384"/>
            <a:ext cx="2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9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84"/>
                          <a:ext cx="2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3792" y="86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 flipH="1">
              <a:off x="3792" y="864"/>
              <a:ext cx="336" cy="43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V="1">
              <a:off x="4128" y="43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4128" y="864"/>
              <a:ext cx="336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4443" y="83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>
              <a:off x="3772" y="83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72" name="Rectangle 1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9906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2.</a:t>
            </a:r>
            <a:endParaRPr lang="en-US" altLang="zh-CN" sz="2800">
              <a:solidFill>
                <a:schemeClr val="tx1"/>
              </a:solidFill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304800" y="838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上的表达式为</a:t>
            </a:r>
          </a:p>
        </p:txBody>
      </p:sp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7391400" y="3810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15" imgW="1269720" imgH="406080" progId="Equation.3">
                  <p:embed/>
                </p:oleObj>
              </mc:Choice>
              <mc:Fallback>
                <p:oleObj name="Equation" r:id="rId15" imgW="126972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81000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752475" y="1447800"/>
          <a:ext cx="35909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17" imgW="3593880" imgH="1002960" progId="Equation.3">
                  <p:embed/>
                </p:oleObj>
              </mc:Choice>
              <mc:Fallback>
                <p:oleObj name="Equation" r:id="rId17" imgW="3593880" imgH="1002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1447800"/>
                        <a:ext cx="35909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304800" y="25908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将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展成傅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/>
              <a:t>叶级数</a:t>
            </a:r>
            <a:r>
              <a:rPr lang="en-US" altLang="zh-CN"/>
              <a:t>.   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622300" y="3352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ea typeface="仿宋_GB2312" panose="02010609030101010101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  <a:ea typeface="仿宋_GB2312" panose="02010609030101010101" pitchFamily="49" charset="-122"/>
              </a:rPr>
              <a:t>:</a:t>
            </a:r>
            <a:r>
              <a:rPr lang="en-US" altLang="zh-CN">
                <a:ea typeface="仿宋_GB2312" panose="02010609030101010101" pitchFamily="49" charset="-122"/>
              </a:rPr>
              <a:t> </a:t>
            </a:r>
          </a:p>
        </p:txBody>
      </p:sp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1384300" y="3187700"/>
          <a:ext cx="273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quation" r:id="rId19" imgW="2730240" imgH="850680" progId="Equation.3">
                  <p:embed/>
                </p:oleObj>
              </mc:Choice>
              <mc:Fallback>
                <p:oleObj name="Equation" r:id="rId19" imgW="2730240" imgH="850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3187700"/>
                        <a:ext cx="2730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5080000" y="4267200"/>
          <a:ext cx="276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21" imgW="2768400" imgH="850680" progId="Equation.3">
                  <p:embed/>
                </p:oleObj>
              </mc:Choice>
              <mc:Fallback>
                <p:oleObj name="Equation" r:id="rId21" imgW="2768400" imgH="850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4267200"/>
                        <a:ext cx="2768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1443038" y="4267200"/>
          <a:ext cx="355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23" imgW="3555720" imgH="850680" progId="Equation.3">
                  <p:embed/>
                </p:oleObj>
              </mc:Choice>
              <mc:Fallback>
                <p:oleObj name="Equation" r:id="rId23" imgW="3555720" imgH="8506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267200"/>
                        <a:ext cx="3556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26"/>
          <p:cNvGraphicFramePr>
            <a:graphicFrameLocks noChangeAspect="1"/>
          </p:cNvGraphicFramePr>
          <p:nvPr/>
        </p:nvGraphicFramePr>
        <p:xfrm>
          <a:off x="4232275" y="3213100"/>
          <a:ext cx="1765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25" imgW="1765080" imgH="850680" progId="Equation.3">
                  <p:embed/>
                </p:oleObj>
              </mc:Choice>
              <mc:Fallback>
                <p:oleObj name="Equation" r:id="rId25" imgW="1765080" imgH="850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3213100"/>
                        <a:ext cx="1765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27"/>
          <p:cNvGraphicFramePr>
            <a:graphicFrameLocks noChangeAspect="1"/>
          </p:cNvGraphicFramePr>
          <p:nvPr/>
        </p:nvGraphicFramePr>
        <p:xfrm>
          <a:off x="6096000" y="3124200"/>
          <a:ext cx="2006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Equation" r:id="rId27" imgW="2006280" imgH="977760" progId="Equation.3">
                  <p:embed/>
                </p:oleObj>
              </mc:Choice>
              <mc:Fallback>
                <p:oleObj name="Equation" r:id="rId27" imgW="2006280" imgH="9777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24200"/>
                        <a:ext cx="2006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28"/>
          <p:cNvGraphicFramePr>
            <a:graphicFrameLocks noChangeAspect="1"/>
          </p:cNvGraphicFramePr>
          <p:nvPr/>
        </p:nvGraphicFramePr>
        <p:xfrm>
          <a:off x="8077200" y="3263900"/>
          <a:ext cx="83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Equation" r:id="rId29" imgW="838080" imgH="850680" progId="Equation.3">
                  <p:embed/>
                </p:oleObj>
              </mc:Choice>
              <mc:Fallback>
                <p:oleObj name="Equation" r:id="rId29" imgW="838080" imgH="8506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263900"/>
                        <a:ext cx="83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29"/>
          <p:cNvGraphicFramePr>
            <a:graphicFrameLocks noChangeAspect="1"/>
          </p:cNvGraphicFramePr>
          <p:nvPr/>
        </p:nvGraphicFramePr>
        <p:xfrm>
          <a:off x="1905000" y="5334000"/>
          <a:ext cx="3746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31" imgW="3746160" imgH="914400" progId="Equation.3">
                  <p:embed/>
                </p:oleObj>
              </mc:Choice>
              <mc:Fallback>
                <p:oleObj name="Equation" r:id="rId31" imgW="3746160" imgH="914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0"/>
                        <a:ext cx="3746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30"/>
          <p:cNvGraphicFramePr>
            <a:graphicFrameLocks noChangeAspect="1"/>
          </p:cNvGraphicFramePr>
          <p:nvPr/>
        </p:nvGraphicFramePr>
        <p:xfrm>
          <a:off x="5765800" y="5372100"/>
          <a:ext cx="1778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33" imgW="1777680" imgH="876240" progId="Equation.3">
                  <p:embed/>
                </p:oleObj>
              </mc:Choice>
              <mc:Fallback>
                <p:oleObj name="Equation" r:id="rId33" imgW="1777680" imgH="8762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5372100"/>
                        <a:ext cx="1778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7" name="Group 31"/>
          <p:cNvGrpSpPr>
            <a:grpSpLocks/>
          </p:cNvGrpSpPr>
          <p:nvPr/>
        </p:nvGrpSpPr>
        <p:grpSpPr bwMode="auto">
          <a:xfrm>
            <a:off x="4495800" y="1282700"/>
            <a:ext cx="4241800" cy="1104900"/>
            <a:chOff x="2832" y="611"/>
            <a:chExt cx="2672" cy="696"/>
          </a:xfrm>
        </p:grpSpPr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>
              <a:off x="3112" y="864"/>
              <a:ext cx="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Line 33"/>
            <p:cNvSpPr>
              <a:spLocks noChangeShapeType="1"/>
            </p:cNvSpPr>
            <p:nvPr/>
          </p:nvSpPr>
          <p:spPr bwMode="auto">
            <a:xfrm flipH="1">
              <a:off x="3120" y="864"/>
              <a:ext cx="336" cy="43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 flipH="1">
              <a:off x="4464" y="853"/>
              <a:ext cx="8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 flipH="1">
              <a:off x="4472" y="864"/>
              <a:ext cx="336" cy="43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2" name="Line 36"/>
            <p:cNvSpPr>
              <a:spLocks noChangeShapeType="1"/>
            </p:cNvSpPr>
            <p:nvPr/>
          </p:nvSpPr>
          <p:spPr bwMode="auto">
            <a:xfrm flipH="1">
              <a:off x="5168" y="864"/>
              <a:ext cx="8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3" name="Line 37"/>
            <p:cNvSpPr>
              <a:spLocks noChangeShapeType="1"/>
            </p:cNvSpPr>
            <p:nvPr/>
          </p:nvSpPr>
          <p:spPr bwMode="auto">
            <a:xfrm flipH="1">
              <a:off x="5168" y="875"/>
              <a:ext cx="336" cy="43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94" name="Object 38"/>
            <p:cNvGraphicFramePr>
              <a:graphicFrameLocks noChangeAspect="1"/>
            </p:cNvGraphicFramePr>
            <p:nvPr/>
          </p:nvGraphicFramePr>
          <p:xfrm>
            <a:off x="4656" y="624"/>
            <a:ext cx="16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0" name="公式" r:id="rId35" imgW="126720" imgH="164880" progId="Equation.3">
                    <p:embed/>
                  </p:oleObj>
                </mc:Choice>
                <mc:Fallback>
                  <p:oleObj name="公式" r:id="rId35" imgW="126720" imgH="1648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624"/>
                          <a:ext cx="16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5" name="Object 39"/>
            <p:cNvGraphicFramePr>
              <a:graphicFrameLocks noChangeAspect="1"/>
            </p:cNvGraphicFramePr>
            <p:nvPr/>
          </p:nvGraphicFramePr>
          <p:xfrm>
            <a:off x="5040" y="611"/>
            <a:ext cx="16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1" name="公式" r:id="rId37" imgW="114120" imgH="177480" progId="Equation.3">
                    <p:embed/>
                  </p:oleObj>
                </mc:Choice>
                <mc:Fallback>
                  <p:oleObj name="公式" r:id="rId37" imgW="114120" imgH="1774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611"/>
                          <a:ext cx="162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6" name="Object 40"/>
            <p:cNvGraphicFramePr>
              <a:graphicFrameLocks noChangeAspect="1"/>
            </p:cNvGraphicFramePr>
            <p:nvPr/>
          </p:nvGraphicFramePr>
          <p:xfrm>
            <a:off x="4752" y="624"/>
            <a:ext cx="24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2" name="公式" r:id="rId39" imgW="139680" imgH="139680" progId="Equation.3">
                    <p:embed/>
                  </p:oleObj>
                </mc:Choice>
                <mc:Fallback>
                  <p:oleObj name="公式" r:id="rId39" imgW="139680" imgH="1396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624"/>
                          <a:ext cx="24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7" name="Object 41"/>
            <p:cNvGraphicFramePr>
              <a:graphicFrameLocks noChangeAspect="1"/>
            </p:cNvGraphicFramePr>
            <p:nvPr/>
          </p:nvGraphicFramePr>
          <p:xfrm>
            <a:off x="5136" y="625"/>
            <a:ext cx="24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3" name="公式" r:id="rId41" imgW="139680" imgH="139680" progId="Equation.3">
                    <p:embed/>
                  </p:oleObj>
                </mc:Choice>
                <mc:Fallback>
                  <p:oleObj name="公式" r:id="rId41" imgW="139680" imgH="1396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625"/>
                          <a:ext cx="24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8" name="Object 42"/>
            <p:cNvGraphicFramePr>
              <a:graphicFrameLocks noChangeAspect="1"/>
            </p:cNvGraphicFramePr>
            <p:nvPr/>
          </p:nvGraphicFramePr>
          <p:xfrm>
            <a:off x="3024" y="625"/>
            <a:ext cx="24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4" name="公式" r:id="rId43" imgW="139680" imgH="139680" progId="Equation.3">
                    <p:embed/>
                  </p:oleObj>
                </mc:Choice>
                <mc:Fallback>
                  <p:oleObj name="公式" r:id="rId43" imgW="139680" imgH="1396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625"/>
                          <a:ext cx="24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9" name="Object 43"/>
            <p:cNvGraphicFramePr>
              <a:graphicFrameLocks noChangeAspect="1"/>
            </p:cNvGraphicFramePr>
            <p:nvPr/>
          </p:nvGraphicFramePr>
          <p:xfrm>
            <a:off x="3456" y="624"/>
            <a:ext cx="24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5" name="公式" r:id="rId45" imgW="139680" imgH="139680" progId="Equation.3">
                    <p:embed/>
                  </p:oleObj>
                </mc:Choice>
                <mc:Fallback>
                  <p:oleObj name="公式" r:id="rId45" imgW="139680" imgH="13968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624"/>
                          <a:ext cx="24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0" name="Object 44"/>
            <p:cNvGraphicFramePr>
              <a:graphicFrameLocks noChangeAspect="1"/>
            </p:cNvGraphicFramePr>
            <p:nvPr/>
          </p:nvGraphicFramePr>
          <p:xfrm>
            <a:off x="3264" y="697"/>
            <a:ext cx="163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6" name="公式" r:id="rId47" imgW="126720" imgH="75960" progId="Equation.3">
                    <p:embed/>
                  </p:oleObj>
                </mc:Choice>
                <mc:Fallback>
                  <p:oleObj name="公式" r:id="rId47" imgW="126720" imgH="759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697"/>
                          <a:ext cx="163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1" name="Object 45"/>
            <p:cNvGraphicFramePr>
              <a:graphicFrameLocks noChangeAspect="1"/>
            </p:cNvGraphicFramePr>
            <p:nvPr/>
          </p:nvGraphicFramePr>
          <p:xfrm>
            <a:off x="2832" y="697"/>
            <a:ext cx="163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7" name="公式" r:id="rId49" imgW="126720" imgH="75960" progId="Equation.3">
                    <p:embed/>
                  </p:oleObj>
                </mc:Choice>
                <mc:Fallback>
                  <p:oleObj name="公式" r:id="rId49" imgW="126720" imgH="759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697"/>
                          <a:ext cx="163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2" name="Line 46"/>
            <p:cNvSpPr>
              <a:spLocks noChangeShapeType="1"/>
            </p:cNvSpPr>
            <p:nvPr/>
          </p:nvSpPr>
          <p:spPr bwMode="auto">
            <a:xfrm>
              <a:off x="3456" y="864"/>
              <a:ext cx="336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3" name="Line 47"/>
            <p:cNvSpPr>
              <a:spLocks noChangeShapeType="1"/>
            </p:cNvSpPr>
            <p:nvPr/>
          </p:nvSpPr>
          <p:spPr bwMode="auto">
            <a:xfrm>
              <a:off x="4800" y="864"/>
              <a:ext cx="336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Line 48"/>
            <p:cNvSpPr>
              <a:spLocks noChangeShapeType="1"/>
            </p:cNvSpPr>
            <p:nvPr/>
          </p:nvSpPr>
          <p:spPr bwMode="auto">
            <a:xfrm>
              <a:off x="2879" y="864"/>
              <a:ext cx="195" cy="1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5" name="Oval 49"/>
            <p:cNvSpPr>
              <a:spLocks noChangeArrowheads="1"/>
            </p:cNvSpPr>
            <p:nvPr/>
          </p:nvSpPr>
          <p:spPr bwMode="auto">
            <a:xfrm>
              <a:off x="5159" y="83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6" name="Oval 50"/>
            <p:cNvSpPr>
              <a:spLocks noChangeArrowheads="1"/>
            </p:cNvSpPr>
            <p:nvPr/>
          </p:nvSpPr>
          <p:spPr bwMode="auto">
            <a:xfrm>
              <a:off x="3083" y="838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507" name="Object 51"/>
            <p:cNvGraphicFramePr>
              <a:graphicFrameLocks noChangeAspect="1"/>
            </p:cNvGraphicFramePr>
            <p:nvPr/>
          </p:nvGraphicFramePr>
          <p:xfrm>
            <a:off x="2928" y="611"/>
            <a:ext cx="16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8" name="公式" r:id="rId51" imgW="114120" imgH="177480" progId="Equation.3">
                    <p:embed/>
                  </p:oleObj>
                </mc:Choice>
                <mc:Fallback>
                  <p:oleObj name="公式" r:id="rId51" imgW="114120" imgH="1774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611"/>
                          <a:ext cx="162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8" name="Object 52"/>
            <p:cNvGraphicFramePr>
              <a:graphicFrameLocks noChangeAspect="1"/>
            </p:cNvGraphicFramePr>
            <p:nvPr/>
          </p:nvGraphicFramePr>
          <p:xfrm>
            <a:off x="3360" y="624"/>
            <a:ext cx="16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9" name="公式" r:id="rId53" imgW="126720" imgH="164880" progId="Equation.3">
                    <p:embed/>
                  </p:oleObj>
                </mc:Choice>
                <mc:Fallback>
                  <p:oleObj name="公式" r:id="rId53" imgW="126720" imgH="16488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624"/>
                          <a:ext cx="16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1349375" y="304800"/>
            <a:ext cx="611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是周期为 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zh-CN" altLang="en-US">
                <a:sym typeface="Symbol" panose="05050102010706020507" pitchFamily="18" charset="2"/>
              </a:rPr>
              <a:t>的周期函数 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它在 </a:t>
            </a:r>
          </a:p>
        </p:txBody>
      </p:sp>
      <p:pic>
        <p:nvPicPr>
          <p:cNvPr id="19511" name="Picture 55" descr="F:\My Documents\数学资源库\机动.jpg"/>
          <p:cNvPicPr>
            <a:picLocks noChangeAspect="1" noChangeArrowheads="1"/>
          </p:cNvPicPr>
          <p:nvPr/>
        </p:nvPicPr>
        <p:blipFill>
          <a:blip r:embed="rId5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12" name="Text Box 5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9513" name="Picture 5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14" name="Picture 5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15" name="Picture 5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16" name="Picture 6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17" name="Picture 6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4" grpId="0" autoUpdateAnimBg="0"/>
      <p:bldP spid="19477" grpId="0" autoUpdateAnimBg="0"/>
      <p:bldP spid="1947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6934200" y="2260600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Equation" r:id="rId3" imgW="1904760" imgH="406080" progId="Equation.3">
                  <p:embed/>
                </p:oleObj>
              </mc:Choice>
              <mc:Fallback>
                <p:oleObj name="Equation" r:id="rId3" imgW="190476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60600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839788" y="1435100"/>
          <a:ext cx="35798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Equation" r:id="rId5" imgW="3581280" imgH="850680" progId="Equation.3">
                  <p:embed/>
                </p:oleObj>
              </mc:Choice>
              <mc:Fallback>
                <p:oleObj name="Equation" r:id="rId5" imgW="358128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435100"/>
                        <a:ext cx="35798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7129463" y="1371600"/>
          <a:ext cx="132873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Equation" r:id="rId7" imgW="1396800" imgH="939600" progId="Equation.3">
                  <p:embed/>
                </p:oleObj>
              </mc:Choice>
              <mc:Fallback>
                <p:oleObj name="Equation" r:id="rId7" imgW="139680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463" y="1371600"/>
                        <a:ext cx="1328737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845300" y="75565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Equation" r:id="rId9" imgW="2070000" imgH="406080" progId="Equation.3">
                  <p:embed/>
                </p:oleObj>
              </mc:Choice>
              <mc:Fallback>
                <p:oleObj name="Equation" r:id="rId9" imgW="20700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755650"/>
                        <a:ext cx="2070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098800" y="398463"/>
          <a:ext cx="67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Equation" r:id="rId11" imgW="672840" imgH="888840" progId="Equation.3">
                  <p:embed/>
                </p:oleObj>
              </mc:Choice>
              <mc:Fallback>
                <p:oleObj name="Equation" r:id="rId11" imgW="67284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98463"/>
                        <a:ext cx="67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221288" y="381000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Equation" r:id="rId13" imgW="1422360" imgH="330120" progId="Equation.3">
                  <p:embed/>
                </p:oleObj>
              </mc:Choice>
              <mc:Fallback>
                <p:oleObj name="Equation" r:id="rId13" imgW="142236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381000"/>
                        <a:ext cx="142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822700" y="990600"/>
          <a:ext cx="243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15" imgW="2438280" imgH="406080" progId="Equation.3">
                  <p:embed/>
                </p:oleObj>
              </mc:Choice>
              <mc:Fallback>
                <p:oleObj name="Equation" r:id="rId15" imgW="243828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990600"/>
                        <a:ext cx="243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4548188" y="1435100"/>
          <a:ext cx="25384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17" imgW="2539800" imgH="850680" progId="Equation.3">
                  <p:embed/>
                </p:oleObj>
              </mc:Choice>
              <mc:Fallback>
                <p:oleObj name="Equation" r:id="rId17" imgW="2539800" imgH="850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1435100"/>
                        <a:ext cx="25384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700088" y="26416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" name="Equation" r:id="rId19" imgW="1028520" imgH="406080" progId="Equation.3">
                  <p:embed/>
                </p:oleObj>
              </mc:Choice>
              <mc:Fallback>
                <p:oleObj name="Equation" r:id="rId19" imgW="102852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6416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1811338" y="2370138"/>
          <a:ext cx="83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name="Equation" r:id="rId21" imgW="838080" imgH="850680" progId="Equation.3">
                  <p:embed/>
                </p:oleObj>
              </mc:Choice>
              <mc:Fallback>
                <p:oleObj name="Equation" r:id="rId21" imgW="83808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370138"/>
                        <a:ext cx="83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643188" y="2590800"/>
          <a:ext cx="24622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3" name="Equation" r:id="rId23" imgW="2463480" imgH="419040" progId="Equation.3">
                  <p:embed/>
                </p:oleObj>
              </mc:Choice>
              <mc:Fallback>
                <p:oleObj name="Equation" r:id="rId23" imgW="246348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590800"/>
                        <a:ext cx="24622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2833688" y="2362200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Equation" r:id="rId25" imgW="291960" imgH="850680" progId="Equation.3">
                  <p:embed/>
                </p:oleObj>
              </mc:Choice>
              <mc:Fallback>
                <p:oleObj name="Equation" r:id="rId25" imgW="29196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362200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4254500" y="259080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Equation" r:id="rId27" imgW="698400" imgH="330120" progId="Equation.3">
                  <p:embed/>
                </p:oleObj>
              </mc:Choice>
              <mc:Fallback>
                <p:oleObj name="Equation" r:id="rId27" imgW="698400" imgH="3301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2590800"/>
                        <a:ext cx="698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5170488" y="2349500"/>
          <a:ext cx="1687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29" imgW="1688760" imgH="850680" progId="Equation.3">
                  <p:embed/>
                </p:oleObj>
              </mc:Choice>
              <mc:Fallback>
                <p:oleObj name="Equation" r:id="rId29" imgW="168876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2349500"/>
                        <a:ext cx="16875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1677988" y="3479800"/>
          <a:ext cx="38084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31" imgW="3809880" imgH="419040" progId="Equation.3">
                  <p:embed/>
                </p:oleObj>
              </mc:Choice>
              <mc:Fallback>
                <p:oleObj name="Equation" r:id="rId31" imgW="380988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3479800"/>
                        <a:ext cx="38084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2171700" y="3276600"/>
          <a:ext cx="614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Equation" r:id="rId33" imgW="647640" imgH="876240" progId="Equation.3">
                  <p:embed/>
                </p:oleObj>
              </mc:Choice>
              <mc:Fallback>
                <p:oleObj name="Equation" r:id="rId33" imgW="647640" imgH="876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276600"/>
                        <a:ext cx="6143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4127500" y="3267075"/>
          <a:ext cx="21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Equation" r:id="rId35" imgW="215640" imgH="850680" progId="Equation.3">
                  <p:embed/>
                </p:oleObj>
              </mc:Choice>
              <mc:Fallback>
                <p:oleObj name="Equation" r:id="rId35" imgW="215640" imgH="850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3267075"/>
                        <a:ext cx="21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5551488" y="3263900"/>
          <a:ext cx="1687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37" imgW="1688760" imgH="850680" progId="Equation.3">
                  <p:embed/>
                </p:oleObj>
              </mc:Choice>
              <mc:Fallback>
                <p:oleObj name="Equation" r:id="rId37" imgW="1688760" imgH="850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263900"/>
                        <a:ext cx="16875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1695450" y="4419600"/>
          <a:ext cx="3630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Equation" r:id="rId39" imgW="3632040" imgH="419040" progId="Equation.3">
                  <p:embed/>
                </p:oleObj>
              </mc:Choice>
              <mc:Fallback>
                <p:oleObj name="Equation" r:id="rId39" imgW="363204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419600"/>
                        <a:ext cx="3630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2070100" y="4197350"/>
          <a:ext cx="6270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Equation" r:id="rId41" imgW="660240" imgH="876240" progId="Equation.3">
                  <p:embed/>
                </p:oleObj>
              </mc:Choice>
              <mc:Fallback>
                <p:oleObj name="Equation" r:id="rId41" imgW="660240" imgH="876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197350"/>
                        <a:ext cx="6270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3962400" y="4191000"/>
          <a:ext cx="22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Equation" r:id="rId43" imgW="228600" imgH="850680" progId="Equation.3">
                  <p:embed/>
                </p:oleObj>
              </mc:Choice>
              <mc:Fallback>
                <p:oleObj name="Equation" r:id="rId43" imgW="228600" imgH="850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91000"/>
                        <a:ext cx="228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5410200" y="4559300"/>
          <a:ext cx="6096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Equation" r:id="rId45" imgW="609480" imgH="114120" progId="Equation.3">
                  <p:embed/>
                </p:oleObj>
              </mc:Choice>
              <mc:Fallback>
                <p:oleObj name="Equation" r:id="rId45" imgW="609480" imgH="1141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559300"/>
                        <a:ext cx="6096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762000" y="374650"/>
          <a:ext cx="2222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Equation" r:id="rId47" imgW="2222280" imgH="876240" progId="Equation.3">
                  <p:embed/>
                </p:oleObj>
              </mc:Choice>
              <mc:Fallback>
                <p:oleObj name="Equation" r:id="rId47" imgW="2222280" imgH="876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4650"/>
                        <a:ext cx="2222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3613150" y="228600"/>
          <a:ext cx="1409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Equation" r:id="rId49" imgW="1409400" imgH="723600" progId="Equation.3">
                  <p:embed/>
                </p:oleObj>
              </mc:Choice>
              <mc:Fallback>
                <p:oleObj name="Equation" r:id="rId49" imgW="1409400" imgH="723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28600"/>
                        <a:ext cx="1409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1219200" y="5105400"/>
          <a:ext cx="7210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Equation" r:id="rId51" imgW="7213320" imgH="406080" progId="Equation.3">
                  <p:embed/>
                </p:oleObj>
              </mc:Choice>
              <mc:Fallback>
                <p:oleObj name="Equation" r:id="rId51" imgW="7213320" imgH="406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7210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609600" y="57023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当</a:t>
            </a:r>
            <a:endParaRPr lang="zh-CN" altLang="en-US">
              <a:ea typeface="仿宋_GB2312" panose="02010609030101010101" pitchFamily="49" charset="-122"/>
            </a:endParaRPr>
          </a:p>
        </p:txBody>
      </p:sp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2032000" y="5791200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Equation" r:id="rId53" imgW="1930320" imgH="406080" progId="Equation.3">
                  <p:embed/>
                </p:oleObj>
              </mc:Choice>
              <mc:Fallback>
                <p:oleObj name="Equation" r:id="rId53" imgW="1930320" imgH="406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791200"/>
                        <a:ext cx="193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3886200" y="5703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级数收敛于</a:t>
            </a:r>
          </a:p>
        </p:txBody>
      </p:sp>
      <p:graphicFrame>
        <p:nvGraphicFramePr>
          <p:cNvPr id="20511" name="Object 31"/>
          <p:cNvGraphicFramePr>
            <a:graphicFrameLocks noChangeAspect="1"/>
          </p:cNvGraphicFramePr>
          <p:nvPr/>
        </p:nvGraphicFramePr>
        <p:xfrm>
          <a:off x="6376988" y="5549900"/>
          <a:ext cx="212248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Equation" r:id="rId55" imgW="2234880" imgH="850680" progId="Equation.3">
                  <p:embed/>
                </p:oleObj>
              </mc:Choice>
              <mc:Fallback>
                <p:oleObj name="Equation" r:id="rId55" imgW="2234880" imgH="850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988" y="5549900"/>
                        <a:ext cx="2122487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9" name="Picture 79" descr="F:\My Documents\数学资源库\机动.jpg"/>
          <p:cNvPicPr>
            <a:picLocks noChangeAspect="1" noChangeArrowheads="1"/>
          </p:cNvPicPr>
          <p:nvPr/>
        </p:nvPicPr>
        <p:blipFill>
          <a:blip r:embed="rId5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0" name="Text Box 8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0561" name="Picture 8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2" name="Picture 8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3" name="Picture 8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4" name="Picture 8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5" name="Picture 8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8" grpId="0" autoUpdateAnimBg="0"/>
      <p:bldP spid="205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316163" y="1117600"/>
          <a:ext cx="30083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3" imgW="3009600" imgH="406080" progId="Equation.3">
                  <p:embed/>
                </p:oleObj>
              </mc:Choice>
              <mc:Fallback>
                <p:oleObj name="Equation" r:id="rId3" imgW="300960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117600"/>
                        <a:ext cx="30083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2819400" y="1676400"/>
            <a:ext cx="179388" cy="990600"/>
          </a:xfrm>
          <a:prstGeom prst="downArrow">
            <a:avLst>
              <a:gd name="adj1" fmla="val 50000"/>
              <a:gd name="adj2" fmla="val 138053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971800" y="1828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周期延拓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914525" y="3124200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5" imgW="1054080" imgH="406080" progId="Equation.3">
                  <p:embed/>
                </p:oleObj>
              </mc:Choice>
              <mc:Fallback>
                <p:oleObj name="Equation" r:id="rId5" imgW="10540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3124200"/>
                        <a:ext cx="105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971800" y="42672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</a:rPr>
              <a:t>傅</a:t>
            </a:r>
            <a:r>
              <a:rPr lang="zh-CN" altLang="en-US" b="1">
                <a:solidFill>
                  <a:schemeClr val="accent2"/>
                </a:solidFill>
                <a:sym typeface="Symbol" panose="05050102010706020507" pitchFamily="18" charset="2"/>
              </a:rPr>
              <a:t>里</a:t>
            </a:r>
            <a:r>
              <a:rPr lang="zh-CN" altLang="en-US">
                <a:solidFill>
                  <a:schemeClr val="accent2"/>
                </a:solidFill>
              </a:rPr>
              <a:t>叶展开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676400" y="5191125"/>
          <a:ext cx="240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7" imgW="2400120" imgH="457200" progId="Equation.3">
                  <p:embed/>
                </p:oleObj>
              </mc:Choice>
              <mc:Fallback>
                <p:oleObj name="Equation" r:id="rId7" imgW="240012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91125"/>
                        <a:ext cx="240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038600" y="5119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上的傅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/>
              <a:t>叶级数</a:t>
            </a:r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7620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定义在</a:t>
            </a:r>
            <a:r>
              <a:rPr lang="en-US" altLang="zh-CN" sz="2800" b="1">
                <a:ea typeface="楷体_GB2312" panose="02010609030101010101" pitchFamily="49" charset="-122"/>
              </a:rPr>
              <a:t>[–</a:t>
            </a:r>
            <a:r>
              <a:rPr lang="en-US" altLang="zh-CN" sz="2800" b="1">
                <a:ea typeface="楷体_GB2312" panose="02010609030101010101" pitchFamily="49" charset="-122"/>
                <a:sym typeface="Symbol" panose="05050102010706020507" pitchFamily="18" charset="2"/>
              </a:rPr>
              <a:t> </a:t>
            </a:r>
            <a:r>
              <a:rPr lang="en-US" altLang="zh-CN" sz="2800" b="1">
                <a:ea typeface="楷体_GB2312" panose="02010609030101010101" pitchFamily="49" charset="-122"/>
              </a:rPr>
              <a:t>,</a:t>
            </a:r>
            <a:r>
              <a:rPr lang="en-US" altLang="zh-CN" sz="2800" b="1">
                <a:ea typeface="楷体_GB2312" panose="02010609030101010101" pitchFamily="49" charset="-122"/>
                <a:sym typeface="Symbol" panose="05050102010706020507" pitchFamily="18" charset="2"/>
              </a:rPr>
              <a:t>]</a:t>
            </a:r>
            <a:r>
              <a:rPr lang="zh-CN" altLang="en-US" sz="2800" b="1">
                <a:ea typeface="楷体_GB2312" panose="02010609030101010101" pitchFamily="49" charset="-122"/>
                <a:sym typeface="Symbol" panose="05050102010706020507" pitchFamily="18" charset="2"/>
              </a:rPr>
              <a:t>上的函数 </a:t>
            </a:r>
            <a:r>
              <a:rPr lang="en-US" altLang="zh-CN" sz="2800" b="1" i="1">
                <a:ea typeface="楷体_GB2312" panose="02010609030101010101" pitchFamily="49" charset="-122"/>
                <a:sym typeface="Symbol" panose="05050102010706020507" pitchFamily="18" charset="2"/>
              </a:rPr>
              <a:t>f </a:t>
            </a:r>
            <a:r>
              <a:rPr lang="en-US" altLang="zh-CN" sz="2800" b="1"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ea typeface="楷体_GB2312" panose="0201060903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>
                <a:ea typeface="楷体_GB2312" panose="0201060903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b="1">
                <a:ea typeface="楷体_GB2312" panose="02010609030101010101" pitchFamily="49" charset="-122"/>
                <a:sym typeface="Symbol" panose="05050102010706020507" pitchFamily="18" charset="2"/>
              </a:rPr>
              <a:t>的傅氏级数展开法</a:t>
            </a:r>
          </a:p>
        </p:txBody>
      </p:sp>
      <p:sp>
        <p:nvSpPr>
          <p:cNvPr id="21516" name="AutoShape 12"/>
          <p:cNvSpPr>
            <a:spLocks noChangeArrowheads="1"/>
          </p:cNvSpPr>
          <p:nvPr/>
        </p:nvSpPr>
        <p:spPr bwMode="auto">
          <a:xfrm>
            <a:off x="2819400" y="4038600"/>
            <a:ext cx="179388" cy="990600"/>
          </a:xfrm>
          <a:prstGeom prst="downArrow">
            <a:avLst>
              <a:gd name="adj1" fmla="val 50000"/>
              <a:gd name="adj2" fmla="val 138053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1517" name="AutoShape 13"/>
          <p:cNvSpPr>
            <a:spLocks/>
          </p:cNvSpPr>
          <p:nvPr/>
        </p:nvSpPr>
        <p:spPr bwMode="auto">
          <a:xfrm>
            <a:off x="3044825" y="2819400"/>
            <a:ext cx="155575" cy="990600"/>
          </a:xfrm>
          <a:prstGeom prst="leftBrace">
            <a:avLst>
              <a:gd name="adj1" fmla="val 53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3276600" y="2794000"/>
          <a:ext cx="4037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9" imgW="4038480" imgH="406080" progId="Equation.3">
                  <p:embed/>
                </p:oleObj>
              </mc:Choice>
              <mc:Fallback>
                <p:oleObj name="Equation" r:id="rId9" imgW="403848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94000"/>
                        <a:ext cx="40370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3273425" y="3479800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11" imgW="1892160" imgH="406080" progId="Equation.3">
                  <p:embed/>
                </p:oleObj>
              </mc:Choice>
              <mc:Fallback>
                <p:oleObj name="Equation" r:id="rId11" imgW="18921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3479800"/>
                        <a:ext cx="189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5410200" y="33670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其它</a:t>
            </a:r>
          </a:p>
        </p:txBody>
      </p:sp>
      <p:pic>
        <p:nvPicPr>
          <p:cNvPr id="21521" name="Picture 17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1523" name="Picture 1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4" name="Picture 2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5" name="Picture 2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6" name="Picture 2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7" name="Picture 2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08" grpId="0" autoUpdateAnimBg="0"/>
      <p:bldP spid="21510" grpId="0" autoUpdateAnimBg="0"/>
      <p:bldP spid="21514" grpId="0" autoUpdateAnimBg="0"/>
      <p:bldP spid="21516" grpId="0" animBg="1"/>
      <p:bldP spid="21517" grpId="0" animBg="1"/>
      <p:bldP spid="2152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22860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3.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将函数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628900" y="139700"/>
          <a:ext cx="3860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3" imgW="3860640" imgH="1002960" progId="Equation.3">
                  <p:embed/>
                </p:oleObj>
              </mc:Choice>
              <mc:Fallback>
                <p:oleObj name="Equation" r:id="rId3" imgW="3860640" imgH="1002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39700"/>
                        <a:ext cx="3860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级数 </a:t>
            </a:r>
            <a:r>
              <a:rPr lang="en-US" altLang="zh-CN"/>
              <a:t>.</a:t>
            </a:r>
            <a:endParaRPr lang="en-US" altLang="zh-CN" sz="2400" b="1">
              <a:solidFill>
                <a:schemeClr val="accent2"/>
              </a:solidFill>
              <a:ea typeface="仿宋_GB2312" panose="02010609030101010101" pitchFamily="49" charset="-122"/>
            </a:endParaRPr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4648200" y="1265238"/>
            <a:ext cx="4186238" cy="1096962"/>
            <a:chOff x="2544" y="1344"/>
            <a:chExt cx="2928" cy="768"/>
          </a:xfrm>
        </p:grpSpPr>
        <p:graphicFrame>
          <p:nvGraphicFramePr>
            <p:cNvPr id="22536" name="Object 8"/>
            <p:cNvGraphicFramePr>
              <a:graphicFrameLocks noChangeAspect="1"/>
            </p:cNvGraphicFramePr>
            <p:nvPr/>
          </p:nvGraphicFramePr>
          <p:xfrm>
            <a:off x="3360" y="1920"/>
            <a:ext cx="163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3" name="公式" r:id="rId5" imgW="126720" imgH="75960" progId="Equation.3">
                    <p:embed/>
                  </p:oleObj>
                </mc:Choice>
                <mc:Fallback>
                  <p:oleObj name="公式" r:id="rId5" imgW="126720" imgH="759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920"/>
                          <a:ext cx="163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37" name="Group 9"/>
            <p:cNvGrpSpPr>
              <a:grpSpLocks/>
            </p:cNvGrpSpPr>
            <p:nvPr/>
          </p:nvGrpSpPr>
          <p:grpSpPr bwMode="auto">
            <a:xfrm>
              <a:off x="2544" y="1344"/>
              <a:ext cx="2928" cy="768"/>
              <a:chOff x="2544" y="1344"/>
              <a:chExt cx="2928" cy="768"/>
            </a:xfrm>
          </p:grpSpPr>
          <p:graphicFrame>
            <p:nvGraphicFramePr>
              <p:cNvPr id="22538" name="Object 10"/>
              <p:cNvGraphicFramePr>
                <a:graphicFrameLocks noChangeAspect="1"/>
              </p:cNvGraphicFramePr>
              <p:nvPr/>
            </p:nvGraphicFramePr>
            <p:xfrm>
              <a:off x="4176" y="1873"/>
              <a:ext cx="240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04" name="公式" r:id="rId7" imgW="139680" imgH="139680" progId="Equation.3">
                      <p:embed/>
                    </p:oleObj>
                  </mc:Choice>
                  <mc:Fallback>
                    <p:oleObj name="公式" r:id="rId7" imgW="139680" imgH="1396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873"/>
                            <a:ext cx="240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9" name="Object 11"/>
              <p:cNvGraphicFramePr>
                <a:graphicFrameLocks noChangeAspect="1"/>
              </p:cNvGraphicFramePr>
              <p:nvPr/>
            </p:nvGraphicFramePr>
            <p:xfrm>
              <a:off x="3456" y="1872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05" name="公式" r:id="rId9" imgW="139680" imgH="139680" progId="Equation.3">
                      <p:embed/>
                    </p:oleObj>
                  </mc:Choice>
                  <mc:Fallback>
                    <p:oleObj name="公式" r:id="rId9" imgW="139680" imgH="1396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872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0" name="Object 12"/>
              <p:cNvGraphicFramePr>
                <a:graphicFrameLocks noChangeAspect="1"/>
              </p:cNvGraphicFramePr>
              <p:nvPr/>
            </p:nvGraphicFramePr>
            <p:xfrm>
              <a:off x="3936" y="1872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06" name="公式" r:id="rId11" imgW="126720" imgH="139680" progId="Equation.3">
                      <p:embed/>
                    </p:oleObj>
                  </mc:Choice>
                  <mc:Fallback>
                    <p:oleObj name="公式" r:id="rId11" imgW="126720" imgH="1396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872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1" name="Object 13"/>
              <p:cNvGraphicFramePr>
                <a:graphicFrameLocks noChangeAspect="1"/>
              </p:cNvGraphicFramePr>
              <p:nvPr/>
            </p:nvGraphicFramePr>
            <p:xfrm>
              <a:off x="3936" y="1344"/>
              <a:ext cx="236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07" name="公式" r:id="rId13" imgW="139680" imgH="164880" progId="Equation.3">
                      <p:embed/>
                    </p:oleObj>
                  </mc:Choice>
                  <mc:Fallback>
                    <p:oleObj name="公式" r:id="rId13" imgW="139680" imgH="16488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344"/>
                            <a:ext cx="236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2" name="Object 14"/>
              <p:cNvGraphicFramePr>
                <a:graphicFrameLocks noChangeAspect="1"/>
              </p:cNvGraphicFramePr>
              <p:nvPr/>
            </p:nvGraphicFramePr>
            <p:xfrm>
              <a:off x="5260" y="1872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08" name="公式" r:id="rId15" imgW="126720" imgH="139680" progId="Equation.3">
                      <p:embed/>
                    </p:oleObj>
                  </mc:Choice>
                  <mc:Fallback>
                    <p:oleObj name="公式" r:id="rId15" imgW="126720" imgH="1396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0" y="1872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3" name="Line 15"/>
              <p:cNvSpPr>
                <a:spLocks noChangeShapeType="1"/>
              </p:cNvSpPr>
              <p:nvPr/>
            </p:nvSpPr>
            <p:spPr bwMode="auto">
              <a:xfrm>
                <a:off x="2544" y="1862"/>
                <a:ext cx="28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 flipH="1">
                <a:off x="3888" y="1488"/>
                <a:ext cx="384" cy="38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17"/>
              <p:cNvSpPr>
                <a:spLocks noChangeShapeType="1"/>
              </p:cNvSpPr>
              <p:nvPr/>
            </p:nvSpPr>
            <p:spPr bwMode="auto">
              <a:xfrm flipV="1">
                <a:off x="3888" y="144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Line 18"/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8" name="Line 20"/>
              <p:cNvSpPr>
                <a:spLocks noChangeShapeType="1"/>
              </p:cNvSpPr>
              <p:nvPr/>
            </p:nvSpPr>
            <p:spPr bwMode="auto">
              <a:xfrm>
                <a:off x="3504" y="1488"/>
                <a:ext cx="384" cy="38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3810000" y="20145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22559" name="Object 31"/>
          <p:cNvGraphicFramePr>
            <a:graphicFrameLocks noChangeAspect="1"/>
          </p:cNvGraphicFramePr>
          <p:nvPr/>
        </p:nvGraphicFramePr>
        <p:xfrm>
          <a:off x="1073150" y="2597150"/>
          <a:ext cx="274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Equation" r:id="rId17" imgW="2743200" imgH="850680" progId="Equation.3">
                  <p:embed/>
                </p:oleObj>
              </mc:Choice>
              <mc:Fallback>
                <p:oleObj name="Equation" r:id="rId17" imgW="2743200" imgH="850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2597150"/>
                        <a:ext cx="2743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0" name="Object 32"/>
          <p:cNvGraphicFramePr>
            <a:graphicFrameLocks noChangeAspect="1"/>
          </p:cNvGraphicFramePr>
          <p:nvPr/>
        </p:nvGraphicFramePr>
        <p:xfrm>
          <a:off x="3937000" y="2590800"/>
          <a:ext cx="228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Equation" r:id="rId19" imgW="2286000" imgH="850680" progId="Equation.3">
                  <p:embed/>
                </p:oleObj>
              </mc:Choice>
              <mc:Fallback>
                <p:oleObj name="Equation" r:id="rId19" imgW="2286000" imgH="8506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2590800"/>
                        <a:ext cx="2286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33"/>
          <p:cNvGraphicFramePr>
            <a:graphicFrameLocks noChangeAspect="1"/>
          </p:cNvGraphicFramePr>
          <p:nvPr/>
        </p:nvGraphicFramePr>
        <p:xfrm>
          <a:off x="6286500" y="2590800"/>
          <a:ext cx="1714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Equation" r:id="rId21" imgW="1714320" imgH="850680" progId="Equation.3">
                  <p:embed/>
                </p:oleObj>
              </mc:Choice>
              <mc:Fallback>
                <p:oleObj name="Equation" r:id="rId21" imgW="1714320" imgH="8506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2590800"/>
                        <a:ext cx="1714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Object 34"/>
          <p:cNvGraphicFramePr>
            <a:graphicFrameLocks noChangeAspect="1"/>
          </p:cNvGraphicFramePr>
          <p:nvPr/>
        </p:nvGraphicFramePr>
        <p:xfrm>
          <a:off x="1498600" y="3505200"/>
          <a:ext cx="1727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Equation" r:id="rId23" imgW="1726920" imgH="990360" progId="Equation.3">
                  <p:embed/>
                </p:oleObj>
              </mc:Choice>
              <mc:Fallback>
                <p:oleObj name="Equation" r:id="rId23" imgW="1726920" imgH="9903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505200"/>
                        <a:ext cx="1727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3" name="Object 35"/>
          <p:cNvGraphicFramePr>
            <a:graphicFrameLocks noChangeAspect="1"/>
          </p:cNvGraphicFramePr>
          <p:nvPr/>
        </p:nvGraphicFramePr>
        <p:xfrm>
          <a:off x="3397250" y="3943350"/>
          <a:ext cx="558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Equation" r:id="rId25" imgW="558720" imgH="241200" progId="Equation.3">
                  <p:embed/>
                </p:oleObj>
              </mc:Choice>
              <mc:Fallback>
                <p:oleObj name="Equation" r:id="rId25" imgW="558720" imgH="241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3943350"/>
                        <a:ext cx="558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4" name="Object 36"/>
          <p:cNvGraphicFramePr>
            <a:graphicFrameLocks noChangeAspect="1"/>
          </p:cNvGraphicFramePr>
          <p:nvPr/>
        </p:nvGraphicFramePr>
        <p:xfrm>
          <a:off x="1041400" y="4572000"/>
          <a:ext cx="368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Equation" r:id="rId27" imgW="3682800" imgH="850680" progId="Equation.3">
                  <p:embed/>
                </p:oleObj>
              </mc:Choice>
              <mc:Fallback>
                <p:oleObj name="Equation" r:id="rId27" imgW="3682800" imgH="8506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572000"/>
                        <a:ext cx="3683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5" name="Object 37"/>
          <p:cNvGraphicFramePr>
            <a:graphicFrameLocks noChangeAspect="1"/>
          </p:cNvGraphicFramePr>
          <p:nvPr/>
        </p:nvGraphicFramePr>
        <p:xfrm>
          <a:off x="4845050" y="4576763"/>
          <a:ext cx="314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29" imgW="3149280" imgH="850680" progId="Equation.3">
                  <p:embed/>
                </p:oleObj>
              </mc:Choice>
              <mc:Fallback>
                <p:oleObj name="Equation" r:id="rId29" imgW="3149280" imgH="8506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576763"/>
                        <a:ext cx="3149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Object 38"/>
          <p:cNvGraphicFramePr>
            <a:graphicFrameLocks noChangeAspect="1"/>
          </p:cNvGraphicFramePr>
          <p:nvPr/>
        </p:nvGraphicFramePr>
        <p:xfrm>
          <a:off x="1511300" y="5491163"/>
          <a:ext cx="267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31" imgW="2679480" imgH="850680" progId="Equation.3">
                  <p:embed/>
                </p:oleObj>
              </mc:Choice>
              <mc:Fallback>
                <p:oleObj name="Equation" r:id="rId31" imgW="2679480" imgH="8506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491163"/>
                        <a:ext cx="2679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7" name="Object 39"/>
          <p:cNvGraphicFramePr>
            <a:graphicFrameLocks noChangeAspect="1"/>
          </p:cNvGraphicFramePr>
          <p:nvPr/>
        </p:nvGraphicFramePr>
        <p:xfrm>
          <a:off x="4267200" y="5443538"/>
          <a:ext cx="3810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33" imgW="3809880" imgH="977760" progId="Equation.3">
                  <p:embed/>
                </p:oleObj>
              </mc:Choice>
              <mc:Fallback>
                <p:oleObj name="Equation" r:id="rId33" imgW="3809880" imgH="9777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43538"/>
                        <a:ext cx="3810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609600" y="1462088"/>
            <a:ext cx="3289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将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延拓成以 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6705600" y="3190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展成傅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/>
              <a:t>叶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365125" y="2041525"/>
            <a:ext cx="3659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zh-CN" altLang="en-US"/>
              <a:t>周期</a:t>
            </a:r>
            <a:r>
              <a:rPr lang="zh-CN" altLang="en-US">
                <a:sym typeface="Symbol" panose="05050102010706020507" pitchFamily="18" charset="2"/>
              </a:rPr>
              <a:t>的函数 </a:t>
            </a:r>
            <a:r>
              <a:rPr lang="en-US" altLang="zh-CN" i="1">
                <a:sym typeface="Symbol" panose="05050102010706020507" pitchFamily="18" charset="2"/>
              </a:rPr>
              <a:t>F(x</a:t>
            </a:r>
            <a:r>
              <a:rPr lang="en-US" altLang="zh-CN">
                <a:sym typeface="Symbol" panose="05050102010706020507" pitchFamily="18" charset="2"/>
              </a:rPr>
              <a:t>) , </a:t>
            </a:r>
          </a:p>
        </p:txBody>
      </p:sp>
      <p:grpSp>
        <p:nvGrpSpPr>
          <p:cNvPr id="22549" name="Group 21"/>
          <p:cNvGrpSpPr>
            <a:grpSpLocks/>
          </p:cNvGrpSpPr>
          <p:nvPr/>
        </p:nvGrpSpPr>
        <p:grpSpPr bwMode="auto">
          <a:xfrm>
            <a:off x="4572000" y="1460500"/>
            <a:ext cx="3979863" cy="547688"/>
            <a:chOff x="2496" y="1488"/>
            <a:chExt cx="2784" cy="384"/>
          </a:xfrm>
        </p:grpSpPr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 flipH="1">
              <a:off x="4656" y="1488"/>
              <a:ext cx="384" cy="3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5040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>
              <a:off x="4272" y="1488"/>
              <a:ext cx="384" cy="3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 flipH="1">
              <a:off x="3120" y="1488"/>
              <a:ext cx="384" cy="3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2736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2736" y="1488"/>
              <a:ext cx="384" cy="38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 flipH="1">
              <a:off x="2496" y="1488"/>
              <a:ext cx="240" cy="24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>
              <a:off x="5040" y="1488"/>
              <a:ext cx="240" cy="24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2579" name="Picture 51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2581" name="Picture 5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82" name="Picture 5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83" name="Picture 5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84" name="Picture 5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85" name="Picture 5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58" grpId="0" autoUpdateAnimBg="0"/>
      <p:bldP spid="22574" grpId="0" build="p" autoUpdateAnimBg="0"/>
      <p:bldP spid="22576" grpId="0" autoUpdateAnimBg="0"/>
      <p:bldP spid="22577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02" name="Object 54"/>
          <p:cNvGraphicFramePr>
            <a:graphicFrameLocks noChangeAspect="1"/>
          </p:cNvGraphicFramePr>
          <p:nvPr/>
        </p:nvGraphicFramePr>
        <p:xfrm>
          <a:off x="4343400" y="2762250"/>
          <a:ext cx="1612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Equation" r:id="rId3" imgW="1612800" imgH="876240" progId="Equation.3">
                  <p:embed/>
                </p:oleObj>
              </mc:Choice>
              <mc:Fallback>
                <p:oleObj name="Equation" r:id="rId3" imgW="1612800" imgH="8762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62250"/>
                        <a:ext cx="1612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Object 36"/>
          <p:cNvGraphicFramePr>
            <a:graphicFrameLocks noChangeAspect="1"/>
          </p:cNvGraphicFramePr>
          <p:nvPr/>
        </p:nvGraphicFramePr>
        <p:xfrm>
          <a:off x="736600" y="5969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name="Equation" r:id="rId5" imgW="355320" imgH="444240" progId="Equation.3">
                  <p:embed/>
                </p:oleObj>
              </mc:Choice>
              <mc:Fallback>
                <p:oleObj name="Equation" r:id="rId5" imgW="355320" imgH="4442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5969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8" name="Object 40"/>
          <p:cNvGraphicFramePr>
            <a:graphicFrameLocks noChangeAspect="1"/>
          </p:cNvGraphicFramePr>
          <p:nvPr/>
        </p:nvGraphicFramePr>
        <p:xfrm>
          <a:off x="1168400" y="419100"/>
          <a:ext cx="2743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Equation" r:id="rId7" imgW="2743200" imgH="876240" progId="Equation.3">
                  <p:embed/>
                </p:oleObj>
              </mc:Choice>
              <mc:Fallback>
                <p:oleObj name="Equation" r:id="rId7" imgW="2743200" imgH="8762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19100"/>
                        <a:ext cx="2743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9" name="Object 41"/>
          <p:cNvGraphicFramePr>
            <a:graphicFrameLocks noChangeAspect="1"/>
          </p:cNvGraphicFramePr>
          <p:nvPr/>
        </p:nvGraphicFramePr>
        <p:xfrm>
          <a:off x="3994150" y="406400"/>
          <a:ext cx="67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Equation" r:id="rId9" imgW="672840" imgH="888840" progId="Equation.3">
                  <p:embed/>
                </p:oleObj>
              </mc:Choice>
              <mc:Fallback>
                <p:oleObj name="Equation" r:id="rId9" imgW="672840" imgH="8888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406400"/>
                        <a:ext cx="67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0" name="Object 42"/>
          <p:cNvGraphicFramePr>
            <a:graphicFrameLocks noChangeAspect="1"/>
          </p:cNvGraphicFramePr>
          <p:nvPr/>
        </p:nvGraphicFramePr>
        <p:xfrm>
          <a:off x="6197600" y="446088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Equation" r:id="rId11" imgW="1422360" imgH="330120" progId="Equation.3">
                  <p:embed/>
                </p:oleObj>
              </mc:Choice>
              <mc:Fallback>
                <p:oleObj name="Equation" r:id="rId11" imgW="1422360" imgH="3301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446088"/>
                        <a:ext cx="142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1" name="Object 43"/>
          <p:cNvGraphicFramePr>
            <a:graphicFrameLocks noChangeAspect="1"/>
          </p:cNvGraphicFramePr>
          <p:nvPr/>
        </p:nvGraphicFramePr>
        <p:xfrm>
          <a:off x="4800600" y="1041400"/>
          <a:ext cx="241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2" name="Equation" r:id="rId13" imgW="2412720" imgH="406080" progId="Equation.3">
                  <p:embed/>
                </p:oleObj>
              </mc:Choice>
              <mc:Fallback>
                <p:oleObj name="Equation" r:id="rId13" imgW="2412720" imgH="4060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41400"/>
                        <a:ext cx="241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2" name="Object 44"/>
          <p:cNvGraphicFramePr>
            <a:graphicFrameLocks noChangeAspect="1"/>
          </p:cNvGraphicFramePr>
          <p:nvPr/>
        </p:nvGraphicFramePr>
        <p:xfrm>
          <a:off x="6781800" y="14224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3" name="Equation" r:id="rId15" imgW="2070000" imgH="406080" progId="Equation.3">
                  <p:embed/>
                </p:oleObj>
              </mc:Choice>
              <mc:Fallback>
                <p:oleObj name="Equation" r:id="rId15" imgW="2070000" imgH="4060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422400"/>
                        <a:ext cx="2070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4" name="Object 46"/>
          <p:cNvGraphicFramePr>
            <a:graphicFrameLocks noChangeAspect="1"/>
          </p:cNvGraphicFramePr>
          <p:nvPr/>
        </p:nvGraphicFramePr>
        <p:xfrm>
          <a:off x="4495800" y="241300"/>
          <a:ext cx="1536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4" name="Equation" r:id="rId17" imgW="1536480" imgH="647640" progId="Equation.3">
                  <p:embed/>
                </p:oleObj>
              </mc:Choice>
              <mc:Fallback>
                <p:oleObj name="Equation" r:id="rId17" imgW="1536480" imgH="6476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41300"/>
                        <a:ext cx="1536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5" name="Object 47"/>
          <p:cNvGraphicFramePr>
            <a:graphicFrameLocks noChangeAspect="1"/>
          </p:cNvGraphicFramePr>
          <p:nvPr/>
        </p:nvGraphicFramePr>
        <p:xfrm>
          <a:off x="762000" y="1816100"/>
          <a:ext cx="365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5" name="Equation" r:id="rId19" imgW="3657600" imgH="850680" progId="Equation.3">
                  <p:embed/>
                </p:oleObj>
              </mc:Choice>
              <mc:Fallback>
                <p:oleObj name="Equation" r:id="rId19" imgW="3657600" imgH="8506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16100"/>
                        <a:ext cx="365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6" name="Object 48"/>
          <p:cNvGraphicFramePr>
            <a:graphicFrameLocks noChangeAspect="1"/>
          </p:cNvGraphicFramePr>
          <p:nvPr/>
        </p:nvGraphicFramePr>
        <p:xfrm>
          <a:off x="4483100" y="1816100"/>
          <a:ext cx="321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Equation" r:id="rId21" imgW="3213000" imgH="850680" progId="Equation.3">
                  <p:embed/>
                </p:oleObj>
              </mc:Choice>
              <mc:Fallback>
                <p:oleObj name="Equation" r:id="rId21" imgW="3213000" imgH="8506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1816100"/>
                        <a:ext cx="321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7" name="Object 49"/>
          <p:cNvGraphicFramePr>
            <a:graphicFrameLocks noChangeAspect="1"/>
          </p:cNvGraphicFramePr>
          <p:nvPr/>
        </p:nvGraphicFramePr>
        <p:xfrm>
          <a:off x="7810500" y="20574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7" name="Equation" r:id="rId23" imgW="495000" imgH="317160" progId="Equation.3">
                  <p:embed/>
                </p:oleObj>
              </mc:Choice>
              <mc:Fallback>
                <p:oleObj name="Equation" r:id="rId23" imgW="495000" imgH="3171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20574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8" name="Object 50"/>
          <p:cNvGraphicFramePr>
            <a:graphicFrameLocks noChangeAspect="1"/>
          </p:cNvGraphicFramePr>
          <p:nvPr/>
        </p:nvGraphicFramePr>
        <p:xfrm>
          <a:off x="749300" y="30416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Equation" r:id="rId25" imgW="1320480" imgH="406080" progId="Equation.3">
                  <p:embed/>
                </p:oleObj>
              </mc:Choice>
              <mc:Fallback>
                <p:oleObj name="Equation" r:id="rId25" imgW="1320480" imgH="406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416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9" name="Object 51"/>
          <p:cNvGraphicFramePr>
            <a:graphicFrameLocks noChangeAspect="1"/>
          </p:cNvGraphicFramePr>
          <p:nvPr/>
        </p:nvGraphicFramePr>
        <p:xfrm>
          <a:off x="2152650" y="2762250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quation" r:id="rId27" imgW="291960" imgH="850680" progId="Equation.3">
                  <p:embed/>
                </p:oleObj>
              </mc:Choice>
              <mc:Fallback>
                <p:oleObj name="Equation" r:id="rId27" imgW="291960" imgH="8506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2762250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0" name="Object 52"/>
          <p:cNvGraphicFramePr>
            <a:graphicFrameLocks noChangeAspect="1"/>
          </p:cNvGraphicFramePr>
          <p:nvPr/>
        </p:nvGraphicFramePr>
        <p:xfrm>
          <a:off x="2490788" y="2794000"/>
          <a:ext cx="7858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quation" r:id="rId29" imgW="787320" imgH="850680" progId="Equation.3">
                  <p:embed/>
                </p:oleObj>
              </mc:Choice>
              <mc:Fallback>
                <p:oleObj name="Equation" r:id="rId29" imgW="787320" imgH="8506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2794000"/>
                        <a:ext cx="7858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1" name="Object 53"/>
          <p:cNvGraphicFramePr>
            <a:graphicFrameLocks noChangeAspect="1"/>
          </p:cNvGraphicFramePr>
          <p:nvPr/>
        </p:nvGraphicFramePr>
        <p:xfrm>
          <a:off x="3276600" y="3092450"/>
          <a:ext cx="102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31" imgW="1028520" imgH="253800" progId="Equation.3">
                  <p:embed/>
                </p:oleObj>
              </mc:Choice>
              <mc:Fallback>
                <p:oleObj name="Equation" r:id="rId31" imgW="1028520" imgH="2538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92450"/>
                        <a:ext cx="1028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3" name="Object 55"/>
          <p:cNvGraphicFramePr>
            <a:graphicFrameLocks noChangeAspect="1"/>
          </p:cNvGraphicFramePr>
          <p:nvPr/>
        </p:nvGraphicFramePr>
        <p:xfrm>
          <a:off x="6019800" y="2743200"/>
          <a:ext cx="224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Equation" r:id="rId33" imgW="2247840" imgH="914400" progId="Equation.3">
                  <p:embed/>
                </p:oleObj>
              </mc:Choice>
              <mc:Fallback>
                <p:oleObj name="Equation" r:id="rId33" imgW="2247840" imgH="9144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743200"/>
                        <a:ext cx="2247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4" name="Object 56"/>
          <p:cNvGraphicFramePr>
            <a:graphicFrameLocks noChangeAspect="1"/>
          </p:cNvGraphicFramePr>
          <p:nvPr/>
        </p:nvGraphicFramePr>
        <p:xfrm>
          <a:off x="6475413" y="3505200"/>
          <a:ext cx="22875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公式" r:id="rId35" imgW="863280" imgH="203040" progId="Equation.3">
                  <p:embed/>
                </p:oleObj>
              </mc:Choice>
              <mc:Fallback>
                <p:oleObj name="公式" r:id="rId35" imgW="863280" imgH="2030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3505200"/>
                        <a:ext cx="228758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6" name="Text Box 58"/>
          <p:cNvSpPr txBox="1">
            <a:spLocks noChangeArrowheads="1"/>
          </p:cNvSpPr>
          <p:nvPr/>
        </p:nvSpPr>
        <p:spPr bwMode="auto">
          <a:xfrm>
            <a:off x="1600200" y="420528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利用此展式可求出几个特殊的级数的和</a:t>
            </a:r>
            <a:r>
              <a:rPr lang="en-US" altLang="zh-CN"/>
              <a:t>.</a:t>
            </a:r>
          </a:p>
        </p:txBody>
      </p:sp>
      <p:sp>
        <p:nvSpPr>
          <p:cNvPr id="27707" name="Text Box 59"/>
          <p:cNvSpPr txBox="1">
            <a:spLocks noChangeArrowheads="1"/>
          </p:cNvSpPr>
          <p:nvPr/>
        </p:nvSpPr>
        <p:spPr bwMode="auto">
          <a:xfrm>
            <a:off x="609600" y="47386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当 </a:t>
            </a:r>
            <a:r>
              <a:rPr lang="en-US" altLang="zh-CN" i="1"/>
              <a:t>x = </a:t>
            </a:r>
            <a:r>
              <a:rPr lang="en-US" altLang="zh-CN"/>
              <a:t>0 </a:t>
            </a:r>
            <a:r>
              <a:rPr lang="zh-CN" altLang="en-US"/>
              <a:t>时</a:t>
            </a:r>
            <a:r>
              <a:rPr lang="en-US" altLang="zh-CN"/>
              <a:t>,  </a:t>
            </a:r>
            <a:r>
              <a:rPr lang="en-US" altLang="zh-CN" i="1"/>
              <a:t>f </a:t>
            </a:r>
            <a:r>
              <a:rPr lang="en-US" altLang="zh-CN"/>
              <a:t>(0) = 0 , </a:t>
            </a:r>
            <a:r>
              <a:rPr lang="zh-CN" altLang="en-US"/>
              <a:t>得</a:t>
            </a:r>
          </a:p>
        </p:txBody>
      </p:sp>
      <p:graphicFrame>
        <p:nvGraphicFramePr>
          <p:cNvPr id="27708" name="Object 60"/>
          <p:cNvGraphicFramePr>
            <a:graphicFrameLocks noChangeAspect="1"/>
          </p:cNvGraphicFramePr>
          <p:nvPr/>
        </p:nvGraphicFramePr>
        <p:xfrm>
          <a:off x="2057400" y="5283200"/>
          <a:ext cx="533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37" imgW="5333760" imgH="1041120" progId="Equation.3">
                  <p:embed/>
                </p:oleObj>
              </mc:Choice>
              <mc:Fallback>
                <p:oleObj name="Equation" r:id="rId37" imgW="5333760" imgH="104112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83200"/>
                        <a:ext cx="5334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9" name="Line 61"/>
          <p:cNvSpPr>
            <a:spLocks noChangeShapeType="1"/>
          </p:cNvSpPr>
          <p:nvPr/>
        </p:nvSpPr>
        <p:spPr bwMode="auto">
          <a:xfrm>
            <a:off x="381000" y="4038600"/>
            <a:ext cx="4648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0" name="Rectangle 62"/>
          <p:cNvSpPr>
            <a:spLocks noGrp="1" noChangeArrowheads="1"/>
          </p:cNvSpPr>
          <p:nvPr>
            <p:ph type="title"/>
          </p:nvPr>
        </p:nvSpPr>
        <p:spPr>
          <a:xfrm>
            <a:off x="609600" y="4114800"/>
            <a:ext cx="1371600" cy="609600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说明</a:t>
            </a:r>
            <a:r>
              <a:rPr lang="en-US" altLang="zh-CN" sz="2800" b="1">
                <a:ea typeface="楷体_GB2312" panose="02010609030101010101" pitchFamily="49" charset="-122"/>
              </a:rPr>
              <a:t>:</a:t>
            </a:r>
          </a:p>
        </p:txBody>
      </p:sp>
      <p:pic>
        <p:nvPicPr>
          <p:cNvPr id="27712" name="Picture 64" descr="F:\My Documents\数学资源库\机动.jpg"/>
          <p:cNvPicPr>
            <a:picLocks noChangeAspect="1" noChangeArrowheads="1"/>
          </p:cNvPicPr>
          <p:nvPr/>
        </p:nvPicPr>
        <p:blipFill>
          <a:blip r:embed="rId3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13" name="Text Box 6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7714" name="Picture 6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15" name="Picture 6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16" name="Picture 6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17" name="Picture 6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18" name="Picture 7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6" grpId="0" autoUpdateAnimBg="0"/>
      <p:bldP spid="27707" grpId="0" autoUpdateAnimBg="0"/>
      <p:bldP spid="27709" grpId="0" animBg="1"/>
      <p:bldP spid="277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762000" y="3409950"/>
          <a:ext cx="151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3" imgW="1511280" imgH="850680" progId="Equation.3">
                  <p:embed/>
                </p:oleObj>
              </mc:Choice>
              <mc:Fallback>
                <p:oleObj name="Equation" r:id="rId3" imgW="151128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09950"/>
                        <a:ext cx="151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362200" y="3403600"/>
          <a:ext cx="1625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5" imgW="1625400" imgH="863280" progId="Equation.3">
                  <p:embed/>
                </p:oleObj>
              </mc:Choice>
              <mc:Fallback>
                <p:oleObj name="Equation" r:id="rId5" imgW="1625400" imgH="863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03600"/>
                        <a:ext cx="1625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4267200" y="3403600"/>
          <a:ext cx="1612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7" imgW="1612800" imgH="863280" progId="Equation.3">
                  <p:embed/>
                </p:oleObj>
              </mc:Choice>
              <mc:Fallback>
                <p:oleObj name="Equation" r:id="rId7" imgW="1612800" imgH="863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03600"/>
                        <a:ext cx="1612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5930900" y="3352800"/>
          <a:ext cx="77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9" imgW="774360" imgH="939600" progId="Equation.3">
                  <p:embed/>
                </p:oleObj>
              </mc:Choice>
              <mc:Fallback>
                <p:oleObj name="Equation" r:id="rId9" imgW="774360" imgH="939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3352800"/>
                        <a:ext cx="774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600" y="4397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150938" y="276225"/>
          <a:ext cx="379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11" imgW="3797280" imgH="914400" progId="Equation.3">
                  <p:embed/>
                </p:oleObj>
              </mc:Choice>
              <mc:Fallback>
                <p:oleObj name="Equation" r:id="rId11" imgW="379728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76225"/>
                        <a:ext cx="3797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181600" y="304800"/>
          <a:ext cx="370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13" imgW="3708360" imgH="876240" progId="Equation.3">
                  <p:embed/>
                </p:oleObj>
              </mc:Choice>
              <mc:Fallback>
                <p:oleObj name="Equation" r:id="rId13" imgW="3708360" imgH="876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"/>
                        <a:ext cx="3708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150938" y="1314450"/>
          <a:ext cx="354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Equation" r:id="rId15" imgW="3543120" imgH="914400" progId="Equation.3">
                  <p:embed/>
                </p:oleObj>
              </mc:Choice>
              <mc:Fallback>
                <p:oleObj name="Equation" r:id="rId15" imgW="354312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314450"/>
                        <a:ext cx="3543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533400" y="26050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已知</a:t>
            </a: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1574800" y="2362200"/>
          <a:ext cx="1244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17" imgW="1244520" imgH="977760" progId="Equation.3">
                  <p:embed/>
                </p:oleObj>
              </mc:Choice>
              <mc:Fallback>
                <p:oleObj name="Equation" r:id="rId17" imgW="1244520" imgH="9777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362200"/>
                        <a:ext cx="1244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5181600" y="1333500"/>
          <a:ext cx="3746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19" imgW="3746160" imgH="876240" progId="Equation.3">
                  <p:embed/>
                </p:oleObj>
              </mc:Choice>
              <mc:Fallback>
                <p:oleObj name="Equation" r:id="rId19" imgW="3746160" imgH="876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33500"/>
                        <a:ext cx="3746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609600" y="4637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又</a:t>
            </a:r>
          </a:p>
        </p:txBody>
      </p:sp>
      <p:graphicFrame>
        <p:nvGraphicFramePr>
          <p:cNvPr id="24612" name="Object 36"/>
          <p:cNvGraphicFramePr>
            <a:graphicFrameLocks noChangeAspect="1"/>
          </p:cNvGraphicFramePr>
          <p:nvPr/>
        </p:nvGraphicFramePr>
        <p:xfrm>
          <a:off x="1879600" y="4649788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21" imgW="1752480" imgH="444240" progId="Equation.3">
                  <p:embed/>
                </p:oleObj>
              </mc:Choice>
              <mc:Fallback>
                <p:oleObj name="Equation" r:id="rId21" imgW="1752480" imgH="4442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649788"/>
                        <a:ext cx="175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3" name="Object 37"/>
          <p:cNvGraphicFramePr>
            <a:graphicFrameLocks noChangeAspect="1"/>
          </p:cNvGraphicFramePr>
          <p:nvPr/>
        </p:nvGraphicFramePr>
        <p:xfrm>
          <a:off x="1885950" y="5648325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23" imgW="1892160" imgH="444240" progId="Equation.3">
                  <p:embed/>
                </p:oleObj>
              </mc:Choice>
              <mc:Fallback>
                <p:oleObj name="Equation" r:id="rId23" imgW="1892160" imgH="4442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5648325"/>
                        <a:ext cx="189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4" name="Object 38"/>
          <p:cNvGraphicFramePr>
            <a:graphicFrameLocks noChangeAspect="1"/>
          </p:cNvGraphicFramePr>
          <p:nvPr/>
        </p:nvGraphicFramePr>
        <p:xfrm>
          <a:off x="3702050" y="4368800"/>
          <a:ext cx="237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25" imgW="2374560" imgH="939600" progId="Equation.3">
                  <p:embed/>
                </p:oleObj>
              </mc:Choice>
              <mc:Fallback>
                <p:oleObj name="Equation" r:id="rId25" imgW="2374560" imgH="939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4368800"/>
                        <a:ext cx="2374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5" name="Object 39"/>
          <p:cNvGraphicFramePr>
            <a:graphicFrameLocks noChangeAspect="1"/>
          </p:cNvGraphicFramePr>
          <p:nvPr/>
        </p:nvGraphicFramePr>
        <p:xfrm>
          <a:off x="3873500" y="5384800"/>
          <a:ext cx="237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Equation" r:id="rId27" imgW="2374560" imgH="939600" progId="Equation.3">
                  <p:embed/>
                </p:oleObj>
              </mc:Choice>
              <mc:Fallback>
                <p:oleObj name="Equation" r:id="rId27" imgW="2374560" imgH="939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5384800"/>
                        <a:ext cx="2374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616" name="Picture 40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4618" name="Picture 4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19" name="Picture 4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20" name="Picture 4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21" name="Picture 4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22" name="Picture 4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autoUpdateAnimBg="0"/>
      <p:bldP spid="246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48768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三、正弦级数和余弦级数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周期为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zh-CN" altLang="en-US"/>
              <a:t>奇、偶函数的傅里叶级数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09600" y="1462088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4 . 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对周期为 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zh-CN" altLang="en-US">
                <a:solidFill>
                  <a:schemeClr val="tx2"/>
                </a:solidFill>
                <a:sym typeface="Symbol" panose="05050102010706020507" pitchFamily="18" charset="2"/>
              </a:rPr>
              <a:t>奇</a:t>
            </a:r>
            <a:r>
              <a:rPr lang="zh-CN" altLang="en-US">
                <a:sym typeface="Symbol" panose="05050102010706020507" pitchFamily="18" charset="2"/>
              </a:rPr>
              <a:t>函数 </a:t>
            </a:r>
            <a:r>
              <a:rPr lang="en-US" altLang="zh-CN" i="1">
                <a:sym typeface="Symbol" panose="05050102010706020507" pitchFamily="18" charset="2"/>
              </a:rPr>
              <a:t>f 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 , </a:t>
            </a:r>
            <a:r>
              <a:rPr lang="zh-CN" altLang="en-US">
                <a:sym typeface="Symbol" panose="05050102010706020507" pitchFamily="18" charset="2"/>
              </a:rPr>
              <a:t>其傅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>
                <a:sym typeface="Symbol" panose="05050102010706020507" pitchFamily="18" charset="2"/>
              </a:rPr>
              <a:t>叶</a:t>
            </a:r>
            <a:r>
              <a:rPr lang="zh-CN" altLang="en-US"/>
              <a:t>级数为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09600" y="3962400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周期为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zh-CN" altLang="en-US">
                <a:solidFill>
                  <a:schemeClr val="tx2"/>
                </a:solidFill>
                <a:sym typeface="Symbol" panose="05050102010706020507" pitchFamily="18" charset="2"/>
              </a:rPr>
              <a:t>偶</a:t>
            </a:r>
            <a:r>
              <a:rPr lang="zh-CN" altLang="en-US">
                <a:sym typeface="Symbol" panose="05050102010706020507" pitchFamily="18" charset="2"/>
              </a:rPr>
              <a:t>函数 </a:t>
            </a:r>
            <a:r>
              <a:rPr lang="en-US" altLang="zh-CN" i="1">
                <a:sym typeface="Symbol" panose="05050102010706020507" pitchFamily="18" charset="2"/>
              </a:rPr>
              <a:t>f 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 , </a:t>
            </a:r>
            <a:r>
              <a:rPr lang="zh-CN" altLang="en-US">
                <a:sym typeface="Symbol" panose="05050102010706020507" pitchFamily="18" charset="2"/>
              </a:rPr>
              <a:t>其傅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>
                <a:sym typeface="Symbol" panose="05050102010706020507" pitchFamily="18" charset="2"/>
              </a:rPr>
              <a:t>叶级数为</a:t>
            </a:r>
            <a:r>
              <a:rPr lang="zh-CN" altLang="en-US">
                <a:solidFill>
                  <a:schemeClr val="tx2"/>
                </a:solidFill>
                <a:sym typeface="Symbol" panose="05050102010706020507" pitchFamily="18" charset="2"/>
              </a:rPr>
              <a:t>余弦级数 </a:t>
            </a:r>
            <a:r>
              <a:rPr lang="en-US" altLang="zh-CN">
                <a:sym typeface="Symbol" panose="05050102010706020507" pitchFamily="18" charset="2"/>
              </a:rPr>
              <a:t>,</a:t>
            </a: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1958975" y="5029200"/>
          <a:ext cx="6575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3" imgW="6578280" imgH="850680" progId="Equation.3">
                  <p:embed/>
                </p:oleObj>
              </mc:Choice>
              <mc:Fallback>
                <p:oleObj name="Equation" r:id="rId3" imgW="657828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5029200"/>
                        <a:ext cx="65754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1981200" y="5916613"/>
          <a:ext cx="6486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5" imgW="6489360" imgH="444240" progId="Equation.3">
                  <p:embed/>
                </p:oleObj>
              </mc:Choice>
              <mc:Fallback>
                <p:oleObj name="Equation" r:id="rId5" imgW="64893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16613"/>
                        <a:ext cx="64865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819275" y="2643188"/>
          <a:ext cx="6257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7" imgW="6260760" imgH="444240" progId="Equation.3">
                  <p:embed/>
                </p:oleObj>
              </mc:Choice>
              <mc:Fallback>
                <p:oleObj name="Equation" r:id="rId7" imgW="626076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2643188"/>
                        <a:ext cx="62579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1819275" y="3111500"/>
          <a:ext cx="63341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9" imgW="6337080" imgH="850680" progId="Equation.3">
                  <p:embed/>
                </p:oleObj>
              </mc:Choice>
              <mc:Fallback>
                <p:oleObj name="Equation" r:id="rId9" imgW="633708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3111500"/>
                        <a:ext cx="63341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246063" y="4510088"/>
            <a:ext cx="3030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它的傅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/>
              <a:t>叶系数为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285750" y="205740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正弦级数</a:t>
            </a:r>
            <a:r>
              <a:rPr lang="en-US" altLang="zh-CN"/>
              <a:t>,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1828800" y="2057400"/>
            <a:ext cx="3030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它的傅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/>
              <a:t>叶系数为</a:t>
            </a:r>
          </a:p>
        </p:txBody>
      </p:sp>
      <p:sp>
        <p:nvSpPr>
          <p:cNvPr id="46098" name="AutoShape 18"/>
          <p:cNvSpPr>
            <a:spLocks/>
          </p:cNvSpPr>
          <p:nvPr/>
        </p:nvSpPr>
        <p:spPr bwMode="auto">
          <a:xfrm>
            <a:off x="1600200" y="2743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AutoShape 19"/>
          <p:cNvSpPr>
            <a:spLocks/>
          </p:cNvSpPr>
          <p:nvPr/>
        </p:nvSpPr>
        <p:spPr bwMode="auto">
          <a:xfrm>
            <a:off x="1676400" y="533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6100" name="Picture 20" descr="F:\My Documents\数学资源库\机动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6102" name="Picture 2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3" name="Picture 2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4" name="Picture 2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5" name="Picture 2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06" name="Picture 2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46084" grpId="0" build="p" autoUpdateAnimBg="0"/>
      <p:bldP spid="46086" grpId="0" build="p" autoUpdateAnimBg="0"/>
      <p:bldP spid="46094" grpId="0" build="p" autoUpdateAnimBg="0"/>
      <p:bldP spid="46095" grpId="0" build="p" autoUpdateAnimBg="0" advAuto="0"/>
      <p:bldP spid="46096" grpId="0" build="p" autoUpdateAnimBg="0"/>
      <p:bldP spid="46098" grpId="0" animBg="1"/>
      <p:bldP spid="460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0200"/>
            <a:ext cx="1524000" cy="4572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4.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设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34963" y="863600"/>
            <a:ext cx="3475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zh-CN" altLang="en-US"/>
              <a:t>表达式为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＝</a:t>
            </a:r>
            <a:r>
              <a:rPr lang="en-US" altLang="zh-CN" i="1"/>
              <a:t>x</a:t>
            </a:r>
            <a:r>
              <a:rPr lang="en-US" altLang="zh-CN"/>
              <a:t> ,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581400" y="9032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将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展成傅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/>
              <a:t>叶级数</a:t>
            </a:r>
            <a:r>
              <a:rPr lang="en-US" altLang="zh-CN"/>
              <a:t>.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590800" y="3190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zh-CN" altLang="en-US"/>
              <a:t>周期为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zh-CN" altLang="en-US">
                <a:sym typeface="Symbol" panose="05050102010706020507" pitchFamily="18" charset="2"/>
              </a:rPr>
              <a:t>的周期函数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zh-CN" altLang="en-US">
                <a:sym typeface="Symbol" panose="05050102010706020507" pitchFamily="18" charset="2"/>
              </a:rPr>
              <a:t>它在</a:t>
            </a: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7239000" y="381000"/>
          <a:ext cx="157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3" imgW="1574640" imgH="419040" progId="Equation.3">
                  <p:embed/>
                </p:oleObj>
              </mc:Choice>
              <mc:Fallback>
                <p:oleObj name="Equation" r:id="rId3" imgW="157464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1000"/>
                        <a:ext cx="157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854200" y="3810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name="Equation" r:id="rId5" imgW="736560" imgH="406080" progId="Equation.3">
                  <p:embed/>
                </p:oleObj>
              </mc:Choice>
              <mc:Fallback>
                <p:oleObj name="Equation" r:id="rId5" imgW="73656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810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685800" y="1473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若不计</a:t>
            </a:r>
          </a:p>
        </p:txBody>
      </p:sp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2476500" y="1574800"/>
          <a:ext cx="494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Equation" r:id="rId7" imgW="4940280" imgH="406080" progId="Equation.3">
                  <p:embed/>
                </p:oleObj>
              </mc:Choice>
              <mc:Fallback>
                <p:oleObj name="Equation" r:id="rId7" imgW="494028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574800"/>
                        <a:ext cx="494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7467600" y="1581150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Equation" r:id="rId9" imgW="1511280" imgH="444240" progId="Equation.3">
                  <p:embed/>
                </p:oleObj>
              </mc:Choice>
              <mc:Fallback>
                <p:oleObj name="Equation" r:id="rId9" imgW="151128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81150"/>
                        <a:ext cx="151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304800" y="20574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周期为 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zh-CN" altLang="en-US">
                <a:sym typeface="Symbol" panose="05050102010706020507" pitchFamily="18" charset="2"/>
              </a:rPr>
              <a:t>的奇函数</a:t>
            </a:r>
            <a:r>
              <a:rPr lang="en-US" altLang="zh-CN">
                <a:sym typeface="Symbol" panose="05050102010706020507" pitchFamily="18" charset="2"/>
              </a:rPr>
              <a:t>, </a:t>
            </a:r>
          </a:p>
        </p:txBody>
      </p:sp>
      <p:grpSp>
        <p:nvGrpSpPr>
          <p:cNvPr id="47153" name="Group 49"/>
          <p:cNvGrpSpPr>
            <a:grpSpLocks/>
          </p:cNvGrpSpPr>
          <p:nvPr/>
        </p:nvGrpSpPr>
        <p:grpSpPr bwMode="auto">
          <a:xfrm>
            <a:off x="5105400" y="2273300"/>
            <a:ext cx="3733800" cy="1612900"/>
            <a:chOff x="3216" y="1432"/>
            <a:chExt cx="2352" cy="1016"/>
          </a:xfrm>
        </p:grpSpPr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3312" y="2016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flipV="1">
              <a:off x="4320" y="148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4032" y="1728"/>
              <a:ext cx="576" cy="57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4032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V="1">
              <a:off x="4608" y="1728"/>
              <a:ext cx="57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V="1">
              <a:off x="3456" y="1728"/>
              <a:ext cx="57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5184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30" name="Object 26"/>
            <p:cNvGraphicFramePr>
              <a:graphicFrameLocks noChangeAspect="1"/>
            </p:cNvGraphicFramePr>
            <p:nvPr/>
          </p:nvGraphicFramePr>
          <p:xfrm>
            <a:off x="4597" y="2040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1" name="Equation" r:id="rId11" imgW="266400" imgH="241200" progId="Equation.3">
                    <p:embed/>
                  </p:oleObj>
                </mc:Choice>
                <mc:Fallback>
                  <p:oleObj name="Equation" r:id="rId11" imgW="266400" imgH="24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" y="2040"/>
                          <a:ext cx="1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1" name="Object 27"/>
            <p:cNvGraphicFramePr>
              <a:graphicFrameLocks noChangeAspect="1"/>
            </p:cNvGraphicFramePr>
            <p:nvPr/>
          </p:nvGraphicFramePr>
          <p:xfrm>
            <a:off x="3851" y="2039"/>
            <a:ext cx="3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2" name="Equation" r:id="rId13" imgW="533160" imgH="241200" progId="Equation.3">
                    <p:embed/>
                  </p:oleObj>
                </mc:Choice>
                <mc:Fallback>
                  <p:oleObj name="Equation" r:id="rId13" imgW="533160" imgH="24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" y="2039"/>
                          <a:ext cx="3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2" name="Object 28"/>
            <p:cNvGraphicFramePr>
              <a:graphicFrameLocks noChangeAspect="1"/>
            </p:cNvGraphicFramePr>
            <p:nvPr/>
          </p:nvGraphicFramePr>
          <p:xfrm>
            <a:off x="4408" y="143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3" name="Equation" r:id="rId15" imgW="241200" imgH="317160" progId="Equation.3">
                    <p:embed/>
                  </p:oleObj>
                </mc:Choice>
                <mc:Fallback>
                  <p:oleObj name="Equation" r:id="rId15" imgW="241200" imgH="3171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143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3" name="Object 29"/>
            <p:cNvGraphicFramePr>
              <a:graphicFrameLocks noChangeAspect="1"/>
            </p:cNvGraphicFramePr>
            <p:nvPr/>
          </p:nvGraphicFramePr>
          <p:xfrm>
            <a:off x="5424" y="20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4" name="Equation" r:id="rId17" imgW="228600" imgH="241200" progId="Equation.3">
                    <p:embed/>
                  </p:oleObj>
                </mc:Choice>
                <mc:Fallback>
                  <p:oleObj name="Equation" r:id="rId17" imgW="228600" imgH="241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0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3216" y="172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flipV="1">
              <a:off x="5184" y="20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flipV="1">
              <a:off x="4608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152" name="Group 48"/>
            <p:cNvGrpSpPr>
              <a:grpSpLocks/>
            </p:cNvGrpSpPr>
            <p:nvPr/>
          </p:nvGrpSpPr>
          <p:grpSpPr bwMode="auto">
            <a:xfrm>
              <a:off x="3441" y="1686"/>
              <a:ext cx="1764" cy="36"/>
              <a:chOff x="3456" y="1680"/>
              <a:chExt cx="1764" cy="36"/>
            </a:xfrm>
          </p:grpSpPr>
          <p:sp>
            <p:nvSpPr>
              <p:cNvPr id="47134" name="Oval 30"/>
              <p:cNvSpPr>
                <a:spLocks noChangeArrowheads="1"/>
              </p:cNvSpPr>
              <p:nvPr/>
            </p:nvSpPr>
            <p:spPr bwMode="auto">
              <a:xfrm>
                <a:off x="4040" y="1680"/>
                <a:ext cx="36" cy="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5" name="Oval 31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36" cy="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7" name="Oval 33"/>
              <p:cNvSpPr>
                <a:spLocks noChangeArrowheads="1"/>
              </p:cNvSpPr>
              <p:nvPr/>
            </p:nvSpPr>
            <p:spPr bwMode="auto">
              <a:xfrm>
                <a:off x="3456" y="1680"/>
                <a:ext cx="36" cy="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0" name="Oval 36"/>
              <p:cNvSpPr>
                <a:spLocks noChangeArrowheads="1"/>
              </p:cNvSpPr>
              <p:nvPr/>
            </p:nvSpPr>
            <p:spPr bwMode="auto">
              <a:xfrm>
                <a:off x="5184" y="1680"/>
                <a:ext cx="36" cy="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7141" name="Object 37"/>
            <p:cNvGraphicFramePr>
              <a:graphicFrameLocks noChangeAspect="1"/>
            </p:cNvGraphicFramePr>
            <p:nvPr/>
          </p:nvGraphicFramePr>
          <p:xfrm>
            <a:off x="4356" y="2039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5" name="Equation" r:id="rId19" imgW="215640" imgH="241200" progId="Equation.3">
                    <p:embed/>
                  </p:oleObj>
                </mc:Choice>
                <mc:Fallback>
                  <p:oleObj name="Equation" r:id="rId19" imgW="215640" imgH="241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2039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42" name="Object 38"/>
          <p:cNvGraphicFramePr>
            <a:graphicFrameLocks noChangeAspect="1"/>
          </p:cNvGraphicFramePr>
          <p:nvPr/>
        </p:nvGraphicFramePr>
        <p:xfrm>
          <a:off x="812800" y="3378200"/>
          <a:ext cx="353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6" name="Equation" r:id="rId21" imgW="3530520" imgH="850680" progId="Equation.3">
                  <p:embed/>
                </p:oleObj>
              </mc:Choice>
              <mc:Fallback>
                <p:oleObj name="Equation" r:id="rId21" imgW="3530520" imgH="8506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378200"/>
                        <a:ext cx="353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3" name="Object 39"/>
          <p:cNvGraphicFramePr>
            <a:graphicFrameLocks noChangeAspect="1"/>
          </p:cNvGraphicFramePr>
          <p:nvPr/>
        </p:nvGraphicFramePr>
        <p:xfrm>
          <a:off x="762000" y="2679700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7" name="Equation" r:id="rId23" imgW="3797280" imgH="444240" progId="Equation.3">
                  <p:embed/>
                </p:oleObj>
              </mc:Choice>
              <mc:Fallback>
                <p:oleObj name="Equation" r:id="rId23" imgW="3797280" imgH="4442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79700"/>
                        <a:ext cx="379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4" name="Object 40"/>
          <p:cNvGraphicFramePr>
            <a:graphicFrameLocks noChangeAspect="1"/>
          </p:cNvGraphicFramePr>
          <p:nvPr/>
        </p:nvGraphicFramePr>
        <p:xfrm>
          <a:off x="5087938" y="5689600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8" name="Equation" r:id="rId25" imgW="2425680" imgH="406080" progId="Equation.3">
                  <p:embed/>
                </p:oleObj>
              </mc:Choice>
              <mc:Fallback>
                <p:oleObj name="Equation" r:id="rId25" imgW="2425680" imgH="4060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5689600"/>
                        <a:ext cx="242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5" name="Object 41"/>
          <p:cNvGraphicFramePr>
            <a:graphicFrameLocks noChangeAspect="1"/>
          </p:cNvGraphicFramePr>
          <p:nvPr/>
        </p:nvGraphicFramePr>
        <p:xfrm>
          <a:off x="1208088" y="4529138"/>
          <a:ext cx="2590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9" name="Equation" r:id="rId27" imgW="2590560" imgH="850680" progId="Equation.3">
                  <p:embed/>
                </p:oleObj>
              </mc:Choice>
              <mc:Fallback>
                <p:oleObj name="Equation" r:id="rId27" imgW="2590560" imgH="8506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529138"/>
                        <a:ext cx="2590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3505200" y="2057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因此</a:t>
            </a:r>
          </a:p>
        </p:txBody>
      </p:sp>
      <p:graphicFrame>
        <p:nvGraphicFramePr>
          <p:cNvPr id="47147" name="Object 43"/>
          <p:cNvGraphicFramePr>
            <a:graphicFrameLocks noChangeAspect="1"/>
          </p:cNvGraphicFramePr>
          <p:nvPr/>
        </p:nvGraphicFramePr>
        <p:xfrm>
          <a:off x="3810000" y="4521200"/>
          <a:ext cx="396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0" name="Equation" r:id="rId29" imgW="3962160" imgH="888840" progId="Equation.3">
                  <p:embed/>
                </p:oleObj>
              </mc:Choice>
              <mc:Fallback>
                <p:oleObj name="Equation" r:id="rId29" imgW="3962160" imgH="8888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21200"/>
                        <a:ext cx="396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8" name="Object 44"/>
          <p:cNvGraphicFramePr>
            <a:graphicFrameLocks noChangeAspect="1"/>
          </p:cNvGraphicFramePr>
          <p:nvPr/>
        </p:nvGraphicFramePr>
        <p:xfrm>
          <a:off x="1219200" y="5486400"/>
          <a:ext cx="181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1" name="Equation" r:id="rId31" imgW="1815840" imgH="850680" progId="Equation.3">
                  <p:embed/>
                </p:oleObj>
              </mc:Choice>
              <mc:Fallback>
                <p:oleObj name="Equation" r:id="rId31" imgW="1815840" imgH="8506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1816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9" name="Object 45"/>
          <p:cNvGraphicFramePr>
            <a:graphicFrameLocks noChangeAspect="1"/>
          </p:cNvGraphicFramePr>
          <p:nvPr/>
        </p:nvGraphicFramePr>
        <p:xfrm>
          <a:off x="3124200" y="5494338"/>
          <a:ext cx="160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2" name="Equation" r:id="rId33" imgW="1600200" imgH="850680" progId="Equation.3">
                  <p:embed/>
                </p:oleObj>
              </mc:Choice>
              <mc:Fallback>
                <p:oleObj name="Equation" r:id="rId33" imgW="1600200" imgH="8506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94338"/>
                        <a:ext cx="1600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54" name="Picture 50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55" name="Text Box 5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7156" name="Picture 5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57" name="Picture 5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58" name="Picture 5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59" name="Picture 5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60" name="Picture 5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  <p:bldP spid="47109" grpId="0" build="p" autoUpdateAnimBg="0"/>
      <p:bldP spid="47114" grpId="0" autoUpdateAnimBg="0"/>
      <p:bldP spid="47118" grpId="0" autoUpdateAnimBg="0"/>
      <p:bldP spid="4714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9342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一、三角级数及三角函数系的正交性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简单的周期运动 </a:t>
            </a:r>
            <a:r>
              <a:rPr lang="en-US" altLang="zh-CN"/>
              <a:t>: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416300" y="1062038"/>
          <a:ext cx="261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3" imgW="2616120" imgH="406080" progId="Equation.3">
                  <p:embed/>
                </p:oleObj>
              </mc:Choice>
              <mc:Fallback>
                <p:oleObj name="Equation" r:id="rId3" imgW="261612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062038"/>
                        <a:ext cx="261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172200" y="100488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谐波函数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429000" y="14620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 </a:t>
            </a:r>
            <a:r>
              <a:rPr lang="en-US" altLang="zh-CN" i="1"/>
              <a:t>A</a:t>
            </a:r>
            <a:r>
              <a:rPr lang="zh-CN" altLang="en-US"/>
              <a:t>为</a:t>
            </a:r>
            <a:r>
              <a:rPr lang="zh-CN" altLang="en-US">
                <a:solidFill>
                  <a:schemeClr val="tx2"/>
                </a:solidFill>
              </a:rPr>
              <a:t>振幅</a:t>
            </a:r>
            <a:r>
              <a:rPr lang="en-US" altLang="zh-CN"/>
              <a:t>, 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09600" y="2235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复杂的周期运动 </a:t>
            </a:r>
            <a:r>
              <a:rPr lang="en-US" altLang="zh-CN"/>
              <a:t>: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3482975" y="1936750"/>
          <a:ext cx="43656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5" imgW="4368600" imgH="1104840" progId="Equation.3">
                  <p:embed/>
                </p:oleObj>
              </mc:Choice>
              <mc:Fallback>
                <p:oleObj name="Equation" r:id="rId5" imgW="4368600" imgH="1104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1936750"/>
                        <a:ext cx="43656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801813" y="3200400"/>
          <a:ext cx="55070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7" imgW="5511600" imgH="444240" progId="Equation.3">
                  <p:embed/>
                </p:oleObj>
              </mc:Choice>
              <mc:Fallback>
                <p:oleObj name="Equation" r:id="rId7" imgW="551160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200400"/>
                        <a:ext cx="55070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685800" y="40195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1219200" y="3810000"/>
          <a:ext cx="129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9" imgW="1295280" imgH="863280" progId="Equation.3">
                  <p:embed/>
                </p:oleObj>
              </mc:Choice>
              <mc:Fallback>
                <p:oleObj name="Equation" r:id="rId9" imgW="1295280" imgH="863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1295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2647950" y="4038600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11" imgW="2247840" imgH="444240" progId="Equation.3">
                  <p:embed/>
                </p:oleObj>
              </mc:Choice>
              <mc:Fallback>
                <p:oleObj name="Equation" r:id="rId11" imgW="224784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038600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5067300" y="4038600"/>
          <a:ext cx="227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13" imgW="2273040" imgH="444240" progId="Equation.3">
                  <p:embed/>
                </p:oleObj>
              </mc:Choice>
              <mc:Fallback>
                <p:oleObj name="Equation" r:id="rId13" imgW="227304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038600"/>
                        <a:ext cx="227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7543800" y="4114800"/>
          <a:ext cx="97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15" imgW="977760" imgH="355320" progId="Equation.3">
                  <p:embed/>
                </p:oleObj>
              </mc:Choice>
              <mc:Fallback>
                <p:oleObj name="Equation" r:id="rId15" imgW="977760" imgH="355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114800"/>
                        <a:ext cx="977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20675" y="4840288"/>
            <a:ext cx="2574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得函数项级数</a:t>
            </a:r>
          </a:p>
        </p:txBody>
      </p:sp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2911475" y="4648200"/>
          <a:ext cx="4327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17" imgW="4330440" imgH="1015920" progId="Equation.3">
                  <p:embed/>
                </p:oleObj>
              </mc:Choice>
              <mc:Fallback>
                <p:oleObj name="Equation" r:id="rId17" imgW="4330440" imgH="10159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648200"/>
                        <a:ext cx="43275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5334000" y="2743200"/>
            <a:ext cx="2362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1905000" y="3657600"/>
            <a:ext cx="1295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4724400" y="36576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2819400" y="3657600"/>
            <a:ext cx="381000" cy="457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5029200" y="3657600"/>
            <a:ext cx="457200" cy="457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H="1">
            <a:off x="3962400" y="3657600"/>
            <a:ext cx="457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H="1">
            <a:off x="6858000" y="3581400"/>
            <a:ext cx="457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7086600" y="3581400"/>
            <a:ext cx="6096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5181600" y="14620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ym typeface="Symbol" panose="05050102010706020507" pitchFamily="18" charset="2"/>
              </a:rPr>
              <a:t>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zh-CN" altLang="en-US">
                <a:solidFill>
                  <a:schemeClr val="tx2"/>
                </a:solidFill>
                <a:sym typeface="Symbol" panose="05050102010706020507" pitchFamily="18" charset="2"/>
              </a:rPr>
              <a:t>角频率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endParaRPr lang="en-US" altLang="zh-CN"/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010400" y="14620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φ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zh-CN" altLang="en-US">
                <a:solidFill>
                  <a:schemeClr val="tx2"/>
                </a:solidFill>
                <a:sym typeface="Symbol" panose="05050102010706020507" pitchFamily="18" charset="2"/>
              </a:rPr>
              <a:t>初相 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0" y="2819400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谐波迭加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 flipH="1">
            <a:off x="6629400" y="2768600"/>
            <a:ext cx="0" cy="457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304800" y="5805488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称上述形式的级数为</a:t>
            </a:r>
            <a:r>
              <a:rPr lang="zh-CN" altLang="en-US">
                <a:solidFill>
                  <a:schemeClr val="tx2"/>
                </a:solidFill>
              </a:rPr>
              <a:t>三角级数</a:t>
            </a:r>
            <a:r>
              <a:rPr lang="en-US" altLang="zh-CN"/>
              <a:t>.</a:t>
            </a:r>
          </a:p>
        </p:txBody>
      </p:sp>
      <p:pic>
        <p:nvPicPr>
          <p:cNvPr id="8227" name="Picture 35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229" name="Picture 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0" name="Picture 3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1" name="Picture 3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2" name="Picture 4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3" name="Picture 4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autoUpdateAnimBg="0"/>
      <p:bldP spid="8200" grpId="0" autoUpdateAnimBg="0"/>
      <p:bldP spid="8201" grpId="0" autoUpdateAnimBg="0"/>
      <p:bldP spid="8206" grpId="0" autoUpdateAnimBg="0"/>
      <p:bldP spid="8211" grpId="0" autoUpdateAnimBg="0"/>
      <p:bldP spid="8214" grpId="0" animBg="1"/>
      <p:bldP spid="8215" grpId="0" animBg="1"/>
      <p:bldP spid="8216" grpId="0" animBg="1"/>
      <p:bldP spid="8217" grpId="0" animBg="1"/>
      <p:bldP spid="8218" grpId="0" animBg="1"/>
      <p:bldP spid="8219" grpId="0" animBg="1"/>
      <p:bldP spid="8220" grpId="0" animBg="1"/>
      <p:bldP spid="8221" grpId="0" animBg="1"/>
      <p:bldP spid="8222" grpId="0" autoUpdateAnimBg="0"/>
      <p:bldP spid="8223" grpId="0" autoUpdateAnimBg="0"/>
      <p:bldP spid="8224" grpId="0" build="p" autoUpdateAnimBg="0"/>
      <p:bldP spid="8225" grpId="0" animBg="1"/>
      <p:bldP spid="822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26" name="Group 98"/>
          <p:cNvGrpSpPr>
            <a:grpSpLocks/>
          </p:cNvGrpSpPr>
          <p:nvPr/>
        </p:nvGrpSpPr>
        <p:grpSpPr bwMode="auto">
          <a:xfrm>
            <a:off x="5945188" y="3587750"/>
            <a:ext cx="2533650" cy="2390775"/>
            <a:chOff x="3745" y="2260"/>
            <a:chExt cx="1596" cy="1506"/>
          </a:xfrm>
        </p:grpSpPr>
        <p:graphicFrame>
          <p:nvGraphicFramePr>
            <p:cNvPr id="48225" name="Object 97"/>
            <p:cNvGraphicFramePr>
              <a:graphicFrameLocks noChangeAspect="1"/>
            </p:cNvGraphicFramePr>
            <p:nvPr/>
          </p:nvGraphicFramePr>
          <p:xfrm>
            <a:off x="3745" y="2260"/>
            <a:ext cx="1596" cy="1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3" name="BMP 图象" r:id="rId3" imgW="2534004" imgH="2390476" progId="Paint.Picture">
                    <p:embed/>
                  </p:oleObj>
                </mc:Choice>
                <mc:Fallback>
                  <p:oleObj name="BMP 图象" r:id="rId3" imgW="2534004" imgH="2390476" progId="Paint.Picture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5" y="2260"/>
                          <a:ext cx="1596" cy="1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15" name="Text Box 87"/>
            <p:cNvSpPr txBox="1">
              <a:spLocks noChangeArrowheads="1"/>
            </p:cNvSpPr>
            <p:nvPr/>
          </p:nvSpPr>
          <p:spPr bwMode="auto">
            <a:xfrm>
              <a:off x="3890" y="2493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n</a:t>
              </a:r>
              <a:r>
                <a:rPr kumimoji="0" lang="zh-CN" altLang="en-US"/>
                <a:t>＝</a:t>
              </a:r>
              <a:r>
                <a:rPr kumimoji="0" lang="en-US" altLang="zh-CN"/>
                <a:t>1</a:t>
              </a:r>
            </a:p>
          </p:txBody>
        </p:sp>
      </p:grp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614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根据收敛定理可得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的正弦级数</a:t>
            </a:r>
            <a:r>
              <a:rPr lang="en-US" altLang="zh-CN"/>
              <a:t>: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762000" y="1300163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4" name="Equation" r:id="rId5" imgW="1028520" imgH="406080" progId="Equation.3">
                  <p:embed/>
                </p:oleObj>
              </mc:Choice>
              <mc:Fallback>
                <p:oleObj name="Equation" r:id="rId5" imgW="102852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00163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371600" y="3098800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5" name="Equation" r:id="rId7" imgW="2184120" imgH="406080" progId="Equation.3">
                  <p:embed/>
                </p:oleObj>
              </mc:Choice>
              <mc:Fallback>
                <p:oleObj name="Equation" r:id="rId7" imgW="218412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98800"/>
                        <a:ext cx="218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524000" y="2095500"/>
          <a:ext cx="49371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6" name="Equation" r:id="rId9" imgW="4940280" imgH="850680" progId="Equation.3">
                  <p:embed/>
                </p:oleObj>
              </mc:Choice>
              <mc:Fallback>
                <p:oleObj name="Equation" r:id="rId9" imgW="494028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95500"/>
                        <a:ext cx="49371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1828800" y="965200"/>
          <a:ext cx="774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7" name="Equation" r:id="rId11" imgW="774360" imgH="1104840" progId="Equation.3">
                  <p:embed/>
                </p:oleObj>
              </mc:Choice>
              <mc:Fallback>
                <p:oleObj name="Equation" r:id="rId11" imgW="774360" imgH="1104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65200"/>
                        <a:ext cx="774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2578100" y="965200"/>
          <a:ext cx="199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8" name="Equation" r:id="rId13" imgW="1993680" imgH="939600" progId="Equation.3">
                  <p:embed/>
                </p:oleObj>
              </mc:Choice>
              <mc:Fallback>
                <p:oleObj name="Equation" r:id="rId13" imgW="1993680" imgH="939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965200"/>
                        <a:ext cx="1993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3657600" y="3098800"/>
          <a:ext cx="419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9" name="Equation" r:id="rId15" imgW="4190760" imgH="406080" progId="Equation.3">
                  <p:embed/>
                </p:oleObj>
              </mc:Choice>
              <mc:Fallback>
                <p:oleObj name="Equation" r:id="rId15" imgW="419076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98800"/>
                        <a:ext cx="419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3" name="Group 15"/>
          <p:cNvGrpSpPr>
            <a:grpSpLocks/>
          </p:cNvGrpSpPr>
          <p:nvPr/>
        </p:nvGrpSpPr>
        <p:grpSpPr bwMode="auto">
          <a:xfrm>
            <a:off x="5341938" y="609600"/>
            <a:ext cx="3649662" cy="1666875"/>
            <a:chOff x="3120" y="1008"/>
            <a:chExt cx="2420" cy="1104"/>
          </a:xfrm>
        </p:grpSpPr>
        <p:grpSp>
          <p:nvGrpSpPr>
            <p:cNvPr id="48144" name="Group 16"/>
            <p:cNvGrpSpPr>
              <a:grpSpLocks/>
            </p:cNvGrpSpPr>
            <p:nvPr/>
          </p:nvGrpSpPr>
          <p:grpSpPr bwMode="auto">
            <a:xfrm>
              <a:off x="3120" y="1008"/>
              <a:ext cx="2420" cy="1104"/>
              <a:chOff x="3120" y="1008"/>
              <a:chExt cx="2420" cy="1104"/>
            </a:xfrm>
          </p:grpSpPr>
          <p:grpSp>
            <p:nvGrpSpPr>
              <p:cNvPr id="48145" name="Group 17"/>
              <p:cNvGrpSpPr>
                <a:grpSpLocks/>
              </p:cNvGrpSpPr>
              <p:nvPr/>
            </p:nvGrpSpPr>
            <p:grpSpPr bwMode="auto">
              <a:xfrm>
                <a:off x="3120" y="1008"/>
                <a:ext cx="2420" cy="1104"/>
                <a:chOff x="3120" y="1008"/>
                <a:chExt cx="2420" cy="1104"/>
              </a:xfrm>
            </p:grpSpPr>
            <p:sp>
              <p:nvSpPr>
                <p:cNvPr id="48146" name="Line 18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22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224" y="1152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936" y="1344"/>
                  <a:ext cx="576" cy="576"/>
                </a:xfrm>
                <a:prstGeom prst="line">
                  <a:avLst/>
                </a:prstGeom>
                <a:noFill/>
                <a:ln w="28575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936" y="134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512" y="1344"/>
                  <a:ext cx="576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360" y="1344"/>
                  <a:ext cx="576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360" y="134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5088" y="134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54" name="Object 26"/>
                <p:cNvGraphicFramePr>
                  <a:graphicFrameLocks noChangeAspect="1"/>
                </p:cNvGraphicFramePr>
                <p:nvPr/>
              </p:nvGraphicFramePr>
              <p:xfrm>
                <a:off x="4416" y="1633"/>
                <a:ext cx="240" cy="2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260" name="公式" r:id="rId17" imgW="139680" imgH="139680" progId="Equation.3">
                        <p:embed/>
                      </p:oleObj>
                    </mc:Choice>
                    <mc:Fallback>
                      <p:oleObj name="公式" r:id="rId17" imgW="139680" imgH="139680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6" y="1633"/>
                              <a:ext cx="240" cy="23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55" name="Object 27"/>
                <p:cNvGraphicFramePr>
                  <a:graphicFrameLocks noChangeAspect="1"/>
                </p:cNvGraphicFramePr>
                <p:nvPr/>
              </p:nvGraphicFramePr>
              <p:xfrm>
                <a:off x="3696" y="1632"/>
                <a:ext cx="432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261" name="公式" r:id="rId19" imgW="253800" imgH="139680" progId="Equation.3">
                        <p:embed/>
                      </p:oleObj>
                    </mc:Choice>
                    <mc:Fallback>
                      <p:oleObj name="公式" r:id="rId19" imgW="253800" imgH="139680" progId="Equation.3">
                        <p:embed/>
                        <p:pic>
                          <p:nvPicPr>
                            <p:cNvPr id="0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6" y="1632"/>
                              <a:ext cx="432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56" name="Object 28"/>
                <p:cNvGraphicFramePr>
                  <a:graphicFrameLocks noChangeAspect="1"/>
                </p:cNvGraphicFramePr>
                <p:nvPr/>
              </p:nvGraphicFramePr>
              <p:xfrm>
                <a:off x="4272" y="1008"/>
                <a:ext cx="236" cy="2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262" name="公式" r:id="rId21" imgW="139680" imgH="164880" progId="Equation.3">
                        <p:embed/>
                      </p:oleObj>
                    </mc:Choice>
                    <mc:Fallback>
                      <p:oleObj name="公式" r:id="rId21" imgW="139680" imgH="164880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1008"/>
                              <a:ext cx="236" cy="2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57" name="Object 29"/>
                <p:cNvGraphicFramePr>
                  <a:graphicFrameLocks noChangeAspect="1"/>
                </p:cNvGraphicFramePr>
                <p:nvPr/>
              </p:nvGraphicFramePr>
              <p:xfrm>
                <a:off x="5328" y="1632"/>
                <a:ext cx="212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263" name="公式" r:id="rId23" imgW="126720" imgH="139680" progId="Equation.3">
                        <p:embed/>
                      </p:oleObj>
                    </mc:Choice>
                    <mc:Fallback>
                      <p:oleObj name="公式" r:id="rId23" imgW="126720" imgH="13968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28" y="1632"/>
                              <a:ext cx="212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58" name="Oval 30"/>
                <p:cNvSpPr>
                  <a:spLocks noChangeArrowheads="1"/>
                </p:cNvSpPr>
                <p:nvPr/>
              </p:nvSpPr>
              <p:spPr bwMode="auto">
                <a:xfrm>
                  <a:off x="3896" y="1319"/>
                  <a:ext cx="68" cy="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9" name="Oval 31"/>
                <p:cNvSpPr>
                  <a:spLocks noChangeArrowheads="1"/>
                </p:cNvSpPr>
                <p:nvPr/>
              </p:nvSpPr>
              <p:spPr bwMode="auto">
                <a:xfrm>
                  <a:off x="4464" y="1319"/>
                  <a:ext cx="68" cy="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6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20" y="1344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61" name="Oval 33"/>
                <p:cNvSpPr>
                  <a:spLocks noChangeArrowheads="1"/>
                </p:cNvSpPr>
                <p:nvPr/>
              </p:nvSpPr>
              <p:spPr bwMode="auto">
                <a:xfrm>
                  <a:off x="3312" y="1344"/>
                  <a:ext cx="68" cy="6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6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5088" y="1680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163" name="Line 35"/>
              <p:cNvSpPr>
                <a:spLocks noChangeShapeType="1"/>
              </p:cNvSpPr>
              <p:nvPr/>
            </p:nvSpPr>
            <p:spPr bwMode="auto">
              <a:xfrm flipV="1">
                <a:off x="4512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4" name="Oval 36"/>
              <p:cNvSpPr>
                <a:spLocks noChangeArrowheads="1"/>
              </p:cNvSpPr>
              <p:nvPr/>
            </p:nvSpPr>
            <p:spPr bwMode="auto">
              <a:xfrm>
                <a:off x="5040" y="1319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8165" name="Object 37"/>
            <p:cNvGraphicFramePr>
              <a:graphicFrameLocks noChangeAspect="1"/>
            </p:cNvGraphicFramePr>
            <p:nvPr/>
          </p:nvGraphicFramePr>
          <p:xfrm>
            <a:off x="4224" y="1632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64" name="公式" r:id="rId25" imgW="126720" imgH="139680" progId="Equation.3">
                    <p:embed/>
                  </p:oleObj>
                </mc:Choice>
                <mc:Fallback>
                  <p:oleObj name="公式" r:id="rId25" imgW="126720" imgH="1396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632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2546350" y="3886200"/>
            <a:ext cx="240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级数的部分和 </a:t>
            </a:r>
          </a:p>
        </p:txBody>
      </p:sp>
      <p:grpSp>
        <p:nvGrpSpPr>
          <p:cNvPr id="48214" name="Group 86"/>
          <p:cNvGrpSpPr>
            <a:grpSpLocks/>
          </p:cNvGrpSpPr>
          <p:nvPr/>
        </p:nvGrpSpPr>
        <p:grpSpPr bwMode="auto">
          <a:xfrm>
            <a:off x="6021388" y="3617913"/>
            <a:ext cx="2470150" cy="2424112"/>
            <a:chOff x="3797" y="2280"/>
            <a:chExt cx="1638" cy="1608"/>
          </a:xfrm>
        </p:grpSpPr>
        <p:graphicFrame>
          <p:nvGraphicFramePr>
            <p:cNvPr id="48201" name="Object 73"/>
            <p:cNvGraphicFramePr>
              <a:graphicFrameLocks noChangeAspect="1"/>
            </p:cNvGraphicFramePr>
            <p:nvPr/>
          </p:nvGraphicFramePr>
          <p:xfrm>
            <a:off x="3797" y="2280"/>
            <a:ext cx="1638" cy="1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65" name="BMP 图象" r:id="rId27" imgW="2600000" imgH="2553056" progId="Paint.Picture">
                    <p:embed/>
                  </p:oleObj>
                </mc:Choice>
                <mc:Fallback>
                  <p:oleObj name="BMP 图象" r:id="rId27" imgW="2600000" imgH="2553056" progId="Paint.Picture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7" y="2280"/>
                          <a:ext cx="1638" cy="1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13" name="Text Box 85"/>
            <p:cNvSpPr txBox="1">
              <a:spLocks noChangeArrowheads="1"/>
            </p:cNvSpPr>
            <p:nvPr/>
          </p:nvSpPr>
          <p:spPr bwMode="auto">
            <a:xfrm>
              <a:off x="3901" y="2505"/>
              <a:ext cx="593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n</a:t>
              </a:r>
              <a:r>
                <a:rPr kumimoji="0" lang="zh-CN" altLang="en-US"/>
                <a:t>＝</a:t>
              </a:r>
              <a:r>
                <a:rPr kumimoji="0" lang="en-US" altLang="zh-CN"/>
                <a:t>2</a:t>
              </a:r>
            </a:p>
          </p:txBody>
        </p:sp>
      </p:grpSp>
      <p:grpSp>
        <p:nvGrpSpPr>
          <p:cNvPr id="48212" name="Group 84"/>
          <p:cNvGrpSpPr>
            <a:grpSpLocks/>
          </p:cNvGrpSpPr>
          <p:nvPr/>
        </p:nvGrpSpPr>
        <p:grpSpPr bwMode="auto">
          <a:xfrm>
            <a:off x="5975350" y="3598863"/>
            <a:ext cx="2506663" cy="2424112"/>
            <a:chOff x="3767" y="2267"/>
            <a:chExt cx="1662" cy="1608"/>
          </a:xfrm>
        </p:grpSpPr>
        <p:graphicFrame>
          <p:nvGraphicFramePr>
            <p:cNvPr id="48202" name="Object 74"/>
            <p:cNvGraphicFramePr>
              <a:graphicFrameLocks noChangeAspect="1"/>
            </p:cNvGraphicFramePr>
            <p:nvPr/>
          </p:nvGraphicFramePr>
          <p:xfrm>
            <a:off x="3767" y="2267"/>
            <a:ext cx="1662" cy="1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66" name="BMP 图象" r:id="rId29" imgW="2638095" imgH="2553056" progId="Paint.Picture">
                    <p:embed/>
                  </p:oleObj>
                </mc:Choice>
                <mc:Fallback>
                  <p:oleObj name="BMP 图象" r:id="rId29" imgW="2638095" imgH="2553056" progId="Paint.Picture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" y="2267"/>
                          <a:ext cx="1662" cy="1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11" name="Text Box 83"/>
            <p:cNvSpPr txBox="1">
              <a:spLocks noChangeArrowheads="1"/>
            </p:cNvSpPr>
            <p:nvPr/>
          </p:nvSpPr>
          <p:spPr bwMode="auto">
            <a:xfrm>
              <a:off x="3900" y="2505"/>
              <a:ext cx="593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n</a:t>
              </a:r>
              <a:r>
                <a:rPr kumimoji="0" lang="zh-CN" altLang="en-US"/>
                <a:t>＝</a:t>
              </a:r>
              <a:r>
                <a:rPr kumimoji="0" lang="en-US" altLang="zh-CN"/>
                <a:t>3</a:t>
              </a:r>
            </a:p>
          </p:txBody>
        </p:sp>
      </p:grpSp>
      <p:grpSp>
        <p:nvGrpSpPr>
          <p:cNvPr id="48210" name="Group 82"/>
          <p:cNvGrpSpPr>
            <a:grpSpLocks/>
          </p:cNvGrpSpPr>
          <p:nvPr/>
        </p:nvGrpSpPr>
        <p:grpSpPr bwMode="auto">
          <a:xfrm>
            <a:off x="6002338" y="3644900"/>
            <a:ext cx="2479675" cy="2343150"/>
            <a:chOff x="3785" y="2298"/>
            <a:chExt cx="1644" cy="1554"/>
          </a:xfrm>
        </p:grpSpPr>
        <p:graphicFrame>
          <p:nvGraphicFramePr>
            <p:cNvPr id="48203" name="Object 75"/>
            <p:cNvGraphicFramePr>
              <a:graphicFrameLocks noChangeAspect="1"/>
            </p:cNvGraphicFramePr>
            <p:nvPr/>
          </p:nvGraphicFramePr>
          <p:xfrm>
            <a:off x="3785" y="2298"/>
            <a:ext cx="1644" cy="1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67" name="BMP 图象" r:id="rId31" imgW="2610214" imgH="2467319" progId="Paint.Picture">
                    <p:embed/>
                  </p:oleObj>
                </mc:Choice>
                <mc:Fallback>
                  <p:oleObj name="BMP 图象" r:id="rId31" imgW="2610214" imgH="2467319" progId="Paint.Picture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2298"/>
                          <a:ext cx="1644" cy="1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08" name="Text Box 80"/>
            <p:cNvSpPr txBox="1">
              <a:spLocks noChangeArrowheads="1"/>
            </p:cNvSpPr>
            <p:nvPr/>
          </p:nvSpPr>
          <p:spPr bwMode="auto">
            <a:xfrm>
              <a:off x="3900" y="2505"/>
              <a:ext cx="593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n</a:t>
              </a:r>
              <a:r>
                <a:rPr lang="zh-CN" altLang="en-US"/>
                <a:t>＝</a:t>
              </a:r>
              <a:r>
                <a:rPr lang="en-US" altLang="zh-CN"/>
                <a:t>4</a:t>
              </a:r>
            </a:p>
          </p:txBody>
        </p:sp>
      </p:grpSp>
      <p:graphicFrame>
        <p:nvGraphicFramePr>
          <p:cNvPr id="48218" name="Object 90"/>
          <p:cNvGraphicFramePr>
            <a:graphicFrameLocks noChangeAspect="1"/>
          </p:cNvGraphicFramePr>
          <p:nvPr/>
        </p:nvGraphicFramePr>
        <p:xfrm>
          <a:off x="730250" y="3943350"/>
          <a:ext cx="196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8" name="Equation" r:id="rId33" imgW="1968480" imgH="457200" progId="Equation.3">
                  <p:embed/>
                </p:oleObj>
              </mc:Choice>
              <mc:Fallback>
                <p:oleObj name="Equation" r:id="rId33" imgW="1968480" imgH="4572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3943350"/>
                        <a:ext cx="196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19" name="Text Box 91"/>
          <p:cNvSpPr txBox="1">
            <a:spLocks noChangeArrowheads="1"/>
          </p:cNvSpPr>
          <p:nvPr/>
        </p:nvSpPr>
        <p:spPr bwMode="auto">
          <a:xfrm>
            <a:off x="641350" y="4510088"/>
            <a:ext cx="3878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逼近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的情况见右图</a:t>
            </a:r>
            <a:r>
              <a:rPr lang="en-US" altLang="zh-CN"/>
              <a:t>.</a:t>
            </a:r>
          </a:p>
        </p:txBody>
      </p:sp>
      <p:sp>
        <p:nvSpPr>
          <p:cNvPr id="48220" name="Rectangle 92"/>
          <p:cNvSpPr>
            <a:spLocks noChangeArrowheads="1"/>
          </p:cNvSpPr>
          <p:nvPr/>
        </p:nvSpPr>
        <p:spPr bwMode="auto">
          <a:xfrm>
            <a:off x="5791200" y="3581400"/>
            <a:ext cx="2743200" cy="2514600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223" name="Group 95"/>
          <p:cNvGrpSpPr>
            <a:grpSpLocks/>
          </p:cNvGrpSpPr>
          <p:nvPr/>
        </p:nvGrpSpPr>
        <p:grpSpPr bwMode="auto">
          <a:xfrm>
            <a:off x="5894388" y="3629025"/>
            <a:ext cx="2598737" cy="2390775"/>
            <a:chOff x="1824" y="2400"/>
            <a:chExt cx="1637" cy="1506"/>
          </a:xfrm>
        </p:grpSpPr>
        <p:graphicFrame>
          <p:nvGraphicFramePr>
            <p:cNvPr id="48222" name="Object 94"/>
            <p:cNvGraphicFramePr>
              <a:graphicFrameLocks noChangeAspect="1"/>
            </p:cNvGraphicFramePr>
            <p:nvPr/>
          </p:nvGraphicFramePr>
          <p:xfrm>
            <a:off x="1824" y="2400"/>
            <a:ext cx="1637" cy="1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69" name="BMP 图象" r:id="rId35" imgW="2734057" imgH="2514286" progId="Paint.Picture">
                    <p:embed/>
                  </p:oleObj>
                </mc:Choice>
                <mc:Fallback>
                  <p:oleObj name="BMP 图象" r:id="rId35" imgW="2734057" imgH="2514286" progId="Paint.Picture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00"/>
                          <a:ext cx="1637" cy="1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05" name="Text Box 77"/>
            <p:cNvSpPr txBox="1">
              <a:spLocks noChangeArrowheads="1"/>
            </p:cNvSpPr>
            <p:nvPr/>
          </p:nvSpPr>
          <p:spPr bwMode="auto">
            <a:xfrm>
              <a:off x="1980" y="259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n</a:t>
              </a:r>
              <a:r>
                <a:rPr lang="zh-CN" altLang="en-US"/>
                <a:t>＝</a:t>
              </a:r>
              <a:r>
                <a:rPr lang="en-US" altLang="zh-CN"/>
                <a:t>5</a:t>
              </a:r>
            </a:p>
          </p:txBody>
        </p:sp>
      </p:grpSp>
      <p:graphicFrame>
        <p:nvGraphicFramePr>
          <p:cNvPr id="48170" name="Object 42"/>
          <p:cNvGraphicFramePr>
            <a:graphicFrameLocks noChangeAspect="1"/>
          </p:cNvGraphicFramePr>
          <p:nvPr/>
        </p:nvGraphicFramePr>
        <p:xfrm>
          <a:off x="8001000" y="4953000"/>
          <a:ext cx="3333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0" name="Equation" r:id="rId37" imgW="139680" imgH="139680" progId="Equation.3">
                  <p:embed/>
                </p:oleObj>
              </mc:Choice>
              <mc:Fallback>
                <p:oleObj name="Equation" r:id="rId37" imgW="139680" imgH="1396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953000"/>
                        <a:ext cx="3333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1" name="Object 43"/>
          <p:cNvGraphicFramePr>
            <a:graphicFrameLocks noChangeAspect="1"/>
          </p:cNvGraphicFramePr>
          <p:nvPr/>
        </p:nvGraphicFramePr>
        <p:xfrm>
          <a:off x="5867400" y="4953000"/>
          <a:ext cx="6032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1" name="Equation" r:id="rId39" imgW="253800" imgH="139680" progId="Equation.3">
                  <p:embed/>
                </p:oleObj>
              </mc:Choice>
              <mc:Fallback>
                <p:oleObj name="Equation" r:id="rId39" imgW="253800" imgH="1396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953000"/>
                        <a:ext cx="6032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227" name="Picture 99" descr="F:\My Documents\数学资源库\机动.jpg"/>
          <p:cNvPicPr>
            <a:picLocks noChangeAspect="1" noChangeArrowheads="1"/>
          </p:cNvPicPr>
          <p:nvPr/>
        </p:nvPicPr>
        <p:blipFill>
          <a:blip r:embed="rId4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28" name="Text Box 10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8229" name="Picture 10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30" name="Picture 10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31" name="Picture 10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32" name="Picture 10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33" name="Picture 10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build="p" autoUpdateAnimBg="0" advAuto="0"/>
      <p:bldP spid="48219" grpId="0" build="p" autoUpdateAnimBg="0" advAuto="0"/>
      <p:bldP spid="482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31242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5.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将周期函数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389313" y="404813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" name="Equation" r:id="rId3" imgW="2082600" imgH="469800" progId="Equation.3">
                  <p:embed/>
                </p:oleObj>
              </mc:Choice>
              <mc:Fallback>
                <p:oleObj name="Equation" r:id="rId3" imgW="208260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404813"/>
                        <a:ext cx="208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486400" y="3190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展成傅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>
                <a:sym typeface="Symbol" panose="05050102010706020507" pitchFamily="18" charset="2"/>
              </a:rPr>
              <a:t>叶级数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其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28600" y="9286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中</a:t>
            </a:r>
            <a:r>
              <a:rPr lang="en-US" altLang="zh-CN" i="1">
                <a:sym typeface="Symbol" panose="05050102010706020507" pitchFamily="18" charset="2"/>
              </a:rPr>
              <a:t>E </a:t>
            </a:r>
            <a:r>
              <a:rPr lang="zh-CN" altLang="en-US">
                <a:sym typeface="Symbol" panose="05050102010706020507" pitchFamily="18" charset="2"/>
              </a:rPr>
              <a:t>为正常数 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85800" y="15113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sym typeface="Symbol" panose="05050102010706020507" pitchFamily="18" charset="2"/>
              </a:rPr>
              <a:t>解</a:t>
            </a:r>
            <a:r>
              <a:rPr lang="en-US" altLang="zh-CN" b="1">
                <a:solidFill>
                  <a:schemeClr val="tx2"/>
                </a:solidFill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447800" y="1619250"/>
          <a:ext cx="59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6" name="Equation" r:id="rId5" imgW="596880" imgH="406080" progId="Equation.3">
                  <p:embed/>
                </p:oleObj>
              </mc:Choice>
              <mc:Fallback>
                <p:oleObj name="Equation" r:id="rId5" imgW="5968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19250"/>
                        <a:ext cx="59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03" name="Group 51"/>
          <p:cNvGrpSpPr>
            <a:grpSpLocks/>
          </p:cNvGrpSpPr>
          <p:nvPr/>
        </p:nvGrpSpPr>
        <p:grpSpPr bwMode="auto">
          <a:xfrm>
            <a:off x="4724400" y="1068388"/>
            <a:ext cx="3962400" cy="1174750"/>
            <a:chOff x="2976" y="673"/>
            <a:chExt cx="2496" cy="740"/>
          </a:xfrm>
        </p:grpSpPr>
        <p:sp>
          <p:nvSpPr>
            <p:cNvPr id="49168" name="Freeform 16"/>
            <p:cNvSpPr>
              <a:spLocks/>
            </p:cNvSpPr>
            <p:nvPr/>
          </p:nvSpPr>
          <p:spPr bwMode="auto">
            <a:xfrm>
              <a:off x="3024" y="931"/>
              <a:ext cx="384" cy="240"/>
            </a:xfrm>
            <a:custGeom>
              <a:avLst/>
              <a:gdLst>
                <a:gd name="T0" fmla="*/ 0 w 384"/>
                <a:gd name="T1" fmla="*/ 240 h 240"/>
                <a:gd name="T2" fmla="*/ 192 w 384"/>
                <a:gd name="T3" fmla="*/ 0 h 240"/>
                <a:gd name="T4" fmla="*/ 384 w 38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cubicBezTo>
                    <a:pt x="64" y="120"/>
                    <a:pt x="128" y="0"/>
                    <a:pt x="192" y="0"/>
                  </a:cubicBezTo>
                  <a:cubicBezTo>
                    <a:pt x="256" y="0"/>
                    <a:pt x="352" y="200"/>
                    <a:pt x="384" y="24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95" name="Group 43"/>
            <p:cNvGrpSpPr>
              <a:grpSpLocks/>
            </p:cNvGrpSpPr>
            <p:nvPr/>
          </p:nvGrpSpPr>
          <p:grpSpPr bwMode="auto">
            <a:xfrm>
              <a:off x="2976" y="673"/>
              <a:ext cx="2496" cy="740"/>
              <a:chOff x="2976" y="673"/>
              <a:chExt cx="2496" cy="740"/>
            </a:xfrm>
          </p:grpSpPr>
          <p:sp>
            <p:nvSpPr>
              <p:cNvPr id="49162" name="Line 10"/>
              <p:cNvSpPr>
                <a:spLocks noChangeShapeType="1"/>
              </p:cNvSpPr>
              <p:nvPr/>
            </p:nvSpPr>
            <p:spPr bwMode="auto">
              <a:xfrm flipV="1">
                <a:off x="4176" y="709"/>
                <a:ext cx="0" cy="6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3" name="Freeform 11"/>
              <p:cNvSpPr>
                <a:spLocks/>
              </p:cNvSpPr>
              <p:nvPr/>
            </p:nvSpPr>
            <p:spPr bwMode="auto">
              <a:xfrm>
                <a:off x="4176" y="931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4" name="Freeform 12"/>
              <p:cNvSpPr>
                <a:spLocks/>
              </p:cNvSpPr>
              <p:nvPr/>
            </p:nvSpPr>
            <p:spPr bwMode="auto">
              <a:xfrm>
                <a:off x="3792" y="931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5" name="Freeform 13"/>
              <p:cNvSpPr>
                <a:spLocks/>
              </p:cNvSpPr>
              <p:nvPr/>
            </p:nvSpPr>
            <p:spPr bwMode="auto">
              <a:xfrm>
                <a:off x="4560" y="931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6" name="Freeform 14"/>
              <p:cNvSpPr>
                <a:spLocks/>
              </p:cNvSpPr>
              <p:nvPr/>
            </p:nvSpPr>
            <p:spPr bwMode="auto">
              <a:xfrm>
                <a:off x="3408" y="931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7" name="Freeform 15"/>
              <p:cNvSpPr>
                <a:spLocks/>
              </p:cNvSpPr>
              <p:nvPr/>
            </p:nvSpPr>
            <p:spPr bwMode="auto">
              <a:xfrm>
                <a:off x="4944" y="931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170" name="Object 18"/>
              <p:cNvGraphicFramePr>
                <a:graphicFrameLocks noChangeAspect="1"/>
              </p:cNvGraphicFramePr>
              <p:nvPr/>
            </p:nvGraphicFramePr>
            <p:xfrm>
              <a:off x="4896" y="1179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27" name="公式" r:id="rId7" imgW="139680" imgH="139680" progId="Equation.3">
                      <p:embed/>
                    </p:oleObj>
                  </mc:Choice>
                  <mc:Fallback>
                    <p:oleObj name="公式" r:id="rId7" imgW="139680" imgH="13968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179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2" name="Object 20"/>
              <p:cNvGraphicFramePr>
                <a:graphicFrameLocks noChangeAspect="1"/>
              </p:cNvGraphicFramePr>
              <p:nvPr/>
            </p:nvGraphicFramePr>
            <p:xfrm>
              <a:off x="3649" y="1219"/>
              <a:ext cx="191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28" name="公式" r:id="rId9" imgW="126720" imgH="75960" progId="Equation.3">
                      <p:embed/>
                    </p:oleObj>
                  </mc:Choice>
                  <mc:Fallback>
                    <p:oleObj name="公式" r:id="rId9" imgW="126720" imgH="7596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9" y="1219"/>
                            <a:ext cx="191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5" name="Object 23"/>
              <p:cNvGraphicFramePr>
                <a:graphicFrameLocks noChangeAspect="1"/>
              </p:cNvGraphicFramePr>
              <p:nvPr/>
            </p:nvGraphicFramePr>
            <p:xfrm>
              <a:off x="3247" y="1153"/>
              <a:ext cx="161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29" name="公式" r:id="rId11" imgW="126720" imgH="164880" progId="Equation.3">
                      <p:embed/>
                    </p:oleObj>
                  </mc:Choice>
                  <mc:Fallback>
                    <p:oleObj name="公式" r:id="rId11" imgW="126720" imgH="1648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7" y="1153"/>
                            <a:ext cx="161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7" name="Object 25"/>
              <p:cNvGraphicFramePr>
                <a:graphicFrameLocks noChangeAspect="1"/>
              </p:cNvGraphicFramePr>
              <p:nvPr/>
            </p:nvGraphicFramePr>
            <p:xfrm>
              <a:off x="4203" y="673"/>
              <a:ext cx="213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30" name="公式" r:id="rId13" imgW="139680" imgH="164880" progId="Equation.3">
                      <p:embed/>
                    </p:oleObj>
                  </mc:Choice>
                  <mc:Fallback>
                    <p:oleObj name="公式" r:id="rId13" imgW="139680" imgH="1648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3" y="673"/>
                            <a:ext cx="213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9" name="Object 17"/>
              <p:cNvGraphicFramePr>
                <a:graphicFrameLocks noChangeAspect="1"/>
              </p:cNvGraphicFramePr>
              <p:nvPr/>
            </p:nvGraphicFramePr>
            <p:xfrm>
              <a:off x="4464" y="1183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31" name="公式" r:id="rId15" imgW="139680" imgH="139680" progId="Equation.3">
                      <p:embed/>
                    </p:oleObj>
                  </mc:Choice>
                  <mc:Fallback>
                    <p:oleObj name="公式" r:id="rId15" imgW="139680" imgH="1396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183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1" name="Object 19"/>
              <p:cNvGraphicFramePr>
                <a:graphicFrameLocks noChangeAspect="1"/>
              </p:cNvGraphicFramePr>
              <p:nvPr/>
            </p:nvGraphicFramePr>
            <p:xfrm>
              <a:off x="5233" y="1200"/>
              <a:ext cx="19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32" name="公式" r:id="rId17" imgW="126720" imgH="139680" progId="Equation.3">
                      <p:embed/>
                    </p:oleObj>
                  </mc:Choice>
                  <mc:Fallback>
                    <p:oleObj name="公式" r:id="rId17" imgW="126720" imgH="13968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3" y="1200"/>
                            <a:ext cx="191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3" name="Object 21"/>
              <p:cNvGraphicFramePr>
                <a:graphicFrameLocks noChangeAspect="1"/>
              </p:cNvGraphicFramePr>
              <p:nvPr/>
            </p:nvGraphicFramePr>
            <p:xfrm>
              <a:off x="4176" y="1183"/>
              <a:ext cx="19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33" name="公式" r:id="rId19" imgW="126720" imgH="139680" progId="Equation.3">
                      <p:embed/>
                    </p:oleObj>
                  </mc:Choice>
                  <mc:Fallback>
                    <p:oleObj name="公式" r:id="rId19" imgW="126720" imgH="13968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183"/>
                            <a:ext cx="191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4" name="Object 22"/>
              <p:cNvGraphicFramePr>
                <a:graphicFrameLocks noChangeAspect="1"/>
              </p:cNvGraphicFramePr>
              <p:nvPr/>
            </p:nvGraphicFramePr>
            <p:xfrm>
              <a:off x="3339" y="1183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34" name="公式" r:id="rId21" imgW="139680" imgH="139680" progId="Equation.3">
                      <p:embed/>
                    </p:oleObj>
                  </mc:Choice>
                  <mc:Fallback>
                    <p:oleObj name="公式" r:id="rId21" imgW="139680" imgH="13968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9" y="1183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6" name="Object 24"/>
              <p:cNvGraphicFramePr>
                <a:graphicFrameLocks noChangeAspect="1"/>
              </p:cNvGraphicFramePr>
              <p:nvPr/>
            </p:nvGraphicFramePr>
            <p:xfrm>
              <a:off x="3744" y="1183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35" name="公式" r:id="rId23" imgW="139680" imgH="139680" progId="Equation.3">
                      <p:embed/>
                    </p:oleObj>
                  </mc:Choice>
                  <mc:Fallback>
                    <p:oleObj name="公式" r:id="rId23" imgW="139680" imgH="13968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1183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8" name="Object 26"/>
              <p:cNvGraphicFramePr>
                <a:graphicFrameLocks noChangeAspect="1"/>
              </p:cNvGraphicFramePr>
              <p:nvPr/>
            </p:nvGraphicFramePr>
            <p:xfrm>
              <a:off x="4800" y="1183"/>
              <a:ext cx="161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36" name="公式" r:id="rId25" imgW="126720" imgH="164880" progId="Equation.3">
                      <p:embed/>
                    </p:oleObj>
                  </mc:Choice>
                  <mc:Fallback>
                    <p:oleObj name="公式" r:id="rId25" imgW="126720" imgH="16488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183"/>
                            <a:ext cx="161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9" name="Object 27"/>
              <p:cNvGraphicFramePr>
                <a:graphicFrameLocks noChangeAspect="1"/>
              </p:cNvGraphicFramePr>
              <p:nvPr/>
            </p:nvGraphicFramePr>
            <p:xfrm>
              <a:off x="3121" y="1219"/>
              <a:ext cx="191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37" name="公式" r:id="rId27" imgW="126720" imgH="75960" progId="Equation.3">
                      <p:embed/>
                    </p:oleObj>
                  </mc:Choice>
                  <mc:Fallback>
                    <p:oleObj name="公式" r:id="rId27" imgW="126720" imgH="7596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1" y="1219"/>
                            <a:ext cx="191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80" name="Rectangle 28"/>
              <p:cNvSpPr>
                <a:spLocks noChangeArrowheads="1"/>
              </p:cNvSpPr>
              <p:nvPr/>
            </p:nvSpPr>
            <p:spPr bwMode="auto">
              <a:xfrm>
                <a:off x="5184" y="931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1" name="Line 29"/>
              <p:cNvSpPr>
                <a:spLocks noChangeShapeType="1"/>
              </p:cNvSpPr>
              <p:nvPr/>
            </p:nvSpPr>
            <p:spPr bwMode="auto">
              <a:xfrm>
                <a:off x="3168" y="1171"/>
                <a:ext cx="22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2" name="Rectangle 30"/>
              <p:cNvSpPr>
                <a:spLocks noChangeArrowheads="1"/>
              </p:cNvSpPr>
              <p:nvPr/>
            </p:nvSpPr>
            <p:spPr bwMode="auto">
              <a:xfrm>
                <a:off x="2976" y="913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9183" name="Object 31"/>
          <p:cNvGraphicFramePr>
            <a:graphicFrameLocks noChangeAspect="1"/>
          </p:cNvGraphicFramePr>
          <p:nvPr/>
        </p:nvGraphicFramePr>
        <p:xfrm>
          <a:off x="939800" y="2882900"/>
          <a:ext cx="340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name="Equation" r:id="rId29" imgW="3403440" imgH="444240" progId="Equation.3">
                  <p:embed/>
                </p:oleObj>
              </mc:Choice>
              <mc:Fallback>
                <p:oleObj name="Equation" r:id="rId29" imgW="3403440" imgH="444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882900"/>
                        <a:ext cx="340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32"/>
          <p:cNvGraphicFramePr>
            <a:graphicFrameLocks noChangeAspect="1"/>
          </p:cNvGraphicFramePr>
          <p:nvPr/>
        </p:nvGraphicFramePr>
        <p:xfrm>
          <a:off x="871538" y="3644900"/>
          <a:ext cx="4365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公式" r:id="rId31" imgW="164880" imgH="228600" progId="Equation.3">
                  <p:embed/>
                </p:oleObj>
              </mc:Choice>
              <mc:Fallback>
                <p:oleObj name="公式" r:id="rId31" imgW="16488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644900"/>
                        <a:ext cx="4365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5" name="Object 33"/>
          <p:cNvGraphicFramePr>
            <a:graphicFrameLocks noChangeAspect="1"/>
          </p:cNvGraphicFramePr>
          <p:nvPr/>
        </p:nvGraphicFramePr>
        <p:xfrm>
          <a:off x="3429000" y="3556000"/>
          <a:ext cx="232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Equation" r:id="rId33" imgW="2323800" imgH="850680" progId="Equation.3">
                  <p:embed/>
                </p:oleObj>
              </mc:Choice>
              <mc:Fallback>
                <p:oleObj name="Equation" r:id="rId33" imgW="2323800" imgH="8506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56000"/>
                        <a:ext cx="232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6" name="Object 34"/>
          <p:cNvGraphicFramePr>
            <a:graphicFrameLocks noChangeAspect="1"/>
          </p:cNvGraphicFramePr>
          <p:nvPr/>
        </p:nvGraphicFramePr>
        <p:xfrm>
          <a:off x="5886450" y="3582988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Equation" r:id="rId35" imgW="799920" imgH="850680" progId="Equation.3">
                  <p:embed/>
                </p:oleObj>
              </mc:Choice>
              <mc:Fallback>
                <p:oleObj name="Equation" r:id="rId35" imgW="799920" imgH="8506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3582988"/>
                        <a:ext cx="80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7" name="Object 35"/>
          <p:cNvGraphicFramePr>
            <a:graphicFrameLocks noChangeAspect="1"/>
          </p:cNvGraphicFramePr>
          <p:nvPr/>
        </p:nvGraphicFramePr>
        <p:xfrm>
          <a:off x="914400" y="4562475"/>
          <a:ext cx="332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Equation" r:id="rId37" imgW="3327120" imgH="850680" progId="Equation.3">
                  <p:embed/>
                </p:oleObj>
              </mc:Choice>
              <mc:Fallback>
                <p:oleObj name="Equation" r:id="rId37" imgW="3327120" imgH="8506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62475"/>
                        <a:ext cx="332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8" name="Object 36"/>
          <p:cNvGraphicFramePr>
            <a:graphicFrameLocks noChangeAspect="1"/>
          </p:cNvGraphicFramePr>
          <p:nvPr/>
        </p:nvGraphicFramePr>
        <p:xfrm>
          <a:off x="4368800" y="4559300"/>
          <a:ext cx="322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name="Equation" r:id="rId39" imgW="3225600" imgH="850680" progId="Equation.3">
                  <p:embed/>
                </p:oleObj>
              </mc:Choice>
              <mc:Fallback>
                <p:oleObj name="Equation" r:id="rId39" imgW="3225600" imgH="8506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559300"/>
                        <a:ext cx="3225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9" name="Object 37"/>
          <p:cNvGraphicFramePr>
            <a:graphicFrameLocks noChangeAspect="1"/>
          </p:cNvGraphicFramePr>
          <p:nvPr/>
        </p:nvGraphicFramePr>
        <p:xfrm>
          <a:off x="1362075" y="5473700"/>
          <a:ext cx="50387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4" name="Equation" r:id="rId41" imgW="5041800" imgH="850680" progId="Equation.3">
                  <p:embed/>
                </p:oleObj>
              </mc:Choice>
              <mc:Fallback>
                <p:oleObj name="Equation" r:id="rId41" imgW="5041800" imgH="8506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5473700"/>
                        <a:ext cx="50387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2046288" y="1525588"/>
            <a:ext cx="2754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是周期为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zh-CN" altLang="en-US">
                <a:sym typeface="Symbol" panose="05050102010706020507" pitchFamily="18" charset="2"/>
              </a:rPr>
              <a:t>的</a:t>
            </a: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152400" y="2227263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周期偶函数 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因此</a:t>
            </a:r>
          </a:p>
        </p:txBody>
      </p:sp>
      <p:graphicFrame>
        <p:nvGraphicFramePr>
          <p:cNvPr id="49192" name="Object 40"/>
          <p:cNvGraphicFramePr>
            <a:graphicFrameLocks noChangeAspect="1"/>
          </p:cNvGraphicFramePr>
          <p:nvPr/>
        </p:nvGraphicFramePr>
        <p:xfrm>
          <a:off x="1333500" y="3556000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5" name="Equation" r:id="rId43" imgW="1993680" imgH="850680" progId="Equation.3">
                  <p:embed/>
                </p:oleObj>
              </mc:Choice>
              <mc:Fallback>
                <p:oleObj name="Equation" r:id="rId43" imgW="1993680" imgH="8506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556000"/>
                        <a:ext cx="199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96" name="Picture 44" descr="F:\My Documents\数学资源库\机动.jpg"/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9198" name="Picture 4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99" name="Picture 4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00" name="Picture 4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01" name="Picture 4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02" name="Picture 5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utoUpdateAnimBg="0"/>
      <p:bldP spid="49190" grpId="0" autoUpdateAnimBg="0"/>
      <p:bldP spid="4919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3316288" y="4916488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9" name="Equation" r:id="rId3" imgW="1371600" imgH="850680" progId="Equation.3">
                  <p:embed/>
                </p:oleObj>
              </mc:Choice>
              <mc:Fallback>
                <p:oleObj name="Equation" r:id="rId3" imgW="1371600" imgH="850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4916488"/>
                        <a:ext cx="137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906463" y="342900"/>
          <a:ext cx="54181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0" name="Equation" r:id="rId5" imgW="5422680" imgH="850680" progId="Equation.3">
                  <p:embed/>
                </p:oleObj>
              </mc:Choice>
              <mc:Fallback>
                <p:oleObj name="Equation" r:id="rId5" imgW="542268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42900"/>
                        <a:ext cx="54181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377950" y="1550988"/>
          <a:ext cx="67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1" name="Equation" r:id="rId7" imgW="672840" imgH="888840" progId="Equation.3">
                  <p:embed/>
                </p:oleObj>
              </mc:Choice>
              <mc:Fallback>
                <p:oleObj name="Equation" r:id="rId7" imgW="67284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550988"/>
                        <a:ext cx="67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4267200" y="1539875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2" name="Equation" r:id="rId9" imgW="977760" imgH="330120" progId="Equation.3">
                  <p:embed/>
                </p:oleObj>
              </mc:Choice>
              <mc:Fallback>
                <p:oleObj name="Equation" r:id="rId9" imgW="97776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539875"/>
                        <a:ext cx="97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451100" y="2224088"/>
          <a:ext cx="326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3" name="Equation" r:id="rId11" imgW="3263760" imgH="406080" progId="Equation.3">
                  <p:embed/>
                </p:oleObj>
              </mc:Choice>
              <mc:Fallback>
                <p:oleObj name="Equation" r:id="rId11" imgW="32637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224088"/>
                        <a:ext cx="326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6002338" y="1766888"/>
          <a:ext cx="201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4" name="Equation" r:id="rId13" imgW="2019240" imgH="406080" progId="Equation.3">
                  <p:embed/>
                </p:oleObj>
              </mc:Choice>
              <mc:Fallback>
                <p:oleObj name="Equation" r:id="rId13" imgW="201924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1766888"/>
                        <a:ext cx="201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914400" y="2898775"/>
          <a:ext cx="68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5" name="Equation" r:id="rId15" imgW="685800" imgH="495000" progId="Equation.3">
                  <p:embed/>
                </p:oleObj>
              </mc:Choice>
              <mc:Fallback>
                <p:oleObj name="Equation" r:id="rId15" imgW="68580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8775"/>
                        <a:ext cx="685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3767138" y="29559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" name="Equation" r:id="rId17" imgW="495000" imgH="317160" progId="Equation.3">
                  <p:embed/>
                </p:oleObj>
              </mc:Choice>
              <mc:Fallback>
                <p:oleObj name="Equation" r:id="rId17" imgW="49500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295592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914400" y="399415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7" name="Equation" r:id="rId19" imgW="1282680" imgH="406080" progId="Equation.3">
                  <p:embed/>
                </p:oleObj>
              </mc:Choice>
              <mc:Fallback>
                <p:oleObj name="Equation" r:id="rId19" imgW="128268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94150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3352800" y="5918200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8" name="Equation" r:id="rId21" imgW="2184120" imgH="406080" progId="Equation.3">
                  <p:embed/>
                </p:oleObj>
              </mc:Choice>
              <mc:Fallback>
                <p:oleObj name="Equation" r:id="rId21" imgW="218412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918200"/>
                        <a:ext cx="218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2011363" y="1209675"/>
          <a:ext cx="19113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9" name="Equation" r:id="rId23" imgW="2006280" imgH="952200" progId="Equation.3">
                  <p:embed/>
                </p:oleObj>
              </mc:Choice>
              <mc:Fallback>
                <p:oleObj name="Equation" r:id="rId23" imgW="2006280" imgH="952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1209675"/>
                        <a:ext cx="19113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1674813" y="2681288"/>
          <a:ext cx="200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0" name="Equation" r:id="rId25" imgW="2006280" imgH="850680" progId="Equation.3">
                  <p:embed/>
                </p:oleObj>
              </mc:Choice>
              <mc:Fallback>
                <p:oleObj name="Equation" r:id="rId25" imgW="200628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681288"/>
                        <a:ext cx="200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2959100" y="4916488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1" name="Equation" r:id="rId27" imgW="241200" imgH="850680" progId="Equation.3">
                  <p:embed/>
                </p:oleObj>
              </mc:Choice>
              <mc:Fallback>
                <p:oleObj name="Equation" r:id="rId27" imgW="24120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916488"/>
                        <a:ext cx="24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4800600" y="4916488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2" name="Equation" r:id="rId29" imgW="1523880" imgH="850680" progId="Equation.3">
                  <p:embed/>
                </p:oleObj>
              </mc:Choice>
              <mc:Fallback>
                <p:oleObj name="Equation" r:id="rId29" imgW="152388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16488"/>
                        <a:ext cx="152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6362700" y="4864100"/>
          <a:ext cx="2476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3" name="Equation" r:id="rId31" imgW="2476440" imgH="1002960" progId="Equation.3">
                  <p:embed/>
                </p:oleObj>
              </mc:Choice>
              <mc:Fallback>
                <p:oleObj name="Equation" r:id="rId31" imgW="2476440" imgH="1002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4864100"/>
                        <a:ext cx="2476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2311400" y="3725863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4" name="Equation" r:id="rId33" imgW="507960" imgH="850680" progId="Equation.3">
                  <p:embed/>
                </p:oleObj>
              </mc:Choice>
              <mc:Fallback>
                <p:oleObj name="Equation" r:id="rId33" imgW="507960" imgH="850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725863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19"/>
          <p:cNvGraphicFramePr>
            <a:graphicFrameLocks noChangeAspect="1"/>
          </p:cNvGraphicFramePr>
          <p:nvPr/>
        </p:nvGraphicFramePr>
        <p:xfrm>
          <a:off x="1905000" y="4891088"/>
          <a:ext cx="107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5" name="Equation" r:id="rId35" imgW="1079280" imgH="888840" progId="Equation.3">
                  <p:embed/>
                </p:oleObj>
              </mc:Choice>
              <mc:Fallback>
                <p:oleObj name="Equation" r:id="rId35" imgW="1079280" imgH="8888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91088"/>
                        <a:ext cx="107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2908300" y="3657600"/>
          <a:ext cx="3416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6" name="Equation" r:id="rId37" imgW="3416040" imgH="1015920" progId="Equation.3">
                  <p:embed/>
                </p:oleObj>
              </mc:Choice>
              <mc:Fallback>
                <p:oleObj name="Equation" r:id="rId37" imgW="3416040" imgH="10159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657600"/>
                        <a:ext cx="3416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241" name="Picture 65" descr="F:\My Documents\数学资源库\机动.jpg"/>
          <p:cNvPicPr>
            <a:picLocks noChangeAspect="1" noChangeArrowheads="1"/>
          </p:cNvPicPr>
          <p:nvPr/>
        </p:nvPicPr>
        <p:blipFill>
          <a:blip r:embed="rId3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0243" name="Picture 6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44" name="Picture 6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45" name="Picture 6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46" name="Picture 7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47" name="Picture 7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162800" cy="6096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在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[0,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]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上的函数展成正弦级数与余弦级数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946400" y="965200"/>
          <a:ext cx="246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0" name="Equation" r:id="rId3" imgW="2463480" imgH="406080" progId="Equation.3">
                  <p:embed/>
                </p:oleObj>
              </mc:Choice>
              <mc:Fallback>
                <p:oleObj name="Equation" r:id="rId3" imgW="246348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965200"/>
                        <a:ext cx="246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381000" y="3556000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1" name="Equation" r:id="rId5" imgW="1054080" imgH="406080" progId="Equation.3">
                  <p:embed/>
                </p:oleObj>
              </mc:Choice>
              <mc:Fallback>
                <p:oleObj name="Equation" r:id="rId5" imgW="10540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56000"/>
                        <a:ext cx="105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219200" y="4211638"/>
            <a:ext cx="0" cy="360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304800" y="4572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周期延拓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5029200" y="3403600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2" name="Equation" r:id="rId7" imgW="1054080" imgH="406080" progId="Equation.3">
                  <p:embed/>
                </p:oleObj>
              </mc:Choice>
              <mc:Fallback>
                <p:oleObj name="Equation" r:id="rId7" imgW="105408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03600"/>
                        <a:ext cx="105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1219200" y="5029200"/>
            <a:ext cx="0" cy="3603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304800" y="53673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/>
              <a:t>[0 , </a:t>
            </a:r>
            <a:r>
              <a:rPr lang="en-US" altLang="zh-CN">
                <a:sym typeface="Symbol" panose="05050102010706020507" pitchFamily="18" charset="2"/>
              </a:rPr>
              <a:t> ] </a:t>
            </a:r>
            <a:r>
              <a:rPr lang="zh-CN" altLang="en-US"/>
              <a:t>上展成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5791200" y="4211638"/>
            <a:ext cx="0" cy="360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4960938" y="4572000"/>
            <a:ext cx="2506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周期延拓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5791200" y="5049838"/>
            <a:ext cx="0" cy="360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4876800" y="58054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余弦级数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1295400" y="7762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奇延拓</a:t>
            </a:r>
          </a:p>
        </p:txBody>
      </p:sp>
      <p:grpSp>
        <p:nvGrpSpPr>
          <p:cNvPr id="51267" name="Group 67"/>
          <p:cNvGrpSpPr>
            <a:grpSpLocks/>
          </p:cNvGrpSpPr>
          <p:nvPr/>
        </p:nvGrpSpPr>
        <p:grpSpPr bwMode="auto">
          <a:xfrm>
            <a:off x="1143000" y="1219200"/>
            <a:ext cx="1690688" cy="381000"/>
            <a:chOff x="720" y="768"/>
            <a:chExt cx="1065" cy="240"/>
          </a:xfrm>
        </p:grpSpPr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 flipH="1">
              <a:off x="720" y="768"/>
              <a:ext cx="106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>
              <a:off x="720" y="768"/>
              <a:ext cx="0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653088" y="762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偶延拓</a:t>
            </a:r>
          </a:p>
        </p:txBody>
      </p:sp>
      <p:grpSp>
        <p:nvGrpSpPr>
          <p:cNvPr id="51266" name="Group 66"/>
          <p:cNvGrpSpPr>
            <a:grpSpLocks/>
          </p:cNvGrpSpPr>
          <p:nvPr/>
        </p:nvGrpSpPr>
        <p:grpSpPr bwMode="auto">
          <a:xfrm>
            <a:off x="5486400" y="1219200"/>
            <a:ext cx="1690688" cy="304800"/>
            <a:chOff x="3495" y="720"/>
            <a:chExt cx="1065" cy="192"/>
          </a:xfrm>
        </p:grpSpPr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 flipH="1">
              <a:off x="3495" y="720"/>
              <a:ext cx="106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>
              <a:off x="4560" y="720"/>
              <a:ext cx="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75" name="Group 75"/>
          <p:cNvGrpSpPr>
            <a:grpSpLocks/>
          </p:cNvGrpSpPr>
          <p:nvPr/>
        </p:nvGrpSpPr>
        <p:grpSpPr bwMode="auto">
          <a:xfrm>
            <a:off x="5864225" y="1787525"/>
            <a:ext cx="1343025" cy="895350"/>
            <a:chOff x="3694" y="1126"/>
            <a:chExt cx="846" cy="564"/>
          </a:xfrm>
        </p:grpSpPr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 flipV="1">
              <a:off x="3868" y="1152"/>
              <a:ext cx="0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Freeform 32"/>
            <p:cNvSpPr>
              <a:spLocks/>
            </p:cNvSpPr>
            <p:nvPr/>
          </p:nvSpPr>
          <p:spPr bwMode="auto">
            <a:xfrm>
              <a:off x="3868" y="1126"/>
              <a:ext cx="672" cy="240"/>
            </a:xfrm>
            <a:custGeom>
              <a:avLst/>
              <a:gdLst>
                <a:gd name="T0" fmla="*/ 0 w 672"/>
                <a:gd name="T1" fmla="*/ 0 h 240"/>
                <a:gd name="T2" fmla="*/ 192 w 672"/>
                <a:gd name="T3" fmla="*/ 192 h 240"/>
                <a:gd name="T4" fmla="*/ 432 w 672"/>
                <a:gd name="T5" fmla="*/ 48 h 240"/>
                <a:gd name="T6" fmla="*/ 672 w 672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40">
                  <a:moveTo>
                    <a:pt x="0" y="0"/>
                  </a:moveTo>
                  <a:cubicBezTo>
                    <a:pt x="60" y="92"/>
                    <a:pt x="120" y="184"/>
                    <a:pt x="192" y="192"/>
                  </a:cubicBezTo>
                  <a:cubicBezTo>
                    <a:pt x="264" y="200"/>
                    <a:pt x="352" y="40"/>
                    <a:pt x="432" y="48"/>
                  </a:cubicBezTo>
                  <a:cubicBezTo>
                    <a:pt x="512" y="56"/>
                    <a:pt x="632" y="208"/>
                    <a:pt x="672" y="240"/>
                  </a:cubicBezTo>
                </a:path>
              </a:pathLst>
            </a:custGeom>
            <a:noFill/>
            <a:ln w="19050" cmpd="sng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33" name="Object 33"/>
            <p:cNvGraphicFramePr>
              <a:graphicFrameLocks noChangeAspect="1"/>
            </p:cNvGraphicFramePr>
            <p:nvPr/>
          </p:nvGraphicFramePr>
          <p:xfrm>
            <a:off x="3694" y="1536"/>
            <a:ext cx="338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3" name="Equation" r:id="rId9" imgW="533160" imgH="241200" progId="Equation.3">
                    <p:embed/>
                  </p:oleObj>
                </mc:Choice>
                <mc:Fallback>
                  <p:oleObj name="Equation" r:id="rId9" imgW="533160" imgH="241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" y="1536"/>
                          <a:ext cx="338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74" name="Group 74"/>
          <p:cNvGrpSpPr>
            <a:grpSpLocks/>
          </p:cNvGrpSpPr>
          <p:nvPr/>
        </p:nvGrpSpPr>
        <p:grpSpPr bwMode="auto">
          <a:xfrm>
            <a:off x="5607050" y="1587500"/>
            <a:ext cx="3206750" cy="1092200"/>
            <a:chOff x="3532" y="1000"/>
            <a:chExt cx="2020" cy="688"/>
          </a:xfrm>
        </p:grpSpPr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>
              <a:off x="3532" y="1488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 flipV="1">
              <a:off x="4540" y="1008"/>
              <a:ext cx="0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7" name="Freeform 37"/>
            <p:cNvSpPr>
              <a:spLocks/>
            </p:cNvSpPr>
            <p:nvPr/>
          </p:nvSpPr>
          <p:spPr bwMode="auto">
            <a:xfrm>
              <a:off x="4540" y="1126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40 w 672"/>
                <a:gd name="T3" fmla="*/ 48 h 240"/>
                <a:gd name="T4" fmla="*/ 480 w 672"/>
                <a:gd name="T5" fmla="*/ 192 h 240"/>
                <a:gd name="T6" fmla="*/ 672 w 672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40">
                  <a:moveTo>
                    <a:pt x="0" y="240"/>
                  </a:moveTo>
                  <a:cubicBezTo>
                    <a:pt x="80" y="148"/>
                    <a:pt x="160" y="56"/>
                    <a:pt x="240" y="48"/>
                  </a:cubicBezTo>
                  <a:cubicBezTo>
                    <a:pt x="320" y="40"/>
                    <a:pt x="408" y="200"/>
                    <a:pt x="480" y="192"/>
                  </a:cubicBezTo>
                  <a:cubicBezTo>
                    <a:pt x="552" y="184"/>
                    <a:pt x="640" y="32"/>
                    <a:pt x="672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 flipV="1">
              <a:off x="5212" y="1122"/>
              <a:ext cx="0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39" name="Object 39"/>
            <p:cNvGraphicFramePr>
              <a:graphicFrameLocks noChangeAspect="1"/>
            </p:cNvGraphicFramePr>
            <p:nvPr/>
          </p:nvGraphicFramePr>
          <p:xfrm>
            <a:off x="5408" y="15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4" name="Equation" r:id="rId11" imgW="228600" imgH="241200" progId="Equation.3">
                    <p:embed/>
                  </p:oleObj>
                </mc:Choice>
                <mc:Fallback>
                  <p:oleObj name="Equation" r:id="rId11" imgW="228600" imgH="241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15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0" name="Object 40"/>
            <p:cNvGraphicFramePr>
              <a:graphicFrameLocks noChangeAspect="1"/>
            </p:cNvGraphicFramePr>
            <p:nvPr/>
          </p:nvGraphicFramePr>
          <p:xfrm>
            <a:off x="4568" y="152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5" name="Equation" r:id="rId13" imgW="215640" imgH="241200" progId="Equation.3">
                    <p:embed/>
                  </p:oleObj>
                </mc:Choice>
                <mc:Fallback>
                  <p:oleObj name="Equation" r:id="rId13" imgW="215640" imgH="2412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52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1" name="Object 41"/>
            <p:cNvGraphicFramePr>
              <a:graphicFrameLocks noChangeAspect="1"/>
            </p:cNvGraphicFramePr>
            <p:nvPr/>
          </p:nvGraphicFramePr>
          <p:xfrm>
            <a:off x="5160" y="1536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6" name="Equation" r:id="rId15" imgW="266400" imgH="241200" progId="Equation.3">
                    <p:embed/>
                  </p:oleObj>
                </mc:Choice>
                <mc:Fallback>
                  <p:oleObj name="Equation" r:id="rId15" imgW="266400" imgH="2412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0" y="1536"/>
                          <a:ext cx="1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2" name="Object 42"/>
            <p:cNvGraphicFramePr>
              <a:graphicFrameLocks noChangeAspect="1"/>
            </p:cNvGraphicFramePr>
            <p:nvPr/>
          </p:nvGraphicFramePr>
          <p:xfrm>
            <a:off x="4600" y="10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7" name="Equation" r:id="rId17" imgW="241200" imgH="317160" progId="Equation.3">
                    <p:embed/>
                  </p:oleObj>
                </mc:Choice>
                <mc:Fallback>
                  <p:oleObj name="Equation" r:id="rId17" imgW="241200" imgH="31716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0" y="10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304800" y="5867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正弦级数</a:t>
            </a:r>
          </a:p>
        </p:txBody>
      </p:sp>
      <p:sp>
        <p:nvSpPr>
          <p:cNvPr id="51245" name="Text Box 45"/>
          <p:cNvSpPr txBox="1">
            <a:spLocks noChangeArrowheads="1"/>
          </p:cNvSpPr>
          <p:nvPr/>
        </p:nvSpPr>
        <p:spPr bwMode="auto">
          <a:xfrm>
            <a:off x="4876800" y="5334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/>
              <a:t>[0 , </a:t>
            </a:r>
            <a:r>
              <a:rPr lang="en-US" altLang="zh-CN">
                <a:sym typeface="Symbol" panose="05050102010706020507" pitchFamily="18" charset="2"/>
              </a:rPr>
              <a:t> ]</a:t>
            </a:r>
            <a:r>
              <a:rPr lang="zh-CN" altLang="en-US"/>
              <a:t>上展成</a:t>
            </a:r>
          </a:p>
        </p:txBody>
      </p:sp>
      <p:grpSp>
        <p:nvGrpSpPr>
          <p:cNvPr id="51271" name="Group 71"/>
          <p:cNvGrpSpPr>
            <a:grpSpLocks/>
          </p:cNvGrpSpPr>
          <p:nvPr/>
        </p:nvGrpSpPr>
        <p:grpSpPr bwMode="auto">
          <a:xfrm>
            <a:off x="762000" y="1498600"/>
            <a:ext cx="2819400" cy="1428750"/>
            <a:chOff x="384" y="944"/>
            <a:chExt cx="1776" cy="900"/>
          </a:xfrm>
        </p:grpSpPr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>
              <a:off x="384" y="1392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 flipV="1">
              <a:off x="1152" y="960"/>
              <a:ext cx="0" cy="8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 flipV="1">
              <a:off x="1824" y="1004"/>
              <a:ext cx="0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53" name="Object 53"/>
            <p:cNvGraphicFramePr>
              <a:graphicFrameLocks noChangeAspect="1"/>
            </p:cNvGraphicFramePr>
            <p:nvPr/>
          </p:nvGraphicFramePr>
          <p:xfrm>
            <a:off x="1948" y="1444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8" name="公式" r:id="rId19" imgW="126720" imgH="139680" progId="Equation.3">
                    <p:embed/>
                  </p:oleObj>
                </mc:Choice>
                <mc:Fallback>
                  <p:oleObj name="公式" r:id="rId19" imgW="126720" imgH="13968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8" y="1444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4" name="Object 54"/>
            <p:cNvGraphicFramePr>
              <a:graphicFrameLocks noChangeAspect="1"/>
            </p:cNvGraphicFramePr>
            <p:nvPr/>
          </p:nvGraphicFramePr>
          <p:xfrm>
            <a:off x="1152" y="1392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9" name="公式" r:id="rId21" imgW="126720" imgH="139680" progId="Equation.3">
                    <p:embed/>
                  </p:oleObj>
                </mc:Choice>
                <mc:Fallback>
                  <p:oleObj name="公式" r:id="rId21" imgW="126720" imgH="13968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392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5" name="Object 55"/>
            <p:cNvGraphicFramePr>
              <a:graphicFrameLocks noChangeAspect="1"/>
            </p:cNvGraphicFramePr>
            <p:nvPr/>
          </p:nvGraphicFramePr>
          <p:xfrm>
            <a:off x="1728" y="1392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0" name="公式" r:id="rId23" imgW="139680" imgH="139680" progId="Equation.3">
                    <p:embed/>
                  </p:oleObj>
                </mc:Choice>
                <mc:Fallback>
                  <p:oleObj name="公式" r:id="rId23" imgW="139680" imgH="1396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392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6" name="Object 56"/>
            <p:cNvGraphicFramePr>
              <a:graphicFrameLocks noChangeAspect="1"/>
            </p:cNvGraphicFramePr>
            <p:nvPr/>
          </p:nvGraphicFramePr>
          <p:xfrm>
            <a:off x="912" y="944"/>
            <a:ext cx="2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1" name="公式" r:id="rId25" imgW="139680" imgH="164880" progId="Equation.3">
                    <p:embed/>
                  </p:oleObj>
                </mc:Choice>
                <mc:Fallback>
                  <p:oleObj name="公式" r:id="rId25" imgW="139680" imgH="16488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944"/>
                          <a:ext cx="21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70" name="Group 70"/>
            <p:cNvGrpSpPr>
              <a:grpSpLocks/>
            </p:cNvGrpSpPr>
            <p:nvPr/>
          </p:nvGrpSpPr>
          <p:grpSpPr bwMode="auto">
            <a:xfrm>
              <a:off x="1136" y="1008"/>
              <a:ext cx="688" cy="240"/>
              <a:chOff x="1136" y="960"/>
              <a:chExt cx="688" cy="240"/>
            </a:xfrm>
          </p:grpSpPr>
          <p:sp>
            <p:nvSpPr>
              <p:cNvPr id="51252" name="Freeform 52"/>
              <p:cNvSpPr>
                <a:spLocks/>
              </p:cNvSpPr>
              <p:nvPr/>
            </p:nvSpPr>
            <p:spPr bwMode="auto">
              <a:xfrm>
                <a:off x="1152" y="960"/>
                <a:ext cx="672" cy="240"/>
              </a:xfrm>
              <a:custGeom>
                <a:avLst/>
                <a:gdLst>
                  <a:gd name="T0" fmla="*/ 0 w 672"/>
                  <a:gd name="T1" fmla="*/ 240 h 240"/>
                  <a:gd name="T2" fmla="*/ 240 w 672"/>
                  <a:gd name="T3" fmla="*/ 48 h 240"/>
                  <a:gd name="T4" fmla="*/ 480 w 672"/>
                  <a:gd name="T5" fmla="*/ 192 h 240"/>
                  <a:gd name="T6" fmla="*/ 672 w 672"/>
                  <a:gd name="T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240">
                    <a:moveTo>
                      <a:pt x="0" y="240"/>
                    </a:moveTo>
                    <a:cubicBezTo>
                      <a:pt x="80" y="148"/>
                      <a:pt x="160" y="56"/>
                      <a:pt x="240" y="48"/>
                    </a:cubicBezTo>
                    <a:cubicBezTo>
                      <a:pt x="320" y="40"/>
                      <a:pt x="408" y="200"/>
                      <a:pt x="480" y="192"/>
                    </a:cubicBezTo>
                    <a:cubicBezTo>
                      <a:pt x="552" y="184"/>
                      <a:pt x="640" y="32"/>
                      <a:pt x="672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7" name="Oval 57"/>
              <p:cNvSpPr>
                <a:spLocks noChangeArrowheads="1"/>
              </p:cNvSpPr>
              <p:nvPr/>
            </p:nvSpPr>
            <p:spPr bwMode="auto">
              <a:xfrm>
                <a:off x="1136" y="1152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273" name="Group 73"/>
          <p:cNvGrpSpPr>
            <a:grpSpLocks/>
          </p:cNvGrpSpPr>
          <p:nvPr/>
        </p:nvGrpSpPr>
        <p:grpSpPr bwMode="auto">
          <a:xfrm>
            <a:off x="609600" y="2209800"/>
            <a:ext cx="1411288" cy="615950"/>
            <a:chOff x="288" y="1392"/>
            <a:chExt cx="889" cy="388"/>
          </a:xfrm>
        </p:grpSpPr>
        <p:sp>
          <p:nvSpPr>
            <p:cNvPr id="51261" name="Line 61"/>
            <p:cNvSpPr>
              <a:spLocks noChangeShapeType="1"/>
            </p:cNvSpPr>
            <p:nvPr/>
          </p:nvSpPr>
          <p:spPr bwMode="auto">
            <a:xfrm flipV="1">
              <a:off x="480" y="1392"/>
              <a:ext cx="0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62" name="Object 62"/>
            <p:cNvGraphicFramePr>
              <a:graphicFrameLocks noChangeAspect="1"/>
            </p:cNvGraphicFramePr>
            <p:nvPr/>
          </p:nvGraphicFramePr>
          <p:xfrm>
            <a:off x="288" y="1392"/>
            <a:ext cx="39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2" name="公式" r:id="rId27" imgW="253800" imgH="139680" progId="Equation.3">
                    <p:embed/>
                  </p:oleObj>
                </mc:Choice>
                <mc:Fallback>
                  <p:oleObj name="公式" r:id="rId27" imgW="253800" imgH="13968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92"/>
                          <a:ext cx="39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72" name="Group 72"/>
            <p:cNvGrpSpPr>
              <a:grpSpLocks/>
            </p:cNvGrpSpPr>
            <p:nvPr/>
          </p:nvGrpSpPr>
          <p:grpSpPr bwMode="auto">
            <a:xfrm>
              <a:off x="480" y="1536"/>
              <a:ext cx="697" cy="240"/>
              <a:chOff x="480" y="1584"/>
              <a:chExt cx="697" cy="240"/>
            </a:xfrm>
          </p:grpSpPr>
          <p:sp>
            <p:nvSpPr>
              <p:cNvPr id="51260" name="Freeform 60"/>
              <p:cNvSpPr>
                <a:spLocks/>
              </p:cNvSpPr>
              <p:nvPr/>
            </p:nvSpPr>
            <p:spPr bwMode="auto">
              <a:xfrm rot="10800000">
                <a:off x="480" y="1584"/>
                <a:ext cx="672" cy="240"/>
              </a:xfrm>
              <a:custGeom>
                <a:avLst/>
                <a:gdLst>
                  <a:gd name="T0" fmla="*/ 0 w 672"/>
                  <a:gd name="T1" fmla="*/ 240 h 240"/>
                  <a:gd name="T2" fmla="*/ 240 w 672"/>
                  <a:gd name="T3" fmla="*/ 48 h 240"/>
                  <a:gd name="T4" fmla="*/ 480 w 672"/>
                  <a:gd name="T5" fmla="*/ 192 h 240"/>
                  <a:gd name="T6" fmla="*/ 672 w 672"/>
                  <a:gd name="T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2" h="240">
                    <a:moveTo>
                      <a:pt x="0" y="240"/>
                    </a:moveTo>
                    <a:cubicBezTo>
                      <a:pt x="80" y="148"/>
                      <a:pt x="160" y="56"/>
                      <a:pt x="240" y="48"/>
                    </a:cubicBezTo>
                    <a:cubicBezTo>
                      <a:pt x="320" y="40"/>
                      <a:pt x="408" y="200"/>
                      <a:pt x="480" y="192"/>
                    </a:cubicBezTo>
                    <a:cubicBezTo>
                      <a:pt x="552" y="184"/>
                      <a:pt x="640" y="32"/>
                      <a:pt x="672" y="0"/>
                    </a:cubicBez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3" name="Oval 63"/>
              <p:cNvSpPr>
                <a:spLocks noChangeArrowheads="1"/>
              </p:cNvSpPr>
              <p:nvPr/>
            </p:nvSpPr>
            <p:spPr bwMode="auto">
              <a:xfrm>
                <a:off x="1136" y="1584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264" name="Oval 64"/>
          <p:cNvSpPr>
            <a:spLocks noChangeArrowheads="1"/>
          </p:cNvSpPr>
          <p:nvPr/>
        </p:nvSpPr>
        <p:spPr bwMode="auto">
          <a:xfrm>
            <a:off x="1941513" y="2178050"/>
            <a:ext cx="65087" cy="650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6" name="AutoShape 76"/>
          <p:cNvSpPr>
            <a:spLocks/>
          </p:cNvSpPr>
          <p:nvPr/>
        </p:nvSpPr>
        <p:spPr bwMode="auto">
          <a:xfrm>
            <a:off x="1524000" y="3048000"/>
            <a:ext cx="179388" cy="1371600"/>
          </a:xfrm>
          <a:prstGeom prst="leftBrace">
            <a:avLst>
              <a:gd name="adj1" fmla="val 637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77" name="Object 77"/>
          <p:cNvGraphicFramePr>
            <a:graphicFrameLocks noChangeAspect="1"/>
          </p:cNvGraphicFramePr>
          <p:nvPr/>
        </p:nvGraphicFramePr>
        <p:xfrm>
          <a:off x="1892300" y="3048000"/>
          <a:ext cx="264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3" name="Equation" r:id="rId29" imgW="2641320" imgH="406080" progId="Equation.3">
                  <p:embed/>
                </p:oleObj>
              </mc:Choice>
              <mc:Fallback>
                <p:oleObj name="Equation" r:id="rId29" imgW="2641320" imgH="40608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048000"/>
                        <a:ext cx="264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8" name="Object 78"/>
          <p:cNvGraphicFramePr>
            <a:graphicFrameLocks noChangeAspect="1"/>
          </p:cNvGraphicFramePr>
          <p:nvPr/>
        </p:nvGraphicFramePr>
        <p:xfrm>
          <a:off x="2120900" y="3568700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4" name="Equation" r:id="rId31" imgW="1752480" imgH="393480" progId="Equation.3">
                  <p:embed/>
                </p:oleObj>
              </mc:Choice>
              <mc:Fallback>
                <p:oleObj name="Equation" r:id="rId31" imgW="1752480" imgH="39348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568700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9" name="Object 79"/>
          <p:cNvGraphicFramePr>
            <a:graphicFrameLocks noChangeAspect="1"/>
          </p:cNvGraphicFramePr>
          <p:nvPr/>
        </p:nvGraphicFramePr>
        <p:xfrm>
          <a:off x="1739900" y="4013200"/>
          <a:ext cx="298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5" name="Equation" r:id="rId33" imgW="2984400" imgH="406080" progId="Equation.3">
                  <p:embed/>
                </p:oleObj>
              </mc:Choice>
              <mc:Fallback>
                <p:oleObj name="Equation" r:id="rId33" imgW="2984400" imgH="40608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013200"/>
                        <a:ext cx="298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0" name="AutoShape 80"/>
          <p:cNvSpPr>
            <a:spLocks/>
          </p:cNvSpPr>
          <p:nvPr/>
        </p:nvSpPr>
        <p:spPr bwMode="auto">
          <a:xfrm>
            <a:off x="6172200" y="30480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82" name="Object 82"/>
          <p:cNvGraphicFramePr>
            <a:graphicFrameLocks noChangeAspect="1"/>
          </p:cNvGraphicFramePr>
          <p:nvPr/>
        </p:nvGraphicFramePr>
        <p:xfrm>
          <a:off x="6400800" y="3022600"/>
          <a:ext cx="241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6" name="Equation" r:id="rId35" imgW="2412720" imgH="406080" progId="Equation.3">
                  <p:embed/>
                </p:oleObj>
              </mc:Choice>
              <mc:Fallback>
                <p:oleObj name="Equation" r:id="rId35" imgW="2412720" imgH="40608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22600"/>
                        <a:ext cx="241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3" name="Object 83"/>
          <p:cNvGraphicFramePr>
            <a:graphicFrameLocks noChangeAspect="1"/>
          </p:cNvGraphicFramePr>
          <p:nvPr/>
        </p:nvGraphicFramePr>
        <p:xfrm>
          <a:off x="6324600" y="3733800"/>
          <a:ext cx="274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7" name="Equation" r:id="rId37" imgW="2743200" imgH="406080" progId="Equation.3">
                  <p:embed/>
                </p:oleObj>
              </mc:Choice>
              <mc:Fallback>
                <p:oleObj name="Equation" r:id="rId37" imgW="2743200" imgH="40608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274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84" name="Picture 84" descr="F:\My Documents\数学资源库\机动.jpg"/>
          <p:cNvPicPr>
            <a:picLocks noChangeAspect="1" noChangeArrowheads="1"/>
          </p:cNvPicPr>
          <p:nvPr/>
        </p:nvPicPr>
        <p:blipFill>
          <a:blip r:embed="rId3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85" name="Text Box 8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1286" name="Picture 8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7" name="Picture 8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8" name="Picture 8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9" name="Picture 8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0" name="Picture 9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1" name="Line 91"/>
          <p:cNvSpPr>
            <a:spLocks noChangeShapeType="1"/>
          </p:cNvSpPr>
          <p:nvPr/>
        </p:nvSpPr>
        <p:spPr bwMode="auto">
          <a:xfrm>
            <a:off x="4724400" y="1600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5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7" grpId="0" build="p" autoUpdateAnimBg="0"/>
      <p:bldP spid="51210" grpId="0" animBg="1"/>
      <p:bldP spid="51212" grpId="0" autoUpdateAnimBg="0"/>
      <p:bldP spid="51214" grpId="0" animBg="1"/>
      <p:bldP spid="51216" grpId="0" build="p" autoUpdateAnimBg="0"/>
      <p:bldP spid="51218" grpId="0" animBg="1"/>
      <p:bldP spid="51221" grpId="0" autoUpdateAnimBg="0"/>
      <p:bldP spid="51223" grpId="0" build="p" autoUpdateAnimBg="0"/>
      <p:bldP spid="51227" grpId="0" build="p" autoUpdateAnimBg="0"/>
      <p:bldP spid="51244" grpId="0" autoUpdateAnimBg="0"/>
      <p:bldP spid="51245" grpId="0" autoUpdateAnimBg="0"/>
      <p:bldP spid="51264" grpId="0" animBg="1"/>
      <p:bldP spid="51276" grpId="0" animBg="1"/>
      <p:bldP spid="51280" grpId="0" animBg="1"/>
      <p:bldP spid="512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85" name="Group 61"/>
          <p:cNvGrpSpPr>
            <a:grpSpLocks/>
          </p:cNvGrpSpPr>
          <p:nvPr/>
        </p:nvGrpSpPr>
        <p:grpSpPr bwMode="auto">
          <a:xfrm>
            <a:off x="6470650" y="3276600"/>
            <a:ext cx="2444750" cy="1582738"/>
            <a:chOff x="4076" y="2064"/>
            <a:chExt cx="1540" cy="997"/>
          </a:xfrm>
        </p:grpSpPr>
        <p:graphicFrame>
          <p:nvGraphicFramePr>
            <p:cNvPr id="52233" name="Object 9"/>
            <p:cNvGraphicFramePr>
              <a:graphicFrameLocks noChangeAspect="1"/>
            </p:cNvGraphicFramePr>
            <p:nvPr/>
          </p:nvGraphicFramePr>
          <p:xfrm>
            <a:off x="4670" y="2378"/>
            <a:ext cx="82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6" name="Equation" r:id="rId3" imgW="152280" imgH="304560" progId="Equation.3">
                    <p:embed/>
                  </p:oleObj>
                </mc:Choice>
                <mc:Fallback>
                  <p:oleObj name="Equation" r:id="rId3" imgW="152280" imgH="3045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0" y="2378"/>
                          <a:ext cx="82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84" name="Group 60"/>
            <p:cNvGrpSpPr>
              <a:grpSpLocks/>
            </p:cNvGrpSpPr>
            <p:nvPr/>
          </p:nvGrpSpPr>
          <p:grpSpPr bwMode="auto">
            <a:xfrm>
              <a:off x="4076" y="2064"/>
              <a:ext cx="1540" cy="997"/>
              <a:chOff x="4156" y="2352"/>
              <a:chExt cx="1540" cy="997"/>
            </a:xfrm>
          </p:grpSpPr>
          <p:sp>
            <p:nvSpPr>
              <p:cNvPr id="52229" name="Line 5"/>
              <p:cNvSpPr>
                <a:spLocks noChangeShapeType="1"/>
              </p:cNvSpPr>
              <p:nvPr/>
            </p:nvSpPr>
            <p:spPr bwMode="auto">
              <a:xfrm flipV="1">
                <a:off x="4876" y="2544"/>
                <a:ext cx="384" cy="192"/>
              </a:xfrm>
              <a:prstGeom prst="line">
                <a:avLst/>
              </a:prstGeom>
              <a:noFill/>
              <a:ln w="19050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0" name="Line 6"/>
              <p:cNvSpPr>
                <a:spLocks noChangeShapeType="1"/>
              </p:cNvSpPr>
              <p:nvPr/>
            </p:nvSpPr>
            <p:spPr bwMode="auto">
              <a:xfrm>
                <a:off x="5260" y="254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2232" name="Object 8"/>
              <p:cNvGraphicFramePr>
                <a:graphicFrameLocks noChangeAspect="1"/>
              </p:cNvGraphicFramePr>
              <p:nvPr/>
            </p:nvGraphicFramePr>
            <p:xfrm>
              <a:off x="5256" y="2952"/>
              <a:ext cx="16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07" name="Equation" r:id="rId5" imgW="266400" imgH="241200" progId="Equation.3">
                      <p:embed/>
                    </p:oleObj>
                  </mc:Choice>
                  <mc:Fallback>
                    <p:oleObj name="Equation" r:id="rId5" imgW="266400" imgH="2412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56" y="2952"/>
                            <a:ext cx="16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2283" name="Group 59"/>
              <p:cNvGrpSpPr>
                <a:grpSpLocks/>
              </p:cNvGrpSpPr>
              <p:nvPr/>
            </p:nvGrpSpPr>
            <p:grpSpPr bwMode="auto">
              <a:xfrm>
                <a:off x="4156" y="2352"/>
                <a:ext cx="1540" cy="997"/>
                <a:chOff x="4156" y="2352"/>
                <a:chExt cx="1540" cy="997"/>
              </a:xfrm>
            </p:grpSpPr>
            <p:sp>
              <p:nvSpPr>
                <p:cNvPr id="52227" name="Line 3"/>
                <p:cNvSpPr>
                  <a:spLocks noChangeShapeType="1"/>
                </p:cNvSpPr>
                <p:nvPr/>
              </p:nvSpPr>
              <p:spPr bwMode="auto">
                <a:xfrm>
                  <a:off x="4156" y="2928"/>
                  <a:ext cx="14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228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4876" y="2352"/>
                  <a:ext cx="0" cy="9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2231" name="Object 7"/>
                <p:cNvGraphicFramePr>
                  <a:graphicFrameLocks noChangeAspect="1"/>
                </p:cNvGraphicFramePr>
                <p:nvPr/>
              </p:nvGraphicFramePr>
              <p:xfrm>
                <a:off x="5552" y="3000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308" name="Equation" r:id="rId7" imgW="228600" imgH="241200" progId="Equation.3">
                        <p:embed/>
                      </p:oleObj>
                    </mc:Choice>
                    <mc:Fallback>
                      <p:oleObj name="Equation" r:id="rId7" imgW="228600" imgH="241200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52" y="3000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234" name="Object 10"/>
                <p:cNvGraphicFramePr>
                  <a:graphicFrameLocks noChangeAspect="1"/>
                </p:cNvGraphicFramePr>
                <p:nvPr/>
              </p:nvGraphicFramePr>
              <p:xfrm>
                <a:off x="4704" y="2360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309" name="Equation" r:id="rId9" imgW="241200" imgH="317160" progId="Equation.3">
                        <p:embed/>
                      </p:oleObj>
                    </mc:Choice>
                    <mc:Fallback>
                      <p:oleObj name="Equation" r:id="rId9" imgW="241200" imgH="317160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04" y="2360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235" name="Object 11"/>
                <p:cNvGraphicFramePr>
                  <a:graphicFrameLocks noChangeAspect="1"/>
                </p:cNvGraphicFramePr>
                <p:nvPr/>
              </p:nvGraphicFramePr>
              <p:xfrm>
                <a:off x="4896" y="2956"/>
                <a:ext cx="13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310" name="Equation" r:id="rId11" imgW="215640" imgH="241200" progId="Equation.3">
                        <p:embed/>
                      </p:oleObj>
                    </mc:Choice>
                    <mc:Fallback>
                      <p:oleObj name="Equation" r:id="rId11" imgW="215640" imgH="241200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6" y="2956"/>
                              <a:ext cx="136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2236" name="Group 12"/>
          <p:cNvGrpSpPr>
            <a:grpSpLocks/>
          </p:cNvGrpSpPr>
          <p:nvPr/>
        </p:nvGrpSpPr>
        <p:grpSpPr bwMode="auto">
          <a:xfrm>
            <a:off x="6697663" y="3568700"/>
            <a:ext cx="1866900" cy="1231900"/>
            <a:chOff x="4271" y="1768"/>
            <a:chExt cx="1176" cy="776"/>
          </a:xfrm>
        </p:grpSpPr>
        <p:grpSp>
          <p:nvGrpSpPr>
            <p:cNvPr id="52237" name="Group 13"/>
            <p:cNvGrpSpPr>
              <a:grpSpLocks/>
            </p:cNvGrpSpPr>
            <p:nvPr/>
          </p:nvGrpSpPr>
          <p:grpSpPr bwMode="auto">
            <a:xfrm>
              <a:off x="4271" y="1768"/>
              <a:ext cx="1176" cy="776"/>
              <a:chOff x="4271" y="1768"/>
              <a:chExt cx="1176" cy="776"/>
            </a:xfrm>
          </p:grpSpPr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 flipV="1">
                <a:off x="4271" y="1776"/>
                <a:ext cx="193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9" name="Line 15"/>
              <p:cNvSpPr>
                <a:spLocks noChangeShapeType="1"/>
              </p:cNvSpPr>
              <p:nvPr/>
            </p:nvSpPr>
            <p:spPr bwMode="auto">
              <a:xfrm>
                <a:off x="446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0" name="Oval 16"/>
              <p:cNvSpPr>
                <a:spLocks noChangeArrowheads="1"/>
              </p:cNvSpPr>
              <p:nvPr/>
            </p:nvSpPr>
            <p:spPr bwMode="auto">
              <a:xfrm>
                <a:off x="5207" y="249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1" name="Oval 17"/>
              <p:cNvSpPr>
                <a:spLocks noChangeArrowheads="1"/>
              </p:cNvSpPr>
              <p:nvPr/>
            </p:nvSpPr>
            <p:spPr bwMode="auto">
              <a:xfrm>
                <a:off x="4443" y="1768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2" name="Line 18"/>
              <p:cNvSpPr>
                <a:spLocks noChangeShapeType="1"/>
              </p:cNvSpPr>
              <p:nvPr/>
            </p:nvSpPr>
            <p:spPr bwMode="auto">
              <a:xfrm>
                <a:off x="5232" y="216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3" name="Line 19"/>
              <p:cNvSpPr>
                <a:spLocks noChangeShapeType="1"/>
              </p:cNvSpPr>
              <p:nvPr/>
            </p:nvSpPr>
            <p:spPr bwMode="auto">
              <a:xfrm flipV="1">
                <a:off x="5254" y="2425"/>
                <a:ext cx="193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44" name="Oval 20"/>
            <p:cNvSpPr>
              <a:spLocks noChangeArrowheads="1"/>
            </p:cNvSpPr>
            <p:nvPr/>
          </p:nvSpPr>
          <p:spPr bwMode="auto">
            <a:xfrm>
              <a:off x="4438" y="2135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5" name="Oval 21"/>
            <p:cNvSpPr>
              <a:spLocks noChangeArrowheads="1"/>
            </p:cNvSpPr>
            <p:nvPr/>
          </p:nvSpPr>
          <p:spPr bwMode="auto">
            <a:xfrm>
              <a:off x="5214" y="2135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46" name="Rectangle 2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2098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6.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将函数</a:t>
            </a:r>
          </a:p>
        </p:txBody>
      </p:sp>
      <p:graphicFrame>
        <p:nvGraphicFramePr>
          <p:cNvPr id="52247" name="Object 23"/>
          <p:cNvGraphicFramePr>
            <a:graphicFrameLocks noChangeAspect="1"/>
          </p:cNvGraphicFramePr>
          <p:nvPr/>
        </p:nvGraphicFramePr>
        <p:xfrm>
          <a:off x="2590800" y="304800"/>
          <a:ext cx="364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Equation" r:id="rId13" imgW="3644640" imgH="406080" progId="Equation.3">
                  <p:embed/>
                </p:oleObj>
              </mc:Choice>
              <mc:Fallback>
                <p:oleObj name="Equation" r:id="rId13" imgW="3644640" imgH="406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"/>
                        <a:ext cx="364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6248400" y="2286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分别展成正弦级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76200" y="7762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数与余弦级数 </a:t>
            </a:r>
            <a:r>
              <a:rPr lang="en-US" altLang="zh-CN"/>
              <a:t>. 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609600" y="13096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先求正弦级数</a:t>
            </a:r>
            <a:r>
              <a:rPr lang="en-US" altLang="zh-CN"/>
              <a:t>.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3505200" y="13096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去掉端点</a:t>
            </a:r>
            <a:r>
              <a:rPr lang="en-US" altLang="zh-CN"/>
              <a:t>, </a:t>
            </a:r>
            <a:r>
              <a:rPr lang="zh-CN" altLang="en-US"/>
              <a:t>将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作奇周期延拓</a:t>
            </a:r>
            <a:r>
              <a:rPr lang="en-US" altLang="zh-CN"/>
              <a:t>,</a:t>
            </a:r>
          </a:p>
        </p:txBody>
      </p:sp>
      <p:graphicFrame>
        <p:nvGraphicFramePr>
          <p:cNvPr id="52254" name="Object 30"/>
          <p:cNvGraphicFramePr>
            <a:graphicFrameLocks noChangeAspect="1"/>
          </p:cNvGraphicFramePr>
          <p:nvPr/>
        </p:nvGraphicFramePr>
        <p:xfrm>
          <a:off x="1824038" y="1930400"/>
          <a:ext cx="2514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2" name="Equation" r:id="rId15" imgW="2514600" imgH="774360" progId="Equation.3">
                  <p:embed/>
                </p:oleObj>
              </mc:Choice>
              <mc:Fallback>
                <p:oleObj name="Equation" r:id="rId15" imgW="2514600" imgH="774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930400"/>
                        <a:ext cx="2514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5" name="Object 31"/>
          <p:cNvGraphicFramePr>
            <a:graphicFrameLocks noChangeAspect="1"/>
          </p:cNvGraphicFramePr>
          <p:nvPr/>
        </p:nvGraphicFramePr>
        <p:xfrm>
          <a:off x="746125" y="1892300"/>
          <a:ext cx="100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3" name="Equation" r:id="rId17" imgW="1002960" imgH="850680" progId="Equation.3">
                  <p:embed/>
                </p:oleObj>
              </mc:Choice>
              <mc:Fallback>
                <p:oleObj name="Equation" r:id="rId17" imgW="1002960" imgH="850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1892300"/>
                        <a:ext cx="1003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6" name="Object 32"/>
          <p:cNvGraphicFramePr>
            <a:graphicFrameLocks noChangeAspect="1"/>
          </p:cNvGraphicFramePr>
          <p:nvPr/>
        </p:nvGraphicFramePr>
        <p:xfrm>
          <a:off x="4318000" y="1885950"/>
          <a:ext cx="330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4" name="Equation" r:id="rId19" imgW="3301920" imgH="850680" progId="Equation.3">
                  <p:embed/>
                </p:oleObj>
              </mc:Choice>
              <mc:Fallback>
                <p:oleObj name="Equation" r:id="rId19" imgW="3301920" imgH="8506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885950"/>
                        <a:ext cx="330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7" name="Object 33"/>
          <p:cNvGraphicFramePr>
            <a:graphicFrameLocks noChangeAspect="1"/>
          </p:cNvGraphicFramePr>
          <p:nvPr/>
        </p:nvGraphicFramePr>
        <p:xfrm>
          <a:off x="1143000" y="2819400"/>
          <a:ext cx="5241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5" name="Equation" r:id="rId21" imgW="5244840" imgH="914400" progId="Equation.3">
                  <p:embed/>
                </p:oleObj>
              </mc:Choice>
              <mc:Fallback>
                <p:oleObj name="Equation" r:id="rId21" imgW="5244840" imgH="914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5241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8" name="Object 34"/>
          <p:cNvGraphicFramePr>
            <a:graphicFrameLocks noChangeAspect="1"/>
          </p:cNvGraphicFramePr>
          <p:nvPr/>
        </p:nvGraphicFramePr>
        <p:xfrm>
          <a:off x="1066800" y="3721100"/>
          <a:ext cx="4264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6" name="Equation" r:id="rId23" imgW="4267080" imgH="850680" progId="Equation.3">
                  <p:embed/>
                </p:oleObj>
              </mc:Choice>
              <mc:Fallback>
                <p:oleObj name="Equation" r:id="rId23" imgW="4267080" imgH="8506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21100"/>
                        <a:ext cx="4264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9" name="Object 35"/>
          <p:cNvGraphicFramePr>
            <a:graphicFrameLocks noChangeAspect="1"/>
          </p:cNvGraphicFramePr>
          <p:nvPr/>
        </p:nvGraphicFramePr>
        <p:xfrm>
          <a:off x="1143000" y="549910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name="Equation" r:id="rId25" imgW="241200" imgH="139680" progId="Equation.3">
                  <p:embed/>
                </p:oleObj>
              </mc:Choice>
              <mc:Fallback>
                <p:oleObj name="Equation" r:id="rId25" imgW="241200" imgH="1396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99100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3581400" y="4927600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8" name="Equation" r:id="rId27" imgW="1422360" imgH="330120" progId="Equation.3">
                  <p:embed/>
                </p:oleObj>
              </mc:Choice>
              <mc:Fallback>
                <p:oleObj name="Equation" r:id="rId27" imgW="1422360" imgH="3301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27600"/>
                        <a:ext cx="142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1" name="Object 37"/>
          <p:cNvGraphicFramePr>
            <a:graphicFrameLocks noChangeAspect="1"/>
          </p:cNvGraphicFramePr>
          <p:nvPr/>
        </p:nvGraphicFramePr>
        <p:xfrm>
          <a:off x="3581400" y="5867400"/>
          <a:ext cx="98266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9" name="Equation" r:id="rId29" imgW="977760" imgH="330120" progId="Equation.3">
                  <p:embed/>
                </p:oleObj>
              </mc:Choice>
              <mc:Fallback>
                <p:oleObj name="Equation" r:id="rId29" imgW="977760" imgH="3301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867400"/>
                        <a:ext cx="98266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2" name="Object 38"/>
          <p:cNvGraphicFramePr>
            <a:graphicFrameLocks noChangeAspect="1"/>
          </p:cNvGraphicFramePr>
          <p:nvPr/>
        </p:nvGraphicFramePr>
        <p:xfrm>
          <a:off x="5257800" y="5537200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0" name="Equation" r:id="rId31" imgW="1955520" imgH="406080" progId="Equation.3">
                  <p:embed/>
                </p:oleObj>
              </mc:Choice>
              <mc:Fallback>
                <p:oleObj name="Equation" r:id="rId31" imgW="1955520" imgH="4060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537200"/>
                        <a:ext cx="195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63" name="Group 39"/>
          <p:cNvGrpSpPr>
            <a:grpSpLocks/>
          </p:cNvGrpSpPr>
          <p:nvPr/>
        </p:nvGrpSpPr>
        <p:grpSpPr bwMode="auto">
          <a:xfrm>
            <a:off x="7594600" y="3525838"/>
            <a:ext cx="660400" cy="368300"/>
            <a:chOff x="4775" y="1473"/>
            <a:chExt cx="416" cy="232"/>
          </a:xfrm>
        </p:grpSpPr>
        <p:sp>
          <p:nvSpPr>
            <p:cNvPr id="52264" name="Oval 40"/>
            <p:cNvSpPr>
              <a:spLocks noChangeArrowheads="1"/>
            </p:cNvSpPr>
            <p:nvPr/>
          </p:nvSpPr>
          <p:spPr bwMode="auto">
            <a:xfrm>
              <a:off x="4775" y="1660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5" name="Oval 41"/>
            <p:cNvSpPr>
              <a:spLocks noChangeArrowheads="1"/>
            </p:cNvSpPr>
            <p:nvPr/>
          </p:nvSpPr>
          <p:spPr bwMode="auto">
            <a:xfrm>
              <a:off x="5146" y="1473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6765925" y="4183063"/>
            <a:ext cx="877888" cy="641350"/>
            <a:chOff x="4266" y="1867"/>
            <a:chExt cx="553" cy="404"/>
          </a:xfrm>
        </p:grpSpPr>
        <p:grpSp>
          <p:nvGrpSpPr>
            <p:cNvPr id="52267" name="Group 43"/>
            <p:cNvGrpSpPr>
              <a:grpSpLocks/>
            </p:cNvGrpSpPr>
            <p:nvPr/>
          </p:nvGrpSpPr>
          <p:grpSpPr bwMode="auto">
            <a:xfrm>
              <a:off x="4266" y="1867"/>
              <a:ext cx="553" cy="389"/>
              <a:chOff x="4026" y="907"/>
              <a:chExt cx="553" cy="389"/>
            </a:xfrm>
          </p:grpSpPr>
          <p:sp>
            <p:nvSpPr>
              <p:cNvPr id="52268" name="Line 44"/>
              <p:cNvSpPr>
                <a:spLocks noChangeShapeType="1"/>
              </p:cNvSpPr>
              <p:nvPr/>
            </p:nvSpPr>
            <p:spPr bwMode="auto">
              <a:xfrm flipV="1">
                <a:off x="4176" y="1104"/>
                <a:ext cx="38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9" name="Line 45"/>
              <p:cNvSpPr>
                <a:spLocks noChangeShapeType="1"/>
              </p:cNvSpPr>
              <p:nvPr/>
            </p:nvSpPr>
            <p:spPr bwMode="auto">
              <a:xfrm>
                <a:off x="4176" y="9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0" name="Oval 46"/>
              <p:cNvSpPr>
                <a:spLocks noChangeArrowheads="1"/>
              </p:cNvSpPr>
              <p:nvPr/>
            </p:nvSpPr>
            <p:spPr bwMode="auto">
              <a:xfrm>
                <a:off x="4534" y="1079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2271" name="Object 47"/>
              <p:cNvGraphicFramePr>
                <a:graphicFrameLocks noChangeAspect="1"/>
              </p:cNvGraphicFramePr>
              <p:nvPr/>
            </p:nvGraphicFramePr>
            <p:xfrm>
              <a:off x="4026" y="907"/>
              <a:ext cx="39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21" name="公式" r:id="rId33" imgW="253800" imgH="139680" progId="Equation.3">
                      <p:embed/>
                    </p:oleObj>
                  </mc:Choice>
                  <mc:Fallback>
                    <p:oleObj name="公式" r:id="rId33" imgW="253800" imgH="139680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6" y="907"/>
                            <a:ext cx="39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2272" name="Oval 48"/>
            <p:cNvSpPr>
              <a:spLocks noChangeArrowheads="1"/>
            </p:cNvSpPr>
            <p:nvPr/>
          </p:nvSpPr>
          <p:spPr bwMode="auto">
            <a:xfrm>
              <a:off x="4397" y="222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2273" name="Object 49"/>
          <p:cNvGraphicFramePr>
            <a:graphicFrameLocks noChangeAspect="1"/>
          </p:cNvGraphicFramePr>
          <p:nvPr/>
        </p:nvGraphicFramePr>
        <p:xfrm>
          <a:off x="1803400" y="4676775"/>
          <a:ext cx="14366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2" name="Equation" r:id="rId35" imgW="1511280" imgH="850680" progId="Equation.3">
                  <p:embed/>
                </p:oleObj>
              </mc:Choice>
              <mc:Fallback>
                <p:oleObj name="Equation" r:id="rId35" imgW="1511280" imgH="8506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676775"/>
                        <a:ext cx="14366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75" name="Oval 51"/>
          <p:cNvSpPr>
            <a:spLocks noChangeArrowheads="1"/>
          </p:cNvSpPr>
          <p:nvPr/>
        </p:nvSpPr>
        <p:spPr bwMode="auto">
          <a:xfrm>
            <a:off x="7580313" y="4148138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2276" name="Picture 52" descr="F:\My Documents\数学资源库\机动.jpg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77" name="Text Box 5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2278" name="Picture 5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79" name="Picture 5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80" name="Picture 5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81" name="Picture 5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82" name="Picture 5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86" name="AutoShape 62"/>
          <p:cNvSpPr>
            <a:spLocks/>
          </p:cNvSpPr>
          <p:nvPr/>
        </p:nvSpPr>
        <p:spPr bwMode="auto">
          <a:xfrm>
            <a:off x="1524000" y="4800600"/>
            <a:ext cx="193675" cy="1524000"/>
          </a:xfrm>
          <a:prstGeom prst="leftBrace">
            <a:avLst>
              <a:gd name="adj1" fmla="val 65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87" name="Object 63"/>
          <p:cNvGraphicFramePr>
            <a:graphicFrameLocks noChangeAspect="1"/>
          </p:cNvGraphicFramePr>
          <p:nvPr/>
        </p:nvGraphicFramePr>
        <p:xfrm>
          <a:off x="1828800" y="5592763"/>
          <a:ext cx="6508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3" name="Equation" r:id="rId43" imgW="685800" imgH="850680" progId="Equation.3">
                  <p:embed/>
                </p:oleObj>
              </mc:Choice>
              <mc:Fallback>
                <p:oleObj name="Equation" r:id="rId43" imgW="685800" imgH="85068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92763"/>
                        <a:ext cx="6508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0" grpId="0" autoUpdateAnimBg="0"/>
      <p:bldP spid="52251" grpId="0" autoUpdateAnimBg="0"/>
      <p:bldP spid="52275" grpId="0" animBg="1"/>
      <p:bldP spid="5228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990600" y="990600"/>
          <a:ext cx="67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5" name="Equation" r:id="rId3" imgW="672840" imgH="444240" progId="Equation.3">
                  <p:embed/>
                </p:oleObj>
              </mc:Choice>
              <mc:Fallback>
                <p:oleObj name="Equation" r:id="rId3" imgW="67284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67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082800" y="280988"/>
          <a:ext cx="325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" name="Equation" r:id="rId5" imgW="3251160" imgH="850680" progId="Equation.3">
                  <p:embed/>
                </p:oleObj>
              </mc:Choice>
              <mc:Fallback>
                <p:oleObj name="Equation" r:id="rId5" imgW="325116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80988"/>
                        <a:ext cx="3251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209800" y="1282700"/>
          <a:ext cx="273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" name="Equation" r:id="rId7" imgW="2730240" imgH="850680" progId="Equation.3">
                  <p:embed/>
                </p:oleObj>
              </mc:Choice>
              <mc:Fallback>
                <p:oleObj name="Equation" r:id="rId7" imgW="2730240" imgH="850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82700"/>
                        <a:ext cx="2730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775325" y="990600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" name="Equation" r:id="rId9" imgW="1955520" imgH="406080" progId="Equation.3">
                  <p:embed/>
                </p:oleObj>
              </mc:Choice>
              <mc:Fallback>
                <p:oleObj name="Equation" r:id="rId9" imgW="195552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5" y="990600"/>
                        <a:ext cx="195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782638" y="2692400"/>
          <a:ext cx="157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" name="Equation" r:id="rId11" imgW="1574640" imgH="888840" progId="Equation.3">
                  <p:embed/>
                </p:oleObj>
              </mc:Choice>
              <mc:Fallback>
                <p:oleObj name="Equation" r:id="rId11" imgW="157464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2692400"/>
                        <a:ext cx="1574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286000" y="2971800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0" name="Equation" r:id="rId13" imgW="1765080" imgH="406080" progId="Equation.3">
                  <p:embed/>
                </p:oleObj>
              </mc:Choice>
              <mc:Fallback>
                <p:oleObj name="Equation" r:id="rId13" imgW="17650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176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4114800" y="2743200"/>
          <a:ext cx="147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" name="Equation" r:id="rId15" imgW="1473120" imgH="850680" progId="Equation.3">
                  <p:embed/>
                </p:oleObj>
              </mc:Choice>
              <mc:Fallback>
                <p:oleObj name="Equation" r:id="rId15" imgW="147312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473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2376488" y="3746500"/>
          <a:ext cx="198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2" name="Equation" r:id="rId17" imgW="1981080" imgH="850680" progId="Equation.3">
                  <p:embed/>
                </p:oleObj>
              </mc:Choice>
              <mc:Fallback>
                <p:oleObj name="Equation" r:id="rId17" imgW="1981080" imgH="850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746500"/>
                        <a:ext cx="1981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4470400" y="3733800"/>
          <a:ext cx="238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" name="Equation" r:id="rId19" imgW="2387520" imgH="888840" progId="Equation.3">
                  <p:embed/>
                </p:oleObj>
              </mc:Choice>
              <mc:Fallback>
                <p:oleObj name="Equation" r:id="rId19" imgW="238752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733800"/>
                        <a:ext cx="2387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7010400" y="401320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" name="Equation" r:id="rId21" imgW="1663560" imgH="406080" progId="Equation.3">
                  <p:embed/>
                </p:oleObj>
              </mc:Choice>
              <mc:Fallback>
                <p:oleObj name="Equation" r:id="rId21" imgW="16635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013200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09600" y="50133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注意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1676400" y="499745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在端点 </a:t>
            </a:r>
            <a:r>
              <a:rPr lang="en-US" altLang="zh-CN" i="1">
                <a:solidFill>
                  <a:schemeClr val="tx2"/>
                </a:solidFill>
              </a:rPr>
              <a:t>x </a:t>
            </a:r>
            <a:r>
              <a:rPr lang="en-US" altLang="zh-CN">
                <a:solidFill>
                  <a:schemeClr val="tx2"/>
                </a:solidFill>
              </a:rPr>
              <a:t>= 0, </a:t>
            </a:r>
            <a:r>
              <a:rPr lang="en-US" altLang="zh-CN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zh-CN"/>
              <a:t> , </a:t>
            </a:r>
            <a:r>
              <a:rPr lang="zh-CN" altLang="en-US"/>
              <a:t>级数的和为</a:t>
            </a:r>
            <a:r>
              <a:rPr lang="en-US" altLang="zh-CN"/>
              <a:t>0 ,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6477000" y="49672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与给定函数</a:t>
            </a:r>
          </a:p>
        </p:txBody>
      </p:sp>
      <p:pic>
        <p:nvPicPr>
          <p:cNvPr id="53296" name="Picture 48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97" name="Text Box 4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3298" name="Picture 5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99" name="Picture 5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00" name="Picture 5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01" name="Picture 5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02" name="Picture 5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303" name="AutoShape 55"/>
          <p:cNvSpPr>
            <a:spLocks/>
          </p:cNvSpPr>
          <p:nvPr/>
        </p:nvSpPr>
        <p:spPr bwMode="auto">
          <a:xfrm>
            <a:off x="1752600" y="457200"/>
            <a:ext cx="193675" cy="1524000"/>
          </a:xfrm>
          <a:prstGeom prst="leftBrace">
            <a:avLst>
              <a:gd name="adj1" fmla="val 65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336" name="Group 88"/>
          <p:cNvGrpSpPr>
            <a:grpSpLocks/>
          </p:cNvGrpSpPr>
          <p:nvPr/>
        </p:nvGrpSpPr>
        <p:grpSpPr bwMode="auto">
          <a:xfrm>
            <a:off x="6400800" y="1676400"/>
            <a:ext cx="2444750" cy="1582738"/>
            <a:chOff x="4076" y="2064"/>
            <a:chExt cx="1540" cy="997"/>
          </a:xfrm>
        </p:grpSpPr>
        <p:grpSp>
          <p:nvGrpSpPr>
            <p:cNvPr id="53304" name="Group 56"/>
            <p:cNvGrpSpPr>
              <a:grpSpLocks/>
            </p:cNvGrpSpPr>
            <p:nvPr/>
          </p:nvGrpSpPr>
          <p:grpSpPr bwMode="auto">
            <a:xfrm>
              <a:off x="4076" y="2064"/>
              <a:ext cx="1540" cy="997"/>
              <a:chOff x="4076" y="2064"/>
              <a:chExt cx="1540" cy="997"/>
            </a:xfrm>
          </p:grpSpPr>
          <p:graphicFrame>
            <p:nvGraphicFramePr>
              <p:cNvPr id="53305" name="Object 57"/>
              <p:cNvGraphicFramePr>
                <a:graphicFrameLocks noChangeAspect="1"/>
              </p:cNvGraphicFramePr>
              <p:nvPr/>
            </p:nvGraphicFramePr>
            <p:xfrm>
              <a:off x="4670" y="2378"/>
              <a:ext cx="82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65" name="Equation" r:id="rId29" imgW="152280" imgH="304560" progId="Equation.3">
                      <p:embed/>
                    </p:oleObj>
                  </mc:Choice>
                  <mc:Fallback>
                    <p:oleObj name="Equation" r:id="rId29" imgW="152280" imgH="304560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0" y="2378"/>
                            <a:ext cx="82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3306" name="Group 58"/>
              <p:cNvGrpSpPr>
                <a:grpSpLocks/>
              </p:cNvGrpSpPr>
              <p:nvPr/>
            </p:nvGrpSpPr>
            <p:grpSpPr bwMode="auto">
              <a:xfrm>
                <a:off x="4076" y="2064"/>
                <a:ext cx="1540" cy="997"/>
                <a:chOff x="4156" y="2352"/>
                <a:chExt cx="1540" cy="997"/>
              </a:xfrm>
            </p:grpSpPr>
            <p:sp>
              <p:nvSpPr>
                <p:cNvPr id="53307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876" y="2544"/>
                  <a:ext cx="384" cy="192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08" name="Line 60"/>
                <p:cNvSpPr>
                  <a:spLocks noChangeShapeType="1"/>
                </p:cNvSpPr>
                <p:nvPr/>
              </p:nvSpPr>
              <p:spPr bwMode="auto">
                <a:xfrm>
                  <a:off x="5260" y="254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3309" name="Object 61"/>
                <p:cNvGraphicFramePr>
                  <a:graphicFrameLocks noChangeAspect="1"/>
                </p:cNvGraphicFramePr>
                <p:nvPr/>
              </p:nvGraphicFramePr>
              <p:xfrm>
                <a:off x="5256" y="2952"/>
                <a:ext cx="168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66" name="Equation" r:id="rId31" imgW="266400" imgH="241200" progId="Equation.3">
                        <p:embed/>
                      </p:oleObj>
                    </mc:Choice>
                    <mc:Fallback>
                      <p:oleObj name="Equation" r:id="rId31" imgW="266400" imgH="241200" progId="Equation.3">
                        <p:embed/>
                        <p:pic>
                          <p:nvPicPr>
                            <p:cNvPr id="0" name="Object 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56" y="2952"/>
                              <a:ext cx="168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53310" name="Group 62"/>
                <p:cNvGrpSpPr>
                  <a:grpSpLocks/>
                </p:cNvGrpSpPr>
                <p:nvPr/>
              </p:nvGrpSpPr>
              <p:grpSpPr bwMode="auto">
                <a:xfrm>
                  <a:off x="4156" y="2352"/>
                  <a:ext cx="1540" cy="997"/>
                  <a:chOff x="4156" y="2352"/>
                  <a:chExt cx="1540" cy="997"/>
                </a:xfrm>
              </p:grpSpPr>
              <p:sp>
                <p:nvSpPr>
                  <p:cNvPr id="5331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4156" y="2928"/>
                    <a:ext cx="14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12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76" y="2352"/>
                    <a:ext cx="0" cy="9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53313" name="Object 65"/>
                  <p:cNvGraphicFramePr>
                    <a:graphicFrameLocks noChangeAspect="1"/>
                  </p:cNvGraphicFramePr>
                  <p:nvPr/>
                </p:nvGraphicFramePr>
                <p:xfrm>
                  <a:off x="5552" y="3000"/>
                  <a:ext cx="144" cy="1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367" name="Equation" r:id="rId33" imgW="228600" imgH="241200" progId="Equation.3">
                          <p:embed/>
                        </p:oleObj>
                      </mc:Choice>
                      <mc:Fallback>
                        <p:oleObj name="Equation" r:id="rId33" imgW="228600" imgH="241200" progId="Equation.3">
                          <p:embed/>
                          <p:pic>
                            <p:nvPicPr>
                              <p:cNvPr id="0" name="Object 6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52" y="3000"/>
                                <a:ext cx="144" cy="15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3314" name="Object 66"/>
                  <p:cNvGraphicFramePr>
                    <a:graphicFrameLocks noChangeAspect="1"/>
                  </p:cNvGraphicFramePr>
                  <p:nvPr/>
                </p:nvGraphicFramePr>
                <p:xfrm>
                  <a:off x="4704" y="2360"/>
                  <a:ext cx="152" cy="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368" name="Equation" r:id="rId35" imgW="241200" imgH="317160" progId="Equation.3">
                          <p:embed/>
                        </p:oleObj>
                      </mc:Choice>
                      <mc:Fallback>
                        <p:oleObj name="Equation" r:id="rId35" imgW="241200" imgH="317160" progId="Equation.3">
                          <p:embed/>
                          <p:pic>
                            <p:nvPicPr>
                              <p:cNvPr id="0" name="Object 6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04" y="2360"/>
                                <a:ext cx="152" cy="2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3315" name="Object 67"/>
                  <p:cNvGraphicFramePr>
                    <a:graphicFrameLocks noChangeAspect="1"/>
                  </p:cNvGraphicFramePr>
                  <p:nvPr/>
                </p:nvGraphicFramePr>
                <p:xfrm>
                  <a:off x="4896" y="2956"/>
                  <a:ext cx="136" cy="1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369" name="Equation" r:id="rId37" imgW="215640" imgH="241200" progId="Equation.3">
                          <p:embed/>
                        </p:oleObj>
                      </mc:Choice>
                      <mc:Fallback>
                        <p:oleObj name="Equation" r:id="rId37" imgW="215640" imgH="241200" progId="Equation.3">
                          <p:embed/>
                          <p:pic>
                            <p:nvPicPr>
                              <p:cNvPr id="0" name="Object 6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96" y="2956"/>
                                <a:ext cx="136" cy="15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pSp>
          <p:nvGrpSpPr>
            <p:cNvPr id="53316" name="Group 68"/>
            <p:cNvGrpSpPr>
              <a:grpSpLocks/>
            </p:cNvGrpSpPr>
            <p:nvPr/>
          </p:nvGrpSpPr>
          <p:grpSpPr bwMode="auto">
            <a:xfrm>
              <a:off x="4219" y="2248"/>
              <a:ext cx="1176" cy="776"/>
              <a:chOff x="4271" y="1768"/>
              <a:chExt cx="1176" cy="776"/>
            </a:xfrm>
          </p:grpSpPr>
          <p:grpSp>
            <p:nvGrpSpPr>
              <p:cNvPr id="53317" name="Group 69"/>
              <p:cNvGrpSpPr>
                <a:grpSpLocks/>
              </p:cNvGrpSpPr>
              <p:nvPr/>
            </p:nvGrpSpPr>
            <p:grpSpPr bwMode="auto">
              <a:xfrm>
                <a:off x="4271" y="1768"/>
                <a:ext cx="1176" cy="776"/>
                <a:chOff x="4271" y="1768"/>
                <a:chExt cx="1176" cy="776"/>
              </a:xfrm>
            </p:grpSpPr>
            <p:sp>
              <p:nvSpPr>
                <p:cNvPr id="53318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4271" y="1776"/>
                  <a:ext cx="193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19" name="Line 71"/>
                <p:cNvSpPr>
                  <a:spLocks noChangeShapeType="1"/>
                </p:cNvSpPr>
                <p:nvPr/>
              </p:nvSpPr>
              <p:spPr bwMode="auto">
                <a:xfrm>
                  <a:off x="4464" y="1776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20" name="Oval 72"/>
                <p:cNvSpPr>
                  <a:spLocks noChangeArrowheads="1"/>
                </p:cNvSpPr>
                <p:nvPr/>
              </p:nvSpPr>
              <p:spPr bwMode="auto">
                <a:xfrm>
                  <a:off x="5207" y="2496"/>
                  <a:ext cx="45" cy="4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21" name="Oval 73"/>
                <p:cNvSpPr>
                  <a:spLocks noChangeArrowheads="1"/>
                </p:cNvSpPr>
                <p:nvPr/>
              </p:nvSpPr>
              <p:spPr bwMode="auto">
                <a:xfrm>
                  <a:off x="4443" y="1768"/>
                  <a:ext cx="45" cy="4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22" name="Line 74"/>
                <p:cNvSpPr>
                  <a:spLocks noChangeShapeType="1"/>
                </p:cNvSpPr>
                <p:nvPr/>
              </p:nvSpPr>
              <p:spPr bwMode="auto">
                <a:xfrm>
                  <a:off x="5232" y="216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23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5254" y="2425"/>
                  <a:ext cx="193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324" name="Oval 76"/>
              <p:cNvSpPr>
                <a:spLocks noChangeArrowheads="1"/>
              </p:cNvSpPr>
              <p:nvPr/>
            </p:nvSpPr>
            <p:spPr bwMode="auto">
              <a:xfrm>
                <a:off x="4438" y="2135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25" name="Oval 77"/>
              <p:cNvSpPr>
                <a:spLocks noChangeArrowheads="1"/>
              </p:cNvSpPr>
              <p:nvPr/>
            </p:nvSpPr>
            <p:spPr bwMode="auto">
              <a:xfrm>
                <a:off x="5214" y="2135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26" name="Group 78"/>
            <p:cNvGrpSpPr>
              <a:grpSpLocks/>
            </p:cNvGrpSpPr>
            <p:nvPr/>
          </p:nvGrpSpPr>
          <p:grpSpPr bwMode="auto">
            <a:xfrm>
              <a:off x="4784" y="2221"/>
              <a:ext cx="416" cy="232"/>
              <a:chOff x="4775" y="1473"/>
              <a:chExt cx="416" cy="232"/>
            </a:xfrm>
          </p:grpSpPr>
          <p:sp>
            <p:nvSpPr>
              <p:cNvPr id="53327" name="Oval 79"/>
              <p:cNvSpPr>
                <a:spLocks noChangeArrowheads="1"/>
              </p:cNvSpPr>
              <p:nvPr/>
            </p:nvSpPr>
            <p:spPr bwMode="auto">
              <a:xfrm>
                <a:off x="4775" y="1660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28" name="Oval 80"/>
              <p:cNvSpPr>
                <a:spLocks noChangeArrowheads="1"/>
              </p:cNvSpPr>
              <p:nvPr/>
            </p:nvSpPr>
            <p:spPr bwMode="auto">
              <a:xfrm>
                <a:off x="5146" y="1473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329" name="Group 81"/>
            <p:cNvGrpSpPr>
              <a:grpSpLocks/>
            </p:cNvGrpSpPr>
            <p:nvPr/>
          </p:nvGrpSpPr>
          <p:grpSpPr bwMode="auto">
            <a:xfrm>
              <a:off x="4262" y="2635"/>
              <a:ext cx="553" cy="404"/>
              <a:chOff x="4266" y="1867"/>
              <a:chExt cx="553" cy="404"/>
            </a:xfrm>
          </p:grpSpPr>
          <p:grpSp>
            <p:nvGrpSpPr>
              <p:cNvPr id="53330" name="Group 82"/>
              <p:cNvGrpSpPr>
                <a:grpSpLocks/>
              </p:cNvGrpSpPr>
              <p:nvPr/>
            </p:nvGrpSpPr>
            <p:grpSpPr bwMode="auto">
              <a:xfrm>
                <a:off x="4266" y="1867"/>
                <a:ext cx="553" cy="389"/>
                <a:chOff x="4026" y="907"/>
                <a:chExt cx="553" cy="389"/>
              </a:xfrm>
            </p:grpSpPr>
            <p:sp>
              <p:nvSpPr>
                <p:cNvPr id="53331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4176" y="1104"/>
                  <a:ext cx="384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32" name="Line 84"/>
                <p:cNvSpPr>
                  <a:spLocks noChangeShapeType="1"/>
                </p:cNvSpPr>
                <p:nvPr/>
              </p:nvSpPr>
              <p:spPr bwMode="auto">
                <a:xfrm>
                  <a:off x="4176" y="912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33" name="Oval 85"/>
                <p:cNvSpPr>
                  <a:spLocks noChangeArrowheads="1"/>
                </p:cNvSpPr>
                <p:nvPr/>
              </p:nvSpPr>
              <p:spPr bwMode="auto">
                <a:xfrm>
                  <a:off x="4534" y="1079"/>
                  <a:ext cx="45" cy="4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3334" name="Object 86"/>
                <p:cNvGraphicFramePr>
                  <a:graphicFrameLocks noChangeAspect="1"/>
                </p:cNvGraphicFramePr>
                <p:nvPr/>
              </p:nvGraphicFramePr>
              <p:xfrm>
                <a:off x="4026" y="907"/>
                <a:ext cx="39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70" name="公式" r:id="rId39" imgW="253800" imgH="139680" progId="Equation.3">
                        <p:embed/>
                      </p:oleObj>
                    </mc:Choice>
                    <mc:Fallback>
                      <p:oleObj name="公式" r:id="rId39" imgW="253800" imgH="139680" progId="Equation.3">
                        <p:embed/>
                        <p:pic>
                          <p:nvPicPr>
                            <p:cNvPr id="0" name="Object 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26" y="907"/>
                              <a:ext cx="390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3335" name="Oval 87"/>
              <p:cNvSpPr>
                <a:spLocks noChangeArrowheads="1"/>
              </p:cNvSpPr>
              <p:nvPr/>
            </p:nvSpPr>
            <p:spPr bwMode="auto">
              <a:xfrm>
                <a:off x="4397" y="22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3337" name="Text Box 89"/>
          <p:cNvSpPr txBox="1">
            <a:spLocks noChangeArrowheads="1"/>
          </p:cNvSpPr>
          <p:nvPr/>
        </p:nvSpPr>
        <p:spPr bwMode="auto">
          <a:xfrm>
            <a:off x="565150" y="2071688"/>
            <a:ext cx="1339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因此得 </a:t>
            </a:r>
          </a:p>
        </p:txBody>
      </p:sp>
      <p:sp>
        <p:nvSpPr>
          <p:cNvPr id="53338" name="Text Box 90"/>
          <p:cNvSpPr txBox="1">
            <a:spLocks noChangeArrowheads="1"/>
          </p:cNvSpPr>
          <p:nvPr/>
        </p:nvSpPr>
        <p:spPr bwMode="auto">
          <a:xfrm>
            <a:off x="1676400" y="55626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 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x </a:t>
            </a:r>
            <a:r>
              <a:rPr lang="en-US" altLang="zh-CN"/>
              <a:t>+ 1 </a:t>
            </a:r>
            <a:r>
              <a:rPr lang="zh-CN" altLang="en-US"/>
              <a:t>的值不同 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 autoUpdateAnimBg="0"/>
      <p:bldP spid="53261" grpId="0" autoUpdateAnimBg="0"/>
      <p:bldP spid="53262" grpId="0" autoUpdateAnimBg="0"/>
      <p:bldP spid="53337" grpId="0" build="p" autoUpdateAnimBg="0"/>
      <p:bldP spid="5333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3048000" cy="6858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再求余弦级数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6400800" y="2667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 flipV="1">
            <a:off x="7543800" y="1905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flipV="1">
            <a:off x="7543800" y="2057400"/>
            <a:ext cx="609600" cy="304800"/>
          </a:xfrm>
          <a:prstGeom prst="line">
            <a:avLst/>
          </a:prstGeom>
          <a:noFill/>
          <a:ln w="28575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81534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8534400" y="2667000"/>
          <a:ext cx="336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667000"/>
                        <a:ext cx="3365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8001000" y="2667000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公式" r:id="rId5" imgW="139680" imgH="139680" progId="Equation.3">
                  <p:embed/>
                </p:oleObj>
              </mc:Choice>
              <mc:Fallback>
                <p:oleObj name="公式" r:id="rId5" imgW="139680" imgH="139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667000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7364413" y="2209800"/>
          <a:ext cx="1793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公式" r:id="rId7" imgW="88560" imgH="164880" progId="Equation.3">
                  <p:embed/>
                </p:oleObj>
              </mc:Choice>
              <mc:Fallback>
                <p:oleObj name="公式" r:id="rId7" imgW="88560" imgH="164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2209800"/>
                        <a:ext cx="17938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7169150" y="1752600"/>
          <a:ext cx="374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8" name="公式" r:id="rId9" imgW="139680" imgH="164880" progId="Equation.3">
                  <p:embed/>
                </p:oleObj>
              </mc:Choice>
              <mc:Fallback>
                <p:oleObj name="公式" r:id="rId9" imgW="139680" imgH="164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1752600"/>
                        <a:ext cx="3746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895600" y="304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将</a:t>
            </a:r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3352800" y="4191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9" name="Equation" r:id="rId11" imgW="736560" imgH="406080" progId="Equation.3">
                  <p:embed/>
                </p:oleObj>
              </mc:Choice>
              <mc:Fallback>
                <p:oleObj name="Equation" r:id="rId11" imgW="7365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6553200" y="304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pSp>
        <p:nvGrpSpPr>
          <p:cNvPr id="54286" name="Group 14"/>
          <p:cNvGrpSpPr>
            <a:grpSpLocks/>
          </p:cNvGrpSpPr>
          <p:nvPr/>
        </p:nvGrpSpPr>
        <p:grpSpPr bwMode="auto">
          <a:xfrm>
            <a:off x="6621463" y="2057400"/>
            <a:ext cx="895350" cy="984250"/>
            <a:chOff x="4284" y="240"/>
            <a:chExt cx="564" cy="620"/>
          </a:xfrm>
        </p:grpSpPr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4464" y="2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Line 16"/>
            <p:cNvSpPr>
              <a:spLocks noChangeShapeType="1"/>
            </p:cNvSpPr>
            <p:nvPr/>
          </p:nvSpPr>
          <p:spPr bwMode="auto">
            <a:xfrm flipH="1" flipV="1">
              <a:off x="4464" y="240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289" name="Object 17"/>
            <p:cNvGraphicFramePr>
              <a:graphicFrameLocks noChangeAspect="1"/>
            </p:cNvGraphicFramePr>
            <p:nvPr/>
          </p:nvGraphicFramePr>
          <p:xfrm>
            <a:off x="4420" y="62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0" name="公式" r:id="rId13" imgW="139680" imgH="139680" progId="Equation.3">
                    <p:embed/>
                  </p:oleObj>
                </mc:Choice>
                <mc:Fallback>
                  <p:oleObj name="公式" r:id="rId13" imgW="139680" imgH="1396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0" y="62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0" name="Object 18"/>
            <p:cNvGraphicFramePr>
              <a:graphicFrameLocks noChangeAspect="1"/>
            </p:cNvGraphicFramePr>
            <p:nvPr/>
          </p:nvGraphicFramePr>
          <p:xfrm>
            <a:off x="4284" y="691"/>
            <a:ext cx="180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1" name="公式" r:id="rId15" imgW="126720" imgH="75960" progId="Equation.3">
                    <p:embed/>
                  </p:oleObj>
                </mc:Choice>
                <mc:Fallback>
                  <p:oleObj name="公式" r:id="rId15" imgW="126720" imgH="759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691"/>
                          <a:ext cx="180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7575550" y="2590800"/>
          <a:ext cx="336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公式" r:id="rId17" imgW="126720" imgH="139680" progId="Equation.3">
                  <p:embed/>
                </p:oleObj>
              </mc:Choice>
              <mc:Fallback>
                <p:oleObj name="公式" r:id="rId17" imgW="126720" imgH="139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550" y="2590800"/>
                        <a:ext cx="3365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746125" y="1139825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Equation" r:id="rId19" imgW="685800" imgH="444240" progId="Equation.3">
                  <p:embed/>
                </p:oleObj>
              </mc:Choice>
              <mc:Fallback>
                <p:oleObj name="Equation" r:id="rId19" imgW="68580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1139825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1543050" y="936625"/>
          <a:ext cx="213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Equation" r:id="rId21" imgW="2133360" imgH="850680" progId="Equation.3">
                  <p:embed/>
                </p:oleObj>
              </mc:Choice>
              <mc:Fallback>
                <p:oleObj name="Equation" r:id="rId21" imgW="2133360" imgH="850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936625"/>
                        <a:ext cx="2133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733425" y="2057400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Equation" r:id="rId23" imgW="685800" imgH="444240" progId="Equation.3">
                  <p:embed/>
                </p:oleObj>
              </mc:Choice>
              <mc:Fallback>
                <p:oleObj name="Equation" r:id="rId23" imgW="68580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057400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1524000" y="1828800"/>
          <a:ext cx="306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Equation" r:id="rId25" imgW="3060360" imgH="850680" progId="Equation.3">
                  <p:embed/>
                </p:oleObj>
              </mc:Choice>
              <mc:Fallback>
                <p:oleObj name="Equation" r:id="rId25" imgW="3060360" imgH="850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306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3727450" y="850900"/>
          <a:ext cx="242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Equation" r:id="rId27" imgW="2425680" imgH="1002960" progId="Equation.3">
                  <p:embed/>
                </p:oleObj>
              </mc:Choice>
              <mc:Fallback>
                <p:oleObj name="Equation" r:id="rId27" imgW="2425680" imgH="10029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850900"/>
                        <a:ext cx="2425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6248400" y="1190625"/>
          <a:ext cx="1079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Equation" r:id="rId29" imgW="1079280" imgH="317160" progId="Equation.3">
                  <p:embed/>
                </p:oleObj>
              </mc:Choice>
              <mc:Fallback>
                <p:oleObj name="Equation" r:id="rId29" imgW="1079280" imgH="317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190625"/>
                        <a:ext cx="1079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8" name="Object 26"/>
          <p:cNvGraphicFramePr>
            <a:graphicFrameLocks noChangeAspect="1"/>
          </p:cNvGraphicFramePr>
          <p:nvPr/>
        </p:nvGraphicFramePr>
        <p:xfrm>
          <a:off x="1130300" y="2813050"/>
          <a:ext cx="5334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name="Equation" r:id="rId31" imgW="5333760" imgH="927000" progId="Equation.3">
                  <p:embed/>
                </p:oleObj>
              </mc:Choice>
              <mc:Fallback>
                <p:oleObj name="Equation" r:id="rId31" imgW="5333760" imgH="927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813050"/>
                        <a:ext cx="5334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9" name="Object 27"/>
          <p:cNvGraphicFramePr>
            <a:graphicFrameLocks noChangeAspect="1"/>
          </p:cNvGraphicFramePr>
          <p:nvPr/>
        </p:nvGraphicFramePr>
        <p:xfrm>
          <a:off x="1143000" y="3886200"/>
          <a:ext cx="2730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0" name="Equation" r:id="rId33" imgW="2730240" imgH="876240" progId="Equation.3">
                  <p:embed/>
                </p:oleObj>
              </mc:Choice>
              <mc:Fallback>
                <p:oleObj name="Equation" r:id="rId33" imgW="2730240" imgH="8762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2730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Object 28"/>
          <p:cNvGraphicFramePr>
            <a:graphicFrameLocks noChangeAspect="1"/>
          </p:cNvGraphicFramePr>
          <p:nvPr/>
        </p:nvGraphicFramePr>
        <p:xfrm>
          <a:off x="1130300" y="5573713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1" name="Equation" r:id="rId35" imgW="241200" imgH="139680" progId="Equation.3">
                  <p:embed/>
                </p:oleObj>
              </mc:Choice>
              <mc:Fallback>
                <p:oleObj name="Equation" r:id="rId35" imgW="241200" imgH="1396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573713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1" name="Object 29"/>
          <p:cNvGraphicFramePr>
            <a:graphicFrameLocks noChangeAspect="1"/>
          </p:cNvGraphicFramePr>
          <p:nvPr/>
        </p:nvGraphicFramePr>
        <p:xfrm>
          <a:off x="1828800" y="4724400"/>
          <a:ext cx="382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2" name="Equation" r:id="rId37" imgW="3822480" imgH="952200" progId="Equation.3">
                  <p:embed/>
                </p:oleObj>
              </mc:Choice>
              <mc:Fallback>
                <p:oleObj name="Equation" r:id="rId37" imgW="3822480" imgH="952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3822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2" name="Object 30"/>
          <p:cNvGraphicFramePr>
            <a:graphicFrameLocks noChangeAspect="1"/>
          </p:cNvGraphicFramePr>
          <p:nvPr/>
        </p:nvGraphicFramePr>
        <p:xfrm>
          <a:off x="2057400" y="5894388"/>
          <a:ext cx="314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3" name="Equation" r:id="rId39" imgW="3149280" imgH="406080" progId="Equation.3">
                  <p:embed/>
                </p:oleObj>
              </mc:Choice>
              <mc:Fallback>
                <p:oleObj name="Equation" r:id="rId39" imgW="314928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94388"/>
                        <a:ext cx="314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3" name="Object 31"/>
          <p:cNvGraphicFramePr>
            <a:graphicFrameLocks noChangeAspect="1"/>
          </p:cNvGraphicFramePr>
          <p:nvPr/>
        </p:nvGraphicFramePr>
        <p:xfrm>
          <a:off x="6273800" y="5537200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4" name="Equation" r:id="rId41" imgW="1955520" imgH="406080" progId="Equation.3">
                  <p:embed/>
                </p:oleObj>
              </mc:Choice>
              <mc:Fallback>
                <p:oleObj name="Equation" r:id="rId41" imgW="195552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5537200"/>
                        <a:ext cx="195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4038600" y="3190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作偶周期延拓 </a:t>
            </a:r>
            <a:r>
              <a:rPr lang="en-US" altLang="zh-CN"/>
              <a:t>,</a:t>
            </a:r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 flipV="1">
            <a:off x="6324600" y="2057400"/>
            <a:ext cx="609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 flipH="1" flipV="1">
            <a:off x="8153400" y="2057400"/>
            <a:ext cx="609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4307" name="Picture 35" descr="F:\My Documents\数学资源库\机动.jpg"/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4309" name="Picture 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10" name="Picture 3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11" name="Picture 3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12" name="Picture 4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13" name="Picture 4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14" name="AutoShape 42"/>
          <p:cNvSpPr>
            <a:spLocks/>
          </p:cNvSpPr>
          <p:nvPr/>
        </p:nvSpPr>
        <p:spPr bwMode="auto">
          <a:xfrm>
            <a:off x="1524000" y="4953000"/>
            <a:ext cx="193675" cy="1295400"/>
          </a:xfrm>
          <a:prstGeom prst="leftBrace">
            <a:avLst>
              <a:gd name="adj1" fmla="val 557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utoUpdateAnimBg="0"/>
      <p:bldP spid="54285" grpId="0" autoUpdateAnimBg="0"/>
      <p:bldP spid="54304" grpId="0" autoUpdateAnimBg="0"/>
      <p:bldP spid="54305" grpId="0" animBg="1"/>
      <p:bldP spid="54306" grpId="0" animBg="1"/>
      <p:bldP spid="543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16" name="Object 20"/>
          <p:cNvGraphicFramePr>
            <a:graphicFrameLocks noChangeAspect="1"/>
          </p:cNvGraphicFramePr>
          <p:nvPr/>
        </p:nvGraphicFramePr>
        <p:xfrm>
          <a:off x="741363" y="457200"/>
          <a:ext cx="17351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Equation" r:id="rId3" imgW="1765080" imgH="850680" progId="Equation.3">
                  <p:embed/>
                </p:oleObj>
              </mc:Choice>
              <mc:Fallback>
                <p:oleObj name="Equation" r:id="rId3" imgW="1765080" imgH="8506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457200"/>
                        <a:ext cx="17351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Object 21"/>
          <p:cNvGraphicFramePr>
            <a:graphicFrameLocks noChangeAspect="1"/>
          </p:cNvGraphicFramePr>
          <p:nvPr/>
        </p:nvGraphicFramePr>
        <p:xfrm>
          <a:off x="3251200" y="1997075"/>
          <a:ext cx="101123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Equation" r:id="rId5" imgW="1028520" imgH="253800" progId="Equation.3">
                  <p:embed/>
                </p:oleObj>
              </mc:Choice>
              <mc:Fallback>
                <p:oleObj name="Equation" r:id="rId5" imgW="1028520" imgH="253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997075"/>
                        <a:ext cx="1011238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8" name="Object 22"/>
          <p:cNvGraphicFramePr>
            <a:graphicFrameLocks noChangeAspect="1"/>
          </p:cNvGraphicFramePr>
          <p:nvPr/>
        </p:nvGraphicFramePr>
        <p:xfrm>
          <a:off x="4470400" y="1657350"/>
          <a:ext cx="15859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2" name="Equation" r:id="rId7" imgW="1612800" imgH="876240" progId="Equation.3">
                  <p:embed/>
                </p:oleObj>
              </mc:Choice>
              <mc:Fallback>
                <p:oleObj name="Equation" r:id="rId7" imgW="1612800" imgH="876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657350"/>
                        <a:ext cx="15859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9" name="Object 23"/>
          <p:cNvGraphicFramePr>
            <a:graphicFrameLocks noChangeAspect="1"/>
          </p:cNvGraphicFramePr>
          <p:nvPr/>
        </p:nvGraphicFramePr>
        <p:xfrm>
          <a:off x="7127875" y="2641600"/>
          <a:ext cx="1635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3" name="Equation" r:id="rId9" imgW="1663560" imgH="406080" progId="Equation.3">
                  <p:embed/>
                </p:oleObj>
              </mc:Choice>
              <mc:Fallback>
                <p:oleObj name="Equation" r:id="rId9" imgW="1663560" imgH="406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2641600"/>
                        <a:ext cx="16351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0" name="Object 24"/>
          <p:cNvGraphicFramePr>
            <a:graphicFrameLocks noChangeAspect="1"/>
          </p:cNvGraphicFramePr>
          <p:nvPr/>
        </p:nvGraphicFramePr>
        <p:xfrm>
          <a:off x="6070600" y="1622425"/>
          <a:ext cx="223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Equation" r:id="rId11" imgW="2273040" imgH="888840" progId="Equation.3">
                  <p:embed/>
                </p:oleObj>
              </mc:Choice>
              <mc:Fallback>
                <p:oleObj name="Equation" r:id="rId11" imgW="2273040" imgH="8888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1622425"/>
                        <a:ext cx="223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668338" y="30622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令</a:t>
            </a:r>
            <a:r>
              <a:rPr lang="zh-CN" altLang="en-US" i="1"/>
              <a:t> </a:t>
            </a:r>
            <a:r>
              <a:rPr lang="en-US" altLang="zh-CN" i="1">
                <a:solidFill>
                  <a:schemeClr val="tx2"/>
                </a:solidFill>
              </a:rPr>
              <a:t>x </a:t>
            </a:r>
            <a:r>
              <a:rPr lang="en-US" altLang="zh-CN">
                <a:solidFill>
                  <a:schemeClr val="tx2"/>
                </a:solidFill>
              </a:rPr>
              <a:t>= 0</a:t>
            </a:r>
            <a:r>
              <a:rPr lang="en-US" altLang="zh-CN"/>
              <a:t> </a:t>
            </a:r>
            <a:r>
              <a:rPr lang="zh-CN" altLang="en-US"/>
              <a:t>可得</a:t>
            </a:r>
          </a:p>
        </p:txBody>
      </p:sp>
      <p:graphicFrame>
        <p:nvGraphicFramePr>
          <p:cNvPr id="55322" name="Object 26"/>
          <p:cNvGraphicFramePr>
            <a:graphicFrameLocks noChangeAspect="1"/>
          </p:cNvGraphicFramePr>
          <p:nvPr/>
        </p:nvGraphicFramePr>
        <p:xfrm>
          <a:off x="2160588" y="3733800"/>
          <a:ext cx="30210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Equation" r:id="rId13" imgW="3073320" imgH="1002960" progId="Equation.3">
                  <p:embed/>
                </p:oleObj>
              </mc:Choice>
              <mc:Fallback>
                <p:oleObj name="Equation" r:id="rId13" imgW="3073320" imgH="10029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3733800"/>
                        <a:ext cx="30210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3" name="Object 27"/>
          <p:cNvGraphicFramePr>
            <a:graphicFrameLocks noChangeAspect="1"/>
          </p:cNvGraphicFramePr>
          <p:nvPr/>
        </p:nvGraphicFramePr>
        <p:xfrm>
          <a:off x="2133600" y="4876800"/>
          <a:ext cx="25368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Equation" r:id="rId15" imgW="2577960" imgH="1041120" progId="Equation.3">
                  <p:embed/>
                </p:oleObj>
              </mc:Choice>
              <mc:Fallback>
                <p:oleObj name="Equation" r:id="rId15" imgW="2577960" imgH="10411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25368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1079500" y="51958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55326" name="Object 30"/>
          <p:cNvGraphicFramePr>
            <a:graphicFrameLocks noChangeAspect="1"/>
          </p:cNvGraphicFramePr>
          <p:nvPr/>
        </p:nvGraphicFramePr>
        <p:xfrm>
          <a:off x="1452563" y="1701800"/>
          <a:ext cx="1860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Equation" r:id="rId17" imgW="1892160" imgH="888840" progId="Equation.3">
                  <p:embed/>
                </p:oleObj>
              </mc:Choice>
              <mc:Fallback>
                <p:oleObj name="Equation" r:id="rId17" imgW="1892160" imgH="8888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1701800"/>
                        <a:ext cx="18605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7" name="Object 31"/>
          <p:cNvGraphicFramePr>
            <a:graphicFrameLocks noChangeAspect="1"/>
          </p:cNvGraphicFramePr>
          <p:nvPr/>
        </p:nvGraphicFramePr>
        <p:xfrm>
          <a:off x="2514600" y="381000"/>
          <a:ext cx="22971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Equation" r:id="rId19" imgW="2336760" imgH="1015920" progId="Equation.3">
                  <p:embed/>
                </p:oleObj>
              </mc:Choice>
              <mc:Fallback>
                <p:oleObj name="Equation" r:id="rId19" imgW="2336760" imgH="10159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"/>
                        <a:ext cx="22971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8" name="Object 32"/>
          <p:cNvGraphicFramePr>
            <a:graphicFrameLocks noChangeAspect="1"/>
          </p:cNvGraphicFramePr>
          <p:nvPr/>
        </p:nvGraphicFramePr>
        <p:xfrm>
          <a:off x="4876800" y="685800"/>
          <a:ext cx="17732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Equation" r:id="rId21" imgW="1803240" imgH="406080" progId="Equation.3">
                  <p:embed/>
                </p:oleObj>
              </mc:Choice>
              <mc:Fallback>
                <p:oleObj name="Equation" r:id="rId21" imgW="1803240" imgH="4060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85800"/>
                        <a:ext cx="17732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34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35" name="Text Box 3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5336" name="Picture 4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37" name="Picture 4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38" name="Picture 4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39" name="Picture 4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40" name="Picture 4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342" name="Group 46"/>
          <p:cNvGrpSpPr>
            <a:grpSpLocks/>
          </p:cNvGrpSpPr>
          <p:nvPr/>
        </p:nvGrpSpPr>
        <p:grpSpPr bwMode="auto">
          <a:xfrm>
            <a:off x="6261100" y="3352800"/>
            <a:ext cx="2501900" cy="1308100"/>
            <a:chOff x="4004" y="280"/>
            <a:chExt cx="1576" cy="824"/>
          </a:xfrm>
        </p:grpSpPr>
        <p:grpSp>
          <p:nvGrpSpPr>
            <p:cNvPr id="55303" name="Group 7"/>
            <p:cNvGrpSpPr>
              <a:grpSpLocks/>
            </p:cNvGrpSpPr>
            <p:nvPr/>
          </p:nvGrpSpPr>
          <p:grpSpPr bwMode="auto">
            <a:xfrm>
              <a:off x="4208" y="484"/>
              <a:ext cx="564" cy="620"/>
              <a:chOff x="4284" y="240"/>
              <a:chExt cx="564" cy="620"/>
            </a:xfrm>
          </p:grpSpPr>
          <p:sp>
            <p:nvSpPr>
              <p:cNvPr id="55304" name="Line 8"/>
              <p:cNvSpPr>
                <a:spLocks noChangeShapeType="1"/>
              </p:cNvSpPr>
              <p:nvPr/>
            </p:nvSpPr>
            <p:spPr bwMode="auto">
              <a:xfrm>
                <a:off x="4464" y="24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05" name="Line 9"/>
              <p:cNvSpPr>
                <a:spLocks noChangeShapeType="1"/>
              </p:cNvSpPr>
              <p:nvPr/>
            </p:nvSpPr>
            <p:spPr bwMode="auto">
              <a:xfrm flipH="1" flipV="1">
                <a:off x="4464" y="240"/>
                <a:ext cx="38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5306" name="Object 10"/>
              <p:cNvGraphicFramePr>
                <a:graphicFrameLocks noChangeAspect="1"/>
              </p:cNvGraphicFramePr>
              <p:nvPr/>
            </p:nvGraphicFramePr>
            <p:xfrm>
              <a:off x="4420" y="624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70" name="公式" r:id="rId29" imgW="139680" imgH="139680" progId="Equation.3">
                      <p:embed/>
                    </p:oleObj>
                  </mc:Choice>
                  <mc:Fallback>
                    <p:oleObj name="公式" r:id="rId29" imgW="139680" imgH="1396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0" y="624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07" name="Object 11"/>
              <p:cNvGraphicFramePr>
                <a:graphicFrameLocks noChangeAspect="1"/>
              </p:cNvGraphicFramePr>
              <p:nvPr/>
            </p:nvGraphicFramePr>
            <p:xfrm>
              <a:off x="4284" y="691"/>
              <a:ext cx="180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71" name="公式" r:id="rId31" imgW="126720" imgH="75960" progId="Equation.3">
                      <p:embed/>
                    </p:oleObj>
                  </mc:Choice>
                  <mc:Fallback>
                    <p:oleObj name="公式" r:id="rId31" imgW="126720" imgH="759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4" y="691"/>
                            <a:ext cx="180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5308" name="Line 12"/>
            <p:cNvSpPr>
              <a:spLocks noChangeShapeType="1"/>
            </p:cNvSpPr>
            <p:nvPr/>
          </p:nvSpPr>
          <p:spPr bwMode="auto">
            <a:xfrm>
              <a:off x="4080" y="86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 flipV="1">
              <a:off x="4800" y="288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 flipV="1">
              <a:off x="4800" y="484"/>
              <a:ext cx="384" cy="192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>
              <a:off x="5184" y="4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12" name="Object 16"/>
            <p:cNvGraphicFramePr>
              <a:graphicFrameLocks noChangeAspect="1"/>
            </p:cNvGraphicFramePr>
            <p:nvPr/>
          </p:nvGraphicFramePr>
          <p:xfrm>
            <a:off x="5104" y="904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72" name="Equation" r:id="rId33" imgW="266400" imgH="241200" progId="Equation.3">
                    <p:embed/>
                  </p:oleObj>
                </mc:Choice>
                <mc:Fallback>
                  <p:oleObj name="Equation" r:id="rId33" imgW="26640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4" y="904"/>
                          <a:ext cx="1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3" name="Object 17"/>
            <p:cNvGraphicFramePr>
              <a:graphicFrameLocks noChangeAspect="1"/>
            </p:cNvGraphicFramePr>
            <p:nvPr/>
          </p:nvGraphicFramePr>
          <p:xfrm>
            <a:off x="4659" y="556"/>
            <a:ext cx="113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73" name="公式" r:id="rId35" imgW="88560" imgH="164880" progId="Equation.3">
                    <p:embed/>
                  </p:oleObj>
                </mc:Choice>
                <mc:Fallback>
                  <p:oleObj name="公式" r:id="rId35" imgW="88560" imgH="1648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9" y="556"/>
                          <a:ext cx="113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4" name="Object 18"/>
            <p:cNvGraphicFramePr>
              <a:graphicFrameLocks noChangeAspect="1"/>
            </p:cNvGraphicFramePr>
            <p:nvPr/>
          </p:nvGraphicFramePr>
          <p:xfrm>
            <a:off x="4600" y="28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74" name="Equation" r:id="rId37" imgW="241200" imgH="317160" progId="Equation.3">
                    <p:embed/>
                  </p:oleObj>
                </mc:Choice>
                <mc:Fallback>
                  <p:oleObj name="Equation" r:id="rId37" imgW="241200" imgH="3171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0" y="28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5" name="Object 19"/>
            <p:cNvGraphicFramePr>
              <a:graphicFrameLocks noChangeAspect="1"/>
            </p:cNvGraphicFramePr>
            <p:nvPr/>
          </p:nvGraphicFramePr>
          <p:xfrm>
            <a:off x="4828" y="88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75" name="Equation" r:id="rId39" imgW="215640" imgH="241200" progId="Equation.3">
                    <p:embed/>
                  </p:oleObj>
                </mc:Choice>
                <mc:Fallback>
                  <p:oleObj name="Equation" r:id="rId39" imgW="21564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8" y="88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32" name="Line 36"/>
            <p:cNvSpPr>
              <a:spLocks noChangeShapeType="1"/>
            </p:cNvSpPr>
            <p:nvPr/>
          </p:nvSpPr>
          <p:spPr bwMode="auto">
            <a:xfrm flipV="1">
              <a:off x="4004" y="484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3" name="Line 37"/>
            <p:cNvSpPr>
              <a:spLocks noChangeShapeType="1"/>
            </p:cNvSpPr>
            <p:nvPr/>
          </p:nvSpPr>
          <p:spPr bwMode="auto">
            <a:xfrm flipH="1" flipV="1">
              <a:off x="5156" y="476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41" name="Object 45"/>
            <p:cNvGraphicFramePr>
              <a:graphicFrameLocks noChangeAspect="1"/>
            </p:cNvGraphicFramePr>
            <p:nvPr/>
          </p:nvGraphicFramePr>
          <p:xfrm>
            <a:off x="5436" y="9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76" name="Equation" r:id="rId41" imgW="228600" imgH="241200" progId="Equation.3">
                    <p:embed/>
                  </p:oleObj>
                </mc:Choice>
                <mc:Fallback>
                  <p:oleObj name="Equation" r:id="rId41" imgW="228600" imgH="2412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" y="9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1" grpId="0" autoUpdateAnimBg="0"/>
      <p:bldP spid="5532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0"/>
            <a:ext cx="1981200" cy="723900"/>
          </a:xfrm>
          <a:noFill/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5CB8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ea typeface="楷体_GB2312" panose="02010609030101010101" pitchFamily="49" charset="-122"/>
              </a:rPr>
              <a:t>内容小结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周期为 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zh-CN" altLang="en-US">
                <a:sym typeface="Symbol" panose="05050102010706020507" pitchFamily="18" charset="2"/>
              </a:rPr>
              <a:t>的函数的傅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>
                <a:sym typeface="Symbol" panose="05050102010706020507" pitchFamily="18" charset="2"/>
              </a:rPr>
              <a:t>叶级数及收敛定理 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249363" y="1752600"/>
          <a:ext cx="55324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3" imgW="5537160" imgH="1015920" progId="Equation.3">
                  <p:embed/>
                </p:oleObj>
              </mc:Choice>
              <mc:Fallback>
                <p:oleObj name="Equation" r:id="rId3" imgW="553716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1752600"/>
                        <a:ext cx="55324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958013" y="1981200"/>
          <a:ext cx="19573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5" imgW="1968480" imgH="444240" progId="Equation.3">
                  <p:embed/>
                </p:oleObj>
              </mc:Choice>
              <mc:Fallback>
                <p:oleObj name="Equation" r:id="rId5" imgW="19684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1981200"/>
                        <a:ext cx="19573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143000" y="36671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sp>
        <p:nvSpPr>
          <p:cNvPr id="28680" name="AutoShape 8"/>
          <p:cNvSpPr>
            <a:spLocks/>
          </p:cNvSpPr>
          <p:nvPr/>
        </p:nvSpPr>
        <p:spPr bwMode="auto">
          <a:xfrm>
            <a:off x="2057400" y="3248025"/>
            <a:ext cx="193675" cy="1371600"/>
          </a:xfrm>
          <a:prstGeom prst="leftBrace">
            <a:avLst>
              <a:gd name="adj1" fmla="val 5901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2454275" y="2895600"/>
          <a:ext cx="361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7" imgW="3619440" imgH="850680" progId="Equation.3">
                  <p:embed/>
                </p:oleObj>
              </mc:Choice>
              <mc:Fallback>
                <p:oleObj name="Equation" r:id="rId7" imgW="3619440" imgH="850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895600"/>
                        <a:ext cx="361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438400" y="3957638"/>
          <a:ext cx="353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9" imgW="3530520" imgH="850680" progId="Equation.3">
                  <p:embed/>
                </p:oleObj>
              </mc:Choice>
              <mc:Fallback>
                <p:oleObj name="Equation" r:id="rId9" imgW="353052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57638"/>
                        <a:ext cx="353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6388100" y="3124200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11" imgW="2145960" imgH="406080" progId="Equation.3">
                  <p:embed/>
                </p:oleObj>
              </mc:Choice>
              <mc:Fallback>
                <p:oleObj name="Equation" r:id="rId11" imgW="21459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3124200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6513513" y="4165600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13" imgW="1790640" imgH="406080" progId="Equation.3">
                  <p:embed/>
                </p:oleObj>
              </mc:Choice>
              <mc:Fallback>
                <p:oleObj name="Equation" r:id="rId13" imgW="179064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3" y="4165600"/>
                        <a:ext cx="179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609600" y="507523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注意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若</a:t>
            </a:r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981200" y="5029200"/>
          <a:ext cx="4714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公式" r:id="rId15" imgW="177480" imgH="228600" progId="Equation.3">
                  <p:embed/>
                </p:oleObj>
              </mc:Choice>
              <mc:Fallback>
                <p:oleObj name="公式" r:id="rId15" imgW="1774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4714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286000" y="50752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为间断点</a:t>
            </a:r>
            <a:r>
              <a:rPr lang="en-US" altLang="zh-CN"/>
              <a:t>,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886200" y="5029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则级数收敛于</a:t>
            </a:r>
          </a:p>
        </p:txBody>
      </p:sp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6210300" y="4800600"/>
          <a:ext cx="247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17" imgW="2476440" imgH="952200" progId="Equation.3">
                  <p:embed/>
                </p:oleObj>
              </mc:Choice>
              <mc:Fallback>
                <p:oleObj name="Equation" r:id="rId17" imgW="2476440" imgH="952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4800600"/>
                        <a:ext cx="2476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700" name="Picture 28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8702" name="Picture 3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03" name="Picture 3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04" name="Picture 3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05" name="Picture 3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06" name="Picture 3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9" grpId="0" autoUpdateAnimBg="0"/>
      <p:bldP spid="28680" grpId="0" animBg="1"/>
      <p:bldP spid="28685" grpId="0" autoUpdateAnimBg="0"/>
      <p:bldP spid="28687" grpId="0" autoUpdateAnimBg="0"/>
      <p:bldP spid="2868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85800" y="5334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周期为 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zh-CN" altLang="en-US">
                <a:sym typeface="Symbol" panose="05050102010706020507" pitchFamily="18" charset="2"/>
              </a:rPr>
              <a:t>的奇、偶函数的傅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>
                <a:sym typeface="Symbol" panose="05050102010706020507" pitchFamily="18" charset="2"/>
              </a:rPr>
              <a:t>叶级数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143000" y="10795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奇函数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2667000" y="1371600"/>
            <a:ext cx="1219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886200" y="10668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正弦级数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143000" y="16144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偶函数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 flipV="1">
            <a:off x="2667000" y="1905000"/>
            <a:ext cx="1219200" cy="14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962400" y="1614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余弦级数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85800" y="22860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3. </a:t>
            </a:r>
            <a:r>
              <a:rPr lang="zh-CN" altLang="en-US"/>
              <a:t>在 </a:t>
            </a:r>
            <a:r>
              <a:rPr lang="en-US" altLang="zh-CN"/>
              <a:t>[ 0 , </a:t>
            </a:r>
            <a:r>
              <a:rPr lang="en-US" altLang="zh-CN">
                <a:sym typeface="Symbol" panose="05050102010706020507" pitchFamily="18" charset="2"/>
              </a:rPr>
              <a:t> ] </a:t>
            </a:r>
            <a:r>
              <a:rPr lang="zh-CN" altLang="en-US">
                <a:sym typeface="Symbol" panose="05050102010706020507" pitchFamily="18" charset="2"/>
              </a:rPr>
              <a:t>上函数的傅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>
                <a:sym typeface="Symbol" panose="05050102010706020507" pitchFamily="18" charset="2"/>
              </a:rPr>
              <a:t>叶展开法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143000" y="28956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作奇周期延拓 </a:t>
            </a:r>
            <a:r>
              <a:rPr lang="en-US" altLang="zh-CN"/>
              <a:t>,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3810000" y="2895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展开为正弦级数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143000" y="3519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作偶周期延拓 </a:t>
            </a:r>
            <a:r>
              <a:rPr lang="en-US" altLang="zh-CN"/>
              <a:t>,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3810000" y="3519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展开为余弦级数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609600" y="4967288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在 </a:t>
            </a:r>
            <a:r>
              <a:rPr lang="en-US" altLang="zh-CN"/>
              <a:t>[ 0 , </a:t>
            </a:r>
            <a:r>
              <a:rPr lang="en-US" altLang="zh-CN">
                <a:sym typeface="Symbol" panose="05050102010706020507" pitchFamily="18" charset="2"/>
              </a:rPr>
              <a:t> ] </a:t>
            </a:r>
            <a:r>
              <a:rPr lang="zh-CN" altLang="en-US">
                <a:sym typeface="Symbol" panose="05050102010706020507" pitchFamily="18" charset="2"/>
              </a:rPr>
              <a:t>上的函数的傅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>
                <a:sym typeface="Symbol" panose="05050102010706020507" pitchFamily="18" charset="2"/>
              </a:rPr>
              <a:t>叶展开法唯一吗 </a:t>
            </a:r>
            <a:r>
              <a:rPr lang="en-US" altLang="zh-CN">
                <a:sym typeface="Symbol" panose="05050102010706020507" pitchFamily="18" charset="2"/>
              </a:rPr>
              <a:t>?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609600" y="5592763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答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不唯一 </a:t>
            </a:r>
            <a:r>
              <a:rPr lang="en-US" altLang="zh-CN"/>
              <a:t>, </a:t>
            </a:r>
            <a:r>
              <a:rPr lang="zh-CN" altLang="en-US"/>
              <a:t>延拓方式不同级数就不同 </a:t>
            </a:r>
            <a:r>
              <a:rPr lang="en-US" altLang="zh-CN"/>
              <a:t>.</a:t>
            </a:r>
          </a:p>
        </p:txBody>
      </p:sp>
      <p:pic>
        <p:nvPicPr>
          <p:cNvPr id="56339" name="Picture 19" descr="F:\My Documents\数学资源库\机动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6341" name="Picture 2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42" name="Picture 2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43" name="Picture 2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44" name="Picture 2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45" name="Picture 2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49" name="Rectangle 29"/>
          <p:cNvSpPr>
            <a:spLocks noGrp="1" noChangeArrowheads="1"/>
          </p:cNvSpPr>
          <p:nvPr>
            <p:ph type="title"/>
          </p:nvPr>
        </p:nvSpPr>
        <p:spPr>
          <a:xfrm>
            <a:off x="533400" y="4267200"/>
            <a:ext cx="2362200" cy="6096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ea typeface="楷体_GB2312" panose="02010609030101010101" pitchFamily="49" charset="-122"/>
              </a:rPr>
              <a:t>思考与练习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nimBg="1"/>
      <p:bldP spid="56326" grpId="0" autoUpdateAnimBg="0"/>
      <p:bldP spid="56327" grpId="0" autoUpdateAnimBg="0"/>
      <p:bldP spid="56328" grpId="0" animBg="1"/>
      <p:bldP spid="56329" grpId="0" autoUpdateAnimBg="0"/>
      <p:bldP spid="56330" grpId="0" autoUpdateAnimBg="0"/>
      <p:bldP spid="56331" grpId="0" autoUpdateAnimBg="0"/>
      <p:bldP spid="56332" grpId="0" autoUpdateAnimBg="0"/>
      <p:bldP spid="56333" grpId="0" autoUpdateAnimBg="0"/>
      <p:bldP spid="56334" grpId="0" autoUpdateAnimBg="0"/>
      <p:bldP spid="56336" grpId="0" autoUpdateAnimBg="0"/>
      <p:bldP spid="56337" grpId="0" autoUpdateAnimBg="0"/>
      <p:bldP spid="5634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1800225" y="4268788"/>
          <a:ext cx="54451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3" imgW="5448240" imgH="711000" progId="Equation.3">
                  <p:embed/>
                </p:oleObj>
              </mc:Choice>
              <mc:Fallback>
                <p:oleObj name="Equation" r:id="rId3" imgW="5448240" imgH="711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268788"/>
                        <a:ext cx="54451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5943600" cy="533400"/>
          </a:xfrm>
        </p:spPr>
        <p:txBody>
          <a:bodyPr/>
          <a:lstStyle/>
          <a:p>
            <a:r>
              <a:rPr lang="zh-CN" altLang="en-US" sz="2800" b="1">
                <a:ea typeface="楷体_GB2312" panose="02010609030101010101" pitchFamily="49" charset="-122"/>
              </a:rPr>
              <a:t>定理 </a:t>
            </a:r>
            <a:r>
              <a:rPr lang="en-US" altLang="zh-CN" sz="2800" b="1">
                <a:ea typeface="楷体_GB2312" panose="02010609030101010101" pitchFamily="49" charset="-122"/>
              </a:rPr>
              <a:t>1.</a:t>
            </a:r>
            <a:r>
              <a:rPr lang="en-US" altLang="zh-CN" sz="2800">
                <a:ea typeface="楷体_GB2312" panose="02010609030101010101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组成三角级数的函数系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838200" y="823913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5" imgW="317160" imgH="393480" progId="Equation.3">
                  <p:embed/>
                </p:oleObj>
              </mc:Choice>
              <mc:Fallback>
                <p:oleObj name="Equation" r:id="rId5" imgW="3171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23913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219200" y="898525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7" imgW="914400" imgH="317160" progId="Equation.3">
                  <p:embed/>
                </p:oleObj>
              </mc:Choice>
              <mc:Fallback>
                <p:oleObj name="Equation" r:id="rId7" imgW="91440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98525"/>
                        <a:ext cx="914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203450" y="81280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9" imgW="863280" imgH="406080" progId="Equation.3">
                  <p:embed/>
                </p:oleObj>
              </mc:Choice>
              <mc:Fallback>
                <p:oleObj name="Equation" r:id="rId9" imgW="8632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812800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3124200" y="812800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11" imgW="1104840" imgH="393480" progId="Equation.3">
                  <p:embed/>
                </p:oleObj>
              </mc:Choice>
              <mc:Fallback>
                <p:oleObj name="Equation" r:id="rId11" imgW="11048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812800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343400" y="812800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13" imgW="1054080" imgH="406080" progId="Equation.3">
                  <p:embed/>
                </p:oleObj>
              </mc:Choice>
              <mc:Fallback>
                <p:oleObj name="Equation" r:id="rId13" imgW="10540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812800"/>
                        <a:ext cx="105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5529263" y="898525"/>
          <a:ext cx="1600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15" imgW="1600200" imgH="317160" progId="Equation.3">
                  <p:embed/>
                </p:oleObj>
              </mc:Choice>
              <mc:Fallback>
                <p:oleObj name="Equation" r:id="rId15" imgW="160020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3" y="898525"/>
                        <a:ext cx="1600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7239000" y="8128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17" imgW="1384200" imgH="406080" progId="Equation.3">
                  <p:embed/>
                </p:oleObj>
              </mc:Choice>
              <mc:Fallback>
                <p:oleObj name="Equation" r:id="rId17" imgW="138420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81280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85800" y="2438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1416050" y="2320925"/>
          <a:ext cx="698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19" imgW="698400" imgH="774360" progId="Equation.3">
                  <p:embed/>
                </p:oleObj>
              </mc:Choice>
              <mc:Fallback>
                <p:oleObj name="Equation" r:id="rId19" imgW="698400" imgH="774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320925"/>
                        <a:ext cx="698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2133600" y="24892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21" imgW="1384200" imgH="406080" progId="Equation.3">
                  <p:embed/>
                </p:oleObj>
              </mc:Choice>
              <mc:Fallback>
                <p:oleObj name="Equation" r:id="rId21" imgW="138420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8920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3581400" y="2286000"/>
          <a:ext cx="990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23" imgW="990360" imgH="774360" progId="Equation.3">
                  <p:embed/>
                </p:oleObj>
              </mc:Choice>
              <mc:Fallback>
                <p:oleObj name="Equation" r:id="rId23" imgW="990360" imgH="774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86000"/>
                        <a:ext cx="990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4610100" y="2454275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quation" r:id="rId25" imgW="1333440" imgH="406080" progId="Equation.3">
                  <p:embed/>
                </p:oleObj>
              </mc:Choice>
              <mc:Fallback>
                <p:oleObj name="Equation" r:id="rId25" imgW="133344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454275"/>
                        <a:ext cx="1333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6019800" y="24638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27" imgW="495000" imgH="317160" progId="Equation.3">
                  <p:embed/>
                </p:oleObj>
              </mc:Choice>
              <mc:Fallback>
                <p:oleObj name="Equation" r:id="rId27" imgW="495000" imgH="317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4638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2025650" y="3784600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29" imgW="2171520" imgH="406080" progId="Equation.3">
                  <p:embed/>
                </p:oleObj>
              </mc:Choice>
              <mc:Fallback>
                <p:oleObj name="Equation" r:id="rId29" imgW="2171520" imgH="406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784600"/>
                        <a:ext cx="217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7861300" y="4470400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31" imgW="1054080" imgH="406080" progId="Equation.3">
                  <p:embed/>
                </p:oleObj>
              </mc:Choice>
              <mc:Fallback>
                <p:oleObj name="Equation" r:id="rId31" imgW="105408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4470400"/>
                        <a:ext cx="105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1397000" y="3049588"/>
          <a:ext cx="2794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33" imgW="2793960" imgH="711000" progId="Equation.3">
                  <p:embed/>
                </p:oleObj>
              </mc:Choice>
              <mc:Fallback>
                <p:oleObj name="Equation" r:id="rId33" imgW="2793960" imgH="711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049588"/>
                        <a:ext cx="2794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7277100" y="44958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35" imgW="495000" imgH="317160" progId="Equation.3">
                  <p:embed/>
                </p:oleObj>
              </mc:Choice>
              <mc:Fallback>
                <p:oleObj name="Equation" r:id="rId35" imgW="495000" imgH="3171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44958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2743200" y="4953000"/>
          <a:ext cx="3238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37" imgW="3238200" imgH="711000" progId="Equation.3">
                  <p:embed/>
                </p:oleObj>
              </mc:Choice>
              <mc:Fallback>
                <p:oleObj name="Equation" r:id="rId37" imgW="3238200" imgH="711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3000"/>
                        <a:ext cx="3238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762000" y="51181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同理可证 </a:t>
            </a:r>
            <a:r>
              <a:rPr lang="en-US" altLang="zh-CN"/>
              <a:t>:</a:t>
            </a:r>
          </a:p>
        </p:txBody>
      </p:sp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6975475" y="2438400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39" imgW="1790640" imgH="406080" progId="Equation.3">
                  <p:embed/>
                </p:oleObj>
              </mc:Choice>
              <mc:Fallback>
                <p:oleObj name="Equation" r:id="rId39" imgW="1790640" imgH="4060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5" y="2438400"/>
                        <a:ext cx="179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/>
          <p:cNvGraphicFramePr>
            <a:graphicFrameLocks noChangeAspect="1"/>
          </p:cNvGraphicFramePr>
          <p:nvPr/>
        </p:nvGraphicFramePr>
        <p:xfrm>
          <a:off x="4254500" y="3657600"/>
          <a:ext cx="4356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tion" r:id="rId41" imgW="4356000" imgH="596880" progId="Equation.3">
                  <p:embed/>
                </p:oleObj>
              </mc:Choice>
              <mc:Fallback>
                <p:oleObj name="Equation" r:id="rId41" imgW="4356000" imgH="5968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657600"/>
                        <a:ext cx="4356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1905000" y="38100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366713" y="1295400"/>
          <a:ext cx="1995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43" imgW="1993680" imgH="457200" progId="Equation.3">
                  <p:embed/>
                </p:oleObj>
              </mc:Choice>
              <mc:Fallback>
                <p:oleObj name="Equation" r:id="rId43" imgW="199368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295400"/>
                        <a:ext cx="1995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2209800" y="123348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正交 </a:t>
            </a:r>
            <a:r>
              <a:rPr lang="en-US" altLang="zh-CN"/>
              <a:t>,</a:t>
            </a:r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457200" y="1905000"/>
          <a:ext cx="10890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45" imgW="1091880" imgH="393480" progId="Equation.3">
                  <p:embed/>
                </p:oleObj>
              </mc:Choice>
              <mc:Fallback>
                <p:oleObj name="Equation" r:id="rId45" imgW="109188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10890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524000" y="18288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上的积分等于 </a:t>
            </a:r>
            <a:r>
              <a:rPr lang="en-US" altLang="zh-CN"/>
              <a:t>0 .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3200400" y="12334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即其中任意两个不同的函数之积在</a:t>
            </a:r>
          </a:p>
        </p:txBody>
      </p:sp>
      <p:graphicFrame>
        <p:nvGraphicFramePr>
          <p:cNvPr id="9256" name="Object 40"/>
          <p:cNvGraphicFramePr>
            <a:graphicFrameLocks noChangeAspect="1"/>
          </p:cNvGraphicFramePr>
          <p:nvPr/>
        </p:nvGraphicFramePr>
        <p:xfrm>
          <a:off x="2755900" y="5689600"/>
          <a:ext cx="3416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47" imgW="3416040" imgH="711000" progId="Equation.3">
                  <p:embed/>
                </p:oleObj>
              </mc:Choice>
              <mc:Fallback>
                <p:oleObj name="Equation" r:id="rId47" imgW="3416040" imgH="7110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5689600"/>
                        <a:ext cx="3416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6261100" y="5181600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49" imgW="1130040" imgH="406080" progId="Equation.3">
                  <p:embed/>
                </p:oleObj>
              </mc:Choice>
              <mc:Fallback>
                <p:oleObj name="Equation" r:id="rId49" imgW="113004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5181600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59" name="Picture 43" descr="F:\My Documents\数学资源库\机动.jpg"/>
          <p:cNvPicPr>
            <a:picLocks noChangeAspect="1" noChangeArrowheads="1"/>
          </p:cNvPicPr>
          <p:nvPr/>
        </p:nvPicPr>
        <p:blipFill>
          <a:blip r:embed="rId5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9261" name="Picture 4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2" name="Picture 4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3" name="Picture 4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4" name="Picture 4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5" name="Picture 4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 autoUpdateAnimBg="0"/>
      <p:bldP spid="9247" grpId="0" autoUpdateAnimBg="0"/>
      <p:bldP spid="9250" grpId="0" animBg="1"/>
      <p:bldP spid="9251" grpId="0" build="p" autoUpdateAnimBg="0" advAuto="0"/>
      <p:bldP spid="9232" grpId="0" build="p" autoUpdateAnimBg="0" advAuto="0"/>
      <p:bldP spid="925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4419600" y="2071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处收敛于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609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74E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 b="1">
                <a:ea typeface="楷体_GB2312" panose="02010609030101010101" pitchFamily="49" charset="-122"/>
              </a:rPr>
              <a:t>2.</a:t>
            </a:r>
            <a:endParaRPr lang="en-US" altLang="zh-CN" sz="280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449388" y="1222375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3" imgW="1028520" imgH="406080" progId="Equation.3">
                  <p:embed/>
                </p:oleObj>
              </mc:Choice>
              <mc:Fallback>
                <p:oleObj name="Equation" r:id="rId3" imgW="10285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1222375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AutoShape 5"/>
          <p:cNvSpPr>
            <a:spLocks/>
          </p:cNvSpPr>
          <p:nvPr/>
        </p:nvSpPr>
        <p:spPr bwMode="auto">
          <a:xfrm>
            <a:off x="2554288" y="965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3894138" y="895350"/>
          <a:ext cx="162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" name="Equation" r:id="rId5" imgW="1625400" imgH="317160" progId="Equation.3">
                  <p:embed/>
                </p:oleObj>
              </mc:Choice>
              <mc:Fallback>
                <p:oleObj name="Equation" r:id="rId5" imgW="162540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895350"/>
                        <a:ext cx="1625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2941638" y="869950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" name="Equation" r:id="rId7" imgW="583920" imgH="393480" progId="Equation.3">
                  <p:embed/>
                </p:oleObj>
              </mc:Choice>
              <mc:Fallback>
                <p:oleObj name="Equation" r:id="rId7" imgW="5839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869950"/>
                        <a:ext cx="58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4191000" y="1524000"/>
          <a:ext cx="1371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" name="Equation" r:id="rId9" imgW="1371600" imgH="317160" progId="Equation.3">
                  <p:embed/>
                </p:oleObj>
              </mc:Choice>
              <mc:Fallback>
                <p:oleObj name="Equation" r:id="rId9" imgW="137160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24000"/>
                        <a:ext cx="1371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859088" y="1422400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" name="Equation" r:id="rId11" imgW="952200" imgH="482400" progId="Equation.3">
                  <p:embed/>
                </p:oleObj>
              </mc:Choice>
              <mc:Fallback>
                <p:oleObj name="Equation" r:id="rId11" imgW="95220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1422400"/>
                        <a:ext cx="95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04800" y="20716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则它的傅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/>
              <a:t>叶级数在</a:t>
            </a: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3670300" y="2252663"/>
          <a:ext cx="825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" name="Equation" r:id="rId13" imgW="825480" imgH="241200" progId="Equation.3">
                  <p:embed/>
                </p:oleObj>
              </mc:Choice>
              <mc:Fallback>
                <p:oleObj name="Equation" r:id="rId13" imgW="82548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2252663"/>
                        <a:ext cx="825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676400" y="2743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2209800" y="2852738"/>
          <a:ext cx="11763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Equation" r:id="rId15" imgW="1015920" imgH="317160" progId="Equation.3">
                  <p:embed/>
                </p:oleObj>
              </mc:Choice>
              <mc:Fallback>
                <p:oleObj name="Equation" r:id="rId15" imgW="1015920" imgH="317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52738"/>
                        <a:ext cx="11763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276600" y="27432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处收敛于 </a:t>
            </a:r>
            <a:r>
              <a:rPr lang="zh-CN" altLang="en-US" u="sng"/>
              <a:t>            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609600" y="35814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pSp>
        <p:nvGrpSpPr>
          <p:cNvPr id="29774" name="Group 78"/>
          <p:cNvGrpSpPr>
            <a:grpSpLocks/>
          </p:cNvGrpSpPr>
          <p:nvPr/>
        </p:nvGrpSpPr>
        <p:grpSpPr bwMode="auto">
          <a:xfrm>
            <a:off x="6465888" y="990600"/>
            <a:ext cx="609600" cy="1366838"/>
            <a:chOff x="4073" y="624"/>
            <a:chExt cx="384" cy="861"/>
          </a:xfrm>
        </p:grpSpPr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>
              <a:off x="4457" y="624"/>
              <a:ext cx="0" cy="8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Freeform 43"/>
            <p:cNvSpPr>
              <a:spLocks/>
            </p:cNvSpPr>
            <p:nvPr/>
          </p:nvSpPr>
          <p:spPr bwMode="auto">
            <a:xfrm>
              <a:off x="4073" y="624"/>
              <a:ext cx="384" cy="672"/>
            </a:xfrm>
            <a:custGeom>
              <a:avLst/>
              <a:gdLst>
                <a:gd name="T0" fmla="*/ 0 w 384"/>
                <a:gd name="T1" fmla="*/ 672 h 672"/>
                <a:gd name="T2" fmla="*/ 192 w 384"/>
                <a:gd name="T3" fmla="*/ 576 h 672"/>
                <a:gd name="T4" fmla="*/ 288 w 384"/>
                <a:gd name="T5" fmla="*/ 432 h 672"/>
                <a:gd name="T6" fmla="*/ 384 w 38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672">
                  <a:moveTo>
                    <a:pt x="0" y="672"/>
                  </a:moveTo>
                  <a:cubicBezTo>
                    <a:pt x="72" y="644"/>
                    <a:pt x="144" y="616"/>
                    <a:pt x="192" y="576"/>
                  </a:cubicBezTo>
                  <a:cubicBezTo>
                    <a:pt x="240" y="536"/>
                    <a:pt x="256" y="528"/>
                    <a:pt x="288" y="432"/>
                  </a:cubicBezTo>
                  <a:cubicBezTo>
                    <a:pt x="320" y="336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745" name="Object 49"/>
          <p:cNvGraphicFramePr>
            <a:graphicFrameLocks noChangeAspect="1"/>
          </p:cNvGraphicFramePr>
          <p:nvPr/>
        </p:nvGraphicFramePr>
        <p:xfrm>
          <a:off x="1270000" y="4119563"/>
          <a:ext cx="2603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name="Equation" r:id="rId17" imgW="2603160" imgH="939600" progId="Equation.3">
                  <p:embed/>
                </p:oleObj>
              </mc:Choice>
              <mc:Fallback>
                <p:oleObj name="Equation" r:id="rId17" imgW="2603160" imgH="939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119563"/>
                        <a:ext cx="2603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6" name="Object 50"/>
          <p:cNvGraphicFramePr>
            <a:graphicFrameLocks noChangeAspect="1"/>
          </p:cNvGraphicFramePr>
          <p:nvPr/>
        </p:nvGraphicFramePr>
        <p:xfrm>
          <a:off x="3989388" y="4119563"/>
          <a:ext cx="276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Equation" r:id="rId19" imgW="2768400" imgH="939600" progId="Equation.3">
                  <p:embed/>
                </p:oleObj>
              </mc:Choice>
              <mc:Fallback>
                <p:oleObj name="Equation" r:id="rId19" imgW="2768400" imgH="9396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4119563"/>
                        <a:ext cx="2768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7" name="Object 51"/>
          <p:cNvGraphicFramePr>
            <a:graphicFrameLocks noChangeAspect="1"/>
          </p:cNvGraphicFramePr>
          <p:nvPr/>
        </p:nvGraphicFramePr>
        <p:xfrm>
          <a:off x="5397500" y="4114800"/>
          <a:ext cx="120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Equation" r:id="rId21" imgW="1206360" imgH="507960" progId="Equation.3">
                  <p:embed/>
                </p:oleObj>
              </mc:Choice>
              <mc:Fallback>
                <p:oleObj name="Equation" r:id="rId21" imgW="1206360" imgH="50796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4114800"/>
                        <a:ext cx="1206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9" name="Object 53"/>
          <p:cNvGraphicFramePr>
            <a:graphicFrameLocks noChangeAspect="1"/>
          </p:cNvGraphicFramePr>
          <p:nvPr/>
        </p:nvGraphicFramePr>
        <p:xfrm>
          <a:off x="6845300" y="4114800"/>
          <a:ext cx="77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4" name="Equation" r:id="rId23" imgW="774360" imgH="939600" progId="Equation.3">
                  <p:embed/>
                </p:oleObj>
              </mc:Choice>
              <mc:Fallback>
                <p:oleObj name="Equation" r:id="rId23" imgW="774360" imgH="939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4114800"/>
                        <a:ext cx="774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0" name="Object 54"/>
          <p:cNvGraphicFramePr>
            <a:graphicFrameLocks noChangeAspect="1"/>
          </p:cNvGraphicFramePr>
          <p:nvPr/>
        </p:nvGraphicFramePr>
        <p:xfrm>
          <a:off x="533400" y="259080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" name="Equation" r:id="rId25" imgW="419040" imgH="444240" progId="Equation.3">
                  <p:embed/>
                </p:oleObj>
              </mc:Choice>
              <mc:Fallback>
                <p:oleObj name="Equation" r:id="rId25" imgW="419040" imgH="4442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1" name="Object 55"/>
          <p:cNvGraphicFramePr>
            <a:graphicFrameLocks noChangeAspect="1"/>
          </p:cNvGraphicFramePr>
          <p:nvPr/>
        </p:nvGraphicFramePr>
        <p:xfrm>
          <a:off x="1397000" y="5181600"/>
          <a:ext cx="2984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" name="Equation" r:id="rId27" imgW="2984400" imgH="939600" progId="Equation.3">
                  <p:embed/>
                </p:oleObj>
              </mc:Choice>
              <mc:Fallback>
                <p:oleObj name="Equation" r:id="rId27" imgW="2984400" imgH="9396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181600"/>
                        <a:ext cx="2984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2" name="Object 56"/>
          <p:cNvGraphicFramePr>
            <a:graphicFrameLocks noChangeAspect="1"/>
          </p:cNvGraphicFramePr>
          <p:nvPr/>
        </p:nvGraphicFramePr>
        <p:xfrm>
          <a:off x="4500563" y="5181600"/>
          <a:ext cx="2197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7" name="Equation" r:id="rId29" imgW="2197080" imgH="939600" progId="Equation.3">
                  <p:embed/>
                </p:oleObj>
              </mc:Choice>
              <mc:Fallback>
                <p:oleObj name="Equation" r:id="rId29" imgW="2197080" imgH="9396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181600"/>
                        <a:ext cx="2197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4" name="Object 58"/>
          <p:cNvGraphicFramePr>
            <a:graphicFrameLocks noChangeAspect="1"/>
          </p:cNvGraphicFramePr>
          <p:nvPr/>
        </p:nvGraphicFramePr>
        <p:xfrm>
          <a:off x="6896100" y="5278438"/>
          <a:ext cx="118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8" name="Equation" r:id="rId31" imgW="1180800" imgH="850680" progId="Equation.3">
                  <p:embed/>
                </p:oleObj>
              </mc:Choice>
              <mc:Fallback>
                <p:oleObj name="Equation" r:id="rId31" imgW="1180800" imgH="8506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5278438"/>
                        <a:ext cx="1181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5" name="Object 59"/>
          <p:cNvGraphicFramePr>
            <a:graphicFrameLocks noChangeAspect="1"/>
          </p:cNvGraphicFramePr>
          <p:nvPr/>
        </p:nvGraphicFramePr>
        <p:xfrm>
          <a:off x="5257800" y="28067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9" name="Equation" r:id="rId33" imgW="215640" imgH="317160" progId="Equation.3">
                  <p:embed/>
                </p:oleObj>
              </mc:Choice>
              <mc:Fallback>
                <p:oleObj name="Equation" r:id="rId33" imgW="215640" imgH="3171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067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8" name="Object 62"/>
          <p:cNvGraphicFramePr>
            <a:graphicFrameLocks noChangeAspect="1"/>
          </p:cNvGraphicFramePr>
          <p:nvPr/>
        </p:nvGraphicFramePr>
        <p:xfrm>
          <a:off x="914400" y="2882900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0" name="Equation" r:id="rId35" imgW="279360" imgH="393480" progId="Equation.3">
                  <p:embed/>
                </p:oleObj>
              </mc:Choice>
              <mc:Fallback>
                <p:oleObj name="Equation" r:id="rId35" imgW="279360" imgH="3934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82900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59" name="Text Box 63"/>
          <p:cNvSpPr txBox="1">
            <a:spLocks noChangeArrowheads="1"/>
          </p:cNvSpPr>
          <p:nvPr/>
        </p:nvSpPr>
        <p:spPr bwMode="auto">
          <a:xfrm>
            <a:off x="1066800" y="242888"/>
            <a:ext cx="587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设周期函数在一个周期内的表达式为</a:t>
            </a:r>
          </a:p>
        </p:txBody>
      </p:sp>
      <p:pic>
        <p:nvPicPr>
          <p:cNvPr id="29762" name="Picture 66" descr="F:\My Documents\数学资源库\机动.jpg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63" name="Text Box 6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9764" name="Picture 6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65" name="Picture 6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66" name="Picture 7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67" name="Picture 7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68" name="Picture 7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70" name="Line 74"/>
          <p:cNvSpPr>
            <a:spLocks noChangeShapeType="1"/>
          </p:cNvSpPr>
          <p:nvPr/>
        </p:nvSpPr>
        <p:spPr bwMode="auto">
          <a:xfrm flipH="1">
            <a:off x="762000" y="2590800"/>
            <a:ext cx="381000" cy="685800"/>
          </a:xfrm>
          <a:prstGeom prst="line">
            <a:avLst/>
          </a:prstGeom>
          <a:noFill/>
          <a:ln w="19050">
            <a:solidFill>
              <a:srgbClr val="6EFF4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76" name="Text Box 80"/>
          <p:cNvSpPr txBox="1">
            <a:spLocks noChangeArrowheads="1"/>
          </p:cNvSpPr>
          <p:nvPr/>
        </p:nvSpPr>
        <p:spPr bwMode="auto">
          <a:xfrm>
            <a:off x="381000" y="27574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           </a:t>
            </a:r>
            <a:r>
              <a:rPr lang="en-US" altLang="zh-CN"/>
              <a:t> ,</a:t>
            </a:r>
            <a:endParaRPr lang="en-US" altLang="zh-CN" u="sng"/>
          </a:p>
        </p:txBody>
      </p:sp>
      <p:grpSp>
        <p:nvGrpSpPr>
          <p:cNvPr id="29779" name="Group 83"/>
          <p:cNvGrpSpPr>
            <a:grpSpLocks/>
          </p:cNvGrpSpPr>
          <p:nvPr/>
        </p:nvGrpSpPr>
        <p:grpSpPr bwMode="auto">
          <a:xfrm>
            <a:off x="6542088" y="914400"/>
            <a:ext cx="2271712" cy="1905000"/>
            <a:chOff x="4121" y="576"/>
            <a:chExt cx="1431" cy="1200"/>
          </a:xfrm>
        </p:grpSpPr>
        <p:graphicFrame>
          <p:nvGraphicFramePr>
            <p:cNvPr id="29720" name="Object 24"/>
            <p:cNvGraphicFramePr>
              <a:graphicFrameLocks noChangeAspect="1"/>
            </p:cNvGraphicFramePr>
            <p:nvPr/>
          </p:nvGraphicFramePr>
          <p:xfrm>
            <a:off x="5408" y="15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1" name="Equation" r:id="rId43" imgW="228600" imgH="241200" progId="Equation.3">
                    <p:embed/>
                  </p:oleObj>
                </mc:Choice>
                <mc:Fallback>
                  <p:oleObj name="Equation" r:id="rId43" imgW="228600" imgH="241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15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6" name="Line 60"/>
            <p:cNvSpPr>
              <a:spLocks noChangeShapeType="1"/>
            </p:cNvSpPr>
            <p:nvPr/>
          </p:nvSpPr>
          <p:spPr bwMode="auto">
            <a:xfrm>
              <a:off x="4457" y="1680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41" name="Object 45"/>
            <p:cNvGraphicFramePr>
              <a:graphicFrameLocks noChangeAspect="1"/>
            </p:cNvGraphicFramePr>
            <p:nvPr/>
          </p:nvGraphicFramePr>
          <p:xfrm>
            <a:off x="4128" y="1528"/>
            <a:ext cx="3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2" name="Equation" r:id="rId45" imgW="533160" imgH="241200" progId="Equation.3">
                    <p:embed/>
                  </p:oleObj>
                </mc:Choice>
                <mc:Fallback>
                  <p:oleObj name="Equation" r:id="rId45" imgW="533160" imgH="2412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28"/>
                          <a:ext cx="3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9" name="Object 23"/>
            <p:cNvGraphicFramePr>
              <a:graphicFrameLocks noChangeAspect="1"/>
            </p:cNvGraphicFramePr>
            <p:nvPr/>
          </p:nvGraphicFramePr>
          <p:xfrm>
            <a:off x="4653" y="61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3" name="Equation" r:id="rId47" imgW="241200" imgH="317160" progId="Equation.3">
                    <p:embed/>
                  </p:oleObj>
                </mc:Choice>
                <mc:Fallback>
                  <p:oleObj name="Equation" r:id="rId47" imgW="241200" imgH="3171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3" y="61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 flipV="1">
              <a:off x="4121" y="1488"/>
              <a:ext cx="1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 flipH="1" flipV="1">
              <a:off x="4841" y="576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23" name="Object 27"/>
            <p:cNvGraphicFramePr>
              <a:graphicFrameLocks noChangeAspect="1"/>
            </p:cNvGraphicFramePr>
            <p:nvPr/>
          </p:nvGraphicFramePr>
          <p:xfrm>
            <a:off x="4685" y="152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4" name="Equation" r:id="rId49" imgW="215640" imgH="241200" progId="Equation.3">
                    <p:embed/>
                  </p:oleObj>
                </mc:Choice>
                <mc:Fallback>
                  <p:oleObj name="Equation" r:id="rId49" imgW="215640" imgH="24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152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5225" y="624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Freeform 36"/>
            <p:cNvSpPr>
              <a:spLocks/>
            </p:cNvSpPr>
            <p:nvPr/>
          </p:nvSpPr>
          <p:spPr bwMode="auto">
            <a:xfrm>
              <a:off x="4841" y="624"/>
              <a:ext cx="384" cy="672"/>
            </a:xfrm>
            <a:custGeom>
              <a:avLst/>
              <a:gdLst>
                <a:gd name="T0" fmla="*/ 0 w 384"/>
                <a:gd name="T1" fmla="*/ 672 h 672"/>
                <a:gd name="T2" fmla="*/ 192 w 384"/>
                <a:gd name="T3" fmla="*/ 576 h 672"/>
                <a:gd name="T4" fmla="*/ 288 w 384"/>
                <a:gd name="T5" fmla="*/ 432 h 672"/>
                <a:gd name="T6" fmla="*/ 384 w 38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672">
                  <a:moveTo>
                    <a:pt x="0" y="672"/>
                  </a:moveTo>
                  <a:cubicBezTo>
                    <a:pt x="72" y="644"/>
                    <a:pt x="144" y="616"/>
                    <a:pt x="192" y="576"/>
                  </a:cubicBezTo>
                  <a:cubicBezTo>
                    <a:pt x="240" y="536"/>
                    <a:pt x="256" y="528"/>
                    <a:pt x="288" y="432"/>
                  </a:cubicBezTo>
                  <a:cubicBezTo>
                    <a:pt x="320" y="336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Oval 41"/>
            <p:cNvSpPr>
              <a:spLocks noChangeArrowheads="1"/>
            </p:cNvSpPr>
            <p:nvPr/>
          </p:nvSpPr>
          <p:spPr bwMode="auto">
            <a:xfrm>
              <a:off x="4816" y="1273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40" name="Object 44"/>
            <p:cNvGraphicFramePr>
              <a:graphicFrameLocks noChangeAspect="1"/>
            </p:cNvGraphicFramePr>
            <p:nvPr/>
          </p:nvGraphicFramePr>
          <p:xfrm>
            <a:off x="5142" y="1528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5" name="Equation" r:id="rId51" imgW="266400" imgH="241200" progId="Equation.3">
                    <p:embed/>
                  </p:oleObj>
                </mc:Choice>
                <mc:Fallback>
                  <p:oleObj name="Equation" r:id="rId51" imgW="266400" imgH="2412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2" y="1528"/>
                          <a:ext cx="1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2" name="Object 46"/>
            <p:cNvGraphicFramePr>
              <a:graphicFrameLocks noChangeAspect="1"/>
            </p:cNvGraphicFramePr>
            <p:nvPr/>
          </p:nvGraphicFramePr>
          <p:xfrm>
            <a:off x="4878" y="1584"/>
            <a:ext cx="210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6" name="Equation" r:id="rId53" imgW="419040" imgH="304560" progId="Equation.3">
                    <p:embed/>
                  </p:oleObj>
                </mc:Choice>
                <mc:Fallback>
                  <p:oleObj name="Equation" r:id="rId53" imgW="419040" imgH="30456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8" y="1584"/>
                          <a:ext cx="210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3" name="Object 47"/>
            <p:cNvGraphicFramePr>
              <a:graphicFrameLocks noChangeAspect="1"/>
            </p:cNvGraphicFramePr>
            <p:nvPr/>
          </p:nvGraphicFramePr>
          <p:xfrm>
            <a:off x="4704" y="1244"/>
            <a:ext cx="73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27" name="Equation" r:id="rId55" imgW="152280" imgH="304560" progId="Equation.3">
                    <p:embed/>
                  </p:oleObj>
                </mc:Choice>
                <mc:Fallback>
                  <p:oleObj name="Equation" r:id="rId55" imgW="152280" imgH="30456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244"/>
                          <a:ext cx="73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72" name="Line 76"/>
            <p:cNvSpPr>
              <a:spLocks noChangeShapeType="1"/>
            </p:cNvSpPr>
            <p:nvPr/>
          </p:nvSpPr>
          <p:spPr bwMode="auto">
            <a:xfrm>
              <a:off x="4456" y="148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7" name="Oval 81"/>
            <p:cNvSpPr>
              <a:spLocks noChangeArrowheads="1"/>
            </p:cNvSpPr>
            <p:nvPr/>
          </p:nvSpPr>
          <p:spPr bwMode="auto">
            <a:xfrm>
              <a:off x="4442" y="1663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8" grpId="0" autoUpdateAnimBg="0"/>
      <p:bldP spid="29701" grpId="0" animBg="1"/>
      <p:bldP spid="29706" grpId="0" autoUpdateAnimBg="0"/>
      <p:bldP spid="29710" grpId="0" autoUpdateAnimBg="0"/>
      <p:bldP spid="29712" grpId="0" autoUpdateAnimBg="0"/>
      <p:bldP spid="29716" grpId="0" autoUpdateAnimBg="0"/>
      <p:bldP spid="29770" grpId="0" animBg="1"/>
      <p:bldP spid="29776" grpId="0" build="p" autoUpdateAnimBg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21" name="Group 77"/>
          <p:cNvGrpSpPr>
            <a:grpSpLocks/>
          </p:cNvGrpSpPr>
          <p:nvPr/>
        </p:nvGrpSpPr>
        <p:grpSpPr bwMode="auto">
          <a:xfrm>
            <a:off x="5715000" y="5411788"/>
            <a:ext cx="3186113" cy="455612"/>
            <a:chOff x="3600" y="3409"/>
            <a:chExt cx="2007" cy="287"/>
          </a:xfrm>
        </p:grpSpPr>
        <p:sp>
          <p:nvSpPr>
            <p:cNvPr id="57385" name="Line 41"/>
            <p:cNvSpPr>
              <a:spLocks noChangeShapeType="1"/>
            </p:cNvSpPr>
            <p:nvPr/>
          </p:nvSpPr>
          <p:spPr bwMode="auto">
            <a:xfrm flipV="1">
              <a:off x="3600" y="3427"/>
              <a:ext cx="1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7387" name="Object 43"/>
            <p:cNvGraphicFramePr>
              <a:graphicFrameLocks noChangeAspect="1"/>
            </p:cNvGraphicFramePr>
            <p:nvPr/>
          </p:nvGraphicFramePr>
          <p:xfrm>
            <a:off x="4272" y="3427"/>
            <a:ext cx="18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50" name="Equation" r:id="rId3" imgW="126720" imgH="177480" progId="Equation.3">
                    <p:embed/>
                  </p:oleObj>
                </mc:Choice>
                <mc:Fallback>
                  <p:oleObj name="Equation" r:id="rId3" imgW="126720" imgH="177480" progId="Equation.3">
                    <p:embed/>
                    <p:pic>
                      <p:nvPicPr>
                        <p:cNvPr id="0" name="Object 4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427"/>
                          <a:ext cx="18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88" name="Object 44"/>
            <p:cNvGraphicFramePr>
              <a:graphicFrameLocks noChangeAspect="1"/>
            </p:cNvGraphicFramePr>
            <p:nvPr/>
          </p:nvGraphicFramePr>
          <p:xfrm>
            <a:off x="5424" y="3495"/>
            <a:ext cx="18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51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0" name="Object 4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3495"/>
                          <a:ext cx="18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90" name="Line 46"/>
            <p:cNvSpPr>
              <a:spLocks noChangeShapeType="1"/>
            </p:cNvSpPr>
            <p:nvPr/>
          </p:nvSpPr>
          <p:spPr bwMode="auto">
            <a:xfrm>
              <a:off x="4368" y="3427"/>
              <a:ext cx="43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7392" name="Object 48"/>
            <p:cNvGraphicFramePr>
              <a:graphicFrameLocks noChangeAspect="1"/>
            </p:cNvGraphicFramePr>
            <p:nvPr/>
          </p:nvGraphicFramePr>
          <p:xfrm>
            <a:off x="4704" y="3455"/>
            <a:ext cx="20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52" name="Equation" r:id="rId7" imgW="139680" imgH="139680" progId="Equation.3">
                    <p:embed/>
                  </p:oleObj>
                </mc:Choice>
                <mc:Fallback>
                  <p:oleObj name="Equation" r:id="rId7" imgW="139680" imgH="139680" progId="Equation.3">
                    <p:embed/>
                    <p:pic>
                      <p:nvPicPr>
                        <p:cNvPr id="0" name="Object 4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455"/>
                          <a:ext cx="202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93" name="Oval 49"/>
            <p:cNvSpPr>
              <a:spLocks noChangeArrowheads="1"/>
            </p:cNvSpPr>
            <p:nvPr/>
          </p:nvSpPr>
          <p:spPr bwMode="auto">
            <a:xfrm>
              <a:off x="4752" y="3409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4" name="Oval 50"/>
            <p:cNvSpPr>
              <a:spLocks noChangeArrowheads="1"/>
            </p:cNvSpPr>
            <p:nvPr/>
          </p:nvSpPr>
          <p:spPr bwMode="auto">
            <a:xfrm>
              <a:off x="4340" y="3409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066800" cy="6096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anose="02010609030101010101" pitchFamily="49" charset="-122"/>
              </a:rPr>
              <a:t>3.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设</a:t>
            </a:r>
            <a:endParaRPr lang="zh-CN" altLang="en-US" sz="280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604963" y="330200"/>
          <a:ext cx="3884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3" name="Equation" r:id="rId9" imgW="3886200" imgH="507960" progId="Equation.3">
                  <p:embed/>
                </p:oleObj>
              </mc:Choice>
              <mc:Fallback>
                <p:oleObj name="Equation" r:id="rId9" imgW="388620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330200"/>
                        <a:ext cx="38846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486400" y="3190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又设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6400800" y="398463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4" name="Equation" r:id="rId11" imgW="711000" imgH="406080" progId="Equation.3">
                  <p:embed/>
                </p:oleObj>
              </mc:Choice>
              <mc:Fallback>
                <p:oleObj name="Equation" r:id="rId11" imgW="7110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98463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772400" y="9144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求当</a:t>
            </a:r>
          </a:p>
        </p:txBody>
      </p:sp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393700" y="1524000"/>
          <a:ext cx="2728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5" name="Equation" r:id="rId13" imgW="2730240" imgH="444240" progId="Equation.3">
                  <p:embed/>
                </p:oleObj>
              </mc:Choice>
              <mc:Fallback>
                <p:oleObj name="Equation" r:id="rId13" imgW="273024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524000"/>
                        <a:ext cx="27289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3124200" y="14478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的表达式 </a:t>
            </a:r>
            <a:r>
              <a:rPr lang="en-US" altLang="zh-CN"/>
              <a:t>.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609600" y="2011363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由题设可知应对</a:t>
            </a:r>
          </a:p>
        </p:txBody>
      </p:sp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3733800" y="20574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6" name="Equation" r:id="rId15" imgW="736560" imgH="406080" progId="Equation.3">
                  <p:embed/>
                </p:oleObj>
              </mc:Choice>
              <mc:Fallback>
                <p:oleObj name="Equation" r:id="rId15" imgW="7365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574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4470400" y="1997075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作奇延拓</a:t>
            </a:r>
            <a:r>
              <a:rPr lang="en-US" altLang="zh-CN"/>
              <a:t>:</a:t>
            </a:r>
          </a:p>
        </p:txBody>
      </p:sp>
      <p:graphicFrame>
        <p:nvGraphicFramePr>
          <p:cNvPr id="57361" name="Object 17"/>
          <p:cNvGraphicFramePr>
            <a:graphicFrameLocks noChangeAspect="1"/>
          </p:cNvGraphicFramePr>
          <p:nvPr/>
        </p:nvGraphicFramePr>
        <p:xfrm>
          <a:off x="1524000" y="3124200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7" name="Equation" r:id="rId17" imgW="1054080" imgH="406080" progId="Equation.3">
                  <p:embed/>
                </p:oleObj>
              </mc:Choice>
              <mc:Fallback>
                <p:oleObj name="Equation" r:id="rId17" imgW="105408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105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AutoShape 18"/>
          <p:cNvSpPr>
            <a:spLocks/>
          </p:cNvSpPr>
          <p:nvPr/>
        </p:nvSpPr>
        <p:spPr bwMode="auto">
          <a:xfrm>
            <a:off x="2667000" y="27432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363" name="Object 19"/>
          <p:cNvGraphicFramePr>
            <a:graphicFrameLocks noChangeAspect="1"/>
          </p:cNvGraphicFramePr>
          <p:nvPr/>
        </p:nvGraphicFramePr>
        <p:xfrm>
          <a:off x="2971800" y="2616200"/>
          <a:ext cx="294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8" name="Equation" r:id="rId19" imgW="2946240" imgH="507960" progId="Equation.3">
                  <p:embed/>
                </p:oleObj>
              </mc:Choice>
              <mc:Fallback>
                <p:oleObj name="Equation" r:id="rId19" imgW="2946240" imgH="5079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16200"/>
                        <a:ext cx="2946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4572000" y="31877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9" name="Equation" r:id="rId21" imgW="774360" imgH="317160" progId="Equation.3">
                  <p:embed/>
                </p:oleObj>
              </mc:Choice>
              <mc:Fallback>
                <p:oleObj name="Equation" r:id="rId21" imgW="774360" imgH="317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8770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3505200" y="31877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0" name="Equation" r:id="rId23" imgW="330120" imgH="393480" progId="Equation.3">
                  <p:embed/>
                </p:oleObj>
              </mc:Choice>
              <mc:Fallback>
                <p:oleObj name="Equation" r:id="rId23" imgW="33012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877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6" name="Object 22"/>
          <p:cNvGraphicFramePr>
            <a:graphicFrameLocks noChangeAspect="1"/>
          </p:cNvGraphicFramePr>
          <p:nvPr/>
        </p:nvGraphicFramePr>
        <p:xfrm>
          <a:off x="4267200" y="3581400"/>
          <a:ext cx="163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1" name="Equation" r:id="rId25" imgW="1638000" imgH="317160" progId="Equation.3">
                  <p:embed/>
                </p:oleObj>
              </mc:Choice>
              <mc:Fallback>
                <p:oleObj name="Equation" r:id="rId25" imgW="1638000" imgH="317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581400"/>
                        <a:ext cx="163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8" name="Object 24"/>
          <p:cNvGraphicFramePr>
            <a:graphicFrameLocks noChangeAspect="1"/>
          </p:cNvGraphicFramePr>
          <p:nvPr/>
        </p:nvGraphicFramePr>
        <p:xfrm>
          <a:off x="2971800" y="3519488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2" name="Equation" r:id="rId27" imgW="1269720" imgH="507960" progId="Equation.3">
                  <p:embed/>
                </p:oleObj>
              </mc:Choice>
              <mc:Fallback>
                <p:oleObj name="Equation" r:id="rId27" imgW="1269720" imgH="5079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19488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1" name="Object 27"/>
          <p:cNvGraphicFramePr>
            <a:graphicFrameLocks noChangeAspect="1"/>
          </p:cNvGraphicFramePr>
          <p:nvPr/>
        </p:nvGraphicFramePr>
        <p:xfrm>
          <a:off x="685800" y="4114800"/>
          <a:ext cx="2162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3" name="Equation" r:id="rId29" imgW="2158920" imgH="457200" progId="Equation.3">
                  <p:embed/>
                </p:oleObj>
              </mc:Choice>
              <mc:Fallback>
                <p:oleObj name="Equation" r:id="rId29" imgW="215892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2162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29"/>
          <p:cNvGraphicFramePr>
            <a:graphicFrameLocks noChangeAspect="1"/>
          </p:cNvGraphicFramePr>
          <p:nvPr/>
        </p:nvGraphicFramePr>
        <p:xfrm>
          <a:off x="2819400" y="4192588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4" name="Equation" r:id="rId31" imgW="1930320" imgH="406080" progId="Equation.3">
                  <p:embed/>
                </p:oleObj>
              </mc:Choice>
              <mc:Fallback>
                <p:oleObj name="Equation" r:id="rId31" imgW="1930320" imgH="406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92588"/>
                        <a:ext cx="193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6883400" y="4052888"/>
            <a:ext cx="203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由周期性</a:t>
            </a:r>
            <a:r>
              <a:rPr lang="en-US" altLang="zh-CN"/>
              <a:t>:</a:t>
            </a:r>
          </a:p>
        </p:txBody>
      </p:sp>
      <p:graphicFrame>
        <p:nvGraphicFramePr>
          <p:cNvPr id="57376" name="Object 32"/>
          <p:cNvGraphicFramePr>
            <a:graphicFrameLocks noChangeAspect="1"/>
          </p:cNvGraphicFramePr>
          <p:nvPr/>
        </p:nvGraphicFramePr>
        <p:xfrm>
          <a:off x="4876800" y="4138613"/>
          <a:ext cx="21399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5" name="Equation" r:id="rId33" imgW="2133360" imgH="457200" progId="Equation.3">
                  <p:embed/>
                </p:oleObj>
              </mc:Choice>
              <mc:Fallback>
                <p:oleObj name="Equation" r:id="rId33" imgW="213336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138613"/>
                        <a:ext cx="21399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9" name="Object 35"/>
          <p:cNvGraphicFramePr>
            <a:graphicFrameLocks noChangeAspect="1"/>
          </p:cNvGraphicFramePr>
          <p:nvPr/>
        </p:nvGraphicFramePr>
        <p:xfrm>
          <a:off x="914400" y="4800600"/>
          <a:ext cx="251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6" name="Equation" r:id="rId35" imgW="2514600" imgH="406080" progId="Equation.3">
                  <p:embed/>
                </p:oleObj>
              </mc:Choice>
              <mc:Fallback>
                <p:oleObj name="Equation" r:id="rId35" imgW="2514600" imgH="4060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251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0" name="Object 36"/>
          <p:cNvGraphicFramePr>
            <a:graphicFrameLocks noChangeAspect="1"/>
          </p:cNvGraphicFramePr>
          <p:nvPr/>
        </p:nvGraphicFramePr>
        <p:xfrm>
          <a:off x="6324600" y="4800600"/>
          <a:ext cx="238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7" name="Equation" r:id="rId37" imgW="2387520" imgH="406080" progId="Equation.3">
                  <p:embed/>
                </p:oleObj>
              </mc:Choice>
              <mc:Fallback>
                <p:oleObj name="Equation" r:id="rId37" imgW="2387520" imgH="4060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38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1" name="Object 37"/>
          <p:cNvGraphicFramePr>
            <a:graphicFrameLocks noChangeAspect="1"/>
          </p:cNvGraphicFramePr>
          <p:nvPr/>
        </p:nvGraphicFramePr>
        <p:xfrm>
          <a:off x="1693863" y="5257800"/>
          <a:ext cx="3487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8" name="Equation" r:id="rId39" imgW="3492360" imgH="507960" progId="Equation.3">
                  <p:embed/>
                </p:oleObj>
              </mc:Choice>
              <mc:Fallback>
                <p:oleObj name="Equation" r:id="rId39" imgW="3492360" imgH="5079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5257800"/>
                        <a:ext cx="34877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2" name="Object 38"/>
          <p:cNvGraphicFramePr>
            <a:graphicFrameLocks noChangeAspect="1"/>
          </p:cNvGraphicFramePr>
          <p:nvPr/>
        </p:nvGraphicFramePr>
        <p:xfrm>
          <a:off x="1676400" y="5867400"/>
          <a:ext cx="257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9" name="Equation" r:id="rId41" imgW="2577960" imgH="507960" progId="Equation.3">
                  <p:embed/>
                </p:oleObj>
              </mc:Choice>
              <mc:Fallback>
                <p:oleObj name="Equation" r:id="rId41" imgW="2577960" imgH="5079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867400"/>
                        <a:ext cx="2578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423" name="Group 79"/>
          <p:cNvGrpSpPr>
            <a:grpSpLocks/>
          </p:cNvGrpSpPr>
          <p:nvPr/>
        </p:nvGrpSpPr>
        <p:grpSpPr bwMode="auto">
          <a:xfrm>
            <a:off x="8062913" y="5411788"/>
            <a:ext cx="433387" cy="369887"/>
            <a:chOff x="5079" y="3409"/>
            <a:chExt cx="273" cy="233"/>
          </a:xfrm>
        </p:grpSpPr>
        <p:graphicFrame>
          <p:nvGraphicFramePr>
            <p:cNvPr id="57396" name="Object 52"/>
            <p:cNvGraphicFramePr>
              <a:graphicFrameLocks noChangeAspect="1"/>
            </p:cNvGraphicFramePr>
            <p:nvPr/>
          </p:nvGraphicFramePr>
          <p:xfrm>
            <a:off x="5079" y="3452"/>
            <a:ext cx="27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70" name="Equation" r:id="rId43" imgW="457200" imgH="317160" progId="Equation.3">
                    <p:embed/>
                  </p:oleObj>
                </mc:Choice>
                <mc:Fallback>
                  <p:oleObj name="Equation" r:id="rId43" imgW="457200" imgH="31716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9" y="3452"/>
                          <a:ext cx="273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97" name="Oval 53"/>
            <p:cNvSpPr>
              <a:spLocks noChangeArrowheads="1"/>
            </p:cNvSpPr>
            <p:nvPr/>
          </p:nvSpPr>
          <p:spPr bwMode="auto">
            <a:xfrm>
              <a:off x="5177" y="3409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7406" name="Object 62"/>
          <p:cNvGraphicFramePr>
            <a:graphicFrameLocks noChangeAspect="1"/>
          </p:cNvGraphicFramePr>
          <p:nvPr/>
        </p:nvGraphicFramePr>
        <p:xfrm>
          <a:off x="7162800" y="387350"/>
          <a:ext cx="1636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1" name="Equation" r:id="rId45" imgW="1638000" imgH="457200" progId="Equation.3">
                  <p:embed/>
                </p:oleObj>
              </mc:Choice>
              <mc:Fallback>
                <p:oleObj name="Equation" r:id="rId45" imgW="163800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87350"/>
                        <a:ext cx="16367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08" name="Object 64"/>
          <p:cNvGraphicFramePr>
            <a:graphicFrameLocks noChangeAspect="1"/>
          </p:cNvGraphicFramePr>
          <p:nvPr/>
        </p:nvGraphicFramePr>
        <p:xfrm>
          <a:off x="403225" y="990600"/>
          <a:ext cx="1958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2" name="Equation" r:id="rId47" imgW="2120760" imgH="431640" progId="Equation.3">
                  <p:embed/>
                </p:oleObj>
              </mc:Choice>
              <mc:Fallback>
                <p:oleObj name="Equation" r:id="rId47" imgW="2120760" imgH="4316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990600"/>
                        <a:ext cx="1958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11" name="Text Box 67"/>
          <p:cNvSpPr txBox="1">
            <a:spLocks noChangeArrowheads="1"/>
          </p:cNvSpPr>
          <p:nvPr/>
        </p:nvSpPr>
        <p:spPr bwMode="auto">
          <a:xfrm>
            <a:off x="2209800" y="914400"/>
            <a:ext cx="578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为周期的正弦级数展开式的和函数</a:t>
            </a:r>
            <a:r>
              <a:rPr lang="en-US" altLang="zh-CN"/>
              <a:t>,  </a:t>
            </a:r>
          </a:p>
        </p:txBody>
      </p:sp>
      <p:sp>
        <p:nvSpPr>
          <p:cNvPr id="57413" name="Text Box 69"/>
          <p:cNvSpPr txBox="1">
            <a:spLocks noChangeArrowheads="1"/>
          </p:cNvSpPr>
          <p:nvPr/>
        </p:nvSpPr>
        <p:spPr bwMode="auto">
          <a:xfrm>
            <a:off x="6750050" y="57912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accent2"/>
                </a:solidFill>
              </a:rPr>
              <a:t>定义域</a:t>
            </a:r>
          </a:p>
        </p:txBody>
      </p:sp>
      <p:pic>
        <p:nvPicPr>
          <p:cNvPr id="57414" name="Picture 70" descr="F:\My Documents\数学资源库\机动.jpg"/>
          <p:cNvPicPr>
            <a:picLocks noChangeAspect="1" noChangeArrowheads="1"/>
          </p:cNvPicPr>
          <p:nvPr/>
        </p:nvPicPr>
        <p:blipFill>
          <a:blip r:embed="rId4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15" name="Text Box 7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7416" name="Picture 7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17" name="Picture 7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18" name="Picture 7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19" name="Picture 7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20" name="Picture 7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425" name="Group 81"/>
          <p:cNvGrpSpPr>
            <a:grpSpLocks/>
          </p:cNvGrpSpPr>
          <p:nvPr/>
        </p:nvGrpSpPr>
        <p:grpSpPr bwMode="auto">
          <a:xfrm>
            <a:off x="5962650" y="5411788"/>
            <a:ext cx="936625" cy="352425"/>
            <a:chOff x="3756" y="3409"/>
            <a:chExt cx="590" cy="222"/>
          </a:xfrm>
        </p:grpSpPr>
        <p:sp>
          <p:nvSpPr>
            <p:cNvPr id="57402" name="Line 58"/>
            <p:cNvSpPr>
              <a:spLocks noChangeShapeType="1"/>
            </p:cNvSpPr>
            <p:nvPr/>
          </p:nvSpPr>
          <p:spPr bwMode="auto">
            <a:xfrm>
              <a:off x="3915" y="3426"/>
              <a:ext cx="43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422" name="Group 78"/>
            <p:cNvGrpSpPr>
              <a:grpSpLocks/>
            </p:cNvGrpSpPr>
            <p:nvPr/>
          </p:nvGrpSpPr>
          <p:grpSpPr bwMode="auto">
            <a:xfrm>
              <a:off x="3756" y="3409"/>
              <a:ext cx="324" cy="222"/>
              <a:chOff x="3756" y="3409"/>
              <a:chExt cx="324" cy="222"/>
            </a:xfrm>
          </p:grpSpPr>
          <p:graphicFrame>
            <p:nvGraphicFramePr>
              <p:cNvPr id="57400" name="Object 56"/>
              <p:cNvGraphicFramePr>
                <a:graphicFrameLocks noChangeAspect="1"/>
              </p:cNvGraphicFramePr>
              <p:nvPr/>
            </p:nvGraphicFramePr>
            <p:xfrm>
              <a:off x="3756" y="3486"/>
              <a:ext cx="324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73" name="Equation" r:id="rId55" imgW="533160" imgH="241200" progId="Equation.3">
                      <p:embed/>
                    </p:oleObj>
                  </mc:Choice>
                  <mc:Fallback>
                    <p:oleObj name="Equation" r:id="rId55" imgW="533160" imgH="24120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6" y="3486"/>
                            <a:ext cx="324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401" name="Oval 57"/>
              <p:cNvSpPr>
                <a:spLocks noChangeArrowheads="1"/>
              </p:cNvSpPr>
              <p:nvPr/>
            </p:nvSpPr>
            <p:spPr bwMode="auto">
              <a:xfrm>
                <a:off x="3867" y="3409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7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build="p" autoUpdateAnimBg="0"/>
      <p:bldP spid="57353" grpId="0" build="p" autoUpdateAnimBg="0"/>
      <p:bldP spid="57357" grpId="0" build="p" autoUpdateAnimBg="0" advAuto="0"/>
      <p:bldP spid="57358" grpId="0" build="p" autoUpdateAnimBg="0"/>
      <p:bldP spid="57360" grpId="0" build="p" autoUpdateAnimBg="0"/>
      <p:bldP spid="57362" grpId="0" animBg="1"/>
      <p:bldP spid="57374" grpId="0" build="p" autoUpdateAnimBg="0"/>
      <p:bldP spid="57411" grpId="0" build="p" autoUpdateAnimBg="0" advAuto="0"/>
      <p:bldP spid="5741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2209800" cy="6858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anose="02010609030101010101" pitchFamily="49" charset="-122"/>
              </a:rPr>
              <a:t>4.</a:t>
            </a:r>
            <a:r>
              <a:rPr lang="en-US" altLang="zh-CN" sz="2800">
                <a:ea typeface="楷体_GB2312" panose="02010609030101010101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写出函数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743200" y="569913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Equation" r:id="rId3" imgW="1028520" imgH="406080" progId="Equation.3">
                  <p:embed/>
                </p:oleObj>
              </mc:Choice>
              <mc:Fallback>
                <p:oleObj name="Equation" r:id="rId3" imgW="10285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9913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AutoShape 5"/>
          <p:cNvSpPr>
            <a:spLocks/>
          </p:cNvSpPr>
          <p:nvPr/>
        </p:nvSpPr>
        <p:spPr bwMode="auto">
          <a:xfrm>
            <a:off x="3886200" y="304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4114800" y="303213"/>
          <a:ext cx="233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5" imgW="2336760" imgH="393480" progId="Equation.3">
                  <p:embed/>
                </p:oleObj>
              </mc:Choice>
              <mc:Fallback>
                <p:oleObj name="Equation" r:id="rId5" imgW="23367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3213"/>
                        <a:ext cx="233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445000" y="831850"/>
          <a:ext cx="210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name="Equation" r:id="rId7" imgW="2108160" imgH="393480" progId="Equation.3">
                  <p:embed/>
                </p:oleObj>
              </mc:Choice>
              <mc:Fallback>
                <p:oleObj name="Equation" r:id="rId7" imgW="21081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831850"/>
                        <a:ext cx="210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6705600" y="533400"/>
          <a:ext cx="203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9" name="Equation" r:id="rId9" imgW="2031840" imgH="457200" progId="Equation.3">
                  <p:embed/>
                </p:oleObj>
              </mc:Choice>
              <mc:Fallback>
                <p:oleObj name="Equation" r:id="rId9" imgW="20318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33400"/>
                        <a:ext cx="203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04800" y="13858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傅氏级数的和函数 </a:t>
            </a:r>
            <a:r>
              <a:rPr lang="en-US" altLang="zh-CN"/>
              <a:t>.</a:t>
            </a:r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1873250" y="3219450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" name="Equation" r:id="rId11" imgW="1002960" imgH="406080" progId="Equation.3">
                  <p:embed/>
                </p:oleObj>
              </mc:Choice>
              <mc:Fallback>
                <p:oleObj name="Equation" r:id="rId11" imgW="10029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3219450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AutoShape 12"/>
          <p:cNvSpPr>
            <a:spLocks/>
          </p:cNvSpPr>
          <p:nvPr/>
        </p:nvSpPr>
        <p:spPr bwMode="auto">
          <a:xfrm>
            <a:off x="2971800" y="2349500"/>
            <a:ext cx="304800" cy="2128838"/>
          </a:xfrm>
          <a:prstGeom prst="leftBrace">
            <a:avLst>
              <a:gd name="adj1" fmla="val 582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3378200" y="2349500"/>
          <a:ext cx="233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" name="Equation" r:id="rId13" imgW="2336760" imgH="393480" progId="Equation.3">
                  <p:embed/>
                </p:oleObj>
              </mc:Choice>
              <mc:Fallback>
                <p:oleObj name="Equation" r:id="rId13" imgW="23367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349500"/>
                        <a:ext cx="233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3632200" y="2916238"/>
          <a:ext cx="215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2" name="Equation" r:id="rId15" imgW="2158920" imgH="393480" progId="Equation.3">
                  <p:embed/>
                </p:oleObj>
              </mc:Choice>
              <mc:Fallback>
                <p:oleObj name="Equation" r:id="rId15" imgW="215892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2916238"/>
                        <a:ext cx="215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4624388" y="3490913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name="Equation" r:id="rId17" imgW="774360" imgH="317160" progId="Equation.3">
                  <p:embed/>
                </p:oleObj>
              </mc:Choice>
              <mc:Fallback>
                <p:oleObj name="Equation" r:id="rId17" imgW="774360" imgH="317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3490913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3581400" y="34798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4" name="Equation" r:id="rId19" imgW="330120" imgH="393480" progId="Equation.3">
                  <p:embed/>
                </p:oleObj>
              </mc:Choice>
              <mc:Fallback>
                <p:oleObj name="Equation" r:id="rId19" imgW="33012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4798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4635500" y="4102100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5" name="Equation" r:id="rId21" imgW="1079280" imgH="380880" progId="Equation.3">
                  <p:embed/>
                </p:oleObj>
              </mc:Choice>
              <mc:Fallback>
                <p:oleObj name="Equation" r:id="rId21" imgW="1079280" imgH="3808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4102100"/>
                        <a:ext cx="1079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3581400" y="41021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6" name="Equation" r:id="rId23" imgW="330120" imgH="393480" progId="Equation.3">
                  <p:embed/>
                </p:oleObj>
              </mc:Choice>
              <mc:Fallback>
                <p:oleObj name="Equation" r:id="rId23" imgW="33012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021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838200" y="311626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答案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pic>
        <p:nvPicPr>
          <p:cNvPr id="34841" name="Picture 25" descr="F:\My Documents\数学资源库\机动.jpg">
            <a:hlinkClick r:id="rId25" action="ppaction://hlinksldjump"/>
          </p:cNvPr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609600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定理</a:t>
            </a:r>
            <a:r>
              <a:rPr kumimoji="0" lang="en-US" altLang="zh-CN" sz="1000">
                <a:latin typeface="楷体_GB2312" panose="02010609030101010101" pitchFamily="49" charset="-122"/>
              </a:rPr>
              <a:t>3   </a:t>
            </a:r>
            <a:r>
              <a:rPr kumimoji="0" lang="zh-CN" altLang="en-US" sz="1000">
                <a:latin typeface="楷体_GB2312" panose="02010609030101010101" pitchFamily="49" charset="-122"/>
              </a:rPr>
              <a:t>目录   上页   下页   返回   结束 </a:t>
            </a:r>
          </a:p>
        </p:txBody>
      </p:sp>
      <p:pic>
        <p:nvPicPr>
          <p:cNvPr id="34843" name="Picture 2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4" name="Picture 2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5" name="Picture 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6" name="Picture 3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7" name="Picture 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865" name="Group 49"/>
          <p:cNvGrpSpPr>
            <a:grpSpLocks/>
          </p:cNvGrpSpPr>
          <p:nvPr/>
        </p:nvGrpSpPr>
        <p:grpSpPr bwMode="auto">
          <a:xfrm>
            <a:off x="6324600" y="2794000"/>
            <a:ext cx="2271713" cy="1536700"/>
            <a:chOff x="3984" y="1480"/>
            <a:chExt cx="1431" cy="968"/>
          </a:xfrm>
        </p:grpSpPr>
        <p:graphicFrame>
          <p:nvGraphicFramePr>
            <p:cNvPr id="34849" name="Object 33"/>
            <p:cNvGraphicFramePr>
              <a:graphicFrameLocks noChangeAspect="1"/>
            </p:cNvGraphicFramePr>
            <p:nvPr/>
          </p:nvGraphicFramePr>
          <p:xfrm>
            <a:off x="5271" y="21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7" name="Equation" r:id="rId32" imgW="228600" imgH="241200" progId="Equation.3">
                    <p:embed/>
                  </p:oleObj>
                </mc:Choice>
                <mc:Fallback>
                  <p:oleObj name="Equation" r:id="rId32" imgW="228600" imgH="241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1" y="21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4320" y="2256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51" name="Object 35"/>
            <p:cNvGraphicFramePr>
              <a:graphicFrameLocks noChangeAspect="1"/>
            </p:cNvGraphicFramePr>
            <p:nvPr/>
          </p:nvGraphicFramePr>
          <p:xfrm>
            <a:off x="3991" y="2104"/>
            <a:ext cx="3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8" name="Equation" r:id="rId34" imgW="533160" imgH="241200" progId="Equation.3">
                    <p:embed/>
                  </p:oleObj>
                </mc:Choice>
                <mc:Fallback>
                  <p:oleObj name="Equation" r:id="rId34" imgW="533160" imgH="241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2104"/>
                          <a:ext cx="3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2" name="Object 36"/>
            <p:cNvGraphicFramePr>
              <a:graphicFrameLocks noChangeAspect="1"/>
            </p:cNvGraphicFramePr>
            <p:nvPr/>
          </p:nvGraphicFramePr>
          <p:xfrm>
            <a:off x="4516" y="148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9" name="Equation" r:id="rId36" imgW="241200" imgH="317160" progId="Equation.3">
                    <p:embed/>
                  </p:oleObj>
                </mc:Choice>
                <mc:Fallback>
                  <p:oleObj name="Equation" r:id="rId36" imgW="241200" imgH="3171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148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 flipV="1">
              <a:off x="3984" y="2064"/>
              <a:ext cx="1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 flipH="1" flipV="1">
              <a:off x="4704" y="1488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55" name="Object 39"/>
            <p:cNvGraphicFramePr>
              <a:graphicFrameLocks noChangeAspect="1"/>
            </p:cNvGraphicFramePr>
            <p:nvPr/>
          </p:nvGraphicFramePr>
          <p:xfrm>
            <a:off x="4548" y="210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0" name="Equation" r:id="rId38" imgW="215640" imgH="241200" progId="Equation.3">
                    <p:embed/>
                  </p:oleObj>
                </mc:Choice>
                <mc:Fallback>
                  <p:oleObj name="Equation" r:id="rId38" imgW="215640" imgH="241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8" y="210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5088" y="18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Oval 42"/>
            <p:cNvSpPr>
              <a:spLocks noChangeArrowheads="1"/>
            </p:cNvSpPr>
            <p:nvPr/>
          </p:nvSpPr>
          <p:spPr bwMode="auto">
            <a:xfrm>
              <a:off x="4679" y="2239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59" name="Object 43"/>
            <p:cNvGraphicFramePr>
              <a:graphicFrameLocks noChangeAspect="1"/>
            </p:cNvGraphicFramePr>
            <p:nvPr/>
          </p:nvGraphicFramePr>
          <p:xfrm>
            <a:off x="5005" y="2104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1" name="Equation" r:id="rId40" imgW="266400" imgH="241200" progId="Equation.3">
                    <p:embed/>
                  </p:oleObj>
                </mc:Choice>
                <mc:Fallback>
                  <p:oleObj name="Equation" r:id="rId40" imgW="266400" imgH="241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" y="2104"/>
                          <a:ext cx="1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0" name="Object 44"/>
            <p:cNvGraphicFramePr>
              <a:graphicFrameLocks noChangeAspect="1"/>
            </p:cNvGraphicFramePr>
            <p:nvPr/>
          </p:nvGraphicFramePr>
          <p:xfrm>
            <a:off x="4760" y="2171"/>
            <a:ext cx="210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2" name="Equation" r:id="rId42" imgW="419040" imgH="304560" progId="Equation.3">
                    <p:embed/>
                  </p:oleObj>
                </mc:Choice>
                <mc:Fallback>
                  <p:oleObj name="Equation" r:id="rId42" imgW="419040" imgH="30456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2171"/>
                          <a:ext cx="210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1" name="Object 45"/>
            <p:cNvGraphicFramePr>
              <a:graphicFrameLocks noChangeAspect="1"/>
            </p:cNvGraphicFramePr>
            <p:nvPr/>
          </p:nvGraphicFramePr>
          <p:xfrm>
            <a:off x="4567" y="1820"/>
            <a:ext cx="73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3" name="Equation" r:id="rId44" imgW="152280" imgH="304560" progId="Equation.3">
                    <p:embed/>
                  </p:oleObj>
                </mc:Choice>
                <mc:Fallback>
                  <p:oleObj name="Equation" r:id="rId44" imgW="152280" imgH="3045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7" y="1820"/>
                          <a:ext cx="73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2" name="Line 46"/>
            <p:cNvSpPr>
              <a:spLocks noChangeShapeType="1"/>
            </p:cNvSpPr>
            <p:nvPr/>
          </p:nvSpPr>
          <p:spPr bwMode="auto">
            <a:xfrm>
              <a:off x="4319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3" name="Oval 47"/>
            <p:cNvSpPr>
              <a:spLocks noChangeArrowheads="1"/>
            </p:cNvSpPr>
            <p:nvPr/>
          </p:nvSpPr>
          <p:spPr bwMode="auto">
            <a:xfrm>
              <a:off x="4305" y="2239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4" name="Line 48"/>
            <p:cNvSpPr>
              <a:spLocks noChangeShapeType="1"/>
            </p:cNvSpPr>
            <p:nvPr/>
          </p:nvSpPr>
          <p:spPr bwMode="auto">
            <a:xfrm flipV="1">
              <a:off x="4704" y="1872"/>
              <a:ext cx="38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4866" name="Object 50"/>
          <p:cNvGraphicFramePr>
            <a:graphicFrameLocks noChangeAspect="1"/>
          </p:cNvGraphicFramePr>
          <p:nvPr/>
        </p:nvGraphicFramePr>
        <p:xfrm>
          <a:off x="7543800" y="2973388"/>
          <a:ext cx="6651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Equation" r:id="rId46" imgW="736560" imgH="406080" progId="Equation.3">
                  <p:embed/>
                </p:oleObj>
              </mc:Choice>
              <mc:Fallback>
                <p:oleObj name="Equation" r:id="rId46" imgW="736560" imgH="406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973388"/>
                        <a:ext cx="66516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  <p:bldP spid="34826" grpId="0" build="p" autoUpdateAnimBg="0" advAuto="0"/>
      <p:bldP spid="34828" grpId="0" animBg="1"/>
      <p:bldP spid="3483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371600" y="1905000"/>
            <a:ext cx="6324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CB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600" dirty="0" smtClean="0">
                <a:ea typeface="仿宋_GB2312" panose="02010609030101010101" pitchFamily="49" charset="-122"/>
              </a:rPr>
              <a:t>P342   A   2;   3(1);   4 </a:t>
            </a:r>
            <a:r>
              <a:rPr lang="en-US" altLang="zh-CN" sz="3600" dirty="0">
                <a:ea typeface="仿宋_GB2312" panose="02010609030101010101" pitchFamily="49" charset="-122"/>
              </a:rPr>
              <a:t>(1) </a:t>
            </a:r>
            <a:r>
              <a:rPr lang="en-US" altLang="zh-CN" sz="3600" dirty="0" smtClean="0">
                <a:ea typeface="仿宋_GB2312" panose="02010609030101010101" pitchFamily="49" charset="-122"/>
              </a:rPr>
              <a:t> </a:t>
            </a:r>
            <a:r>
              <a:rPr lang="en-US" altLang="zh-CN" sz="3600" dirty="0">
                <a:ea typeface="仿宋_GB2312" panose="02010609030101010101" pitchFamily="49" charset="-122"/>
              </a:rPr>
              <a:t>;  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ea typeface="仿宋_GB2312" panose="02010609030101010101" pitchFamily="49" charset="-122"/>
              </a:rPr>
              <a:t>                 5(3);</a:t>
            </a:r>
            <a:endParaRPr lang="en-US" altLang="zh-CN" sz="3600" dirty="0"/>
          </a:p>
        </p:txBody>
      </p:sp>
      <p:pic>
        <p:nvPicPr>
          <p:cNvPr id="76803" name="Picture 3" descr="F:\My Documents\数学资源库\机动.jpg">
            <a:hlinkClick r:id="rId2" action="ppaction://hlinkpres?slideindex=1&amp;slidetitle=第八节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第八节  目录   上页   下页   返回   结束 </a:t>
            </a:r>
          </a:p>
        </p:txBody>
      </p:sp>
      <p:pic>
        <p:nvPicPr>
          <p:cNvPr id="76805" name="Picture 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6" name="Picture 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7" name="Picture 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8" name="Picture 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9" name="Picture 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981200" y="1066800"/>
            <a:ext cx="4495800" cy="838200"/>
          </a:xfrm>
        </p:spPr>
        <p:txBody>
          <a:bodyPr/>
          <a:lstStyle/>
          <a:p>
            <a:r>
              <a:rPr lang="zh-CN" altLang="en-US" sz="4000" b="1">
                <a:ea typeface="楷体_GB2312" panose="02010609030101010101" pitchFamily="49" charset="-122"/>
              </a:rPr>
              <a:t>作业</a:t>
            </a:r>
            <a:r>
              <a:rPr lang="zh-CN" altLang="en-US" sz="4000">
                <a:solidFill>
                  <a:schemeClr val="tx1"/>
                </a:solidFill>
                <a:ea typeface="仿宋_GB2312" panose="02010609030101010101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9812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备用题</a:t>
            </a:r>
            <a:r>
              <a:rPr lang="zh-CN" altLang="en-US" sz="2800" b="1">
                <a:ea typeface="楷体_GB2312" panose="02010609030101010101" pitchFamily="49" charset="-122"/>
              </a:rPr>
              <a:t>  </a:t>
            </a:r>
            <a:r>
              <a:rPr lang="en-US" altLang="zh-CN" sz="2800" b="1">
                <a:ea typeface="楷体_GB2312" panose="02010609030101010101" pitchFamily="49" charset="-122"/>
              </a:rPr>
              <a:t>1.</a:t>
            </a:r>
            <a:endParaRPr lang="en-US" altLang="zh-CN" sz="280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6200" y="69215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514600" y="292100"/>
          <a:ext cx="29829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5" name="Equation" r:id="rId3" imgW="2984400" imgH="545760" progId="Equation.3">
                  <p:embed/>
                </p:oleObj>
              </mc:Choice>
              <mc:Fallback>
                <p:oleObj name="Equation" r:id="rId3" imgW="298440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2100"/>
                        <a:ext cx="29829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5727700" y="381000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6" name="Equation" r:id="rId5" imgW="1892160" imgH="406080" progId="Equation.3">
                  <p:embed/>
                </p:oleObj>
              </mc:Choice>
              <mc:Fallback>
                <p:oleObj name="Equation" r:id="rId5" imgW="189216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381000"/>
                        <a:ext cx="189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04800" y="10048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叶级数展式为</a:t>
            </a:r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2622550" y="749300"/>
          <a:ext cx="44799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Equation" r:id="rId7" imgW="4483080" imgH="1143000" progId="Equation.3">
                  <p:embed/>
                </p:oleObj>
              </mc:Choice>
              <mc:Fallback>
                <p:oleObj name="Equation" r:id="rId7" imgW="448308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749300"/>
                        <a:ext cx="44799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7162800" y="10048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则其中系</a:t>
            </a:r>
          </a:p>
        </p:txBody>
      </p:sp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74650" y="1968500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Equation" r:id="rId9" imgW="2374560" imgH="469800" progId="Equation.3">
                  <p:embed/>
                </p:oleObj>
              </mc:Choice>
              <mc:Fallback>
                <p:oleObj name="Equation" r:id="rId9" imgW="237456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968500"/>
                        <a:ext cx="237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609600" y="255746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1746250" y="2425700"/>
          <a:ext cx="365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9" name="Equation" r:id="rId11" imgW="3657600" imgH="850680" progId="Equation.3">
                  <p:embed/>
                </p:oleObj>
              </mc:Choice>
              <mc:Fallback>
                <p:oleObj name="Equation" r:id="rId11" imgW="365760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425700"/>
                        <a:ext cx="365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2184400" y="3187700"/>
          <a:ext cx="398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0" name="Equation" r:id="rId13" imgW="3987720" imgH="850680" progId="Equation.3">
                  <p:embed/>
                </p:oleObj>
              </mc:Choice>
              <mc:Fallback>
                <p:oleObj name="Equation" r:id="rId13" imgW="398772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187700"/>
                        <a:ext cx="3987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2590800" y="4038600"/>
            <a:ext cx="60960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3008313" y="4191000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1" name="Equation" r:id="rId15" imgW="469800" imgH="317160" progId="Equation.3">
                  <p:embed/>
                </p:oleObj>
              </mc:Choice>
              <mc:Fallback>
                <p:oleObj name="Equation" r:id="rId15" imgW="469800" imgH="317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4191000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2933700" y="4800600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2" name="Equation" r:id="rId17" imgW="876240" imgH="330120" progId="Equation.3">
                  <p:embed/>
                </p:oleObj>
              </mc:Choice>
              <mc:Fallback>
                <p:oleObj name="Equation" r:id="rId17" imgW="876240" imgH="3301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800600"/>
                        <a:ext cx="876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4876800" y="41783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3" name="Equation" r:id="rId19" imgW="266400" imgH="241200" progId="Equation.3">
                  <p:embed/>
                </p:oleObj>
              </mc:Choice>
              <mc:Fallback>
                <p:oleObj name="Equation" r:id="rId19" imgW="26640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1783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6858000" y="41148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4" name="Equation" r:id="rId21" imgW="215640" imgH="317160" progId="Equation.3">
                  <p:embed/>
                </p:oleObj>
              </mc:Choice>
              <mc:Fallback>
                <p:oleObj name="Equation" r:id="rId21" imgW="21564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1148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4297363" y="4730750"/>
          <a:ext cx="138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Equation" r:id="rId23" imgW="1384200" imgH="520560" progId="Equation.3">
                  <p:embed/>
                </p:oleObj>
              </mc:Choice>
              <mc:Fallback>
                <p:oleObj name="Equation" r:id="rId23" imgW="138420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4730750"/>
                        <a:ext cx="1384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6238875" y="4730750"/>
          <a:ext cx="133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6" name="Equation" r:id="rId25" imgW="1333440" imgH="520560" progId="Equation.3">
                  <p:embed/>
                </p:oleObj>
              </mc:Choice>
              <mc:Fallback>
                <p:oleObj name="Equation" r:id="rId25" imgW="133344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4730750"/>
                        <a:ext cx="133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3581400" y="4495800"/>
            <a:ext cx="76200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3965575" y="4343400"/>
          <a:ext cx="3635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7" name="Equation" r:id="rId27" imgW="139680" imgH="139680" progId="Equation.3">
                  <p:embed/>
                </p:oleObj>
              </mc:Choice>
              <mc:Fallback>
                <p:oleObj name="Equation" r:id="rId27" imgW="139680" imgH="139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4343400"/>
                        <a:ext cx="3635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5334000" y="4495800"/>
            <a:ext cx="76200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15" name="Object 23"/>
          <p:cNvGraphicFramePr>
            <a:graphicFrameLocks noChangeAspect="1"/>
          </p:cNvGraphicFramePr>
          <p:nvPr/>
        </p:nvGraphicFramePr>
        <p:xfrm>
          <a:off x="5654675" y="4475163"/>
          <a:ext cx="3302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Equation" r:id="rId29" imgW="126720" imgH="75960" progId="Equation.3">
                  <p:embed/>
                </p:oleObj>
              </mc:Choice>
              <mc:Fallback>
                <p:oleObj name="Equation" r:id="rId29" imgW="126720" imgH="759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4475163"/>
                        <a:ext cx="330200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7010400" y="4495800"/>
            <a:ext cx="0" cy="3603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17" name="Object 25"/>
          <p:cNvGraphicFramePr>
            <a:graphicFrameLocks noChangeAspect="1"/>
          </p:cNvGraphicFramePr>
          <p:nvPr/>
        </p:nvGraphicFramePr>
        <p:xfrm>
          <a:off x="7518400" y="4241800"/>
          <a:ext cx="863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9" name="Equation" r:id="rId31" imgW="863280" imgH="711000" progId="Equation.3">
                  <p:embed/>
                </p:oleObj>
              </mc:Choice>
              <mc:Fallback>
                <p:oleObj name="Equation" r:id="rId31" imgW="863280" imgH="711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4241800"/>
                        <a:ext cx="863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8" name="Object 26"/>
          <p:cNvGraphicFramePr>
            <a:graphicFrameLocks noChangeAspect="1"/>
          </p:cNvGraphicFramePr>
          <p:nvPr/>
        </p:nvGraphicFramePr>
        <p:xfrm>
          <a:off x="2171700" y="5435600"/>
          <a:ext cx="4152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Equation" r:id="rId33" imgW="4152600" imgH="888840" progId="Equation.3">
                  <p:embed/>
                </p:oleObj>
              </mc:Choice>
              <mc:Fallback>
                <p:oleObj name="Equation" r:id="rId33" imgW="4152600" imgH="8888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5435600"/>
                        <a:ext cx="4152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9" name="Object 27"/>
          <p:cNvGraphicFramePr>
            <a:graphicFrameLocks noChangeAspect="1"/>
          </p:cNvGraphicFramePr>
          <p:nvPr/>
        </p:nvGraphicFramePr>
        <p:xfrm>
          <a:off x="6324600" y="54737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1" name="Equation" r:id="rId35" imgW="266400" imgH="241200" progId="Equation.3">
                  <p:embed/>
                </p:oleObj>
              </mc:Choice>
              <mc:Fallback>
                <p:oleObj name="Equation" r:id="rId35" imgW="26640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4737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0" name="Object 28"/>
          <p:cNvGraphicFramePr>
            <a:graphicFrameLocks noChangeAspect="1"/>
          </p:cNvGraphicFramePr>
          <p:nvPr/>
        </p:nvGraphicFramePr>
        <p:xfrm>
          <a:off x="6337300" y="5954713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2" name="Equation" r:id="rId37" imgW="215640" imgH="317160" progId="Equation.3">
                  <p:embed/>
                </p:oleObj>
              </mc:Choice>
              <mc:Fallback>
                <p:oleObj name="Equation" r:id="rId37" imgW="215640" imgH="3171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5954713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1" name="Object 29"/>
          <p:cNvGraphicFramePr>
            <a:graphicFrameLocks noChangeAspect="1"/>
          </p:cNvGraphicFramePr>
          <p:nvPr/>
        </p:nvGraphicFramePr>
        <p:xfrm>
          <a:off x="6629400" y="5410200"/>
          <a:ext cx="812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3" name="Equation" r:id="rId39" imgW="812520" imgH="850680" progId="Equation.3">
                  <p:embed/>
                </p:oleObj>
              </mc:Choice>
              <mc:Fallback>
                <p:oleObj name="Equation" r:id="rId39" imgW="812520" imgH="8506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410200"/>
                        <a:ext cx="812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2" name="Object 30"/>
          <p:cNvGraphicFramePr>
            <a:graphicFrameLocks noChangeAspect="1"/>
          </p:cNvGraphicFramePr>
          <p:nvPr/>
        </p:nvGraphicFramePr>
        <p:xfrm>
          <a:off x="1689100" y="1930400"/>
          <a:ext cx="74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4" name="Equation" r:id="rId41" imgW="749160" imgH="431640" progId="Equation.3">
                  <p:embed/>
                </p:oleObj>
              </mc:Choice>
              <mc:Fallback>
                <p:oleObj name="Equation" r:id="rId41" imgW="74916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930400"/>
                        <a:ext cx="74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6477000" y="3276600"/>
            <a:ext cx="2362200" cy="485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利用“偶倍奇零”</a:t>
            </a:r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>
            <a:off x="2286000" y="4038600"/>
            <a:ext cx="0" cy="1447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2743200" y="19812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</a:rPr>
              <a:t>(93 </a:t>
            </a:r>
            <a:r>
              <a:rPr lang="zh-CN" altLang="en-US" sz="2400">
                <a:solidFill>
                  <a:schemeClr val="accent2"/>
                </a:solidFill>
              </a:rPr>
              <a:t>考研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59427" name="Picture 35" descr="F:\My Documents\数学资源库\机动.jpg"/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9429" name="Picture 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30" name="Picture 3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31" name="Picture 3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32" name="Picture 4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33" name="Picture 4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34" name="Text Box 42"/>
          <p:cNvSpPr txBox="1">
            <a:spLocks noChangeArrowheads="1"/>
          </p:cNvSpPr>
          <p:nvPr/>
        </p:nvSpPr>
        <p:spPr bwMode="auto">
          <a:xfrm>
            <a:off x="7543800" y="29527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的傅里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build="p" autoUpdateAnimBg="0"/>
      <p:bldP spid="59402" grpId="0" build="p" autoUpdateAnimBg="0"/>
      <p:bldP spid="59405" grpId="0" animBg="1"/>
      <p:bldP spid="59412" grpId="0" animBg="1"/>
      <p:bldP spid="59414" grpId="0" animBg="1"/>
      <p:bldP spid="59416" grpId="0" animBg="1"/>
      <p:bldP spid="59424" grpId="0" animBg="1" autoUpdateAnimBg="0"/>
      <p:bldP spid="59425" grpId="0" animBg="1"/>
      <p:bldP spid="59426" grpId="0" build="p" autoUpdateAnimBg="0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1219200" cy="6096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anose="02010609030101010101" pitchFamily="49" charset="-122"/>
              </a:rPr>
              <a:t>2.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设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524000" y="355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6" name="Equation" r:id="rId3" imgW="736560" imgH="406080" progId="Equation.3">
                  <p:embed/>
                </p:oleObj>
              </mc:Choice>
              <mc:Fallback>
                <p:oleObj name="Equation" r:id="rId3" imgW="73656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56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286000" y="228600"/>
            <a:ext cx="3929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是以 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zh-CN" altLang="en-US">
                <a:sym typeface="Symbol" panose="05050102010706020507" pitchFamily="18" charset="2"/>
              </a:rPr>
              <a:t>为周期的函数 </a:t>
            </a:r>
            <a:r>
              <a:rPr lang="en-US" altLang="zh-CN">
                <a:sym typeface="Symbol" panose="05050102010706020507" pitchFamily="18" charset="2"/>
              </a:rPr>
              <a:t>,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943600" y="2286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其傅氏系数为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8229600" y="317500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7" name="Equation" r:id="rId5" imgW="520560" imgH="444240" progId="Equation.3">
                  <p:embed/>
                </p:oleObj>
              </mc:Choice>
              <mc:Fallback>
                <p:oleObj name="Equation" r:id="rId5" imgW="5205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17500"/>
                        <a:ext cx="52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914400" y="8270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447800" y="838200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8" name="Equation" r:id="rId7" imgW="3047760" imgH="457200" progId="Equation.3">
                  <p:embed/>
                </p:oleObj>
              </mc:Choice>
              <mc:Fallback>
                <p:oleObj name="Equation" r:id="rId7" imgW="30477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38200"/>
                        <a:ext cx="304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406900" y="762000"/>
            <a:ext cx="214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的傅氏系数</a:t>
            </a: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638175" y="1439863"/>
          <a:ext cx="8201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9" name="Equation" r:id="rId9" imgW="8204040" imgH="469800" progId="Equation.3">
                  <p:embed/>
                </p:oleObj>
              </mc:Choice>
              <mc:Fallback>
                <p:oleObj name="Equation" r:id="rId9" imgW="820404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439863"/>
                        <a:ext cx="82010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609600" y="21478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1676400" y="1978025"/>
          <a:ext cx="434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0" name="Equation" r:id="rId11" imgW="4343400" imgH="850680" progId="Equation.3">
                  <p:embed/>
                </p:oleObj>
              </mc:Choice>
              <mc:Fallback>
                <p:oleObj name="Equation" r:id="rId11" imgW="434340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78025"/>
                        <a:ext cx="434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3681413" y="2209800"/>
          <a:ext cx="7381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1" name="Equation" r:id="rId13" imgW="749160" imgH="330120" progId="Equation.3">
                  <p:embed/>
                </p:oleObj>
              </mc:Choice>
              <mc:Fallback>
                <p:oleObj name="Equation" r:id="rId13" imgW="749160" imgH="330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2209800"/>
                        <a:ext cx="73818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2133600" y="2705100"/>
          <a:ext cx="4291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2" name="Equation" r:id="rId15" imgW="4292280" imgH="850680" progId="Equation.3">
                  <p:embed/>
                </p:oleObj>
              </mc:Choice>
              <mc:Fallback>
                <p:oleObj name="Equation" r:id="rId15" imgW="429228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05100"/>
                        <a:ext cx="42910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4711700" y="5092700"/>
          <a:ext cx="405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3" name="Equation" r:id="rId17" imgW="4051080" imgH="850680" progId="Equation.3">
                  <p:embed/>
                </p:oleObj>
              </mc:Choice>
              <mc:Fallback>
                <p:oleObj name="Equation" r:id="rId17" imgW="405108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5092700"/>
                        <a:ext cx="405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2216150" y="5880100"/>
          <a:ext cx="173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4" name="Equation" r:id="rId19" imgW="1739880" imgH="444240" progId="Equation.3">
                  <p:embed/>
                </p:oleObj>
              </mc:Choice>
              <mc:Fallback>
                <p:oleObj name="Equation" r:id="rId19" imgW="173988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5880100"/>
                        <a:ext cx="173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4064000" y="5880100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5" name="Equation" r:id="rId21" imgW="1650960" imgH="444240" progId="Equation.3">
                  <p:embed/>
                </p:oleObj>
              </mc:Choice>
              <mc:Fallback>
                <p:oleObj name="Equation" r:id="rId21" imgW="165096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5880100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01" name="Group 33"/>
          <p:cNvGrpSpPr>
            <a:grpSpLocks/>
          </p:cNvGrpSpPr>
          <p:nvPr/>
        </p:nvGrpSpPr>
        <p:grpSpPr bwMode="auto">
          <a:xfrm>
            <a:off x="6324600" y="2133600"/>
            <a:ext cx="1981200" cy="528638"/>
            <a:chOff x="4128" y="1488"/>
            <a:chExt cx="1248" cy="333"/>
          </a:xfrm>
        </p:grpSpPr>
        <p:graphicFrame>
          <p:nvGraphicFramePr>
            <p:cNvPr id="58387" name="Object 19"/>
            <p:cNvGraphicFramePr>
              <a:graphicFrameLocks noChangeAspect="1"/>
            </p:cNvGraphicFramePr>
            <p:nvPr/>
          </p:nvGraphicFramePr>
          <p:xfrm>
            <a:off x="4464" y="1536"/>
            <a:ext cx="7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6" name="Equation" r:id="rId23" imgW="1231560" imgH="330120" progId="Equation.3">
                    <p:embed/>
                  </p:oleObj>
                </mc:Choice>
                <mc:Fallback>
                  <p:oleObj name="Equation" r:id="rId23" imgW="1231560" imgH="33012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536"/>
                          <a:ext cx="7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4128" y="1488"/>
              <a:ext cx="1248" cy="33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令</a:t>
              </a:r>
            </a:p>
          </p:txBody>
        </p:sp>
      </p:grpSp>
      <p:graphicFrame>
        <p:nvGraphicFramePr>
          <p:cNvPr id="58389" name="Object 21"/>
          <p:cNvGraphicFramePr>
            <a:graphicFrameLocks noChangeAspect="1"/>
          </p:cNvGraphicFramePr>
          <p:nvPr/>
        </p:nvGraphicFramePr>
        <p:xfrm>
          <a:off x="2171700" y="4483100"/>
          <a:ext cx="433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7" name="Equation" r:id="rId25" imgW="4330440" imgH="850680" progId="Equation.3">
                  <p:embed/>
                </p:oleObj>
              </mc:Choice>
              <mc:Fallback>
                <p:oleObj name="Equation" r:id="rId25" imgW="4330440" imgH="850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483100"/>
                        <a:ext cx="433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22"/>
          <p:cNvGraphicFramePr>
            <a:graphicFrameLocks noChangeAspect="1"/>
          </p:cNvGraphicFramePr>
          <p:nvPr/>
        </p:nvGraphicFramePr>
        <p:xfrm>
          <a:off x="1527175" y="1430338"/>
          <a:ext cx="292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8" name="Equation" r:id="rId27" imgW="2920680" imgH="444240" progId="Equation.3">
                  <p:embed/>
                </p:oleObj>
              </mc:Choice>
              <mc:Fallback>
                <p:oleObj name="Equation" r:id="rId27" imgW="292068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1430338"/>
                        <a:ext cx="292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/>
          <p:cNvGraphicFramePr>
            <a:graphicFrameLocks noChangeAspect="1"/>
          </p:cNvGraphicFramePr>
          <p:nvPr/>
        </p:nvGraphicFramePr>
        <p:xfrm>
          <a:off x="5638800" y="1430338"/>
          <a:ext cx="292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9" name="Equation" r:id="rId29" imgW="2920680" imgH="444240" progId="Equation.3">
                  <p:embed/>
                </p:oleObj>
              </mc:Choice>
              <mc:Fallback>
                <p:oleObj name="Equation" r:id="rId29" imgW="292068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30338"/>
                        <a:ext cx="292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27"/>
          <p:cNvGraphicFramePr>
            <a:graphicFrameLocks noChangeAspect="1"/>
          </p:cNvGraphicFramePr>
          <p:nvPr/>
        </p:nvGraphicFramePr>
        <p:xfrm>
          <a:off x="2387600" y="3670300"/>
          <a:ext cx="4953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0" name="Equation" r:id="rId31" imgW="4952880" imgH="749160" progId="Equation.3">
                  <p:embed/>
                </p:oleObj>
              </mc:Choice>
              <mc:Fallback>
                <p:oleObj name="Equation" r:id="rId31" imgW="4952880" imgH="749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3670300"/>
                        <a:ext cx="4953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Object 30"/>
          <p:cNvGraphicFramePr>
            <a:graphicFrameLocks noChangeAspect="1"/>
          </p:cNvGraphicFramePr>
          <p:nvPr/>
        </p:nvGraphicFramePr>
        <p:xfrm>
          <a:off x="457200" y="850900"/>
          <a:ext cx="49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1" name="Equation" r:id="rId33" imgW="495000" imgH="444240" progId="Equation.3">
                  <p:embed/>
                </p:oleObj>
              </mc:Choice>
              <mc:Fallback>
                <p:oleObj name="Equation" r:id="rId33" imgW="495000" imgH="4442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50900"/>
                        <a:ext cx="49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2286000" y="3505200"/>
            <a:ext cx="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403" name="Picture 35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8405" name="Picture 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06" name="Picture 3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07" name="Picture 3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08" name="Picture 4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09" name="Picture 4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 autoUpdateAnimBg="0" advAuto="0"/>
      <p:bldP spid="58373" grpId="0" build="p" autoUpdateAnimBg="0"/>
      <p:bldP spid="58375" grpId="0" build="p" autoUpdateAnimBg="0"/>
      <p:bldP spid="58377" grpId="0" build="p" autoUpdateAnimBg="0" advAuto="0"/>
      <p:bldP spid="58379" grpId="0" build="p" autoUpdateAnimBg="0"/>
      <p:bldP spid="5840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37338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傅里叶 </a:t>
            </a:r>
            <a:r>
              <a:rPr lang="en-US" altLang="zh-CN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(1768 – 1830)</a:t>
            </a: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V="1">
            <a:off x="1212850" y="1066800"/>
            <a:ext cx="351155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208088" y="12954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法国数学家</a:t>
            </a:r>
            <a:r>
              <a:rPr lang="en-US" altLang="zh-CN"/>
              <a:t>. 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189288" y="1281113"/>
            <a:ext cx="3473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他的著作</a:t>
            </a:r>
            <a:r>
              <a:rPr lang="en-US" altLang="zh-CN"/>
              <a:t>《</a:t>
            </a:r>
            <a:r>
              <a:rPr lang="zh-CN" altLang="en-US"/>
              <a:t>热的解析 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704850" y="1882775"/>
            <a:ext cx="602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理论</a:t>
            </a:r>
            <a:r>
              <a:rPr lang="en-US" altLang="zh-CN"/>
              <a:t>》(1822) </a:t>
            </a:r>
            <a:r>
              <a:rPr lang="zh-CN" altLang="en-US"/>
              <a:t>是数学史上一部经典性  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697038" y="2514600"/>
            <a:ext cx="489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书中系统的运用了三角级数和 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704850" y="312420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三角积分</a:t>
            </a:r>
            <a:r>
              <a:rPr lang="en-US" altLang="zh-CN"/>
              <a:t>, 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414588" y="3101975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他的学生将它们命名为傅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704850" y="3765550"/>
            <a:ext cx="391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里叶级数和傅里叶积分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r>
              <a:rPr lang="en-US" altLang="zh-CN"/>
              <a:t> 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704850" y="4419600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最卓越的工具</a:t>
            </a:r>
            <a:r>
              <a:rPr lang="en-US" altLang="zh-CN"/>
              <a:t>. 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3049588" y="4419600"/>
            <a:ext cx="596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以后以傅里叶著作为基础发展起来的 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704850" y="2506663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文献</a:t>
            </a:r>
            <a:r>
              <a:rPr lang="en-US" altLang="zh-CN"/>
              <a:t>, 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4440238" y="3748088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他深信数学是解决实际问题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704850" y="5037138"/>
            <a:ext cx="809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傅里叶分析对近代数学以及物理和工程技术的发展 </a:t>
            </a:r>
          </a:p>
        </p:txBody>
      </p:sp>
      <p:grpSp>
        <p:nvGrpSpPr>
          <p:cNvPr id="61456" name="Group 16"/>
          <p:cNvGrpSpPr>
            <a:grpSpLocks/>
          </p:cNvGrpSpPr>
          <p:nvPr/>
        </p:nvGrpSpPr>
        <p:grpSpPr bwMode="auto">
          <a:xfrm>
            <a:off x="6858000" y="949325"/>
            <a:ext cx="1828800" cy="2555875"/>
            <a:chOff x="4320" y="2208"/>
            <a:chExt cx="1152" cy="1610"/>
          </a:xfrm>
        </p:grpSpPr>
        <p:pic>
          <p:nvPicPr>
            <p:cNvPr id="61457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" y="2304"/>
              <a:ext cx="1022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458" name="Freeform 18"/>
            <p:cNvSpPr>
              <a:spLocks/>
            </p:cNvSpPr>
            <p:nvPr/>
          </p:nvSpPr>
          <p:spPr bwMode="auto">
            <a:xfrm>
              <a:off x="4320" y="2208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59" name="Group 19"/>
            <p:cNvGrpSpPr>
              <a:grpSpLocks/>
            </p:cNvGrpSpPr>
            <p:nvPr/>
          </p:nvGrpSpPr>
          <p:grpSpPr bwMode="auto">
            <a:xfrm>
              <a:off x="4320" y="2208"/>
              <a:ext cx="1152" cy="1610"/>
              <a:chOff x="4320" y="2208"/>
              <a:chExt cx="1152" cy="1474"/>
            </a:xfrm>
          </p:grpSpPr>
          <p:sp>
            <p:nvSpPr>
              <p:cNvPr id="61460" name="Freeform 20"/>
              <p:cNvSpPr>
                <a:spLocks/>
              </p:cNvSpPr>
              <p:nvPr/>
            </p:nvSpPr>
            <p:spPr bwMode="auto">
              <a:xfrm>
                <a:off x="4320" y="2208"/>
                <a:ext cx="96" cy="1474"/>
              </a:xfrm>
              <a:custGeom>
                <a:avLst/>
                <a:gdLst>
                  <a:gd name="T0" fmla="*/ 0 w 192"/>
                  <a:gd name="T1" fmla="*/ 0 h 3552"/>
                  <a:gd name="T2" fmla="*/ 192 w 192"/>
                  <a:gd name="T3" fmla="*/ 192 h 3552"/>
                  <a:gd name="T4" fmla="*/ 192 w 192"/>
                  <a:gd name="T5" fmla="*/ 3360 h 3552"/>
                  <a:gd name="T6" fmla="*/ 0 w 192"/>
                  <a:gd name="T7" fmla="*/ 3552 h 3552"/>
                  <a:gd name="T8" fmla="*/ 0 w 192"/>
                  <a:gd name="T9" fmla="*/ 0 h 3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1" name="Freeform 21"/>
              <p:cNvSpPr>
                <a:spLocks/>
              </p:cNvSpPr>
              <p:nvPr/>
            </p:nvSpPr>
            <p:spPr bwMode="auto">
              <a:xfrm flipH="1" flipV="1">
                <a:off x="5376" y="2208"/>
                <a:ext cx="96" cy="1474"/>
              </a:xfrm>
              <a:custGeom>
                <a:avLst/>
                <a:gdLst>
                  <a:gd name="T0" fmla="*/ 0 w 192"/>
                  <a:gd name="T1" fmla="*/ 0 h 3552"/>
                  <a:gd name="T2" fmla="*/ 192 w 192"/>
                  <a:gd name="T3" fmla="*/ 192 h 3552"/>
                  <a:gd name="T4" fmla="*/ 192 w 192"/>
                  <a:gd name="T5" fmla="*/ 3360 h 3552"/>
                  <a:gd name="T6" fmla="*/ 0 w 192"/>
                  <a:gd name="T7" fmla="*/ 3552 h 3552"/>
                  <a:gd name="T8" fmla="*/ 0 w 192"/>
                  <a:gd name="T9" fmla="*/ 0 h 3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62" name="Freeform 22"/>
            <p:cNvSpPr>
              <a:spLocks/>
            </p:cNvSpPr>
            <p:nvPr/>
          </p:nvSpPr>
          <p:spPr bwMode="auto">
            <a:xfrm flipV="1">
              <a:off x="4320" y="3722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704850" y="5646738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都产生了深远的影响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autoUpdateAnimBg="0"/>
      <p:bldP spid="61445" grpId="0" build="p" autoUpdateAnimBg="0"/>
      <p:bldP spid="61446" grpId="0" build="p" autoUpdateAnimBg="0" advAuto="0"/>
      <p:bldP spid="61447" grpId="0" build="p" autoUpdateAnimBg="0"/>
      <p:bldP spid="61448" grpId="0" build="p" autoUpdateAnimBg="0" advAuto="0"/>
      <p:bldP spid="61449" grpId="0" build="p" autoUpdateAnimBg="0"/>
      <p:bldP spid="61450" grpId="0" build="p" autoUpdateAnimBg="0" advAuto="0"/>
      <p:bldP spid="61451" grpId="0" build="p" autoUpdateAnimBg="0" advAuto="0"/>
      <p:bldP spid="61452" grpId="0" build="p" autoUpdateAnimBg="0"/>
      <p:bldP spid="61453" grpId="0" build="p" autoUpdateAnimBg="0" advAuto="0"/>
      <p:bldP spid="61454" grpId="0" build="p" autoUpdateAnimBg="0"/>
      <p:bldP spid="61455" grpId="0" build="p" autoUpdateAnimBg="0"/>
      <p:bldP spid="61463" grpId="0" build="p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41148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狄利克雷 </a:t>
            </a:r>
            <a:r>
              <a:rPr lang="en-US" altLang="zh-CN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(18 05 – 1859)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6851650" y="762000"/>
            <a:ext cx="1828800" cy="2590800"/>
            <a:chOff x="4316" y="480"/>
            <a:chExt cx="1152" cy="1632"/>
          </a:xfrm>
        </p:grpSpPr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576"/>
              <a:ext cx="963" cy="1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493" name="Freeform 5"/>
            <p:cNvSpPr>
              <a:spLocks/>
            </p:cNvSpPr>
            <p:nvPr/>
          </p:nvSpPr>
          <p:spPr bwMode="auto">
            <a:xfrm>
              <a:off x="4316" y="480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4" name="Freeform 6"/>
            <p:cNvSpPr>
              <a:spLocks/>
            </p:cNvSpPr>
            <p:nvPr/>
          </p:nvSpPr>
          <p:spPr bwMode="auto">
            <a:xfrm>
              <a:off x="4316" y="480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5" name="Freeform 7"/>
            <p:cNvSpPr>
              <a:spLocks/>
            </p:cNvSpPr>
            <p:nvPr/>
          </p:nvSpPr>
          <p:spPr bwMode="auto">
            <a:xfrm flipH="1" flipV="1">
              <a:off x="5372" y="480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6" name="Freeform 8"/>
            <p:cNvSpPr>
              <a:spLocks/>
            </p:cNvSpPr>
            <p:nvPr/>
          </p:nvSpPr>
          <p:spPr bwMode="auto">
            <a:xfrm flipV="1">
              <a:off x="4316" y="2016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497" name="Line 9"/>
          <p:cNvSpPr>
            <a:spLocks noChangeShapeType="1"/>
          </p:cNvSpPr>
          <p:nvPr/>
        </p:nvSpPr>
        <p:spPr bwMode="auto">
          <a:xfrm flipV="1">
            <a:off x="1136650" y="1066800"/>
            <a:ext cx="342900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111250" y="12954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德国数学家</a:t>
            </a:r>
            <a:r>
              <a:rPr lang="en-US" altLang="zh-CN"/>
              <a:t>. 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092450" y="1295400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对数论</a:t>
            </a:r>
            <a:r>
              <a:rPr lang="en-US" altLang="zh-CN"/>
              <a:t>, </a:t>
            </a:r>
            <a:r>
              <a:rPr lang="zh-CN" altLang="en-US"/>
              <a:t>数学分析和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698500" y="1919288"/>
            <a:ext cx="391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数学物理有突出的贡献</a:t>
            </a:r>
            <a:r>
              <a:rPr lang="en-US" altLang="zh-CN"/>
              <a:t>, 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4425950" y="1933575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是解析数论 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2971800" y="2528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他是最早提倡严格化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679450" y="313848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方法的数学家</a:t>
            </a:r>
            <a:r>
              <a:rPr lang="en-US" altLang="zh-CN"/>
              <a:t>.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609600" y="3724275"/>
            <a:ext cx="7532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函数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的傅里叶级数收敛的第一个充分条件</a:t>
            </a:r>
            <a:r>
              <a:rPr lang="en-US" altLang="zh-CN"/>
              <a:t>; 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609600" y="4295775"/>
            <a:ext cx="782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了改变绝对收敛级数中项的顺序不影响级数的和</a:t>
            </a:r>
            <a:r>
              <a:rPr lang="en-US" altLang="zh-CN"/>
              <a:t>, 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609600" y="4891088"/>
            <a:ext cx="667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举例说明条件收敛级数不具有这样的性质</a:t>
            </a:r>
            <a:r>
              <a:rPr lang="en-US" altLang="zh-CN"/>
              <a:t>.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7207250" y="48895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他的主要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685800" y="2543175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的创始人之一</a:t>
            </a:r>
            <a:r>
              <a:rPr lang="en-US" altLang="zh-CN"/>
              <a:t>, 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8299450" y="42814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并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685800" y="5500688"/>
            <a:ext cx="7445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论文都收在</a:t>
            </a:r>
            <a:r>
              <a:rPr lang="en-US" altLang="zh-CN"/>
              <a:t>《</a:t>
            </a:r>
            <a:r>
              <a:rPr lang="zh-CN" altLang="en-US"/>
              <a:t>狄利克雷论文集 </a:t>
            </a:r>
            <a:r>
              <a:rPr lang="en-US" altLang="zh-CN"/>
              <a:t>(1889</a:t>
            </a:r>
            <a:r>
              <a:rPr lang="zh-CN" altLang="en-US">
                <a:ea typeface="黑体" panose="02010609060101010101" pitchFamily="49" charset="-122"/>
              </a:rPr>
              <a:t>一</a:t>
            </a:r>
            <a:r>
              <a:rPr lang="en-US" altLang="zh-CN"/>
              <a:t>1897)</a:t>
            </a:r>
            <a:r>
              <a:rPr lang="zh-CN" altLang="en-US"/>
              <a:t>中</a:t>
            </a:r>
            <a:r>
              <a:rPr lang="en-US" altLang="zh-CN"/>
              <a:t>. 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3032125" y="31289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1829</a:t>
            </a:r>
            <a:r>
              <a:rPr lang="zh-CN" altLang="en-US"/>
              <a:t>年他得到了给定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7924800" y="3716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证明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8" grpId="0" build="p" autoUpdateAnimBg="0"/>
      <p:bldP spid="63499" grpId="0" build="p" autoUpdateAnimBg="0"/>
      <p:bldP spid="63500" grpId="0" build="p" autoUpdateAnimBg="0" advAuto="0"/>
      <p:bldP spid="63501" grpId="0" build="p" autoUpdateAnimBg="0" advAuto="0"/>
      <p:bldP spid="63502" grpId="0" build="p" autoUpdateAnimBg="0"/>
      <p:bldP spid="63503" grpId="0" build="p" autoUpdateAnimBg="0" advAuto="0"/>
      <p:bldP spid="63504" grpId="0" build="p" autoUpdateAnimBg="0" advAuto="0"/>
      <p:bldP spid="63505" grpId="0" build="p" autoUpdateAnimBg="0" advAuto="0"/>
      <p:bldP spid="63506" grpId="0" build="p" autoUpdateAnimBg="0" advAuto="0"/>
      <p:bldP spid="63507" grpId="0" build="p" autoUpdateAnimBg="0"/>
      <p:bldP spid="63508" grpId="0" build="p" autoUpdateAnimBg="0" advAuto="0"/>
      <p:bldP spid="63509" grpId="0" build="p" autoUpdateAnimBg="0"/>
      <p:bldP spid="63510" grpId="0" build="p" autoUpdateAnimBg="0" advAuto="0"/>
      <p:bldP spid="63511" grpId="0" build="p" autoUpdateAnimBg="0"/>
      <p:bldP spid="6351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838200" y="4724400"/>
            <a:ext cx="71628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42888" y="10683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上的积分不等于 </a:t>
            </a:r>
            <a:r>
              <a:rPr lang="en-US" altLang="zh-CN"/>
              <a:t>0 .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7840663" y="533400"/>
          <a:ext cx="10842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3" imgW="1091880" imgH="393480" progId="Equation.3">
                  <p:embed/>
                </p:oleObj>
              </mc:Choice>
              <mc:Fallback>
                <p:oleObj name="Equation" r:id="rId3" imgW="10918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663" y="533400"/>
                        <a:ext cx="10842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159000" y="1652588"/>
          <a:ext cx="19510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5" imgW="2108160" imgH="711000" progId="Equation.3">
                  <p:embed/>
                </p:oleObj>
              </mc:Choice>
              <mc:Fallback>
                <p:oleObj name="Equation" r:id="rId5" imgW="21081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652588"/>
                        <a:ext cx="195103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159000" y="3354388"/>
          <a:ext cx="1968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7" imgW="1968480" imgH="711000" progId="Equation.3">
                  <p:embed/>
                </p:oleObj>
              </mc:Choice>
              <mc:Fallback>
                <p:oleObj name="Equation" r:id="rId7" imgW="196848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354388"/>
                        <a:ext cx="1968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159000" y="2478088"/>
          <a:ext cx="191452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9" imgW="2070000" imgH="711000" progId="Equation.3">
                  <p:embed/>
                </p:oleObj>
              </mc:Choice>
              <mc:Fallback>
                <p:oleObj name="Equation" r:id="rId9" imgW="207000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478088"/>
                        <a:ext cx="191452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5029200" y="3049588"/>
          <a:ext cx="19637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11" imgW="1981080" imgH="406080" progId="Equation.3">
                  <p:embed/>
                </p:oleObj>
              </mc:Choice>
              <mc:Fallback>
                <p:oleObj name="Equation" r:id="rId11" imgW="198108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49588"/>
                        <a:ext cx="19637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1136650" y="4940300"/>
          <a:ext cx="3211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13" imgW="3213000" imgH="850680" progId="Equation.3">
                  <p:embed/>
                </p:oleObj>
              </mc:Choice>
              <mc:Fallback>
                <p:oleObj name="Equation" r:id="rId13" imgW="3213000" imgH="850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4940300"/>
                        <a:ext cx="32115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4605338" y="4940300"/>
          <a:ext cx="29956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15" imgW="2997000" imgH="850680" progId="Equation.3">
                  <p:embed/>
                </p:oleObj>
              </mc:Choice>
              <mc:Fallback>
                <p:oleObj name="Equation" r:id="rId15" imgW="299700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4940300"/>
                        <a:ext cx="29956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3443288" y="1068388"/>
            <a:ext cx="1509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且有 </a:t>
            </a:r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4191000" y="2744788"/>
          <a:ext cx="5524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17" imgW="558720" imgH="241200" progId="Equation.3">
                  <p:embed/>
                </p:oleObj>
              </mc:Choice>
              <mc:Fallback>
                <p:oleObj name="Equation" r:id="rId17" imgW="55872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744788"/>
                        <a:ext cx="5524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4191000" y="3644900"/>
          <a:ext cx="558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19" imgW="558720" imgH="241200" progId="Equation.3">
                  <p:embed/>
                </p:oleObj>
              </mc:Choice>
              <mc:Fallback>
                <p:oleObj name="Equation" r:id="rId19" imgW="558720" imgH="24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644900"/>
                        <a:ext cx="558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09600" y="447675"/>
            <a:ext cx="738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但是在三角函数系中两个相同的函数的乘积在 </a:t>
            </a:r>
          </a:p>
        </p:txBody>
      </p:sp>
      <p:pic>
        <p:nvPicPr>
          <p:cNvPr id="10259" name="Picture 19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0261" name="Picture 2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2" name="Picture 2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3" name="Picture 2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4" name="Picture 2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5" name="Picture 2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 animBg="1"/>
      <p:bldP spid="10243" grpId="0" build="p" autoUpdateAnimBg="0" advAuto="0"/>
      <p:bldP spid="1025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152400"/>
            <a:ext cx="7369175" cy="685800"/>
          </a:xfrm>
        </p:spPr>
        <p:txBody>
          <a:bodyPr/>
          <a:lstStyle/>
          <a:p>
            <a:pPr algn="l"/>
            <a:r>
              <a:rPr lang="zh-CN" altLang="en-US" sz="3200" b="1" dirty="0">
                <a:ea typeface="楷体_GB2312" panose="02010609030101010101" pitchFamily="49" charset="-122"/>
              </a:rPr>
              <a:t>二、</a:t>
            </a:r>
            <a:r>
              <a:rPr lang="zh-CN" altLang="en-US" sz="3200" b="1" dirty="0">
                <a:ea typeface="楷体_GB2312" panose="02010609030101010101" pitchFamily="49" charset="-122"/>
                <a:sym typeface="Symbol" panose="05050102010706020507" pitchFamily="18" charset="2"/>
              </a:rPr>
              <a:t>函数展开成傅里</a:t>
            </a:r>
            <a:r>
              <a:rPr lang="zh-CN" altLang="en-US" sz="3200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叶（</a:t>
            </a:r>
            <a:r>
              <a:rPr lang="en-US" altLang="zh-CN" sz="3200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Fourier</a:t>
            </a:r>
            <a:r>
              <a:rPr lang="zh-CN" altLang="en-US" sz="3200" b="1" dirty="0" smtClean="0">
                <a:ea typeface="楷体_GB2312" panose="02010609030101010101" pitchFamily="49" charset="-122"/>
                <a:sym typeface="Symbol" panose="05050102010706020507" pitchFamily="18" charset="2"/>
              </a:rPr>
              <a:t>）级数</a:t>
            </a:r>
            <a:endParaRPr lang="zh-CN" altLang="en-US" sz="2800" dirty="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88963" y="81915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 </a:t>
            </a:r>
            <a:r>
              <a:rPr lang="en-US" altLang="zh-CN" b="1">
                <a:solidFill>
                  <a:schemeClr val="tx2"/>
                </a:solidFill>
              </a:rPr>
              <a:t>2 .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是周期为 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zh-CN" altLang="en-US">
                <a:sym typeface="Symbol" panose="05050102010706020507" pitchFamily="18" charset="2"/>
              </a:rPr>
              <a:t>的周期函数 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且</a:t>
            </a:r>
            <a:endParaRPr lang="zh-CN" altLang="en-US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554163" y="1231900"/>
          <a:ext cx="53800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5384520" imgH="1054080" progId="Equation.3">
                  <p:embed/>
                </p:oleObj>
              </mc:Choice>
              <mc:Fallback>
                <p:oleObj name="Equation" r:id="rId3" imgW="538452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1231900"/>
                        <a:ext cx="53800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04800" y="22860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右端级数可逐项积分</a:t>
            </a:r>
            <a:r>
              <a:rPr lang="en-US" altLang="zh-CN"/>
              <a:t>, </a:t>
            </a:r>
            <a:r>
              <a:rPr lang="zh-CN" altLang="en-US"/>
              <a:t>则有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414463" y="3060700"/>
          <a:ext cx="56673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公式" r:id="rId5" imgW="190440" imgH="406080" progId="Equation.3">
                  <p:embed/>
                </p:oleObj>
              </mc:Choice>
              <mc:Fallback>
                <p:oleObj name="公式" r:id="rId5" imgW="19044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3060700"/>
                        <a:ext cx="56673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768475" y="2819400"/>
          <a:ext cx="57753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7" imgW="5778360" imgH="774360" progId="Equation.3">
                  <p:embed/>
                </p:oleObj>
              </mc:Choice>
              <mc:Fallback>
                <p:oleObj name="Equation" r:id="rId7" imgW="5778360" imgH="774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2819400"/>
                        <a:ext cx="57753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828800" y="3594100"/>
          <a:ext cx="56991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9" imgW="5702040" imgH="774360" progId="Equation.3">
                  <p:embed/>
                </p:oleObj>
              </mc:Choice>
              <mc:Fallback>
                <p:oleObj name="Equation" r:id="rId9" imgW="5702040" imgH="774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94100"/>
                        <a:ext cx="56991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84200" y="4419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由定理条件</a:t>
            </a:r>
            <a:r>
              <a:rPr lang="en-US" altLang="zh-CN"/>
              <a:t>,</a:t>
            </a: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536575" y="4876800"/>
          <a:ext cx="83026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11" imgW="8305560" imgH="1104840" progId="Equation.3">
                  <p:embed/>
                </p:oleObj>
              </mc:Choice>
              <mc:Fallback>
                <p:oleObj name="Equation" r:id="rId11" imgW="8305560" imgH="1104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876800"/>
                        <a:ext cx="83026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2006600" y="59436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13" imgW="888840" imgH="444240" progId="Equation.3">
                  <p:embed/>
                </p:oleObj>
              </mc:Choice>
              <mc:Fallback>
                <p:oleObj name="Equation" r:id="rId13" imgW="88884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59436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7848600" y="1447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anose="02010609060101010101" pitchFamily="49" charset="-122"/>
              </a:rPr>
              <a:t>①</a:t>
            </a:r>
            <a:endParaRPr lang="en-US" altLang="zh-CN">
              <a:ea typeface="仿宋_GB2312" panose="02010609030101010101" pitchFamily="49" charset="-122"/>
            </a:endParaRP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7924800" y="3367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anose="02010609060101010101" pitchFamily="49" charset="-122"/>
              </a:rPr>
              <a:t>②</a:t>
            </a:r>
            <a:endParaRPr lang="en-US" altLang="zh-CN">
              <a:ea typeface="仿宋_GB2312" panose="02010609030101010101" pitchFamily="49" charset="-122"/>
            </a:endParaRP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4397375" y="4495800"/>
          <a:ext cx="10890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15" imgW="1091880" imgH="393480" progId="Equation.3">
                  <p:embed/>
                </p:oleObj>
              </mc:Choice>
              <mc:Fallback>
                <p:oleObj name="Equation" r:id="rId15" imgW="109188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4495800"/>
                        <a:ext cx="10890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3152775" y="44005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对①在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5480050" y="4433888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逐项积分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pic>
        <p:nvPicPr>
          <p:cNvPr id="11288" name="Picture 24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290" name="Picture 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1" name="Picture 2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2" name="Picture 2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3" name="Picture 2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4" name="Picture 3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71" grpId="0" autoUpdateAnimBg="0"/>
      <p:bldP spid="11276" grpId="0" build="p" autoUpdateAnimBg="0"/>
      <p:bldP spid="11280" grpId="0" autoUpdateAnimBg="0"/>
      <p:bldP spid="11283" grpId="0" build="p" autoUpdateAnimBg="0"/>
      <p:bldP spid="11284" grpId="0" build="p" autoUpdateAnimBg="0"/>
      <p:bldP spid="11285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85800" y="1066800"/>
          <a:ext cx="5559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3" imgW="5562360" imgH="863280" progId="Equation.3">
                  <p:embed/>
                </p:oleObj>
              </mc:Choice>
              <mc:Fallback>
                <p:oleObj name="Equation" r:id="rId3" imgW="5562360" imgH="863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66800"/>
                        <a:ext cx="5559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397000" y="1917700"/>
          <a:ext cx="96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5" imgW="965160" imgH="1054080" progId="Equation.3">
                  <p:embed/>
                </p:oleObj>
              </mc:Choice>
              <mc:Fallback>
                <p:oleObj name="Equation" r:id="rId5" imgW="96516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917700"/>
                        <a:ext cx="965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197100" y="2057400"/>
          <a:ext cx="3441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7" imgW="3441600" imgH="774360" progId="Equation.3">
                  <p:embed/>
                </p:oleObj>
              </mc:Choice>
              <mc:Fallback>
                <p:oleObj name="Equation" r:id="rId7" imgW="3441600" imgH="774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057400"/>
                        <a:ext cx="3441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5676900" y="2057400"/>
          <a:ext cx="3086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9" imgW="3085920" imgH="774360" progId="Equation.3">
                  <p:embed/>
                </p:oleObj>
              </mc:Choice>
              <mc:Fallback>
                <p:oleObj name="Equation" r:id="rId9" imgW="3085920" imgH="774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2057400"/>
                        <a:ext cx="3086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219200" y="3048000"/>
          <a:ext cx="2743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11" imgW="2743200" imgH="774360" progId="Equation.3">
                  <p:embed/>
                </p:oleObj>
              </mc:Choice>
              <mc:Fallback>
                <p:oleObj name="Equation" r:id="rId11" imgW="2743200" imgH="774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2743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4038600" y="3200400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13" imgW="901440" imgH="444240" progId="Equation.3">
                  <p:embed/>
                </p:oleObj>
              </mc:Choice>
              <mc:Fallback>
                <p:oleObj name="Equation" r:id="rId13" imgW="90144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90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914400" y="3886200"/>
          <a:ext cx="424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15" imgW="4241520" imgH="850680" progId="Equation.3">
                  <p:embed/>
                </p:oleObj>
              </mc:Choice>
              <mc:Fallback>
                <p:oleObj name="Equation" r:id="rId15" imgW="4241520" imgH="850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4241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5410200" y="4114800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17" imgW="1955520" imgH="406080" progId="Equation.3">
                  <p:embed/>
                </p:oleObj>
              </mc:Choice>
              <mc:Fallback>
                <p:oleObj name="Equation" r:id="rId17" imgW="195552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14800"/>
                        <a:ext cx="195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867400" y="32131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楷体_GB2312" panose="02010609030101010101" pitchFamily="49" charset="-122"/>
              </a:rPr>
              <a:t>(</a:t>
            </a:r>
            <a:r>
              <a:rPr lang="zh-CN" altLang="en-US" sz="2400">
                <a:solidFill>
                  <a:schemeClr val="accent2"/>
                </a:solidFill>
                <a:latin typeface="楷体_GB2312" panose="02010609030101010101" pitchFamily="49" charset="-122"/>
              </a:rPr>
              <a:t>利用正交性</a:t>
            </a:r>
            <a:r>
              <a:rPr lang="en-US" altLang="zh-CN" sz="2400">
                <a:solidFill>
                  <a:schemeClr val="accent2"/>
                </a:solidFill>
                <a:latin typeface="楷体_GB2312" panose="02010609030101010101" pitchFamily="49" charset="-122"/>
              </a:rPr>
              <a:t>)</a:t>
            </a: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8648700" y="1981200"/>
          <a:ext cx="26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19" imgW="266400" imgH="888840" progId="Equation.3">
                  <p:embed/>
                </p:oleObj>
              </mc:Choice>
              <mc:Fallback>
                <p:oleObj name="Equation" r:id="rId19" imgW="266400" imgH="8888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8700" y="1981200"/>
                        <a:ext cx="266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527175" y="5397500"/>
          <a:ext cx="5788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21" imgW="5790960" imgH="850680" progId="Equation.3">
                  <p:embed/>
                </p:oleObj>
              </mc:Choice>
              <mc:Fallback>
                <p:oleObj name="Equation" r:id="rId21" imgW="579096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5397500"/>
                        <a:ext cx="5788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800100" y="301625"/>
          <a:ext cx="323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23" imgW="3238200" imgH="850680" progId="Equation.3">
                  <p:embed/>
                </p:oleObj>
              </mc:Choice>
              <mc:Fallback>
                <p:oleObj name="Equation" r:id="rId23" imgW="3238200" imgH="8506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01625"/>
                        <a:ext cx="323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838200" y="480218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类似地</a:t>
            </a:r>
            <a:r>
              <a:rPr lang="en-US" altLang="zh-CN"/>
              <a:t>, </a:t>
            </a:r>
            <a:r>
              <a:rPr lang="zh-CN" altLang="en-US"/>
              <a:t>用 </a:t>
            </a:r>
            <a:r>
              <a:rPr lang="en-US" altLang="zh-CN"/>
              <a:t>sin </a:t>
            </a:r>
            <a:r>
              <a:rPr lang="en-US" altLang="zh-CN" i="1"/>
              <a:t>k x</a:t>
            </a:r>
            <a:r>
              <a:rPr lang="en-US" altLang="zh-CN"/>
              <a:t> </a:t>
            </a:r>
            <a:r>
              <a:rPr lang="zh-CN" altLang="en-US"/>
              <a:t>乘 </a:t>
            </a:r>
            <a:r>
              <a:rPr lang="zh-CN" altLang="en-US">
                <a:ea typeface="黑体" panose="02010609060101010101" pitchFamily="49" charset="-122"/>
              </a:rPr>
              <a:t>① </a:t>
            </a:r>
            <a:r>
              <a:rPr lang="zh-CN" altLang="en-US"/>
              <a:t>式两边</a:t>
            </a:r>
            <a:r>
              <a:rPr lang="en-US" altLang="zh-CN"/>
              <a:t>, </a:t>
            </a:r>
            <a:r>
              <a:rPr lang="zh-CN" altLang="en-US"/>
              <a:t>再逐项积分可得</a:t>
            </a:r>
          </a:p>
        </p:txBody>
      </p:sp>
      <p:pic>
        <p:nvPicPr>
          <p:cNvPr id="12316" name="Picture 28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2318" name="Picture 3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9" name="Picture 3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0" name="Picture 3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1" name="Picture 3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2" name="Picture 3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 autoUpdateAnimBg="0"/>
      <p:bldP spid="1229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381000" y="496728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叶系数为系数的三角级数 </a:t>
            </a:r>
            <a:r>
              <a:rPr lang="zh-CN" altLang="en-US">
                <a:ea typeface="黑体" panose="02010609060101010101" pitchFamily="49" charset="-122"/>
              </a:rPr>
              <a:t>① </a:t>
            </a:r>
            <a:r>
              <a:rPr lang="zh-CN" altLang="en-US"/>
              <a:t>称为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143000" y="43053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傅</a:t>
            </a:r>
            <a:r>
              <a:rPr lang="zh-CN" altLang="en-US" b="1">
                <a:solidFill>
                  <a:schemeClr val="tx2"/>
                </a:solidFill>
                <a:sym typeface="Symbol" panose="05050102010706020507" pitchFamily="18" charset="2"/>
              </a:rPr>
              <a:t>里</a:t>
            </a:r>
            <a:r>
              <a:rPr lang="zh-CN" altLang="en-US" b="1">
                <a:solidFill>
                  <a:schemeClr val="tx2"/>
                </a:solidFill>
              </a:rPr>
              <a:t>叶系数 </a:t>
            </a:r>
            <a:r>
              <a:rPr lang="en-US" altLang="zh-CN" b="1">
                <a:solidFill>
                  <a:schemeClr val="tx2"/>
                </a:solidFill>
              </a:rPr>
              <a:t>;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089025" y="190500"/>
          <a:ext cx="5499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4" imgW="5499000" imgH="1015920" progId="Equation.3">
                  <p:embed/>
                </p:oleObj>
              </mc:Choice>
              <mc:Fallback>
                <p:oleObj name="Equation" r:id="rId4" imgW="5499000" imgH="1015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190500"/>
                        <a:ext cx="5499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363663" y="1295400"/>
          <a:ext cx="60277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6" imgW="6032160" imgH="850680" progId="Equation.3">
                  <p:embed/>
                </p:oleObj>
              </mc:Choice>
              <mc:Fallback>
                <p:oleObj name="Equation" r:id="rId6" imgW="603216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1295400"/>
                        <a:ext cx="60277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62000" y="36718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由公式 </a:t>
            </a:r>
            <a:r>
              <a:rPr lang="zh-CN" altLang="en-US">
                <a:ea typeface="黑体" panose="02010609060101010101" pitchFamily="49" charset="-122"/>
              </a:rPr>
              <a:t>② </a:t>
            </a:r>
            <a:r>
              <a:rPr lang="zh-CN" altLang="en-US"/>
              <a:t>确定的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632200" y="3684588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8" imgW="939600" imgH="444240" progId="Equation.3">
                  <p:embed/>
                </p:oleObj>
              </mc:Choice>
              <mc:Fallback>
                <p:oleObj name="Equation" r:id="rId8" imgW="93960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3684588"/>
                        <a:ext cx="93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848600" y="5207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7924800" y="2071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733800" y="42989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以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4191000" y="43942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10" imgW="736560" imgH="406080" progId="Equation.3">
                  <p:embed/>
                </p:oleObj>
              </mc:Choice>
              <mc:Fallback>
                <p:oleObj name="Equation" r:id="rId10" imgW="7365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942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457200" y="56134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12" imgW="736560" imgH="406080" progId="Equation.3">
                  <p:embed/>
                </p:oleObj>
              </mc:Choice>
              <mc:Fallback>
                <p:oleObj name="Equation" r:id="rId12" imgW="7365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6134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AutoShape 13"/>
          <p:cNvSpPr>
            <a:spLocks/>
          </p:cNvSpPr>
          <p:nvPr/>
        </p:nvSpPr>
        <p:spPr bwMode="auto">
          <a:xfrm>
            <a:off x="990600" y="1524000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1363663" y="2362200"/>
          <a:ext cx="59515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14" imgW="5956200" imgH="850680" progId="Equation.3">
                  <p:embed/>
                </p:oleObj>
              </mc:Choice>
              <mc:Fallback>
                <p:oleObj name="Equation" r:id="rId14" imgW="595620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362200"/>
                        <a:ext cx="59515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4876800" y="42973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219200" y="55626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</a:t>
            </a:r>
            <a:r>
              <a:rPr lang="zh-CN" altLang="en-US" b="1">
                <a:solidFill>
                  <a:schemeClr val="tx2"/>
                </a:solidFill>
              </a:rPr>
              <a:t>傅</a:t>
            </a:r>
            <a:r>
              <a:rPr lang="zh-CN" altLang="en-US" b="1">
                <a:solidFill>
                  <a:schemeClr val="tx2"/>
                </a:solidFill>
                <a:sym typeface="Symbol" panose="05050102010706020507" pitchFamily="18" charset="2"/>
              </a:rPr>
              <a:t>里</a:t>
            </a:r>
            <a:r>
              <a:rPr lang="zh-CN" altLang="en-US" b="1">
                <a:solidFill>
                  <a:schemeClr val="tx2"/>
                </a:solidFill>
              </a:rPr>
              <a:t>叶级数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4495800" y="3657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称为函数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457200" y="43942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16" imgW="736560" imgH="406080" progId="Equation.3">
                  <p:embed/>
                </p:oleObj>
              </mc:Choice>
              <mc:Fallback>
                <p:oleObj name="Equation" r:id="rId16" imgW="73656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942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6705600" y="5791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    </a:t>
            </a: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228600" y="3276600"/>
            <a:ext cx="8915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58" name="Group 46"/>
          <p:cNvGrpSpPr>
            <a:grpSpLocks/>
          </p:cNvGrpSpPr>
          <p:nvPr/>
        </p:nvGrpSpPr>
        <p:grpSpPr bwMode="auto">
          <a:xfrm>
            <a:off x="6858000" y="3505200"/>
            <a:ext cx="1828800" cy="2555875"/>
            <a:chOff x="4320" y="2208"/>
            <a:chExt cx="1152" cy="1610"/>
          </a:xfrm>
        </p:grpSpPr>
        <p:pic>
          <p:nvPicPr>
            <p:cNvPr id="13337" name="Picture 25">
              <a:hlinkClick r:id="" action="ppaction://customshow?id=0&amp;return=true"/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" y="2304"/>
              <a:ext cx="1022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3350" name="Group 38"/>
            <p:cNvGrpSpPr>
              <a:grpSpLocks/>
            </p:cNvGrpSpPr>
            <p:nvPr/>
          </p:nvGrpSpPr>
          <p:grpSpPr bwMode="auto">
            <a:xfrm>
              <a:off x="4320" y="2208"/>
              <a:ext cx="1152" cy="1610"/>
              <a:chOff x="4320" y="2208"/>
              <a:chExt cx="1152" cy="1610"/>
            </a:xfrm>
          </p:grpSpPr>
          <p:sp>
            <p:nvSpPr>
              <p:cNvPr id="13344" name="Freeform 32"/>
              <p:cNvSpPr>
                <a:spLocks/>
              </p:cNvSpPr>
              <p:nvPr/>
            </p:nvSpPr>
            <p:spPr bwMode="auto">
              <a:xfrm>
                <a:off x="4320" y="2208"/>
                <a:ext cx="1152" cy="96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5" name="Freeform 33"/>
              <p:cNvSpPr>
                <a:spLocks/>
              </p:cNvSpPr>
              <p:nvPr/>
            </p:nvSpPr>
            <p:spPr bwMode="auto">
              <a:xfrm>
                <a:off x="4320" y="2208"/>
                <a:ext cx="96" cy="1610"/>
              </a:xfrm>
              <a:custGeom>
                <a:avLst/>
                <a:gdLst>
                  <a:gd name="T0" fmla="*/ 0 w 192"/>
                  <a:gd name="T1" fmla="*/ 0 h 3552"/>
                  <a:gd name="T2" fmla="*/ 192 w 192"/>
                  <a:gd name="T3" fmla="*/ 192 h 3552"/>
                  <a:gd name="T4" fmla="*/ 192 w 192"/>
                  <a:gd name="T5" fmla="*/ 3360 h 3552"/>
                  <a:gd name="T6" fmla="*/ 0 w 192"/>
                  <a:gd name="T7" fmla="*/ 3552 h 3552"/>
                  <a:gd name="T8" fmla="*/ 0 w 192"/>
                  <a:gd name="T9" fmla="*/ 0 h 3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6" name="Freeform 34"/>
              <p:cNvSpPr>
                <a:spLocks/>
              </p:cNvSpPr>
              <p:nvPr/>
            </p:nvSpPr>
            <p:spPr bwMode="auto">
              <a:xfrm flipH="1" flipV="1">
                <a:off x="5376" y="2208"/>
                <a:ext cx="96" cy="1610"/>
              </a:xfrm>
              <a:custGeom>
                <a:avLst/>
                <a:gdLst>
                  <a:gd name="T0" fmla="*/ 0 w 192"/>
                  <a:gd name="T1" fmla="*/ 0 h 3552"/>
                  <a:gd name="T2" fmla="*/ 192 w 192"/>
                  <a:gd name="T3" fmla="*/ 192 h 3552"/>
                  <a:gd name="T4" fmla="*/ 192 w 192"/>
                  <a:gd name="T5" fmla="*/ 3360 h 3552"/>
                  <a:gd name="T6" fmla="*/ 0 w 192"/>
                  <a:gd name="T7" fmla="*/ 3552 h 3552"/>
                  <a:gd name="T8" fmla="*/ 0 w 192"/>
                  <a:gd name="T9" fmla="*/ 0 h 3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7" name="Freeform 35"/>
              <p:cNvSpPr>
                <a:spLocks/>
              </p:cNvSpPr>
              <p:nvPr/>
            </p:nvSpPr>
            <p:spPr bwMode="auto">
              <a:xfrm flipV="1">
                <a:off x="4320" y="3722"/>
                <a:ext cx="1152" cy="96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3351" name="Picture 39" descr="F:\My Documents\数学资源库\机动.jpg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傅里叶  目录   上页   下页   返回   结束 </a:t>
            </a:r>
          </a:p>
        </p:txBody>
      </p:sp>
      <p:pic>
        <p:nvPicPr>
          <p:cNvPr id="13353" name="Picture 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4" name="Picture 4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5" name="Picture 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6" name="Picture 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7" name="Picture 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59" name="AutoShape 47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6858000" y="3505200"/>
            <a:ext cx="1828800" cy="2514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 autoUpdateAnimBg="0"/>
      <p:bldP spid="13333" grpId="0" autoUpdateAnimBg="0"/>
      <p:bldP spid="13317" grpId="0" autoUpdateAnimBg="0"/>
      <p:bldP spid="13322" grpId="0" autoUpdateAnimBg="0"/>
      <p:bldP spid="13327" grpId="0" autoUpdateAnimBg="0"/>
      <p:bldP spid="13328" grpId="0" autoUpdateAnimBg="0"/>
      <p:bldP spid="13332" grpId="0" autoUpdateAnimBg="0"/>
      <p:bldP spid="133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0292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定理</a:t>
            </a:r>
            <a:r>
              <a:rPr lang="en-US" altLang="zh-CN" sz="2800" b="1">
                <a:ea typeface="楷体_GB2312" panose="02010609030101010101" pitchFamily="49" charset="-122"/>
              </a:rPr>
              <a:t>3 </a:t>
            </a:r>
            <a:r>
              <a:rPr lang="en-US" altLang="zh-CN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收敛定理</a:t>
            </a:r>
            <a:r>
              <a:rPr lang="en-US" altLang="zh-CN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, </a:t>
            </a:r>
            <a:r>
              <a:rPr lang="zh-CN" altLang="en-US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展开定理</a:t>
            </a:r>
            <a:r>
              <a:rPr lang="en-US" altLang="zh-CN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)</a:t>
            </a:r>
            <a:endParaRPr lang="en-US" altLang="zh-CN" sz="280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410200" y="25876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是周期为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zh-CN" altLang="en-US">
                <a:sym typeface="Symbol" panose="05050102010706020507" pitchFamily="18" charset="2"/>
              </a:rPr>
              <a:t>的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800" y="8524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周期函数</a:t>
            </a:r>
            <a:r>
              <a:rPr lang="en-US" altLang="zh-CN"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905000" y="8524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并满足</a:t>
            </a:r>
            <a:r>
              <a:rPr lang="zh-CN" altLang="en-US" b="1">
                <a:solidFill>
                  <a:schemeClr val="tx2"/>
                </a:solidFill>
              </a:rPr>
              <a:t>狄利克雷</a:t>
            </a:r>
            <a:r>
              <a:rPr lang="en-US" altLang="zh-CN"/>
              <a:t>( Dirichlet )</a:t>
            </a:r>
            <a:r>
              <a:rPr lang="zh-CN" altLang="en-US" b="1">
                <a:solidFill>
                  <a:schemeClr val="tx2"/>
                </a:solidFill>
              </a:rPr>
              <a:t>条件</a:t>
            </a:r>
            <a:r>
              <a:rPr lang="en-US" altLang="zh-CN"/>
              <a:t>: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914400" y="146208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1) </a:t>
            </a:r>
            <a:r>
              <a:rPr lang="zh-CN" altLang="en-US"/>
              <a:t>在一个周期内连续或只有有限个第一类间断点</a:t>
            </a:r>
            <a:r>
              <a:rPr lang="en-US" altLang="zh-CN"/>
              <a:t>;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914400" y="207168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2) </a:t>
            </a:r>
            <a:r>
              <a:rPr lang="zh-CN" altLang="en-US"/>
              <a:t>在一个周期内只有有限个极值点</a:t>
            </a:r>
            <a:r>
              <a:rPr lang="en-US" altLang="zh-CN"/>
              <a:t>, 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04800" y="26812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/>
              <a:t>叶级数收敛 </a:t>
            </a:r>
            <a:r>
              <a:rPr lang="en-US" altLang="zh-CN"/>
              <a:t>, </a:t>
            </a:r>
            <a:r>
              <a:rPr lang="zh-CN" altLang="en-US"/>
              <a:t>且有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990600" y="3232150"/>
          <a:ext cx="44434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4" imgW="4444920" imgH="1054080" progId="Equation.3">
                  <p:embed/>
                </p:oleObj>
              </mc:Choice>
              <mc:Fallback>
                <p:oleObj name="Equation" r:id="rId4" imgW="4444920" imgH="1054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32150"/>
                        <a:ext cx="44434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220788" y="4419600"/>
          <a:ext cx="6080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公式" r:id="rId6" imgW="266400" imgH="507960" progId="Equation.3">
                  <p:embed/>
                </p:oleObj>
              </mc:Choice>
              <mc:Fallback>
                <p:oleObj name="公式" r:id="rId6" imgW="26640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419600"/>
                        <a:ext cx="608012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2298700" y="4394200"/>
          <a:ext cx="90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8" imgW="901440" imgH="406080" progId="Equation.3">
                  <p:embed/>
                </p:oleObj>
              </mc:Choice>
              <mc:Fallback>
                <p:oleObj name="Equation" r:id="rId8" imgW="90144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4394200"/>
                        <a:ext cx="90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1803400" y="4927600"/>
          <a:ext cx="2266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10" imgW="2387520" imgH="939600" progId="Equation.3">
                  <p:embed/>
                </p:oleObj>
              </mc:Choice>
              <mc:Fallback>
                <p:oleObj name="Equation" r:id="rId10" imgW="2387520" imgH="939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927600"/>
                        <a:ext cx="2266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341813" y="50752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为间断点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666750" y="5805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1524000" y="58801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12" imgW="888840" imgH="444240" progId="Equation.3">
                  <p:embed/>
                </p:oleObj>
              </mc:Choice>
              <mc:Fallback>
                <p:oleObj name="Equation" r:id="rId12" imgW="88884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8801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943600" y="5791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a typeface="仿宋_GB2312" panose="02010609030101010101" pitchFamily="49" charset="-122"/>
              </a:rPr>
              <a:t>( </a:t>
            </a:r>
            <a:r>
              <a:rPr lang="zh-CN" altLang="en-US" sz="2400" b="1">
                <a:solidFill>
                  <a:schemeClr val="accent2"/>
                </a:solidFill>
              </a:rPr>
              <a:t>证明略</a:t>
            </a:r>
            <a:r>
              <a:rPr lang="zh-CN" altLang="en-US" b="1">
                <a:solidFill>
                  <a:schemeClr val="accent2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a typeface="仿宋_GB2312" panose="02010609030101010101" pitchFamily="49" charset="-122"/>
              </a:rPr>
              <a:t>)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362200" y="58054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的傅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/>
              <a:t>叶系数</a:t>
            </a:r>
            <a:r>
              <a:rPr lang="zh-CN" altLang="en-US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r>
              <a:rPr lang="en-US" altLang="zh-CN"/>
              <a:t> 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4341813" y="4267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为连续点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400800" y="2667000"/>
            <a:ext cx="2362200" cy="16383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</a:rPr>
              <a:t>注意</a:t>
            </a:r>
            <a:r>
              <a:rPr lang="en-US" altLang="zh-CN" sz="2400" b="1">
                <a:solidFill>
                  <a:schemeClr val="tx2"/>
                </a:solidFill>
              </a:rPr>
              <a:t>:  </a:t>
            </a:r>
            <a:r>
              <a:rPr lang="zh-CN" altLang="en-US" sz="2400"/>
              <a:t>函数展成傅</a:t>
            </a:r>
            <a:r>
              <a:rPr lang="zh-CN" altLang="en-US" sz="2400" b="1">
                <a:sym typeface="Symbol" panose="05050102010706020507" pitchFamily="18" charset="2"/>
              </a:rPr>
              <a:t>里</a:t>
            </a:r>
            <a:r>
              <a:rPr lang="zh-CN" altLang="en-US" sz="2400"/>
              <a:t>叶级数的条件比展成幂级数的条件低得多</a:t>
            </a:r>
            <a:r>
              <a:rPr lang="en-US" altLang="zh-CN" sz="2400"/>
              <a:t>.</a:t>
            </a:r>
          </a:p>
        </p:txBody>
      </p:sp>
      <p:grpSp>
        <p:nvGrpSpPr>
          <p:cNvPr id="14379" name="Group 43"/>
          <p:cNvGrpSpPr>
            <a:grpSpLocks/>
          </p:cNvGrpSpPr>
          <p:nvPr/>
        </p:nvGrpSpPr>
        <p:grpSpPr bwMode="auto">
          <a:xfrm>
            <a:off x="7543800" y="4495800"/>
            <a:ext cx="1096963" cy="1554163"/>
            <a:chOff x="4752" y="2832"/>
            <a:chExt cx="691" cy="979"/>
          </a:xfrm>
        </p:grpSpPr>
        <p:pic>
          <p:nvPicPr>
            <p:cNvPr id="14366" name="Picture 30">
              <a:hlinkClick r:id="" action="ppaction://customshow?id=1&amp;return=true"/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" y="2890"/>
              <a:ext cx="578" cy="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4371" name="Group 35"/>
            <p:cNvGrpSpPr>
              <a:grpSpLocks/>
            </p:cNvGrpSpPr>
            <p:nvPr/>
          </p:nvGrpSpPr>
          <p:grpSpPr bwMode="auto">
            <a:xfrm>
              <a:off x="4752" y="2832"/>
              <a:ext cx="691" cy="979"/>
              <a:chOff x="4752" y="2957"/>
              <a:chExt cx="691" cy="979"/>
            </a:xfrm>
          </p:grpSpPr>
          <p:sp>
            <p:nvSpPr>
              <p:cNvPr id="14367" name="Freeform 31"/>
              <p:cNvSpPr>
                <a:spLocks/>
              </p:cNvSpPr>
              <p:nvPr/>
            </p:nvSpPr>
            <p:spPr bwMode="auto">
              <a:xfrm>
                <a:off x="4752" y="2957"/>
                <a:ext cx="691" cy="58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Freeform 32"/>
              <p:cNvSpPr>
                <a:spLocks/>
              </p:cNvSpPr>
              <p:nvPr/>
            </p:nvSpPr>
            <p:spPr bwMode="auto">
              <a:xfrm>
                <a:off x="4752" y="2957"/>
                <a:ext cx="58" cy="979"/>
              </a:xfrm>
              <a:custGeom>
                <a:avLst/>
                <a:gdLst>
                  <a:gd name="T0" fmla="*/ 0 w 192"/>
                  <a:gd name="T1" fmla="*/ 0 h 3552"/>
                  <a:gd name="T2" fmla="*/ 192 w 192"/>
                  <a:gd name="T3" fmla="*/ 192 h 3552"/>
                  <a:gd name="T4" fmla="*/ 192 w 192"/>
                  <a:gd name="T5" fmla="*/ 3360 h 3552"/>
                  <a:gd name="T6" fmla="*/ 0 w 192"/>
                  <a:gd name="T7" fmla="*/ 3552 h 3552"/>
                  <a:gd name="T8" fmla="*/ 0 w 192"/>
                  <a:gd name="T9" fmla="*/ 0 h 3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9" name="Freeform 33"/>
              <p:cNvSpPr>
                <a:spLocks/>
              </p:cNvSpPr>
              <p:nvPr/>
            </p:nvSpPr>
            <p:spPr bwMode="auto">
              <a:xfrm flipH="1" flipV="1">
                <a:off x="5385" y="2957"/>
                <a:ext cx="58" cy="979"/>
              </a:xfrm>
              <a:custGeom>
                <a:avLst/>
                <a:gdLst>
                  <a:gd name="T0" fmla="*/ 0 w 192"/>
                  <a:gd name="T1" fmla="*/ 0 h 3552"/>
                  <a:gd name="T2" fmla="*/ 192 w 192"/>
                  <a:gd name="T3" fmla="*/ 192 h 3552"/>
                  <a:gd name="T4" fmla="*/ 192 w 192"/>
                  <a:gd name="T5" fmla="*/ 3360 h 3552"/>
                  <a:gd name="T6" fmla="*/ 0 w 192"/>
                  <a:gd name="T7" fmla="*/ 3552 h 3552"/>
                  <a:gd name="T8" fmla="*/ 0 w 192"/>
                  <a:gd name="T9" fmla="*/ 0 h 3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Freeform 34"/>
              <p:cNvSpPr>
                <a:spLocks/>
              </p:cNvSpPr>
              <p:nvPr/>
            </p:nvSpPr>
            <p:spPr bwMode="auto">
              <a:xfrm flipV="1">
                <a:off x="4752" y="3878"/>
                <a:ext cx="691" cy="58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3BA"/>
                  </a:gs>
                  <a:gs pos="50000">
                    <a:srgbClr val="0066FF"/>
                  </a:gs>
                  <a:gs pos="100000">
                    <a:srgbClr val="0023BA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4372" name="Picture 36" descr="F:\My Documents\数学资源库\机动.jpg">
            <a:hlinkClick r:id="" action="ppaction://customshow?id=1&amp;return=true"/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简介   目录   上页   下页   返回   结束 </a:t>
            </a:r>
          </a:p>
        </p:txBody>
      </p:sp>
      <p:pic>
        <p:nvPicPr>
          <p:cNvPr id="14374" name="Picture 3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5" name="Picture 3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6" name="Picture 4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7" name="Picture 4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8" name="Picture 4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80" name="AutoShape 44">
            <a:hlinkClick r:id="" action="ppaction://customshow?id=1&amp;return=true" highlightClick="1"/>
          </p:cNvPr>
          <p:cNvSpPr>
            <a:spLocks noChangeArrowheads="1"/>
          </p:cNvSpPr>
          <p:nvPr/>
        </p:nvSpPr>
        <p:spPr bwMode="auto">
          <a:xfrm>
            <a:off x="7543800" y="4495800"/>
            <a:ext cx="1066800" cy="1524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0" grpId="0" autoUpdateAnimBg="0"/>
      <p:bldP spid="14341" grpId="0" autoUpdateAnimBg="0"/>
      <p:bldP spid="14342" grpId="0" autoUpdateAnimBg="0"/>
      <p:bldP spid="14343" grpId="0" autoUpdateAnimBg="0"/>
      <p:bldP spid="14344" grpId="0" autoUpdateAnimBg="0"/>
      <p:bldP spid="14349" grpId="0" autoUpdateAnimBg="0"/>
      <p:bldP spid="14350" grpId="0" build="p" autoUpdateAnimBg="0"/>
      <p:bldP spid="14352" grpId="0" autoUpdateAnimBg="0"/>
      <p:bldP spid="14353" grpId="0" build="p" autoUpdateAnimBg="0" advAuto="0"/>
      <p:bldP spid="14356" grpId="0" autoUpdateAnimBg="0"/>
      <p:bldP spid="14364" grpId="0" animBg="1" autoUpdateAnimBg="0"/>
      <p:bldP spid="143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13716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仿宋_GB2312" panose="02010609030101010101" pitchFamily="49" charset="-122"/>
              </a:rPr>
              <a:t>例</a:t>
            </a:r>
            <a:r>
              <a:rPr lang="en-US" altLang="zh-CN" sz="2800" b="1">
                <a:ea typeface="仿宋_GB2312" panose="02010609030101010101" pitchFamily="49" charset="-122"/>
              </a:rPr>
              <a:t>1.</a:t>
            </a:r>
            <a:r>
              <a:rPr lang="en-US" altLang="zh-CN" sz="2800">
                <a:ea typeface="仿宋_GB2312" panose="02010609030101010101" pitchFamily="49" charset="-122"/>
              </a:rPr>
              <a:t> 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447800" y="2428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是周期为 </a:t>
            </a:r>
            <a:r>
              <a:rPr lang="en-US" altLang="zh-CN"/>
              <a:t>2</a:t>
            </a:r>
            <a:r>
              <a:rPr lang="en-US" altLang="zh-CN">
                <a:sym typeface="Symbol" panose="05050102010706020507" pitchFamily="18" charset="2"/>
              </a:rPr>
              <a:t> </a:t>
            </a:r>
            <a:r>
              <a:rPr lang="zh-CN" altLang="en-US">
                <a:sym typeface="Symbol" panose="05050102010706020507" pitchFamily="18" charset="2"/>
              </a:rPr>
              <a:t>的周期函数 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它在  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04800" y="7620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上的表达式为</a:t>
            </a:r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7493000" y="3048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Equation" r:id="rId3" imgW="1269720" imgH="406080" progId="Equation.3">
                  <p:embed/>
                </p:oleObj>
              </mc:Choice>
              <mc:Fallback>
                <p:oleObj name="Equation" r:id="rId3" imgW="126972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304800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1524000" y="1358900"/>
          <a:ext cx="379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Equation" r:id="rId5" imgW="3797280" imgH="1002960" progId="Equation.3">
                  <p:embed/>
                </p:oleObj>
              </mc:Choice>
              <mc:Fallback>
                <p:oleObj name="Equation" r:id="rId5" imgW="3797280" imgH="1002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58900"/>
                        <a:ext cx="3797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609600" y="30622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先求傅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/>
              <a:t>叶系数</a:t>
            </a:r>
          </a:p>
        </p:txBody>
      </p:sp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749300" y="3644900"/>
          <a:ext cx="367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Equation" r:id="rId7" imgW="3670200" imgH="850680" progId="Equation.3">
                  <p:embed/>
                </p:oleObj>
              </mc:Choice>
              <mc:Fallback>
                <p:oleObj name="Equation" r:id="rId7" imgW="367020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644900"/>
                        <a:ext cx="367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1219200" y="4648200"/>
          <a:ext cx="5851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Equation" r:id="rId9" imgW="5854680" imgH="850680" progId="Equation.3">
                  <p:embed/>
                </p:oleObj>
              </mc:Choice>
              <mc:Fallback>
                <p:oleObj name="Equation" r:id="rId9" imgW="585468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5851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1206500" y="5765800"/>
          <a:ext cx="367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Equation" r:id="rId11" imgW="3670200" imgH="406080" progId="Equation.3">
                  <p:embed/>
                </p:oleObj>
              </mc:Choice>
              <mc:Fallback>
                <p:oleObj name="Equation" r:id="rId11" imgW="367020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765800"/>
                        <a:ext cx="367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304800" y="245268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将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展成傅</a:t>
            </a:r>
            <a:r>
              <a:rPr lang="zh-CN" altLang="en-US" b="1">
                <a:sym typeface="Symbol" panose="05050102010706020507" pitchFamily="18" charset="2"/>
              </a:rPr>
              <a:t>里</a:t>
            </a:r>
            <a:r>
              <a:rPr lang="zh-CN" altLang="en-US"/>
              <a:t>叶级数</a:t>
            </a:r>
            <a:r>
              <a:rPr lang="en-US" altLang="zh-CN"/>
              <a:t>. </a:t>
            </a:r>
          </a:p>
        </p:txBody>
      </p:sp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4881563" y="2057400"/>
            <a:ext cx="4186237" cy="1868488"/>
            <a:chOff x="2640" y="1536"/>
            <a:chExt cx="2928" cy="1307"/>
          </a:xfrm>
        </p:grpSpPr>
        <p:graphicFrame>
          <p:nvGraphicFramePr>
            <p:cNvPr id="40963" name="Object 3"/>
            <p:cNvGraphicFramePr>
              <a:graphicFrameLocks noChangeAspect="1"/>
            </p:cNvGraphicFramePr>
            <p:nvPr/>
          </p:nvGraphicFramePr>
          <p:xfrm>
            <a:off x="4032" y="2256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2" name="公式" r:id="rId13" imgW="126720" imgH="139680" progId="Equation.3">
                    <p:embed/>
                  </p:oleObj>
                </mc:Choice>
                <mc:Fallback>
                  <p:oleObj name="公式" r:id="rId13" imgW="126720" imgH="1396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256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4" name="Object 4"/>
            <p:cNvGraphicFramePr>
              <a:graphicFrameLocks noChangeAspect="1"/>
            </p:cNvGraphicFramePr>
            <p:nvPr/>
          </p:nvGraphicFramePr>
          <p:xfrm>
            <a:off x="4032" y="1536"/>
            <a:ext cx="2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3" name="公式" r:id="rId15" imgW="139680" imgH="164880" progId="Equation.3">
                    <p:embed/>
                  </p:oleObj>
                </mc:Choice>
                <mc:Fallback>
                  <p:oleObj name="公式" r:id="rId15" imgW="139680" imgH="1648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536"/>
                          <a:ext cx="2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5356" y="2256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4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6" y="2256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>
              <a:off x="2640" y="2246"/>
              <a:ext cx="2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 flipV="1">
              <a:off x="4004" y="1632"/>
              <a:ext cx="0" cy="1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79" name="Group 19"/>
          <p:cNvGrpSpPr>
            <a:grpSpLocks/>
          </p:cNvGrpSpPr>
          <p:nvPr/>
        </p:nvGrpSpPr>
        <p:grpSpPr bwMode="auto">
          <a:xfrm>
            <a:off x="6048375" y="2263775"/>
            <a:ext cx="1441450" cy="1649413"/>
            <a:chOff x="3456" y="1680"/>
            <a:chExt cx="1008" cy="1154"/>
          </a:xfrm>
        </p:grpSpPr>
        <p:graphicFrame>
          <p:nvGraphicFramePr>
            <p:cNvPr id="40980" name="Object 20"/>
            <p:cNvGraphicFramePr>
              <a:graphicFrameLocks noChangeAspect="1"/>
            </p:cNvGraphicFramePr>
            <p:nvPr/>
          </p:nvGraphicFramePr>
          <p:xfrm>
            <a:off x="4080" y="2640"/>
            <a:ext cx="24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5" name="公式" r:id="rId19" imgW="203040" imgH="164880" progId="Equation.3">
                    <p:embed/>
                  </p:oleObj>
                </mc:Choice>
                <mc:Fallback>
                  <p:oleObj name="公式" r:id="rId19" imgW="203040" imgH="1648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640"/>
                          <a:ext cx="240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1" name="Object 21"/>
            <p:cNvGraphicFramePr>
              <a:graphicFrameLocks noChangeAspect="1"/>
            </p:cNvGraphicFramePr>
            <p:nvPr/>
          </p:nvGraphicFramePr>
          <p:xfrm>
            <a:off x="3456" y="2256"/>
            <a:ext cx="4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6" name="公式" r:id="rId21" imgW="253800" imgH="139680" progId="Equation.3">
                    <p:embed/>
                  </p:oleObj>
                </mc:Choice>
                <mc:Fallback>
                  <p:oleObj name="公式" r:id="rId21" imgW="253800" imgH="1396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256"/>
                          <a:ext cx="43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4330" y="1805"/>
              <a:ext cx="0" cy="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4023" y="1805"/>
              <a:ext cx="326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3658" y="2274"/>
              <a:ext cx="0" cy="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>
              <a:off x="3658" y="2728"/>
              <a:ext cx="326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Oval 26"/>
            <p:cNvSpPr>
              <a:spLocks noChangeArrowheads="1"/>
            </p:cNvSpPr>
            <p:nvPr/>
          </p:nvSpPr>
          <p:spPr bwMode="auto">
            <a:xfrm>
              <a:off x="3974" y="2702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Oval 27"/>
            <p:cNvSpPr>
              <a:spLocks noChangeArrowheads="1"/>
            </p:cNvSpPr>
            <p:nvPr/>
          </p:nvSpPr>
          <p:spPr bwMode="auto">
            <a:xfrm>
              <a:off x="3636" y="2221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Oval 28"/>
            <p:cNvSpPr>
              <a:spLocks noChangeArrowheads="1"/>
            </p:cNvSpPr>
            <p:nvPr/>
          </p:nvSpPr>
          <p:spPr bwMode="auto">
            <a:xfrm>
              <a:off x="4311" y="177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89" name="Object 29"/>
            <p:cNvGraphicFramePr>
              <a:graphicFrameLocks noChangeAspect="1"/>
            </p:cNvGraphicFramePr>
            <p:nvPr/>
          </p:nvGraphicFramePr>
          <p:xfrm>
            <a:off x="3857" y="1680"/>
            <a:ext cx="1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7" name="公式" r:id="rId23" imgW="88560" imgH="164880" progId="Equation.3">
                    <p:embed/>
                  </p:oleObj>
                </mc:Choice>
                <mc:Fallback>
                  <p:oleObj name="公式" r:id="rId23" imgW="88560" imgH="1648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" y="1680"/>
                          <a:ext cx="1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0" name="Object 30"/>
            <p:cNvGraphicFramePr>
              <a:graphicFrameLocks noChangeAspect="1"/>
            </p:cNvGraphicFramePr>
            <p:nvPr/>
          </p:nvGraphicFramePr>
          <p:xfrm>
            <a:off x="4224" y="2256"/>
            <a:ext cx="24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8" name="公式" r:id="rId25" imgW="139680" imgH="139680" progId="Equation.3">
                    <p:embed/>
                  </p:oleObj>
                </mc:Choice>
                <mc:Fallback>
                  <p:oleObj name="公式" r:id="rId25" imgW="139680" imgH="1396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256"/>
                          <a:ext cx="24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1" name="Oval 31"/>
            <p:cNvSpPr>
              <a:spLocks noChangeArrowheads="1"/>
            </p:cNvSpPr>
            <p:nvPr/>
          </p:nvSpPr>
          <p:spPr bwMode="auto">
            <a:xfrm>
              <a:off x="4311" y="2221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Oval 32"/>
            <p:cNvSpPr>
              <a:spLocks noChangeArrowheads="1"/>
            </p:cNvSpPr>
            <p:nvPr/>
          </p:nvSpPr>
          <p:spPr bwMode="auto">
            <a:xfrm>
              <a:off x="3980" y="2221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93" name="Group 33"/>
          <p:cNvGrpSpPr>
            <a:grpSpLocks/>
          </p:cNvGrpSpPr>
          <p:nvPr/>
        </p:nvGrpSpPr>
        <p:grpSpPr bwMode="auto">
          <a:xfrm>
            <a:off x="4897438" y="2400300"/>
            <a:ext cx="3905250" cy="1379538"/>
            <a:chOff x="2651" y="1776"/>
            <a:chExt cx="2732" cy="965"/>
          </a:xfrm>
        </p:grpSpPr>
        <p:sp>
          <p:nvSpPr>
            <p:cNvPr id="40994" name="Oval 34"/>
            <p:cNvSpPr>
              <a:spLocks noChangeArrowheads="1"/>
            </p:cNvSpPr>
            <p:nvPr/>
          </p:nvSpPr>
          <p:spPr bwMode="auto">
            <a:xfrm>
              <a:off x="4657" y="269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995" name="Group 35"/>
            <p:cNvGrpSpPr>
              <a:grpSpLocks/>
            </p:cNvGrpSpPr>
            <p:nvPr/>
          </p:nvGrpSpPr>
          <p:grpSpPr bwMode="auto">
            <a:xfrm>
              <a:off x="2651" y="1776"/>
              <a:ext cx="2732" cy="965"/>
              <a:chOff x="2651" y="1776"/>
              <a:chExt cx="2732" cy="965"/>
            </a:xfrm>
          </p:grpSpPr>
          <p:sp>
            <p:nvSpPr>
              <p:cNvPr id="40996" name="Line 36"/>
              <p:cNvSpPr>
                <a:spLocks noChangeShapeType="1"/>
              </p:cNvSpPr>
              <p:nvPr/>
            </p:nvSpPr>
            <p:spPr bwMode="auto">
              <a:xfrm>
                <a:off x="3310" y="1805"/>
                <a:ext cx="2" cy="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7" name="Line 37"/>
              <p:cNvSpPr>
                <a:spLocks noChangeShapeType="1"/>
              </p:cNvSpPr>
              <p:nvPr/>
            </p:nvSpPr>
            <p:spPr bwMode="auto">
              <a:xfrm flipV="1">
                <a:off x="3656" y="1818"/>
                <a:ext cx="0" cy="4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8" name="Line 38"/>
              <p:cNvSpPr>
                <a:spLocks noChangeShapeType="1"/>
              </p:cNvSpPr>
              <p:nvPr/>
            </p:nvSpPr>
            <p:spPr bwMode="auto">
              <a:xfrm>
                <a:off x="4330" y="2728"/>
                <a:ext cx="327" cy="0"/>
              </a:xfrm>
              <a:prstGeom prst="line">
                <a:avLst/>
              </a:prstGeom>
              <a:noFill/>
              <a:ln w="952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9" name="Line 39"/>
              <p:cNvSpPr>
                <a:spLocks noChangeShapeType="1"/>
              </p:cNvSpPr>
              <p:nvPr/>
            </p:nvSpPr>
            <p:spPr bwMode="auto">
              <a:xfrm>
                <a:off x="4704" y="1805"/>
                <a:ext cx="326" cy="0"/>
              </a:xfrm>
              <a:prstGeom prst="line">
                <a:avLst/>
              </a:prstGeom>
              <a:noFill/>
              <a:ln w="952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0" name="Line 40"/>
              <p:cNvSpPr>
                <a:spLocks noChangeShapeType="1"/>
              </p:cNvSpPr>
              <p:nvPr/>
            </p:nvSpPr>
            <p:spPr bwMode="auto">
              <a:xfrm>
                <a:off x="5011" y="1805"/>
                <a:ext cx="0" cy="9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1" name="Line 41"/>
              <p:cNvSpPr>
                <a:spLocks noChangeShapeType="1"/>
              </p:cNvSpPr>
              <p:nvPr/>
            </p:nvSpPr>
            <p:spPr bwMode="auto">
              <a:xfrm>
                <a:off x="5011" y="2728"/>
                <a:ext cx="327" cy="0"/>
              </a:xfrm>
              <a:prstGeom prst="line">
                <a:avLst/>
              </a:prstGeom>
              <a:noFill/>
              <a:ln w="952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2" name="Oval 42"/>
              <p:cNvSpPr>
                <a:spLocks noChangeArrowheads="1"/>
              </p:cNvSpPr>
              <p:nvPr/>
            </p:nvSpPr>
            <p:spPr bwMode="auto">
              <a:xfrm>
                <a:off x="5338" y="269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3" name="Line 43"/>
              <p:cNvSpPr>
                <a:spLocks noChangeShapeType="1"/>
              </p:cNvSpPr>
              <p:nvPr/>
            </p:nvSpPr>
            <p:spPr bwMode="auto">
              <a:xfrm>
                <a:off x="3339" y="1805"/>
                <a:ext cx="326" cy="0"/>
              </a:xfrm>
              <a:prstGeom prst="line">
                <a:avLst/>
              </a:prstGeom>
              <a:noFill/>
              <a:ln w="952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4" name="Line 44"/>
              <p:cNvSpPr>
                <a:spLocks noChangeShapeType="1"/>
              </p:cNvSpPr>
              <p:nvPr/>
            </p:nvSpPr>
            <p:spPr bwMode="auto">
              <a:xfrm>
                <a:off x="2651" y="1805"/>
                <a:ext cx="326" cy="0"/>
              </a:xfrm>
              <a:prstGeom prst="line">
                <a:avLst/>
              </a:prstGeom>
              <a:noFill/>
              <a:ln w="952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5" name="Line 45"/>
              <p:cNvSpPr>
                <a:spLocks noChangeShapeType="1"/>
              </p:cNvSpPr>
              <p:nvPr/>
            </p:nvSpPr>
            <p:spPr bwMode="auto">
              <a:xfrm>
                <a:off x="2958" y="1805"/>
                <a:ext cx="0" cy="9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6" name="Line 46"/>
              <p:cNvSpPr>
                <a:spLocks noChangeShapeType="1"/>
              </p:cNvSpPr>
              <p:nvPr/>
            </p:nvSpPr>
            <p:spPr bwMode="auto">
              <a:xfrm>
                <a:off x="2958" y="2728"/>
                <a:ext cx="327" cy="0"/>
              </a:xfrm>
              <a:prstGeom prst="line">
                <a:avLst/>
              </a:prstGeom>
              <a:noFill/>
              <a:ln w="952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7" name="Oval 47"/>
              <p:cNvSpPr>
                <a:spLocks noChangeArrowheads="1"/>
              </p:cNvSpPr>
              <p:nvPr/>
            </p:nvSpPr>
            <p:spPr bwMode="auto">
              <a:xfrm>
                <a:off x="3285" y="269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8" name="Line 48"/>
              <p:cNvSpPr>
                <a:spLocks noChangeShapeType="1"/>
              </p:cNvSpPr>
              <p:nvPr/>
            </p:nvSpPr>
            <p:spPr bwMode="auto">
              <a:xfrm>
                <a:off x="4678" y="1805"/>
                <a:ext cx="0" cy="9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9" name="Oval 49"/>
              <p:cNvSpPr>
                <a:spLocks noChangeArrowheads="1"/>
              </p:cNvSpPr>
              <p:nvPr/>
            </p:nvSpPr>
            <p:spPr bwMode="auto">
              <a:xfrm>
                <a:off x="4656" y="222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0" name="Oval 50"/>
              <p:cNvSpPr>
                <a:spLocks noChangeArrowheads="1"/>
              </p:cNvSpPr>
              <p:nvPr/>
            </p:nvSpPr>
            <p:spPr bwMode="auto">
              <a:xfrm>
                <a:off x="4992" y="222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1" name="Oval 51"/>
              <p:cNvSpPr>
                <a:spLocks noChangeArrowheads="1"/>
              </p:cNvSpPr>
              <p:nvPr/>
            </p:nvSpPr>
            <p:spPr bwMode="auto">
              <a:xfrm>
                <a:off x="3291" y="222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2" name="Oval 52"/>
              <p:cNvSpPr>
                <a:spLocks noChangeArrowheads="1"/>
              </p:cNvSpPr>
              <p:nvPr/>
            </p:nvSpPr>
            <p:spPr bwMode="auto">
              <a:xfrm>
                <a:off x="2928" y="2221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3" name="Oval 53"/>
              <p:cNvSpPr>
                <a:spLocks noChangeArrowheads="1"/>
              </p:cNvSpPr>
              <p:nvPr/>
            </p:nvSpPr>
            <p:spPr bwMode="auto">
              <a:xfrm>
                <a:off x="4985" y="177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4" name="Oval 54"/>
              <p:cNvSpPr>
                <a:spLocks noChangeArrowheads="1"/>
              </p:cNvSpPr>
              <p:nvPr/>
            </p:nvSpPr>
            <p:spPr bwMode="auto">
              <a:xfrm>
                <a:off x="3628" y="177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5" name="Oval 55"/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6" name="Line 56"/>
              <p:cNvSpPr>
                <a:spLocks noChangeShapeType="1"/>
              </p:cNvSpPr>
              <p:nvPr/>
            </p:nvSpPr>
            <p:spPr bwMode="auto">
              <a:xfrm flipV="1">
                <a:off x="4334" y="2301"/>
                <a:ext cx="0" cy="4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41018" name="Picture 58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9" name="Text Box 5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1020" name="Picture 6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1" name="Picture 6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2" name="Picture 6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3" name="Picture 6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4" name="Picture 6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utoUpdateAnimBg="0"/>
      <p:bldP spid="40970" grpId="0" autoUpdateAnimBg="0"/>
      <p:bldP spid="40973" grpId="0" autoUpdateAnimBg="0"/>
      <p:bldP spid="40977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office\Templates\空演示文稿.pot</Template>
  <TotalTime>2065</TotalTime>
  <Words>1678</Words>
  <Application>Microsoft Office PowerPoint</Application>
  <PresentationFormat>全屏显示(4:3)</PresentationFormat>
  <Paragraphs>272</Paragraphs>
  <Slides>37</Slides>
  <Notes>2</Notes>
  <HiddenSlides>2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  <vt:variant>
        <vt:lpstr>自定义放映</vt:lpstr>
      </vt:variant>
      <vt:variant>
        <vt:i4>2</vt:i4>
      </vt:variant>
    </vt:vector>
  </HeadingPairs>
  <TitlesOfParts>
    <vt:vector size="51" baseType="lpstr">
      <vt:lpstr>仿宋_GB2312</vt:lpstr>
      <vt:lpstr>黑体</vt:lpstr>
      <vt:lpstr>华文行楷</vt:lpstr>
      <vt:lpstr>楷体_GB2312</vt:lpstr>
      <vt:lpstr>宋体</vt:lpstr>
      <vt:lpstr>Arial</vt:lpstr>
      <vt:lpstr>Symbol</vt:lpstr>
      <vt:lpstr>Times New Roman</vt:lpstr>
      <vt:lpstr>空演示文稿</vt:lpstr>
      <vt:lpstr>BMP 图象</vt:lpstr>
      <vt:lpstr>Equation</vt:lpstr>
      <vt:lpstr>公式</vt:lpstr>
      <vt:lpstr>第7节</vt:lpstr>
      <vt:lpstr>一、三角级数及三角函数系的正交性</vt:lpstr>
      <vt:lpstr>定理 1.  组成三角级数的函数系</vt:lpstr>
      <vt:lpstr>PowerPoint 演示文稿</vt:lpstr>
      <vt:lpstr>二、函数展开成傅里叶（Fourier）级数</vt:lpstr>
      <vt:lpstr>PowerPoint 演示文稿</vt:lpstr>
      <vt:lpstr>PowerPoint 演示文稿</vt:lpstr>
      <vt:lpstr>定理3 (收敛定理, 展开定理)</vt:lpstr>
      <vt:lpstr>例1. </vt:lpstr>
      <vt:lpstr>PowerPoint 演示文稿</vt:lpstr>
      <vt:lpstr>说明:</vt:lpstr>
      <vt:lpstr>例2.</vt:lpstr>
      <vt:lpstr>PowerPoint 演示文稿</vt:lpstr>
      <vt:lpstr>定义在[– ,]上的函数 f (x)的傅氏级数展开法</vt:lpstr>
      <vt:lpstr>例3. 将函数</vt:lpstr>
      <vt:lpstr>说明:</vt:lpstr>
      <vt:lpstr>PowerPoint 演示文稿</vt:lpstr>
      <vt:lpstr>三、正弦级数和余弦级数</vt:lpstr>
      <vt:lpstr>例4. 设</vt:lpstr>
      <vt:lpstr>PowerPoint 演示文稿</vt:lpstr>
      <vt:lpstr>例5. 将周期函数</vt:lpstr>
      <vt:lpstr>PowerPoint 演示文稿</vt:lpstr>
      <vt:lpstr>2. 在[0,]上的函数展成正弦级数与余弦级数</vt:lpstr>
      <vt:lpstr>例6. 将函数</vt:lpstr>
      <vt:lpstr>PowerPoint 演示文稿</vt:lpstr>
      <vt:lpstr>再求余弦级数.</vt:lpstr>
      <vt:lpstr>PowerPoint 演示文稿</vt:lpstr>
      <vt:lpstr>内容小结</vt:lpstr>
      <vt:lpstr>思考与练习</vt:lpstr>
      <vt:lpstr>2.</vt:lpstr>
      <vt:lpstr>3. 设</vt:lpstr>
      <vt:lpstr>4.  写出函数</vt:lpstr>
      <vt:lpstr>作业 </vt:lpstr>
      <vt:lpstr>备用题  1.</vt:lpstr>
      <vt:lpstr>2. 设</vt:lpstr>
      <vt:lpstr>傅里叶 (1768 – 1830)</vt:lpstr>
      <vt:lpstr>狄利克雷 (18 05 – 1859)</vt:lpstr>
      <vt:lpstr>傅立叶</vt:lpstr>
      <vt:lpstr>狄利克雷</vt:lpstr>
    </vt:vector>
  </TitlesOfParts>
  <Manager/>
  <Company>cumt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函数展开成傅立叶级数</dc:title>
  <dc:creator>caoyingluo</dc:creator>
  <cp:lastModifiedBy>Zhuangchu LUO</cp:lastModifiedBy>
  <cp:revision>82</cp:revision>
  <dcterms:created xsi:type="dcterms:W3CDTF">2001-05-04T07:33:19Z</dcterms:created>
  <dcterms:modified xsi:type="dcterms:W3CDTF">2018-02-08T09:23:51Z</dcterms:modified>
</cp:coreProperties>
</file>