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277" r:id="rId3"/>
    <p:sldId id="257" r:id="rId4"/>
    <p:sldId id="278" r:id="rId5"/>
    <p:sldId id="258" r:id="rId6"/>
    <p:sldId id="259" r:id="rId7"/>
    <p:sldId id="261" r:id="rId8"/>
    <p:sldId id="285" r:id="rId9"/>
    <p:sldId id="263" r:id="rId10"/>
    <p:sldId id="286" r:id="rId11"/>
    <p:sldId id="297" r:id="rId12"/>
    <p:sldId id="266" r:id="rId13"/>
    <p:sldId id="267" r:id="rId14"/>
    <p:sldId id="268" r:id="rId15"/>
    <p:sldId id="269" r:id="rId16"/>
    <p:sldId id="295" r:id="rId17"/>
    <p:sldId id="276" r:id="rId18"/>
    <p:sldId id="284" r:id="rId19"/>
    <p:sldId id="298" r:id="rId20"/>
    <p:sldId id="292" r:id="rId21"/>
    <p:sldId id="293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468C"/>
    <a:srgbClr val="0050A0"/>
    <a:srgbClr val="005AB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87"/>
    <p:restoredTop sz="90929"/>
  </p:normalViewPr>
  <p:slideViewPr>
    <p:cSldViewPr>
      <p:cViewPr varScale="1">
        <p:scale>
          <a:sx n="164" d="100"/>
          <a:sy n="164" d="100"/>
        </p:scale>
        <p:origin x="1620" y="150"/>
      </p:cViewPr>
      <p:guideLst>
        <p:guide orient="horz" pos="297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1.emf"/><Relationship Id="rId18" Type="http://schemas.openxmlformats.org/officeDocument/2006/relationships/image" Target="../media/image126.emf"/><Relationship Id="rId3" Type="http://schemas.openxmlformats.org/officeDocument/2006/relationships/image" Target="../media/image111.emf"/><Relationship Id="rId21" Type="http://schemas.openxmlformats.org/officeDocument/2006/relationships/image" Target="../media/image129.emf"/><Relationship Id="rId7" Type="http://schemas.openxmlformats.org/officeDocument/2006/relationships/image" Target="../media/image115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" Type="http://schemas.openxmlformats.org/officeDocument/2006/relationships/image" Target="../media/image110.emf"/><Relationship Id="rId16" Type="http://schemas.openxmlformats.org/officeDocument/2006/relationships/image" Target="../media/image124.emf"/><Relationship Id="rId20" Type="http://schemas.openxmlformats.org/officeDocument/2006/relationships/image" Target="../media/image128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19" Type="http://schemas.openxmlformats.org/officeDocument/2006/relationships/image" Target="../media/image127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18" Type="http://schemas.openxmlformats.org/officeDocument/2006/relationships/image" Target="../media/image16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20" Type="http://schemas.openxmlformats.org/officeDocument/2006/relationships/image" Target="../media/image163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10" Type="http://schemas.openxmlformats.org/officeDocument/2006/relationships/image" Target="../media/image153.emf"/><Relationship Id="rId19" Type="http://schemas.openxmlformats.org/officeDocument/2006/relationships/image" Target="../media/image162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10" Type="http://schemas.openxmlformats.org/officeDocument/2006/relationships/image" Target="../media/image187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5" Type="http://schemas.openxmlformats.org/officeDocument/2006/relationships/image" Target="../media/image192.emf"/><Relationship Id="rId10" Type="http://schemas.openxmlformats.org/officeDocument/2006/relationships/image" Target="../media/image197.e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emf"/><Relationship Id="rId1" Type="http://schemas.openxmlformats.org/officeDocument/2006/relationships/image" Target="../media/image22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image" Target="../media/image237.emf"/><Relationship Id="rId18" Type="http://schemas.openxmlformats.org/officeDocument/2006/relationships/image" Target="../media/image242.emf"/><Relationship Id="rId3" Type="http://schemas.openxmlformats.org/officeDocument/2006/relationships/image" Target="../media/image227.emf"/><Relationship Id="rId7" Type="http://schemas.openxmlformats.org/officeDocument/2006/relationships/image" Target="../media/image231.emf"/><Relationship Id="rId12" Type="http://schemas.openxmlformats.org/officeDocument/2006/relationships/image" Target="../media/image236.emf"/><Relationship Id="rId17" Type="http://schemas.openxmlformats.org/officeDocument/2006/relationships/image" Target="../media/image241.emf"/><Relationship Id="rId2" Type="http://schemas.openxmlformats.org/officeDocument/2006/relationships/image" Target="../media/image226.emf"/><Relationship Id="rId16" Type="http://schemas.openxmlformats.org/officeDocument/2006/relationships/image" Target="../media/image240.emf"/><Relationship Id="rId1" Type="http://schemas.openxmlformats.org/officeDocument/2006/relationships/image" Target="../media/image225.emf"/><Relationship Id="rId6" Type="http://schemas.openxmlformats.org/officeDocument/2006/relationships/image" Target="../media/image230.emf"/><Relationship Id="rId11" Type="http://schemas.openxmlformats.org/officeDocument/2006/relationships/image" Target="../media/image235.emf"/><Relationship Id="rId5" Type="http://schemas.openxmlformats.org/officeDocument/2006/relationships/image" Target="../media/image229.emf"/><Relationship Id="rId15" Type="http://schemas.openxmlformats.org/officeDocument/2006/relationships/image" Target="../media/image239.emf"/><Relationship Id="rId10" Type="http://schemas.openxmlformats.org/officeDocument/2006/relationships/image" Target="../media/image234.emf"/><Relationship Id="rId19" Type="http://schemas.openxmlformats.org/officeDocument/2006/relationships/image" Target="../media/image243.emf"/><Relationship Id="rId4" Type="http://schemas.openxmlformats.org/officeDocument/2006/relationships/image" Target="../media/image228.emf"/><Relationship Id="rId9" Type="http://schemas.openxmlformats.org/officeDocument/2006/relationships/image" Target="../media/image233.emf"/><Relationship Id="rId14" Type="http://schemas.openxmlformats.org/officeDocument/2006/relationships/image" Target="../media/image2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3" Type="http://schemas.openxmlformats.org/officeDocument/2006/relationships/image" Target="../media/image246.emf"/><Relationship Id="rId7" Type="http://schemas.openxmlformats.org/officeDocument/2006/relationships/image" Target="../media/image250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5" Type="http://schemas.openxmlformats.org/officeDocument/2006/relationships/image" Target="../media/image248.emf"/><Relationship Id="rId10" Type="http://schemas.openxmlformats.org/officeDocument/2006/relationships/image" Target="../media/image253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26" Type="http://schemas.openxmlformats.org/officeDocument/2006/relationships/image" Target="../media/image79.emf"/><Relationship Id="rId3" Type="http://schemas.openxmlformats.org/officeDocument/2006/relationships/image" Target="../media/image56.emf"/><Relationship Id="rId21" Type="http://schemas.openxmlformats.org/officeDocument/2006/relationships/image" Target="../media/image74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5" Type="http://schemas.openxmlformats.org/officeDocument/2006/relationships/image" Target="../media/image78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20" Type="http://schemas.openxmlformats.org/officeDocument/2006/relationships/image" Target="../media/image73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24" Type="http://schemas.openxmlformats.org/officeDocument/2006/relationships/image" Target="../media/image77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23" Type="http://schemas.openxmlformats.org/officeDocument/2006/relationships/image" Target="../media/image76.emf"/><Relationship Id="rId28" Type="http://schemas.openxmlformats.org/officeDocument/2006/relationships/image" Target="../media/image81.emf"/><Relationship Id="rId10" Type="http://schemas.openxmlformats.org/officeDocument/2006/relationships/image" Target="../media/image63.emf"/><Relationship Id="rId19" Type="http://schemas.openxmlformats.org/officeDocument/2006/relationships/image" Target="../media/image72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Relationship Id="rId22" Type="http://schemas.openxmlformats.org/officeDocument/2006/relationships/image" Target="../media/image75.emf"/><Relationship Id="rId27" Type="http://schemas.openxmlformats.org/officeDocument/2006/relationships/image" Target="../media/image8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D52F1E-7E66-4727-A8C3-A375A9ED1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63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0F717F-729B-4A65-A2A7-029D4BDCC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1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E93D2-8B29-4FDF-A476-A886980E9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09817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49B38-2C66-4C80-B68B-F48C0E178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95894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E2D3-98A6-49AE-B111-8D34D9139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0484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FCDB-BA97-432E-8157-45819F727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1297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BCA7-798A-45BC-A53C-034038C49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37549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933-4AC8-4A0D-874A-9326293265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1282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2EB23-A2FE-4296-B785-378274433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8499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A7246-3AA2-4D55-89C3-9433F6674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74354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BA26-081C-4B17-85BB-DD89FB970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65611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228D7-E434-40E5-929A-7BBBC1DF5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85232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489B4-9965-4182-A944-104621817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74568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F86D3F97-9E4D-4F00-986B-6D2A3CAD8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39" Type="http://schemas.openxmlformats.org/officeDocument/2006/relationships/oleObject" Target="../embeddings/oleObject120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24.emf"/><Relationship Id="rId42" Type="http://schemas.openxmlformats.org/officeDocument/2006/relationships/image" Target="../media/image128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29" Type="http://schemas.openxmlformats.org/officeDocument/2006/relationships/oleObject" Target="../embeddings/oleObject115.bin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9.emf"/><Relationship Id="rId32" Type="http://schemas.openxmlformats.org/officeDocument/2006/relationships/image" Target="../media/image123.emf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127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1.emf"/><Relationship Id="rId36" Type="http://schemas.openxmlformats.org/officeDocument/2006/relationships/image" Target="../media/image125.emf"/><Relationship Id="rId49" Type="http://schemas.openxmlformats.org/officeDocument/2006/relationships/image" Target="../media/image7.jpeg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4" Type="http://schemas.openxmlformats.org/officeDocument/2006/relationships/image" Target="../media/image129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2.bin"/><Relationship Id="rId48" Type="http://schemas.openxmlformats.org/officeDocument/2006/relationships/image" Target="../media/image6.jpeg"/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26.emf"/><Relationship Id="rId46" Type="http://schemas.openxmlformats.org/officeDocument/2006/relationships/image" Target="../media/image4.jpeg"/><Relationship Id="rId20" Type="http://schemas.openxmlformats.org/officeDocument/2006/relationships/image" Target="../media/image117.emf"/><Relationship Id="rId41" Type="http://schemas.openxmlformats.org/officeDocument/2006/relationships/oleObject" Target="../embeddings/oleObject12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0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40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42.emf"/><Relationship Id="rId36" Type="http://schemas.openxmlformats.org/officeDocument/2006/relationships/image" Target="../media/image8.jpeg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1.bin"/><Relationship Id="rId31" Type="http://schemas.openxmlformats.org/officeDocument/2006/relationships/image" Target="../media/image3.jpeg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43.emf"/><Relationship Id="rId35" Type="http://schemas.openxmlformats.org/officeDocument/2006/relationships/image" Target="../media/image7.jpeg"/><Relationship Id="rId8" Type="http://schemas.openxmlformats.org/officeDocument/2006/relationships/image" Target="../media/image132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9" Type="http://schemas.openxmlformats.org/officeDocument/2006/relationships/oleObject" Target="../embeddings/oleObject155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159.emf"/><Relationship Id="rId42" Type="http://schemas.openxmlformats.org/officeDocument/2006/relationships/image" Target="../media/image163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e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4.emf"/><Relationship Id="rId32" Type="http://schemas.openxmlformats.org/officeDocument/2006/relationships/image" Target="../media/image158.emf"/><Relationship Id="rId37" Type="http://schemas.openxmlformats.org/officeDocument/2006/relationships/oleObject" Target="../embeddings/oleObject154.bin"/><Relationship Id="rId40" Type="http://schemas.openxmlformats.org/officeDocument/2006/relationships/image" Target="../media/image162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56.emf"/><Relationship Id="rId36" Type="http://schemas.openxmlformats.org/officeDocument/2006/relationships/image" Target="../media/image160.emf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4" Type="http://schemas.openxmlformats.org/officeDocument/2006/relationships/image" Target="../media/image4.jpeg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57.emf"/><Relationship Id="rId35" Type="http://schemas.openxmlformats.org/officeDocument/2006/relationships/oleObject" Target="../embeddings/oleObject153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7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38" Type="http://schemas.openxmlformats.org/officeDocument/2006/relationships/image" Target="../media/image161.emf"/><Relationship Id="rId46" Type="http://schemas.openxmlformats.org/officeDocument/2006/relationships/image" Target="../media/image6.jpeg"/><Relationship Id="rId20" Type="http://schemas.openxmlformats.org/officeDocument/2006/relationships/image" Target="../media/image152.emf"/><Relationship Id="rId41" Type="http://schemas.openxmlformats.org/officeDocument/2006/relationships/oleObject" Target="../embeddings/oleObject156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74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76.emf"/><Relationship Id="rId36" Type="http://schemas.openxmlformats.org/officeDocument/2006/relationships/image" Target="../media/image8.jpeg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65.bin"/><Relationship Id="rId31" Type="http://schemas.openxmlformats.org/officeDocument/2006/relationships/image" Target="../media/image3.jpeg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77.emf"/><Relationship Id="rId35" Type="http://schemas.openxmlformats.org/officeDocument/2006/relationships/image" Target="../media/image7.jpeg"/><Relationship Id="rId8" Type="http://schemas.openxmlformats.org/officeDocument/2006/relationships/image" Target="../media/image16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85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78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83.emf"/><Relationship Id="rId22" Type="http://schemas.openxmlformats.org/officeDocument/2006/relationships/image" Target="../media/image187.emf"/><Relationship Id="rId27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5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88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4.emf"/><Relationship Id="rId20" Type="http://schemas.openxmlformats.org/officeDocument/2006/relationships/image" Target="../media/image19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3.emf"/><Relationship Id="rId22" Type="http://schemas.openxmlformats.org/officeDocument/2006/relationships/image" Target="../media/image197.emf"/><Relationship Id="rId27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05.emf"/><Relationship Id="rId26" Type="http://schemas.openxmlformats.org/officeDocument/2006/relationships/image" Target="../media/image209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213.e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208.emf"/><Relationship Id="rId32" Type="http://schemas.openxmlformats.org/officeDocument/2006/relationships/image" Target="../media/image212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210.emf"/><Relationship Id="rId36" Type="http://schemas.openxmlformats.org/officeDocument/2006/relationships/image" Target="../media/image4.jpeg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03.emf"/><Relationship Id="rId22" Type="http://schemas.openxmlformats.org/officeDocument/2006/relationships/image" Target="../media/image207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211.emf"/><Relationship Id="rId35" Type="http://schemas.openxmlformats.org/officeDocument/2006/relationships/image" Target="../media/image3.jpeg"/><Relationship Id="rId8" Type="http://schemas.openxmlformats.org/officeDocument/2006/relationships/image" Target="../media/image200.emf"/><Relationship Id="rId3" Type="http://schemas.openxmlformats.org/officeDocument/2006/relationships/oleObject" Target="../embeddings/oleObject19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2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07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14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image" Target="../media/image5.jpeg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9.emf"/><Relationship Id="rId2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oleObject" Target="../embeddings/oleObject216.bin"/><Relationship Id="rId7" Type="http://schemas.openxmlformats.org/officeDocument/2006/relationships/hyperlink" Target="D11&#20064;&#39064;&#35838;.ppt#-1,1,&#20064;&#39064;&#35838;" TargetMode="Externa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4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5.jpeg"/><Relationship Id="rId4" Type="http://schemas.openxmlformats.org/officeDocument/2006/relationships/image" Target="../media/image223.emf"/><Relationship Id="rId9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9.emf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32.emf"/><Relationship Id="rId26" Type="http://schemas.openxmlformats.org/officeDocument/2006/relationships/image" Target="../media/image236.emf"/><Relationship Id="rId39" Type="http://schemas.openxmlformats.org/officeDocument/2006/relationships/oleObject" Target="../embeddings/oleObject236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40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1.e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35.emf"/><Relationship Id="rId32" Type="http://schemas.openxmlformats.org/officeDocument/2006/relationships/image" Target="../media/image239.e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243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37.emf"/><Relationship Id="rId36" Type="http://schemas.openxmlformats.org/officeDocument/2006/relationships/image" Target="../media/image241.emf"/><Relationship Id="rId10" Type="http://schemas.openxmlformats.org/officeDocument/2006/relationships/image" Target="../media/image228.e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6.jpeg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30.emf"/><Relationship Id="rId22" Type="http://schemas.openxmlformats.org/officeDocument/2006/relationships/image" Target="../media/image234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38.emf"/><Relationship Id="rId35" Type="http://schemas.openxmlformats.org/officeDocument/2006/relationships/oleObject" Target="../embeddings/oleObject234.bin"/><Relationship Id="rId43" Type="http://schemas.openxmlformats.org/officeDocument/2006/relationships/image" Target="../media/image5.jpeg"/><Relationship Id="rId8" Type="http://schemas.openxmlformats.org/officeDocument/2006/relationships/image" Target="../media/image227.emf"/><Relationship Id="rId3" Type="http://schemas.openxmlformats.org/officeDocument/2006/relationships/oleObject" Target="../embeddings/oleObject218.bin"/><Relationship Id="rId12" Type="http://schemas.openxmlformats.org/officeDocument/2006/relationships/image" Target="../media/image229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242.emf"/><Relationship Id="rId46" Type="http://schemas.openxmlformats.org/officeDocument/2006/relationships/image" Target="../media/image8.jpeg"/><Relationship Id="rId20" Type="http://schemas.openxmlformats.org/officeDocument/2006/relationships/image" Target="../media/image233.emf"/><Relationship Id="rId4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51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44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emf"/><Relationship Id="rId20" Type="http://schemas.openxmlformats.org/officeDocument/2006/relationships/image" Target="../media/image25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3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19" Type="http://schemas.openxmlformats.org/officeDocument/2006/relationships/image" Target="../media/image5.jpeg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emf"/><Relationship Id="rId2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7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4.jpeg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18.bin"/><Relationship Id="rId31" Type="http://schemas.openxmlformats.org/officeDocument/2006/relationships/image" Target="../media/image7.jpe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6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6.jpeg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50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52.emf"/><Relationship Id="rId36" Type="http://schemas.openxmlformats.org/officeDocument/2006/relationships/image" Target="../media/image8.jpeg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1.bin"/><Relationship Id="rId31" Type="http://schemas.openxmlformats.org/officeDocument/2006/relationships/image" Target="../media/image3.jpeg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53.emf"/><Relationship Id="rId35" Type="http://schemas.openxmlformats.org/officeDocument/2006/relationships/image" Target="../media/image7.jpeg"/><Relationship Id="rId8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9.emf"/><Relationship Id="rId42" Type="http://schemas.openxmlformats.org/officeDocument/2006/relationships/image" Target="../media/image73.emf"/><Relationship Id="rId47" Type="http://schemas.openxmlformats.org/officeDocument/2006/relationships/oleObject" Target="../embeddings/oleObject69.bin"/><Relationship Id="rId50" Type="http://schemas.openxmlformats.org/officeDocument/2006/relationships/image" Target="../media/image77.emf"/><Relationship Id="rId55" Type="http://schemas.openxmlformats.org/officeDocument/2006/relationships/oleObject" Target="../embeddings/oleObject73.bin"/><Relationship Id="rId63" Type="http://schemas.openxmlformats.org/officeDocument/2006/relationships/image" Target="../media/image7.jpe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9" Type="http://schemas.openxmlformats.org/officeDocument/2006/relationships/oleObject" Target="../embeddings/oleObject60.bin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72.emf"/><Relationship Id="rId45" Type="http://schemas.openxmlformats.org/officeDocument/2006/relationships/oleObject" Target="../embeddings/oleObject68.bin"/><Relationship Id="rId53" Type="http://schemas.openxmlformats.org/officeDocument/2006/relationships/oleObject" Target="../embeddings/oleObject72.bin"/><Relationship Id="rId58" Type="http://schemas.openxmlformats.org/officeDocument/2006/relationships/image" Target="../media/image81.emf"/><Relationship Id="rId5" Type="http://schemas.openxmlformats.org/officeDocument/2006/relationships/oleObject" Target="../embeddings/oleObject48.bin"/><Relationship Id="rId61" Type="http://schemas.openxmlformats.org/officeDocument/2006/relationships/image" Target="../media/image5.jpeg"/><Relationship Id="rId19" Type="http://schemas.openxmlformats.org/officeDocument/2006/relationships/oleObject" Target="../embeddings/oleObject55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48" Type="http://schemas.openxmlformats.org/officeDocument/2006/relationships/image" Target="../media/image76.emf"/><Relationship Id="rId56" Type="http://schemas.openxmlformats.org/officeDocument/2006/relationships/image" Target="../media/image80.emf"/><Relationship Id="rId64" Type="http://schemas.openxmlformats.org/officeDocument/2006/relationships/image" Target="../media/image8.jpeg"/><Relationship Id="rId8" Type="http://schemas.openxmlformats.org/officeDocument/2006/relationships/image" Target="../media/image56.emf"/><Relationship Id="rId51" Type="http://schemas.openxmlformats.org/officeDocument/2006/relationships/oleObject" Target="../embeddings/oleObject71.bin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71.emf"/><Relationship Id="rId46" Type="http://schemas.openxmlformats.org/officeDocument/2006/relationships/image" Target="../media/image75.emf"/><Relationship Id="rId59" Type="http://schemas.openxmlformats.org/officeDocument/2006/relationships/image" Target="../media/image3.jpeg"/><Relationship Id="rId20" Type="http://schemas.openxmlformats.org/officeDocument/2006/relationships/image" Target="../media/image62.emf"/><Relationship Id="rId41" Type="http://schemas.openxmlformats.org/officeDocument/2006/relationships/oleObject" Target="../embeddings/oleObject66.bin"/><Relationship Id="rId54" Type="http://schemas.openxmlformats.org/officeDocument/2006/relationships/image" Target="../media/image79.emf"/><Relationship Id="rId62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49" Type="http://schemas.openxmlformats.org/officeDocument/2006/relationships/oleObject" Target="../embeddings/oleObject70.bin"/><Relationship Id="rId57" Type="http://schemas.openxmlformats.org/officeDocument/2006/relationships/oleObject" Target="../embeddings/oleObject74.bin"/><Relationship Id="rId10" Type="http://schemas.openxmlformats.org/officeDocument/2006/relationships/image" Target="../media/image57.emf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74.emf"/><Relationship Id="rId52" Type="http://schemas.openxmlformats.org/officeDocument/2006/relationships/image" Target="../media/image78.emf"/><Relationship Id="rId60" Type="http://schemas.openxmlformats.org/officeDocument/2006/relationships/image" Target="../media/image4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97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100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6.jpe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91.bin"/><Relationship Id="rId43" Type="http://schemas.openxmlformats.org/officeDocument/2006/relationships/image" Target="../media/image5.jpeg"/><Relationship Id="rId8" Type="http://schemas.openxmlformats.org/officeDocument/2006/relationships/image" Target="../media/image84.emf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9.emf"/><Relationship Id="rId46" Type="http://schemas.openxmlformats.org/officeDocument/2006/relationships/image" Target="../media/image8.jpeg"/><Relationship Id="rId20" Type="http://schemas.openxmlformats.org/officeDocument/2006/relationships/image" Target="../media/image90.emf"/><Relationship Id="rId4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7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7.jpeg"/><Relationship Id="rId10" Type="http://schemas.openxmlformats.org/officeDocument/2006/relationships/image" Target="../media/image104.emf"/><Relationship Id="rId19" Type="http://schemas.openxmlformats.org/officeDocument/2006/relationships/image" Target="../media/image3.jpeg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65"/>
          <p:cNvSpPr>
            <a:spLocks noChangeArrowheads="1"/>
          </p:cNvSpPr>
          <p:nvPr/>
        </p:nvSpPr>
        <p:spPr bwMode="auto">
          <a:xfrm>
            <a:off x="0" y="0"/>
            <a:ext cx="9144000" cy="2536825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7432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smtClean="0"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4800" b="1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0" name="Text Box 1049"/>
          <p:cNvSpPr txBox="1">
            <a:spLocks noChangeArrowheads="1"/>
          </p:cNvSpPr>
          <p:nvPr/>
        </p:nvSpPr>
        <p:spPr bwMode="auto">
          <a:xfrm>
            <a:off x="1912938" y="881063"/>
            <a:ext cx="5110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一般周期的函数的</a:t>
            </a:r>
            <a:endParaRPr lang="en-US" altLang="zh-CN" sz="4800" b="1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傅里叶级数 </a:t>
            </a:r>
          </a:p>
        </p:txBody>
      </p:sp>
      <p:sp>
        <p:nvSpPr>
          <p:cNvPr id="4101" name="Text Box 1050"/>
          <p:cNvSpPr txBox="1">
            <a:spLocks noChangeArrowheads="1"/>
          </p:cNvSpPr>
          <p:nvPr/>
        </p:nvSpPr>
        <p:spPr bwMode="auto">
          <a:xfrm>
            <a:off x="2259013" y="2868613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一、以</a:t>
            </a:r>
            <a:r>
              <a:rPr lang="en-US" altLang="zh-CN" sz="3200"/>
              <a:t>2 </a:t>
            </a:r>
            <a:r>
              <a:rPr lang="en-US" altLang="zh-CN" sz="3200" i="1"/>
              <a:t>l</a:t>
            </a:r>
            <a:r>
              <a:rPr lang="en-US" altLang="zh-CN" sz="3200" b="1" i="1"/>
              <a:t> </a:t>
            </a:r>
            <a:r>
              <a:rPr lang="zh-CN" altLang="en-US" sz="3200" b="1"/>
              <a:t>为周期的函数的</a:t>
            </a:r>
          </a:p>
        </p:txBody>
      </p:sp>
      <p:sp>
        <p:nvSpPr>
          <p:cNvPr id="4102" name="Text Box 1053"/>
          <p:cNvSpPr txBox="1">
            <a:spLocks noChangeArrowheads="1"/>
          </p:cNvSpPr>
          <p:nvPr/>
        </p:nvSpPr>
        <p:spPr bwMode="auto">
          <a:xfrm>
            <a:off x="3097213" y="3432175"/>
            <a:ext cx="233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/>
              <a:t>傅里叶展开 </a:t>
            </a:r>
          </a:p>
        </p:txBody>
      </p:sp>
      <p:pic>
        <p:nvPicPr>
          <p:cNvPr id="4103" name="Picture 1054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10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5" name="Picture 10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0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1" name="Object 1066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067"/>
          <p:cNvSpPr txBox="1">
            <a:spLocks noChangeArrowheads="1"/>
          </p:cNvSpPr>
          <p:nvPr/>
        </p:nvSpPr>
        <p:spPr bwMode="auto">
          <a:xfrm>
            <a:off x="7339013" y="250825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en-US" altLang="zh-CN">
                <a:solidFill>
                  <a:schemeClr val="accent2"/>
                </a:solidFill>
              </a:rPr>
              <a:t>13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609600" y="304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由于半波整流函数 </a:t>
            </a:r>
            <a:r>
              <a:rPr lang="en-US" altLang="zh-CN" i="1"/>
              <a:t>f </a:t>
            </a:r>
            <a:r>
              <a:rPr lang="en-US" altLang="zh-CN"/>
              <a:t>( </a:t>
            </a:r>
            <a:r>
              <a:rPr lang="en-US" altLang="zh-CN" i="1"/>
              <a:t>t </a:t>
            </a:r>
            <a:r>
              <a:rPr lang="en-US" altLang="zh-CN"/>
              <a:t>)</a:t>
            </a:r>
          </a:p>
        </p:txBody>
      </p:sp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342900" y="914400"/>
          <a:ext cx="323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3" imgW="3229074" imgH="447575" progId="Equation.3">
                  <p:embed/>
                </p:oleObj>
              </mc:Choice>
              <mc:Fallback>
                <p:oleObj name="Equation" r:id="rId3" imgW="3229074" imgH="44757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914400"/>
                        <a:ext cx="323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1049338" y="2181225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5" imgW="1590635" imgH="838085" progId="Equation.3">
                  <p:embed/>
                </p:oleObj>
              </mc:Choice>
              <mc:Fallback>
                <p:oleObj name="Equation" r:id="rId5" imgW="1590635" imgH="838085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181225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34"/>
          <p:cNvGraphicFramePr>
            <a:graphicFrameLocks noChangeAspect="1"/>
          </p:cNvGraphicFramePr>
          <p:nvPr/>
        </p:nvGraphicFramePr>
        <p:xfrm>
          <a:off x="2743200" y="2181225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7" imgW="1523914" imgH="838085" progId="Equation.3">
                  <p:embed/>
                </p:oleObj>
              </mc:Choice>
              <mc:Fallback>
                <p:oleObj name="Equation" r:id="rId7" imgW="1523914" imgH="838085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81225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35"/>
          <p:cNvGraphicFramePr>
            <a:graphicFrameLocks noChangeAspect="1"/>
          </p:cNvGraphicFramePr>
          <p:nvPr/>
        </p:nvGraphicFramePr>
        <p:xfrm>
          <a:off x="4438650" y="2133600"/>
          <a:ext cx="340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9" imgW="3391061" imgH="1009621" progId="Equation.3">
                  <p:embed/>
                </p:oleObj>
              </mc:Choice>
              <mc:Fallback>
                <p:oleObj name="Equation" r:id="rId9" imgW="3391061" imgH="1009621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133600"/>
                        <a:ext cx="340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036"/>
          <p:cNvGraphicFramePr>
            <a:graphicFrameLocks noChangeAspect="1"/>
          </p:cNvGraphicFramePr>
          <p:nvPr/>
        </p:nvGraphicFramePr>
        <p:xfrm>
          <a:off x="6692900" y="3352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1" imgW="2057336" imgH="400136" progId="Equation.3">
                  <p:embed/>
                </p:oleObj>
              </mc:Choice>
              <mc:Fallback>
                <p:oleObj name="Equation" r:id="rId11" imgW="2057336" imgH="400136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35280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Line 1038"/>
          <p:cNvSpPr>
            <a:spLocks noChangeShapeType="1"/>
          </p:cNvSpPr>
          <p:nvPr/>
        </p:nvSpPr>
        <p:spPr bwMode="auto">
          <a:xfrm flipH="1" flipV="1">
            <a:off x="2197100" y="3048000"/>
            <a:ext cx="12700" cy="457200"/>
          </a:xfrm>
          <a:prstGeom prst="line">
            <a:avLst/>
          </a:prstGeom>
          <a:noFill/>
          <a:ln w="19050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Text Box 1039"/>
          <p:cNvSpPr txBox="1">
            <a:spLocks noChangeArrowheads="1"/>
          </p:cNvSpPr>
          <p:nvPr/>
        </p:nvSpPr>
        <p:spPr bwMode="auto">
          <a:xfrm>
            <a:off x="1447800" y="3429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直流部分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42004" name="Text Box 1044"/>
          <p:cNvSpPr txBox="1">
            <a:spLocks noChangeArrowheads="1"/>
          </p:cNvSpPr>
          <p:nvPr/>
        </p:nvSpPr>
        <p:spPr bwMode="auto">
          <a:xfrm>
            <a:off x="609600" y="4205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  <a:ea typeface="仿宋_GB2312" panose="02010609030101010101" pitchFamily="49" charset="-122"/>
              </a:rPr>
              <a:t>:</a:t>
            </a:r>
            <a:endParaRPr lang="en-US" altLang="zh-CN">
              <a:ea typeface="仿宋_GB2312" panose="02010609030101010101" pitchFamily="49" charset="-122"/>
            </a:endParaRPr>
          </a:p>
        </p:txBody>
      </p:sp>
      <p:sp>
        <p:nvSpPr>
          <p:cNvPr id="42006" name="Line 1046"/>
          <p:cNvSpPr>
            <a:spLocks noChangeShapeType="1"/>
          </p:cNvSpPr>
          <p:nvPr/>
        </p:nvSpPr>
        <p:spPr bwMode="auto">
          <a:xfrm>
            <a:off x="2743200" y="3200400"/>
            <a:ext cx="5257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Line 1047"/>
          <p:cNvSpPr>
            <a:spLocks noChangeShapeType="1"/>
          </p:cNvSpPr>
          <p:nvPr/>
        </p:nvSpPr>
        <p:spPr bwMode="auto">
          <a:xfrm flipH="1">
            <a:off x="4876800" y="32004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Text Box 1048"/>
          <p:cNvSpPr txBox="1">
            <a:spLocks noChangeArrowheads="1"/>
          </p:cNvSpPr>
          <p:nvPr/>
        </p:nvSpPr>
        <p:spPr bwMode="auto">
          <a:xfrm>
            <a:off x="4089400" y="3367088"/>
            <a:ext cx="170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交流部分</a:t>
            </a:r>
            <a:endParaRPr lang="zh-CN" altLang="en-US">
              <a:solidFill>
                <a:schemeClr val="tx2"/>
              </a:solidFill>
              <a:ea typeface="仿宋_GB2312" panose="02010609030101010101" pitchFamily="49" charset="-122"/>
            </a:endParaRPr>
          </a:p>
        </p:txBody>
      </p:sp>
      <p:sp>
        <p:nvSpPr>
          <p:cNvPr id="42046" name="Text Box 1086"/>
          <p:cNvSpPr txBox="1">
            <a:spLocks noChangeArrowheads="1"/>
          </p:cNvSpPr>
          <p:nvPr/>
        </p:nvSpPr>
        <p:spPr bwMode="auto">
          <a:xfrm>
            <a:off x="3505200" y="852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由收</a:t>
            </a:r>
          </a:p>
        </p:txBody>
      </p:sp>
      <p:sp>
        <p:nvSpPr>
          <p:cNvPr id="42047" name="Text Box 1087"/>
          <p:cNvSpPr txBox="1">
            <a:spLocks noChangeArrowheads="1"/>
          </p:cNvSpPr>
          <p:nvPr/>
        </p:nvSpPr>
        <p:spPr bwMode="auto">
          <a:xfrm>
            <a:off x="304800" y="146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收敛定理可得</a:t>
            </a:r>
          </a:p>
        </p:txBody>
      </p:sp>
      <p:sp>
        <p:nvSpPr>
          <p:cNvPr id="42059" name="Text Box 1099"/>
          <p:cNvSpPr txBox="1">
            <a:spLocks noChangeArrowheads="1"/>
          </p:cNvSpPr>
          <p:nvPr/>
        </p:nvSpPr>
        <p:spPr bwMode="auto">
          <a:xfrm>
            <a:off x="685800" y="48910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次谐波的振幅为</a:t>
            </a:r>
          </a:p>
        </p:txBody>
      </p:sp>
      <p:graphicFrame>
        <p:nvGraphicFramePr>
          <p:cNvPr id="42060" name="Object 1100"/>
          <p:cNvGraphicFramePr>
            <a:graphicFrameLocks noChangeAspect="1"/>
          </p:cNvGraphicFramePr>
          <p:nvPr/>
        </p:nvGraphicFramePr>
        <p:xfrm>
          <a:off x="3810000" y="4762500"/>
          <a:ext cx="2540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13" imgW="2533666" imgH="866617" progId="Equation.3">
                  <p:embed/>
                </p:oleObj>
              </mc:Choice>
              <mc:Fallback>
                <p:oleObj name="Equation" r:id="rId13" imgW="2533666" imgH="866617" progId="Equation.3">
                  <p:embed/>
                  <p:pic>
                    <p:nvPicPr>
                      <p:cNvPr id="0" name="Object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62500"/>
                        <a:ext cx="2540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61" name="Text Box 1101"/>
          <p:cNvSpPr txBox="1">
            <a:spLocks noChangeArrowheads="1"/>
          </p:cNvSpPr>
          <p:nvPr/>
        </p:nvSpPr>
        <p:spPr bwMode="auto">
          <a:xfrm>
            <a:off x="6248400" y="4967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k </a:t>
            </a:r>
            <a:r>
              <a:rPr lang="zh-CN" altLang="en-US"/>
              <a:t>越大振幅越小</a:t>
            </a:r>
            <a:r>
              <a:rPr lang="en-US" altLang="zh-CN"/>
              <a:t>,</a:t>
            </a:r>
          </a:p>
        </p:txBody>
      </p:sp>
      <p:sp>
        <p:nvSpPr>
          <p:cNvPr id="42062" name="Text Box 1102"/>
          <p:cNvSpPr txBox="1">
            <a:spLocks noChangeArrowheads="1"/>
          </p:cNvSpPr>
          <p:nvPr/>
        </p:nvSpPr>
        <p:spPr bwMode="auto">
          <a:xfrm>
            <a:off x="304800" y="5729288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因此在实际应用中展开式取前几项就足以逼近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了</a:t>
            </a:r>
            <a:r>
              <a:rPr lang="en-US" altLang="zh-CN"/>
              <a:t>.</a:t>
            </a:r>
          </a:p>
        </p:txBody>
      </p:sp>
      <p:grpSp>
        <p:nvGrpSpPr>
          <p:cNvPr id="13332" name="Group 1147"/>
          <p:cNvGrpSpPr>
            <a:grpSpLocks/>
          </p:cNvGrpSpPr>
          <p:nvPr/>
        </p:nvGrpSpPr>
        <p:grpSpPr bwMode="auto">
          <a:xfrm>
            <a:off x="4724400" y="533400"/>
            <a:ext cx="4056063" cy="1330325"/>
            <a:chOff x="2976" y="336"/>
            <a:chExt cx="2555" cy="838"/>
          </a:xfrm>
        </p:grpSpPr>
        <p:grpSp>
          <p:nvGrpSpPr>
            <p:cNvPr id="13341" name="Group 1145"/>
            <p:cNvGrpSpPr>
              <a:grpSpLocks/>
            </p:cNvGrpSpPr>
            <p:nvPr/>
          </p:nvGrpSpPr>
          <p:grpSpPr bwMode="auto">
            <a:xfrm>
              <a:off x="2976" y="336"/>
              <a:ext cx="2555" cy="838"/>
              <a:chOff x="2976" y="697"/>
              <a:chExt cx="2555" cy="838"/>
            </a:xfrm>
          </p:grpSpPr>
          <p:grpSp>
            <p:nvGrpSpPr>
              <p:cNvPr id="13343" name="Group 1106"/>
              <p:cNvGrpSpPr>
                <a:grpSpLocks/>
              </p:cNvGrpSpPr>
              <p:nvPr/>
            </p:nvGrpSpPr>
            <p:grpSpPr bwMode="auto">
              <a:xfrm>
                <a:off x="3012" y="697"/>
                <a:ext cx="2519" cy="707"/>
                <a:chOff x="3012" y="574"/>
                <a:chExt cx="2519" cy="707"/>
              </a:xfrm>
            </p:grpSpPr>
            <p:grpSp>
              <p:nvGrpSpPr>
                <p:cNvPr id="13372" name="Group 1107"/>
                <p:cNvGrpSpPr>
                  <a:grpSpLocks/>
                </p:cNvGrpSpPr>
                <p:nvPr/>
              </p:nvGrpSpPr>
              <p:grpSpPr bwMode="auto">
                <a:xfrm>
                  <a:off x="3587" y="1008"/>
                  <a:ext cx="1332" cy="273"/>
                  <a:chOff x="3619" y="979"/>
                  <a:chExt cx="1401" cy="288"/>
                </a:xfrm>
              </p:grpSpPr>
              <p:sp>
                <p:nvSpPr>
                  <p:cNvPr id="13380" name="Freeform 1108"/>
                  <p:cNvSpPr>
                    <a:spLocks/>
                  </p:cNvSpPr>
                  <p:nvPr/>
                </p:nvSpPr>
                <p:spPr bwMode="auto">
                  <a:xfrm rot="10800000">
                    <a:off x="3619" y="979"/>
                    <a:ext cx="461" cy="288"/>
                  </a:xfrm>
                  <a:custGeom>
                    <a:avLst/>
                    <a:gdLst>
                      <a:gd name="T0" fmla="*/ 0 w 384"/>
                      <a:gd name="T1" fmla="*/ 288 h 240"/>
                      <a:gd name="T2" fmla="*/ 231 w 384"/>
                      <a:gd name="T3" fmla="*/ 0 h 240"/>
                      <a:gd name="T4" fmla="*/ 461 w 384"/>
                      <a:gd name="T5" fmla="*/ 288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52" y="200"/>
                          <a:pt x="384" y="24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99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1" name="Freeform 1109"/>
                  <p:cNvSpPr>
                    <a:spLocks/>
                  </p:cNvSpPr>
                  <p:nvPr/>
                </p:nvSpPr>
                <p:spPr bwMode="auto">
                  <a:xfrm rot="10800000">
                    <a:off x="4560" y="979"/>
                    <a:ext cx="460" cy="288"/>
                  </a:xfrm>
                  <a:custGeom>
                    <a:avLst/>
                    <a:gdLst>
                      <a:gd name="T0" fmla="*/ 0 w 384"/>
                      <a:gd name="T1" fmla="*/ 288 h 240"/>
                      <a:gd name="T2" fmla="*/ 230 w 384"/>
                      <a:gd name="T3" fmla="*/ 0 h 240"/>
                      <a:gd name="T4" fmla="*/ 460 w 384"/>
                      <a:gd name="T5" fmla="*/ 288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52" y="200"/>
                          <a:pt x="384" y="24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99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3373" name="Object 1110"/>
                <p:cNvGraphicFramePr>
                  <a:graphicFrameLocks noChangeAspect="1"/>
                </p:cNvGraphicFramePr>
                <p:nvPr/>
              </p:nvGraphicFramePr>
              <p:xfrm>
                <a:off x="5405" y="1029"/>
                <a:ext cx="126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88" name="公式" r:id="rId15" imgW="76350" imgH="143004" progId="Equation.3">
                        <p:embed/>
                      </p:oleObj>
                    </mc:Choice>
                    <mc:Fallback>
                      <p:oleObj name="公式" r:id="rId15" imgW="76350" imgH="143004" progId="Equation.3">
                        <p:embed/>
                        <p:pic>
                          <p:nvPicPr>
                            <p:cNvPr id="0" name="Object 1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05" y="1029"/>
                              <a:ext cx="126" cy="2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74" name="Object 1111"/>
                <p:cNvGraphicFramePr>
                  <a:graphicFrameLocks noChangeAspect="1"/>
                </p:cNvGraphicFramePr>
                <p:nvPr/>
              </p:nvGraphicFramePr>
              <p:xfrm>
                <a:off x="4025" y="1009"/>
                <a:ext cx="182" cy="2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89" name="公式" r:id="rId17" imgW="114182" imgH="133379" progId="Equation.3">
                        <p:embed/>
                      </p:oleObj>
                    </mc:Choice>
                    <mc:Fallback>
                      <p:oleObj name="公式" r:id="rId17" imgW="114182" imgH="133379" progId="Equation.3">
                        <p:embed/>
                        <p:pic>
                          <p:nvPicPr>
                            <p:cNvPr id="0" name="Object 1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5" y="1009"/>
                              <a:ext cx="182" cy="2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75" name="Line 1112"/>
                <p:cNvSpPr>
                  <a:spLocks noChangeShapeType="1"/>
                </p:cNvSpPr>
                <p:nvPr/>
              </p:nvSpPr>
              <p:spPr bwMode="auto">
                <a:xfrm flipV="1">
                  <a:off x="4035" y="574"/>
                  <a:ext cx="0" cy="6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6" name="Freeform 1113"/>
                <p:cNvSpPr>
                  <a:spLocks/>
                </p:cNvSpPr>
                <p:nvPr/>
              </p:nvSpPr>
              <p:spPr bwMode="auto">
                <a:xfrm>
                  <a:off x="4035" y="738"/>
                  <a:ext cx="438" cy="274"/>
                </a:xfrm>
                <a:custGeom>
                  <a:avLst/>
                  <a:gdLst>
                    <a:gd name="T0" fmla="*/ 0 w 384"/>
                    <a:gd name="T1" fmla="*/ 274 h 240"/>
                    <a:gd name="T2" fmla="*/ 219 w 384"/>
                    <a:gd name="T3" fmla="*/ 0 h 240"/>
                    <a:gd name="T4" fmla="*/ 438 w 384"/>
                    <a:gd name="T5" fmla="*/ 274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19050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7" name="Freeform 1114"/>
                <p:cNvSpPr>
                  <a:spLocks/>
                </p:cNvSpPr>
                <p:nvPr/>
              </p:nvSpPr>
              <p:spPr bwMode="auto">
                <a:xfrm>
                  <a:off x="3158" y="738"/>
                  <a:ext cx="439" cy="274"/>
                </a:xfrm>
                <a:custGeom>
                  <a:avLst/>
                  <a:gdLst>
                    <a:gd name="T0" fmla="*/ 0 w 384"/>
                    <a:gd name="T1" fmla="*/ 274 h 240"/>
                    <a:gd name="T2" fmla="*/ 220 w 384"/>
                    <a:gd name="T3" fmla="*/ 0 h 240"/>
                    <a:gd name="T4" fmla="*/ 439 w 384"/>
                    <a:gd name="T5" fmla="*/ 274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19050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8" name="Freeform 1115"/>
                <p:cNvSpPr>
                  <a:spLocks/>
                </p:cNvSpPr>
                <p:nvPr/>
              </p:nvSpPr>
              <p:spPr bwMode="auto">
                <a:xfrm>
                  <a:off x="4911" y="738"/>
                  <a:ext cx="437" cy="274"/>
                </a:xfrm>
                <a:custGeom>
                  <a:avLst/>
                  <a:gdLst>
                    <a:gd name="T0" fmla="*/ 0 w 384"/>
                    <a:gd name="T1" fmla="*/ 274 h 240"/>
                    <a:gd name="T2" fmla="*/ 219 w 384"/>
                    <a:gd name="T3" fmla="*/ 0 h 240"/>
                    <a:gd name="T4" fmla="*/ 437 w 384"/>
                    <a:gd name="T5" fmla="*/ 274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19050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9" name="Line 1116"/>
                <p:cNvSpPr>
                  <a:spLocks noChangeShapeType="1"/>
                </p:cNvSpPr>
                <p:nvPr/>
              </p:nvSpPr>
              <p:spPr bwMode="auto">
                <a:xfrm>
                  <a:off x="3012" y="1012"/>
                  <a:ext cx="25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4" name="Group 1117"/>
              <p:cNvGrpSpPr>
                <a:grpSpLocks/>
              </p:cNvGrpSpPr>
              <p:nvPr/>
            </p:nvGrpSpPr>
            <p:grpSpPr bwMode="auto">
              <a:xfrm>
                <a:off x="2976" y="1139"/>
                <a:ext cx="2539" cy="264"/>
                <a:chOff x="2976" y="1139"/>
                <a:chExt cx="2539" cy="264"/>
              </a:xfrm>
            </p:grpSpPr>
            <p:sp>
              <p:nvSpPr>
                <p:cNvPr id="13366" name="Line 1118"/>
                <p:cNvSpPr>
                  <a:spLocks noChangeShapeType="1"/>
                </p:cNvSpPr>
                <p:nvPr/>
              </p:nvSpPr>
              <p:spPr bwMode="auto">
                <a:xfrm>
                  <a:off x="2976" y="1139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7" name="Line 1119"/>
                <p:cNvSpPr>
                  <a:spLocks noChangeShapeType="1"/>
                </p:cNvSpPr>
                <p:nvPr/>
              </p:nvSpPr>
              <p:spPr bwMode="auto">
                <a:xfrm>
                  <a:off x="5349" y="1139"/>
                  <a:ext cx="166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8" name="Freeform 1120"/>
                <p:cNvSpPr>
                  <a:spLocks/>
                </p:cNvSpPr>
                <p:nvPr/>
              </p:nvSpPr>
              <p:spPr bwMode="auto">
                <a:xfrm rot="10800000">
                  <a:off x="3597" y="1140"/>
                  <a:ext cx="440" cy="263"/>
                </a:xfrm>
                <a:custGeom>
                  <a:avLst/>
                  <a:gdLst>
                    <a:gd name="T0" fmla="*/ 0 w 384"/>
                    <a:gd name="T1" fmla="*/ 263 h 240"/>
                    <a:gd name="T2" fmla="*/ 220 w 384"/>
                    <a:gd name="T3" fmla="*/ 0 h 240"/>
                    <a:gd name="T4" fmla="*/ 440 w 384"/>
                    <a:gd name="T5" fmla="*/ 263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5715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9" name="Freeform 1121"/>
                <p:cNvSpPr>
                  <a:spLocks/>
                </p:cNvSpPr>
                <p:nvPr/>
              </p:nvSpPr>
              <p:spPr bwMode="auto">
                <a:xfrm rot="10800000">
                  <a:off x="4488" y="1140"/>
                  <a:ext cx="439" cy="263"/>
                </a:xfrm>
                <a:custGeom>
                  <a:avLst/>
                  <a:gdLst>
                    <a:gd name="T0" fmla="*/ 0 w 384"/>
                    <a:gd name="T1" fmla="*/ 263 h 240"/>
                    <a:gd name="T2" fmla="*/ 220 w 384"/>
                    <a:gd name="T3" fmla="*/ 0 h 240"/>
                    <a:gd name="T4" fmla="*/ 439 w 384"/>
                    <a:gd name="T5" fmla="*/ 263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5715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0" name="Line 1122"/>
                <p:cNvSpPr>
                  <a:spLocks noChangeShapeType="1"/>
                </p:cNvSpPr>
                <p:nvPr/>
              </p:nvSpPr>
              <p:spPr bwMode="auto">
                <a:xfrm>
                  <a:off x="4465" y="1139"/>
                  <a:ext cx="456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1" name="Line 1123"/>
                <p:cNvSpPr>
                  <a:spLocks noChangeShapeType="1"/>
                </p:cNvSpPr>
                <p:nvPr/>
              </p:nvSpPr>
              <p:spPr bwMode="auto">
                <a:xfrm>
                  <a:off x="3570" y="1139"/>
                  <a:ext cx="453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5" name="Group 1124"/>
              <p:cNvGrpSpPr>
                <a:grpSpLocks/>
              </p:cNvGrpSpPr>
              <p:nvPr/>
            </p:nvGrpSpPr>
            <p:grpSpPr bwMode="auto">
              <a:xfrm>
                <a:off x="2976" y="1142"/>
                <a:ext cx="2099" cy="393"/>
                <a:chOff x="2976" y="1020"/>
                <a:chExt cx="2099" cy="393"/>
              </a:xfrm>
            </p:grpSpPr>
            <p:grpSp>
              <p:nvGrpSpPr>
                <p:cNvPr id="13346" name="Group 1125"/>
                <p:cNvGrpSpPr>
                  <a:grpSpLocks/>
                </p:cNvGrpSpPr>
                <p:nvPr/>
              </p:nvGrpSpPr>
              <p:grpSpPr bwMode="auto">
                <a:xfrm>
                  <a:off x="4781" y="1020"/>
                  <a:ext cx="294" cy="393"/>
                  <a:chOff x="4875" y="978"/>
                  <a:chExt cx="309" cy="414"/>
                </a:xfrm>
              </p:grpSpPr>
              <p:graphicFrame>
                <p:nvGraphicFramePr>
                  <p:cNvPr id="13362" name="Object 1126"/>
                  <p:cNvGraphicFramePr>
                    <a:graphicFrameLocks noChangeAspect="1"/>
                  </p:cNvGraphicFramePr>
                  <p:nvPr/>
                </p:nvGraphicFramePr>
                <p:xfrm>
                  <a:off x="4971" y="1005"/>
                  <a:ext cx="213" cy="2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0" name="公式" r:id="rId19" imgW="133441" imgH="133379" progId="Equation.3">
                          <p:embed/>
                        </p:oleObj>
                      </mc:Choice>
                      <mc:Fallback>
                        <p:oleObj name="公式" r:id="rId19" imgW="133441" imgH="133379" progId="Equation.3">
                          <p:embed/>
                          <p:pic>
                            <p:nvPicPr>
                              <p:cNvPr id="0" name="Object 11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71" y="1005"/>
                                <a:ext cx="213" cy="2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3" name="Object 1127"/>
                  <p:cNvGraphicFramePr>
                    <a:graphicFrameLocks noChangeAspect="1"/>
                  </p:cNvGraphicFramePr>
                  <p:nvPr/>
                </p:nvGraphicFramePr>
                <p:xfrm>
                  <a:off x="4875" y="978"/>
                  <a:ext cx="161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1" name="公式" r:id="rId21" imgW="114182" imgH="152285" progId="Equation.3">
                          <p:embed/>
                        </p:oleObj>
                      </mc:Choice>
                      <mc:Fallback>
                        <p:oleObj name="公式" r:id="rId21" imgW="114182" imgH="152285" progId="Equation.3">
                          <p:embed/>
                          <p:pic>
                            <p:nvPicPr>
                              <p:cNvPr id="0" name="Object 11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75" y="978"/>
                                <a:ext cx="161" cy="2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4" name="Object 1128"/>
                  <p:cNvGraphicFramePr>
                    <a:graphicFrameLocks noChangeAspect="1"/>
                  </p:cNvGraphicFramePr>
                  <p:nvPr/>
                </p:nvGraphicFramePr>
                <p:xfrm>
                  <a:off x="4896" y="1170"/>
                  <a:ext cx="288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2" name="公式" r:id="rId23" imgW="142727" imgH="133379" progId="Equation.3">
                          <p:embed/>
                        </p:oleObj>
                      </mc:Choice>
                      <mc:Fallback>
                        <p:oleObj name="公式" r:id="rId23" imgW="142727" imgH="133379" progId="Equation.3">
                          <p:embed/>
                          <p:pic>
                            <p:nvPicPr>
                              <p:cNvPr id="0" name="Object 11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96" y="1170"/>
                                <a:ext cx="288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65" name="Line 1129"/>
                  <p:cNvSpPr>
                    <a:spLocks noChangeShapeType="1"/>
                  </p:cNvSpPr>
                  <p:nvPr/>
                </p:nvSpPr>
                <p:spPr bwMode="auto">
                  <a:xfrm>
                    <a:off x="4896" y="11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47" name="Group 1130"/>
                <p:cNvGrpSpPr>
                  <a:grpSpLocks/>
                </p:cNvGrpSpPr>
                <p:nvPr/>
              </p:nvGrpSpPr>
              <p:grpSpPr bwMode="auto">
                <a:xfrm>
                  <a:off x="2976" y="1020"/>
                  <a:ext cx="411" cy="393"/>
                  <a:chOff x="2976" y="960"/>
                  <a:chExt cx="432" cy="414"/>
                </a:xfrm>
              </p:grpSpPr>
              <p:graphicFrame>
                <p:nvGraphicFramePr>
                  <p:cNvPr id="13357" name="Object 1131"/>
                  <p:cNvGraphicFramePr>
                    <a:graphicFrameLocks noChangeAspect="1"/>
                  </p:cNvGraphicFramePr>
                  <p:nvPr/>
                </p:nvGraphicFramePr>
                <p:xfrm>
                  <a:off x="3194" y="978"/>
                  <a:ext cx="213" cy="2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3" name="公式" r:id="rId25" imgW="133441" imgH="133379" progId="Equation.3">
                          <p:embed/>
                        </p:oleObj>
                      </mc:Choice>
                      <mc:Fallback>
                        <p:oleObj name="公式" r:id="rId25" imgW="133441" imgH="133379" progId="Equation.3">
                          <p:embed/>
                          <p:pic>
                            <p:nvPicPr>
                              <p:cNvPr id="0" name="Object 11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94" y="978"/>
                                <a:ext cx="213" cy="2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8" name="Object 1132"/>
                  <p:cNvGraphicFramePr>
                    <a:graphicFrameLocks noChangeAspect="1"/>
                  </p:cNvGraphicFramePr>
                  <p:nvPr/>
                </p:nvGraphicFramePr>
                <p:xfrm>
                  <a:off x="3102" y="960"/>
                  <a:ext cx="161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4" name="公式" r:id="rId27" imgW="114182" imgH="152285" progId="Equation.3">
                          <p:embed/>
                        </p:oleObj>
                      </mc:Choice>
                      <mc:Fallback>
                        <p:oleObj name="公式" r:id="rId27" imgW="114182" imgH="152285" progId="Equation.3">
                          <p:embed/>
                          <p:pic>
                            <p:nvPicPr>
                              <p:cNvPr id="0" name="Object 11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02" y="960"/>
                                <a:ext cx="161" cy="2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9" name="Object 1133"/>
                  <p:cNvGraphicFramePr>
                    <a:graphicFrameLocks noChangeAspect="1"/>
                  </p:cNvGraphicFramePr>
                  <p:nvPr/>
                </p:nvGraphicFramePr>
                <p:xfrm>
                  <a:off x="2976" y="1026"/>
                  <a:ext cx="191" cy="11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5" name="公式" r:id="rId29" imgW="114182" imgH="66689" progId="Equation.3">
                          <p:embed/>
                        </p:oleObj>
                      </mc:Choice>
                      <mc:Fallback>
                        <p:oleObj name="公式" r:id="rId29" imgW="114182" imgH="66689" progId="Equation.3">
                          <p:embed/>
                          <p:pic>
                            <p:nvPicPr>
                              <p:cNvPr id="0" name="Object 11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6" y="1026"/>
                                <a:ext cx="191" cy="11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60" name="Object 1134"/>
                  <p:cNvGraphicFramePr>
                    <a:graphicFrameLocks noChangeAspect="1"/>
                  </p:cNvGraphicFramePr>
                  <p:nvPr/>
                </p:nvGraphicFramePr>
                <p:xfrm>
                  <a:off x="3072" y="1152"/>
                  <a:ext cx="288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6" name="公式" r:id="rId31" imgW="142727" imgH="133379" progId="Equation.3">
                          <p:embed/>
                        </p:oleObj>
                      </mc:Choice>
                      <mc:Fallback>
                        <p:oleObj name="公式" r:id="rId31" imgW="142727" imgH="133379" progId="Equation.3">
                          <p:embed/>
                          <p:pic>
                            <p:nvPicPr>
                              <p:cNvPr id="0" name="Object 11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2" y="1152"/>
                                <a:ext cx="288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61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15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48" name="Group 1136"/>
                <p:cNvGrpSpPr>
                  <a:grpSpLocks/>
                </p:cNvGrpSpPr>
                <p:nvPr/>
              </p:nvGrpSpPr>
              <p:grpSpPr bwMode="auto">
                <a:xfrm>
                  <a:off x="4345" y="1020"/>
                  <a:ext cx="274" cy="368"/>
                  <a:chOff x="4416" y="987"/>
                  <a:chExt cx="288" cy="387"/>
                </a:xfrm>
              </p:grpSpPr>
              <p:graphicFrame>
                <p:nvGraphicFramePr>
                  <p:cNvPr id="13354" name="Object 1137"/>
                  <p:cNvGraphicFramePr>
                    <a:graphicFrameLocks noChangeAspect="1"/>
                  </p:cNvGraphicFramePr>
                  <p:nvPr/>
                </p:nvGraphicFramePr>
                <p:xfrm>
                  <a:off x="4443" y="987"/>
                  <a:ext cx="213" cy="2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7" name="公式" r:id="rId33" imgW="133441" imgH="133379" progId="Equation.3">
                          <p:embed/>
                        </p:oleObj>
                      </mc:Choice>
                      <mc:Fallback>
                        <p:oleObj name="公式" r:id="rId33" imgW="133441" imgH="133379" progId="Equation.3">
                          <p:embed/>
                          <p:pic>
                            <p:nvPicPr>
                              <p:cNvPr id="0" name="Object 113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43" y="987"/>
                                <a:ext cx="213" cy="2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5" name="Object 1138"/>
                  <p:cNvGraphicFramePr>
                    <a:graphicFrameLocks noChangeAspect="1"/>
                  </p:cNvGraphicFramePr>
                  <p:nvPr/>
                </p:nvGraphicFramePr>
                <p:xfrm>
                  <a:off x="4416" y="1152"/>
                  <a:ext cx="288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8" name="公式" r:id="rId35" imgW="142727" imgH="133379" progId="Equation.3">
                          <p:embed/>
                        </p:oleObj>
                      </mc:Choice>
                      <mc:Fallback>
                        <p:oleObj name="公式" r:id="rId35" imgW="142727" imgH="133379" progId="Equation.3">
                          <p:embed/>
                          <p:pic>
                            <p:nvPicPr>
                              <p:cNvPr id="0" name="Object 113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1152"/>
                                <a:ext cx="288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56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165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49" name="Group 1140"/>
                <p:cNvGrpSpPr>
                  <a:grpSpLocks/>
                </p:cNvGrpSpPr>
                <p:nvPr/>
              </p:nvGrpSpPr>
              <p:grpSpPr bwMode="auto">
                <a:xfrm>
                  <a:off x="3478" y="1029"/>
                  <a:ext cx="293" cy="365"/>
                  <a:chOff x="3504" y="1008"/>
                  <a:chExt cx="308" cy="384"/>
                </a:xfrm>
              </p:grpSpPr>
              <p:graphicFrame>
                <p:nvGraphicFramePr>
                  <p:cNvPr id="13350" name="Object 1141"/>
                  <p:cNvGraphicFramePr>
                    <a:graphicFrameLocks noChangeAspect="1"/>
                  </p:cNvGraphicFramePr>
                  <p:nvPr/>
                </p:nvGraphicFramePr>
                <p:xfrm>
                  <a:off x="3504" y="1056"/>
                  <a:ext cx="191" cy="11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99" name="公式" r:id="rId37" imgW="114182" imgH="66689" progId="Equation.3">
                          <p:embed/>
                        </p:oleObj>
                      </mc:Choice>
                      <mc:Fallback>
                        <p:oleObj name="公式" r:id="rId37" imgW="114182" imgH="66689" progId="Equation.3">
                          <p:embed/>
                          <p:pic>
                            <p:nvPicPr>
                              <p:cNvPr id="0" name="Object 11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4" y="1056"/>
                                <a:ext cx="191" cy="11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1" name="Object 1142"/>
                  <p:cNvGraphicFramePr>
                    <a:graphicFrameLocks noChangeAspect="1"/>
                  </p:cNvGraphicFramePr>
                  <p:nvPr/>
                </p:nvGraphicFramePr>
                <p:xfrm>
                  <a:off x="3599" y="1008"/>
                  <a:ext cx="213" cy="2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0" name="公式" r:id="rId39" imgW="133441" imgH="133379" progId="Equation.3">
                          <p:embed/>
                        </p:oleObj>
                      </mc:Choice>
                      <mc:Fallback>
                        <p:oleObj name="公式" r:id="rId39" imgW="133441" imgH="133379" progId="Equation.3">
                          <p:embed/>
                          <p:pic>
                            <p:nvPicPr>
                              <p:cNvPr id="0" name="Object 114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9" y="1008"/>
                                <a:ext cx="213" cy="2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2" name="Object 1143"/>
                  <p:cNvGraphicFramePr>
                    <a:graphicFrameLocks noChangeAspect="1"/>
                  </p:cNvGraphicFramePr>
                  <p:nvPr/>
                </p:nvGraphicFramePr>
                <p:xfrm>
                  <a:off x="3514" y="1170"/>
                  <a:ext cx="288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401" name="公式" r:id="rId41" imgW="142727" imgH="133379" progId="Equation.3">
                          <p:embed/>
                        </p:oleObj>
                      </mc:Choice>
                      <mc:Fallback>
                        <p:oleObj name="公式" r:id="rId41" imgW="142727" imgH="133379" progId="Equation.3">
                          <p:embed/>
                          <p:pic>
                            <p:nvPicPr>
                              <p:cNvPr id="0" name="Object 11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14" y="1170"/>
                                <a:ext cx="288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53" name="Line 1144"/>
                  <p:cNvSpPr>
                    <a:spLocks noChangeShapeType="1"/>
                  </p:cNvSpPr>
                  <p:nvPr/>
                </p:nvSpPr>
                <p:spPr bwMode="auto">
                  <a:xfrm>
                    <a:off x="3514" y="1183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13342" name="Object 1146"/>
            <p:cNvGraphicFramePr>
              <a:graphicFrameLocks noChangeAspect="1"/>
            </p:cNvGraphicFramePr>
            <p:nvPr/>
          </p:nvGraphicFramePr>
          <p:xfrm>
            <a:off x="4332" y="346"/>
            <a:ext cx="4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公式" r:id="rId43" imgW="295428" imgH="190443" progId="Equation.3">
                    <p:embed/>
                  </p:oleObj>
                </mc:Choice>
                <mc:Fallback>
                  <p:oleObj name="公式" r:id="rId43" imgW="295428" imgH="190443" progId="Equation.3">
                    <p:embed/>
                    <p:pic>
                      <p:nvPicPr>
                        <p:cNvPr id="0" name="Object 1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46"/>
                          <a:ext cx="4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10" name="Text Box 1150"/>
          <p:cNvSpPr txBox="1">
            <a:spLocks noChangeArrowheads="1"/>
          </p:cNvSpPr>
          <p:nvPr/>
        </p:nvSpPr>
        <p:spPr bwMode="auto">
          <a:xfrm>
            <a:off x="1600200" y="4191000"/>
            <a:ext cx="711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上述级数可分解为直流部分与交流部分的和</a:t>
            </a:r>
            <a:r>
              <a:rPr lang="en-US" altLang="zh-CN">
                <a:ea typeface="仿宋_GB2312" panose="02010609030101010101" pitchFamily="49" charset="-122"/>
              </a:rPr>
              <a:t>. </a:t>
            </a:r>
          </a:p>
        </p:txBody>
      </p:sp>
      <p:pic>
        <p:nvPicPr>
          <p:cNvPr id="13334" name="Picture 1151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Text Box 11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36" name="Picture 11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11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11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98" grpId="0" animBg="1"/>
      <p:bldP spid="41999" grpId="0" build="p" autoUpdateAnimBg="0" advAuto="0"/>
      <p:bldP spid="42004" grpId="0" autoUpdateAnimBg="0"/>
      <p:bldP spid="42006" grpId="0" animBg="1"/>
      <p:bldP spid="42007" grpId="0" animBg="1"/>
      <p:bldP spid="42008" grpId="0" build="p" autoUpdateAnimBg="0" advAuto="0"/>
      <p:bldP spid="42046" grpId="0" autoUpdateAnimBg="0"/>
      <p:bldP spid="42047" grpId="0" autoUpdateAnimBg="0"/>
      <p:bldP spid="42059" grpId="0" autoUpdateAnimBg="0"/>
      <p:bldP spid="42061" grpId="0" autoUpdateAnimBg="0"/>
      <p:bldP spid="42062" grpId="0" autoUpdateAnimBg="0"/>
      <p:bldP spid="421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3200"/>
            <a:ext cx="1371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仿宋_GB2312" panose="02010609030101010101" pitchFamily="49" charset="-122"/>
              </a:rPr>
              <a:t>2.</a:t>
            </a:r>
            <a:r>
              <a:rPr lang="en-US" altLang="zh-CN" sz="2800" smtClean="0">
                <a:ea typeface="仿宋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把</a:t>
            </a:r>
            <a:endParaRPr lang="zh-CN" altLang="en-US" sz="2800" smtClean="0">
              <a:ea typeface="楷体_GB2312" panose="0201060903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953000" y="21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展开成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892300" y="30480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3" imgW="3048172" imgH="400136" progId="Equation.3">
                  <p:embed/>
                </p:oleObj>
              </mc:Choice>
              <mc:Fallback>
                <p:oleObj name="Equation" r:id="rId3" imgW="3048172" imgH="4001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4800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736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正弦级数</a:t>
            </a:r>
            <a:r>
              <a:rPr lang="en-US" altLang="zh-CN"/>
              <a:t>;        (2)  </a:t>
            </a:r>
            <a:r>
              <a:rPr lang="zh-CN" altLang="en-US"/>
              <a:t>余弦级数</a:t>
            </a:r>
            <a:r>
              <a:rPr lang="en-US" altLang="zh-CN"/>
              <a:t>.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09600" y="13096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奇</a:t>
            </a:r>
            <a:r>
              <a:rPr lang="zh-CN" altLang="en-US"/>
              <a:t>周期延拓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5410200" y="1739900"/>
            <a:ext cx="3479800" cy="1452563"/>
            <a:chOff x="3504" y="1096"/>
            <a:chExt cx="2192" cy="915"/>
          </a:xfrm>
        </p:grpSpPr>
        <p:sp>
          <p:nvSpPr>
            <p:cNvPr id="14386" name="Line 19"/>
            <p:cNvSpPr>
              <a:spLocks noChangeShapeType="1"/>
            </p:cNvSpPr>
            <p:nvPr/>
          </p:nvSpPr>
          <p:spPr bwMode="auto">
            <a:xfrm>
              <a:off x="4704" y="1201"/>
              <a:ext cx="0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7" name="Object 20"/>
            <p:cNvGraphicFramePr>
              <a:graphicFrameLocks noChangeAspect="1"/>
            </p:cNvGraphicFramePr>
            <p:nvPr/>
          </p:nvGraphicFramePr>
          <p:xfrm>
            <a:off x="4656" y="15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7" name="Equation" r:id="rId5" imgW="209448" imgH="295289" progId="Equation.3">
                    <p:embed/>
                  </p:oleObj>
                </mc:Choice>
                <mc:Fallback>
                  <p:oleObj name="Equation" r:id="rId5" imgW="209448" imgH="29528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21"/>
            <p:cNvSpPr>
              <a:spLocks noChangeShapeType="1"/>
            </p:cNvSpPr>
            <p:nvPr/>
          </p:nvSpPr>
          <p:spPr bwMode="auto">
            <a:xfrm>
              <a:off x="3504" y="1585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22"/>
            <p:cNvSpPr>
              <a:spLocks noChangeShapeType="1"/>
            </p:cNvSpPr>
            <p:nvPr/>
          </p:nvSpPr>
          <p:spPr bwMode="auto">
            <a:xfrm flipV="1">
              <a:off x="4320" y="110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 flipV="1">
              <a:off x="4320" y="1201"/>
              <a:ext cx="384" cy="384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Oval 24"/>
            <p:cNvSpPr>
              <a:spLocks noChangeArrowheads="1"/>
            </p:cNvSpPr>
            <p:nvPr/>
          </p:nvSpPr>
          <p:spPr bwMode="auto">
            <a:xfrm>
              <a:off x="4681" y="1201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92" name="Oval 25"/>
            <p:cNvSpPr>
              <a:spLocks noChangeArrowheads="1"/>
            </p:cNvSpPr>
            <p:nvPr/>
          </p:nvSpPr>
          <p:spPr bwMode="auto">
            <a:xfrm>
              <a:off x="4300" y="1564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4393" name="Object 26"/>
            <p:cNvGraphicFramePr>
              <a:graphicFrameLocks noChangeAspect="1"/>
            </p:cNvGraphicFramePr>
            <p:nvPr/>
          </p:nvGraphicFramePr>
          <p:xfrm>
            <a:off x="4343" y="160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8" name="Equation" r:id="rId7" imgW="209448" imgH="228600" progId="Equation.3">
                    <p:embed/>
                  </p:oleObj>
                </mc:Choice>
                <mc:Fallback>
                  <p:oleObj name="Equation" r:id="rId7" imgW="209448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60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4" name="Object 27"/>
            <p:cNvGraphicFramePr>
              <a:graphicFrameLocks noChangeAspect="1"/>
            </p:cNvGraphicFramePr>
            <p:nvPr/>
          </p:nvGraphicFramePr>
          <p:xfrm>
            <a:off x="4360" y="10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9" name="Equation" r:id="rId9" imgW="228707" imgH="304915" progId="Equation.3">
                    <p:embed/>
                  </p:oleObj>
                </mc:Choice>
                <mc:Fallback>
                  <p:oleObj name="Equation" r:id="rId9" imgW="228707" imgH="30491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10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5" name="Object 28"/>
            <p:cNvGraphicFramePr>
              <a:graphicFrameLocks noChangeAspect="1"/>
            </p:cNvGraphicFramePr>
            <p:nvPr/>
          </p:nvGraphicFramePr>
          <p:xfrm>
            <a:off x="5552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Equation" r:id="rId11" imgW="219078" imgH="228600" progId="Equation.3">
                    <p:embed/>
                  </p:oleObj>
                </mc:Choice>
                <mc:Fallback>
                  <p:oleObj name="Equation" r:id="rId11" imgW="219078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1295400" y="1912938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3" imgW="3543418" imgH="438293" progId="Equation.3">
                  <p:embed/>
                </p:oleObj>
              </mc:Choice>
              <mc:Fallback>
                <p:oleObj name="Equation" r:id="rId13" imgW="3543418" imgH="43829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12938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30"/>
          <p:cNvGraphicFramePr>
            <a:graphicFrameLocks noChangeAspect="1"/>
          </p:cNvGraphicFramePr>
          <p:nvPr/>
        </p:nvGraphicFramePr>
        <p:xfrm>
          <a:off x="1327150" y="23876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5" imgW="1981329" imgH="838085" progId="Equation.3">
                  <p:embed/>
                </p:oleObj>
              </mc:Choice>
              <mc:Fallback>
                <p:oleObj name="Equation" r:id="rId15" imgW="1981329" imgH="83808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3876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3022600" y="2362200"/>
          <a:ext cx="168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7" imgW="1676271" imgH="838085" progId="Equation.3">
                  <p:embed/>
                </p:oleObj>
              </mc:Choice>
              <mc:Fallback>
                <p:oleObj name="Equation" r:id="rId17" imgW="1676271" imgH="83808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362200"/>
                        <a:ext cx="168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/>
        </p:nvGraphicFramePr>
        <p:xfrm>
          <a:off x="1730375" y="3378200"/>
          <a:ext cx="5940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9" imgW="5934013" imgH="876243" progId="Equation.3">
                  <p:embed/>
                </p:oleObj>
              </mc:Choice>
              <mc:Fallback>
                <p:oleObj name="Equation" r:id="rId19" imgW="5934013" imgH="87624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378200"/>
                        <a:ext cx="5940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1790700" y="43180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21" imgW="2057336" imgH="838085" progId="Equation.3">
                  <p:embed/>
                </p:oleObj>
              </mc:Choice>
              <mc:Fallback>
                <p:oleObj name="Equation" r:id="rId21" imgW="2057336" imgH="83808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1800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3975100" y="4330700"/>
          <a:ext cx="415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23" imgW="4143216" imgH="838085" progId="Equation.3">
                  <p:embed/>
                </p:oleObj>
              </mc:Choice>
              <mc:Fallback>
                <p:oleObj name="Equation" r:id="rId23" imgW="4143216" imgH="83808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330700"/>
                        <a:ext cx="415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5" name="Object 35"/>
          <p:cNvGraphicFramePr>
            <a:graphicFrameLocks noChangeAspect="1"/>
          </p:cNvGraphicFramePr>
          <p:nvPr/>
        </p:nvGraphicFramePr>
        <p:xfrm>
          <a:off x="806450" y="5308600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5" imgW="2667107" imgH="1009621" progId="Equation.3">
                  <p:embed/>
                </p:oleObj>
              </mc:Choice>
              <mc:Fallback>
                <p:oleObj name="Equation" r:id="rId25" imgW="2667107" imgH="100962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308600"/>
                        <a:ext cx="2679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36"/>
          <p:cNvGraphicFramePr>
            <a:graphicFrameLocks noChangeAspect="1"/>
          </p:cNvGraphicFramePr>
          <p:nvPr/>
        </p:nvGraphicFramePr>
        <p:xfrm>
          <a:off x="3149600" y="53086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7" imgW="2343134" imgH="933307" progId="Equation.3">
                  <p:embed/>
                </p:oleObj>
              </mc:Choice>
              <mc:Fallback>
                <p:oleObj name="Equation" r:id="rId27" imgW="2343134" imgH="93330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30860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7" name="Object 37"/>
          <p:cNvGraphicFramePr>
            <a:graphicFrameLocks noChangeAspect="1"/>
          </p:cNvGraphicFramePr>
          <p:nvPr/>
        </p:nvGraphicFramePr>
        <p:xfrm>
          <a:off x="6197600" y="56388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9" imgW="1562089" imgH="400136" progId="Equation.3">
                  <p:embed/>
                </p:oleObj>
              </mc:Choice>
              <mc:Fallback>
                <p:oleObj name="Equation" r:id="rId29" imgW="1562089" imgH="40013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6388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6400800" y="533400"/>
            <a:ext cx="2590800" cy="1066800"/>
            <a:chOff x="3888" y="2784"/>
            <a:chExt cx="1728" cy="672"/>
          </a:xfrm>
        </p:grpSpPr>
        <p:sp>
          <p:nvSpPr>
            <p:cNvPr id="14384" name="Rectangle 39"/>
            <p:cNvSpPr>
              <a:spLocks noChangeArrowheads="1"/>
            </p:cNvSpPr>
            <p:nvPr/>
          </p:nvSpPr>
          <p:spPr bwMode="auto">
            <a:xfrm>
              <a:off x="3888" y="2784"/>
              <a:ext cx="1728" cy="67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5" name="Text Box 40"/>
            <p:cNvSpPr txBox="1">
              <a:spLocks noChangeArrowheads="1"/>
            </p:cNvSpPr>
            <p:nvPr/>
          </p:nvSpPr>
          <p:spPr bwMode="auto">
            <a:xfrm>
              <a:off x="3936" y="2812"/>
              <a:ext cx="1680" cy="596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在 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 = 2</a:t>
              </a:r>
              <a:r>
                <a:rPr lang="en-US" altLang="zh-CN" i="1">
                  <a:solidFill>
                    <a:schemeClr val="tx2"/>
                  </a:solidFill>
                </a:rPr>
                <a:t> k</a:t>
              </a:r>
              <a:r>
                <a:rPr lang="en-US" altLang="zh-CN"/>
                <a:t> </a:t>
              </a:r>
              <a:r>
                <a:rPr lang="zh-CN" altLang="en-US"/>
                <a:t>处级数收敛于何值</a:t>
              </a:r>
              <a:r>
                <a:rPr lang="en-US" altLang="zh-CN"/>
                <a:t>?</a:t>
              </a:r>
            </a:p>
          </p:txBody>
        </p:sp>
      </p:grpSp>
      <p:grpSp>
        <p:nvGrpSpPr>
          <p:cNvPr id="61489" name="Group 49"/>
          <p:cNvGrpSpPr>
            <a:grpSpLocks/>
          </p:cNvGrpSpPr>
          <p:nvPr/>
        </p:nvGrpSpPr>
        <p:grpSpPr bwMode="auto">
          <a:xfrm>
            <a:off x="6065838" y="2474913"/>
            <a:ext cx="2454275" cy="65087"/>
            <a:chOff x="3917" y="1559"/>
            <a:chExt cx="1546" cy="41"/>
          </a:xfrm>
        </p:grpSpPr>
        <p:sp>
          <p:nvSpPr>
            <p:cNvPr id="14379" name="Oval 50"/>
            <p:cNvSpPr>
              <a:spLocks noChangeArrowheads="1"/>
            </p:cNvSpPr>
            <p:nvPr/>
          </p:nvSpPr>
          <p:spPr bwMode="auto">
            <a:xfrm>
              <a:off x="4679" y="155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0" name="Oval 51"/>
            <p:cNvSpPr>
              <a:spLocks noChangeArrowheads="1"/>
            </p:cNvSpPr>
            <p:nvPr/>
          </p:nvSpPr>
          <p:spPr bwMode="auto">
            <a:xfrm>
              <a:off x="3917" y="155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1" name="Oval 52"/>
            <p:cNvSpPr>
              <a:spLocks noChangeArrowheads="1"/>
            </p:cNvSpPr>
            <p:nvPr/>
          </p:nvSpPr>
          <p:spPr bwMode="auto">
            <a:xfrm>
              <a:off x="5060" y="1559"/>
              <a:ext cx="36" cy="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2" name="Oval 53"/>
            <p:cNvSpPr>
              <a:spLocks noChangeArrowheads="1"/>
            </p:cNvSpPr>
            <p:nvPr/>
          </p:nvSpPr>
          <p:spPr bwMode="auto">
            <a:xfrm>
              <a:off x="5427" y="1559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3" name="Oval 54"/>
            <p:cNvSpPr>
              <a:spLocks noChangeArrowheads="1"/>
            </p:cNvSpPr>
            <p:nvPr/>
          </p:nvSpPr>
          <p:spPr bwMode="auto">
            <a:xfrm>
              <a:off x="4298" y="1564"/>
              <a:ext cx="36" cy="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4355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57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4" name="Group 64"/>
          <p:cNvGrpSpPr>
            <a:grpSpLocks/>
          </p:cNvGrpSpPr>
          <p:nvPr/>
        </p:nvGrpSpPr>
        <p:grpSpPr bwMode="auto">
          <a:xfrm>
            <a:off x="5476875" y="1892300"/>
            <a:ext cx="3043238" cy="1233488"/>
            <a:chOff x="3450" y="1192"/>
            <a:chExt cx="1917" cy="777"/>
          </a:xfrm>
        </p:grpSpPr>
        <p:grpSp>
          <p:nvGrpSpPr>
            <p:cNvPr id="14363" name="Group 48"/>
            <p:cNvGrpSpPr>
              <a:grpSpLocks/>
            </p:cNvGrpSpPr>
            <p:nvPr/>
          </p:nvGrpSpPr>
          <p:grpSpPr bwMode="auto">
            <a:xfrm>
              <a:off x="3482" y="1192"/>
              <a:ext cx="1885" cy="777"/>
              <a:chOff x="3482" y="1192"/>
              <a:chExt cx="1885" cy="777"/>
            </a:xfrm>
          </p:grpSpPr>
          <p:sp>
            <p:nvSpPr>
              <p:cNvPr id="14365" name="Line 10"/>
              <p:cNvSpPr>
                <a:spLocks noChangeShapeType="1"/>
              </p:cNvSpPr>
              <p:nvPr/>
            </p:nvSpPr>
            <p:spPr bwMode="auto">
              <a:xfrm>
                <a:off x="5350" y="1201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8"/>
              <p:cNvSpPr>
                <a:spLocks noChangeShapeType="1"/>
              </p:cNvSpPr>
              <p:nvPr/>
            </p:nvSpPr>
            <p:spPr bwMode="auto">
              <a:xfrm flipH="1">
                <a:off x="4611" y="1224"/>
                <a:ext cx="725" cy="725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9"/>
              <p:cNvSpPr>
                <a:spLocks noChangeShapeType="1"/>
              </p:cNvSpPr>
              <p:nvPr/>
            </p:nvSpPr>
            <p:spPr bwMode="auto">
              <a:xfrm>
                <a:off x="4611" y="1584"/>
                <a:ext cx="0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Line 11"/>
              <p:cNvSpPr>
                <a:spLocks noChangeShapeType="1"/>
              </p:cNvSpPr>
              <p:nvPr/>
            </p:nvSpPr>
            <p:spPr bwMode="auto">
              <a:xfrm>
                <a:off x="3843" y="1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9" name="Line 12"/>
              <p:cNvSpPr>
                <a:spLocks noChangeShapeType="1"/>
              </p:cNvSpPr>
              <p:nvPr/>
            </p:nvSpPr>
            <p:spPr bwMode="auto">
              <a:xfrm flipV="1">
                <a:off x="3869" y="1586"/>
                <a:ext cx="349" cy="349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13"/>
              <p:cNvSpPr>
                <a:spLocks noChangeShapeType="1"/>
              </p:cNvSpPr>
              <p:nvPr/>
            </p:nvSpPr>
            <p:spPr bwMode="auto">
              <a:xfrm flipV="1">
                <a:off x="3482" y="1224"/>
                <a:ext cx="349" cy="349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Oval 14"/>
              <p:cNvSpPr>
                <a:spLocks noChangeArrowheads="1"/>
              </p:cNvSpPr>
              <p:nvPr/>
            </p:nvSpPr>
            <p:spPr bwMode="auto">
              <a:xfrm>
                <a:off x="5331" y="1201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2" name="Oval 15"/>
              <p:cNvSpPr>
                <a:spLocks noChangeArrowheads="1"/>
              </p:cNvSpPr>
              <p:nvPr/>
            </p:nvSpPr>
            <p:spPr bwMode="auto">
              <a:xfrm>
                <a:off x="3831" y="1201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3" name="Oval 16"/>
              <p:cNvSpPr>
                <a:spLocks noChangeArrowheads="1"/>
              </p:cNvSpPr>
              <p:nvPr/>
            </p:nvSpPr>
            <p:spPr bwMode="auto">
              <a:xfrm>
                <a:off x="3832" y="192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4" name="Oval 17"/>
              <p:cNvSpPr>
                <a:spLocks noChangeArrowheads="1"/>
              </p:cNvSpPr>
              <p:nvPr/>
            </p:nvSpPr>
            <p:spPr bwMode="auto">
              <a:xfrm>
                <a:off x="4588" y="1921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5" name="Oval 42"/>
              <p:cNvSpPr>
                <a:spLocks noChangeArrowheads="1"/>
              </p:cNvSpPr>
              <p:nvPr/>
            </p:nvSpPr>
            <p:spPr bwMode="auto">
              <a:xfrm>
                <a:off x="4583" y="155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6" name="Oval 43"/>
              <p:cNvSpPr>
                <a:spLocks noChangeArrowheads="1"/>
              </p:cNvSpPr>
              <p:nvPr/>
            </p:nvSpPr>
            <p:spPr bwMode="auto">
              <a:xfrm>
                <a:off x="3821" y="155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7" name="Oval 44"/>
              <p:cNvSpPr>
                <a:spLocks noChangeArrowheads="1"/>
              </p:cNvSpPr>
              <p:nvPr/>
            </p:nvSpPr>
            <p:spPr bwMode="auto">
              <a:xfrm>
                <a:off x="4964" y="155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8" name="Oval 45"/>
              <p:cNvSpPr>
                <a:spLocks noChangeArrowheads="1"/>
              </p:cNvSpPr>
              <p:nvPr/>
            </p:nvSpPr>
            <p:spPr bwMode="auto">
              <a:xfrm>
                <a:off x="5331" y="155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4364" name="Oval 62"/>
            <p:cNvSpPr>
              <a:spLocks noChangeArrowheads="1"/>
            </p:cNvSpPr>
            <p:nvPr/>
          </p:nvSpPr>
          <p:spPr bwMode="auto">
            <a:xfrm>
              <a:off x="3450" y="1564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75"/>
          <p:cNvGrpSpPr>
            <a:grpSpLocks/>
          </p:cNvGrpSpPr>
          <p:nvPr/>
        </p:nvGrpSpPr>
        <p:grpSpPr bwMode="auto">
          <a:xfrm>
            <a:off x="5486400" y="358775"/>
            <a:ext cx="3479800" cy="1092200"/>
            <a:chOff x="3456" y="144"/>
            <a:chExt cx="2192" cy="688"/>
          </a:xfrm>
        </p:grpSpPr>
        <p:sp>
          <p:nvSpPr>
            <p:cNvPr id="15402" name="Line 60"/>
            <p:cNvSpPr>
              <a:spLocks noChangeShapeType="1"/>
            </p:cNvSpPr>
            <p:nvPr/>
          </p:nvSpPr>
          <p:spPr bwMode="auto">
            <a:xfrm flipV="1">
              <a:off x="4272" y="152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57"/>
            <p:cNvSpPr>
              <a:spLocks noChangeShapeType="1"/>
            </p:cNvSpPr>
            <p:nvPr/>
          </p:nvSpPr>
          <p:spPr bwMode="auto">
            <a:xfrm>
              <a:off x="4656" y="249"/>
              <a:ext cx="0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4" name="Object 58"/>
            <p:cNvGraphicFramePr>
              <a:graphicFrameLocks noChangeAspect="1"/>
            </p:cNvGraphicFramePr>
            <p:nvPr/>
          </p:nvGraphicFramePr>
          <p:xfrm>
            <a:off x="4608" y="63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3" imgW="209448" imgH="295289" progId="Equation.3">
                    <p:embed/>
                  </p:oleObj>
                </mc:Choice>
                <mc:Fallback>
                  <p:oleObj name="Equation" r:id="rId3" imgW="209448" imgH="29528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63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5" name="Line 59"/>
            <p:cNvSpPr>
              <a:spLocks noChangeShapeType="1"/>
            </p:cNvSpPr>
            <p:nvPr/>
          </p:nvSpPr>
          <p:spPr bwMode="auto">
            <a:xfrm>
              <a:off x="3456" y="633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Line 61"/>
            <p:cNvSpPr>
              <a:spLocks noChangeShapeType="1"/>
            </p:cNvSpPr>
            <p:nvPr/>
          </p:nvSpPr>
          <p:spPr bwMode="auto">
            <a:xfrm flipV="1">
              <a:off x="4272" y="249"/>
              <a:ext cx="384" cy="384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Oval 62"/>
            <p:cNvSpPr>
              <a:spLocks noChangeArrowheads="1"/>
            </p:cNvSpPr>
            <p:nvPr/>
          </p:nvSpPr>
          <p:spPr bwMode="auto">
            <a:xfrm>
              <a:off x="4633" y="24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8" name="Oval 63"/>
            <p:cNvSpPr>
              <a:spLocks noChangeArrowheads="1"/>
            </p:cNvSpPr>
            <p:nvPr/>
          </p:nvSpPr>
          <p:spPr bwMode="auto">
            <a:xfrm>
              <a:off x="4252" y="612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5409" name="Object 64"/>
            <p:cNvGraphicFramePr>
              <a:graphicFrameLocks noChangeAspect="1"/>
            </p:cNvGraphicFramePr>
            <p:nvPr/>
          </p:nvGraphicFramePr>
          <p:xfrm>
            <a:off x="4295" y="657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Equation" r:id="rId5" imgW="209448" imgH="228600" progId="Equation.3">
                    <p:embed/>
                  </p:oleObj>
                </mc:Choice>
                <mc:Fallback>
                  <p:oleObj name="Equation" r:id="rId5" imgW="209448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657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65"/>
            <p:cNvGraphicFramePr>
              <a:graphicFrameLocks noChangeAspect="1"/>
            </p:cNvGraphicFramePr>
            <p:nvPr/>
          </p:nvGraphicFramePr>
          <p:xfrm>
            <a:off x="4312" y="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Equation" r:id="rId7" imgW="228707" imgH="304915" progId="Equation.3">
                    <p:embed/>
                  </p:oleObj>
                </mc:Choice>
                <mc:Fallback>
                  <p:oleObj name="Equation" r:id="rId7" imgW="228707" imgH="304915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66"/>
            <p:cNvGraphicFramePr>
              <a:graphicFrameLocks noChangeAspect="1"/>
            </p:cNvGraphicFramePr>
            <p:nvPr/>
          </p:nvGraphicFramePr>
          <p:xfrm>
            <a:off x="5504" y="68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Equation" r:id="rId9" imgW="219078" imgH="228600" progId="Equation.3">
                    <p:embed/>
                  </p:oleObj>
                </mc:Choice>
                <mc:Fallback>
                  <p:oleObj name="Equation" r:id="rId9" imgW="219078" imgH="228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4" y="68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21920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仿宋_GB2312" panose="02010609030101010101" pitchFamily="49" charset="-122"/>
              </a:rPr>
              <a:t>(2) </a:t>
            </a:r>
            <a:r>
              <a:rPr lang="zh-CN" altLang="en-US" sz="2800" smtClean="0">
                <a:solidFill>
                  <a:schemeClr val="tx1"/>
                </a:solidFill>
                <a:ea typeface="仿宋_GB2312" panose="02010609030101010101" pitchFamily="49" charset="-122"/>
              </a:rPr>
              <a:t>将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09800" y="242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偶</a:t>
            </a:r>
            <a:r>
              <a:rPr lang="zh-CN" altLang="en-US"/>
              <a:t>周期延拓</a:t>
            </a:r>
            <a:r>
              <a:rPr lang="en-US" altLang="zh-CN"/>
              <a:t>,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24000" y="355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11" imgW="723954" imgH="400136" progId="Equation.3">
                  <p:embed/>
                </p:oleObj>
              </mc:Choice>
              <mc:Fallback>
                <p:oleObj name="Equation" r:id="rId11" imgW="723954" imgH="4001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5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715000" y="16002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13" imgW="3124179" imgH="438293" progId="Equation.3">
                  <p:embed/>
                </p:oleObj>
              </mc:Choice>
              <mc:Fallback>
                <p:oleObj name="Equation" r:id="rId13" imgW="3124179" imgH="43829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762000" y="1676400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15" imgW="1742992" imgH="838085" progId="Equation.3">
                  <p:embed/>
                </p:oleObj>
              </mc:Choice>
              <mc:Fallback>
                <p:oleObj name="Equation" r:id="rId15" imgW="1742992" imgH="8380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2570163" y="167640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17" imgW="1733706" imgH="838085" progId="Equation.3">
                  <p:embed/>
                </p:oleObj>
              </mc:Choice>
              <mc:Fallback>
                <p:oleObj name="Equation" r:id="rId17" imgW="1733706" imgH="8380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167640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1211263" y="2590800"/>
          <a:ext cx="5646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9" imgW="5638929" imgH="876243" progId="Equation.3">
                  <p:embed/>
                </p:oleObj>
              </mc:Choice>
              <mc:Fallback>
                <p:oleObj name="Equation" r:id="rId19" imgW="5638929" imgH="87624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590800"/>
                        <a:ext cx="56467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1244600" y="3683000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21" imgW="3000367" imgH="876243" progId="Equation.3">
                  <p:embed/>
                </p:oleObj>
              </mc:Choice>
              <mc:Fallback>
                <p:oleObj name="Equation" r:id="rId21" imgW="3000367" imgH="87624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683000"/>
                        <a:ext cx="3009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4330700" y="40767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23" imgW="228707" imgH="133379" progId="Equation.3">
                  <p:embed/>
                </p:oleObj>
              </mc:Choice>
              <mc:Fallback>
                <p:oleObj name="Equation" r:id="rId23" imgW="228707" imgH="1333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0767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736600" y="54864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25" imgW="1695531" imgH="400136" progId="Equation.3">
                  <p:embed/>
                </p:oleObj>
              </mc:Choice>
              <mc:Fallback>
                <p:oleObj name="Equation" r:id="rId25" imgW="1695531" imgH="4001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4864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762000" y="7620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27" imgW="1981329" imgH="838085" progId="Equation.3">
                  <p:embed/>
                </p:oleObj>
              </mc:Choice>
              <mc:Fallback>
                <p:oleObj name="Equation" r:id="rId27" imgW="1981329" imgH="83808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857500" y="10033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29" imgW="495246" imgH="295289" progId="Equation.3">
                  <p:embed/>
                </p:oleObj>
              </mc:Choice>
              <mc:Fallback>
                <p:oleObj name="Equation" r:id="rId29" imgW="495246" imgH="29528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033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4991100" y="3581400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1" imgW="2771659" imgH="400136" progId="Equation.3">
                  <p:embed/>
                </p:oleObj>
              </mc:Choice>
              <mc:Fallback>
                <p:oleObj name="Equation" r:id="rId31" imgW="2771659" imgH="40013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581400"/>
                        <a:ext cx="278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4876800" y="4084638"/>
          <a:ext cx="17351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3" imgW="1923894" imgH="952557" progId="Equation.3">
                  <p:embed/>
                </p:oleObj>
              </mc:Choice>
              <mc:Fallback>
                <p:oleObj name="Equation" r:id="rId33" imgW="1923894" imgH="95255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84638"/>
                        <a:ext cx="17351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6997700" y="47752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35" imgW="1904979" imgH="400136" progId="Equation.3">
                  <p:embed/>
                </p:oleObj>
              </mc:Choice>
              <mc:Fallback>
                <p:oleObj name="Equation" r:id="rId35" imgW="1904979" imgH="40013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77520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4572000" y="242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7451" name="Object 43"/>
          <p:cNvGraphicFramePr>
            <a:graphicFrameLocks noChangeAspect="1"/>
          </p:cNvGraphicFramePr>
          <p:nvPr/>
        </p:nvGraphicFramePr>
        <p:xfrm>
          <a:off x="2514600" y="5207000"/>
          <a:ext cx="48974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37" imgW="5143339" imgH="1009621" progId="Equation.3">
                  <p:embed/>
                </p:oleObj>
              </mc:Choice>
              <mc:Fallback>
                <p:oleObj name="Equation" r:id="rId37" imgW="5143339" imgH="100962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07000"/>
                        <a:ext cx="48974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7124700" y="59436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9" imgW="1704816" imgH="400136" progId="Equation.3">
                  <p:embed/>
                </p:oleObj>
              </mc:Choice>
              <mc:Fallback>
                <p:oleObj name="Equation" r:id="rId39" imgW="1704816" imgH="40013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59436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5" name="AutoShape 77"/>
          <p:cNvSpPr>
            <a:spLocks/>
          </p:cNvSpPr>
          <p:nvPr/>
        </p:nvSpPr>
        <p:spPr bwMode="auto">
          <a:xfrm>
            <a:off x="4648200" y="3657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7486" name="Object 78"/>
          <p:cNvGraphicFramePr>
            <a:graphicFrameLocks noChangeAspect="1"/>
          </p:cNvGraphicFramePr>
          <p:nvPr/>
        </p:nvGraphicFramePr>
        <p:xfrm>
          <a:off x="6781800" y="430530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41" imgW="1409732" imgH="323821" progId="Equation.3">
                  <p:embed/>
                </p:oleObj>
              </mc:Choice>
              <mc:Fallback>
                <p:oleObj name="Equation" r:id="rId41" imgW="1409732" imgH="323821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305300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94" name="Group 86"/>
          <p:cNvGrpSpPr>
            <a:grpSpLocks/>
          </p:cNvGrpSpPr>
          <p:nvPr/>
        </p:nvGrpSpPr>
        <p:grpSpPr bwMode="auto">
          <a:xfrm>
            <a:off x="5562600" y="517525"/>
            <a:ext cx="3055938" cy="638175"/>
            <a:chOff x="3504" y="326"/>
            <a:chExt cx="1925" cy="402"/>
          </a:xfrm>
        </p:grpSpPr>
        <p:grpSp>
          <p:nvGrpSpPr>
            <p:cNvPr id="15391" name="Group 76"/>
            <p:cNvGrpSpPr>
              <a:grpSpLocks/>
            </p:cNvGrpSpPr>
            <p:nvPr/>
          </p:nvGrpSpPr>
          <p:grpSpPr bwMode="auto">
            <a:xfrm>
              <a:off x="3504" y="336"/>
              <a:ext cx="1920" cy="384"/>
              <a:chOff x="3504" y="257"/>
              <a:chExt cx="1920" cy="384"/>
            </a:xfrm>
          </p:grpSpPr>
          <p:sp>
            <p:nvSpPr>
              <p:cNvPr id="15396" name="Line 31"/>
              <p:cNvSpPr>
                <a:spLocks noChangeShapeType="1"/>
              </p:cNvSpPr>
              <p:nvPr/>
            </p:nvSpPr>
            <p:spPr bwMode="auto">
              <a:xfrm flipV="1">
                <a:off x="3504" y="257"/>
                <a:ext cx="384" cy="384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32"/>
              <p:cNvSpPr>
                <a:spLocks noChangeShapeType="1"/>
              </p:cNvSpPr>
              <p:nvPr/>
            </p:nvSpPr>
            <p:spPr bwMode="auto">
              <a:xfrm flipV="1">
                <a:off x="5040" y="257"/>
                <a:ext cx="384" cy="384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33"/>
              <p:cNvSpPr>
                <a:spLocks noChangeShapeType="1"/>
              </p:cNvSpPr>
              <p:nvPr/>
            </p:nvSpPr>
            <p:spPr bwMode="auto">
              <a:xfrm>
                <a:off x="4656" y="257"/>
                <a:ext cx="384" cy="384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34"/>
              <p:cNvSpPr>
                <a:spLocks noChangeShapeType="1"/>
              </p:cNvSpPr>
              <p:nvPr/>
            </p:nvSpPr>
            <p:spPr bwMode="auto">
              <a:xfrm>
                <a:off x="3888" y="257"/>
                <a:ext cx="384" cy="384"/>
              </a:xfrm>
              <a:prstGeom prst="line">
                <a:avLst/>
              </a:prstGeom>
              <a:noFill/>
              <a:ln w="19050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35"/>
              <p:cNvSpPr>
                <a:spLocks noChangeShapeType="1"/>
              </p:cNvSpPr>
              <p:nvPr/>
            </p:nvSpPr>
            <p:spPr bwMode="auto">
              <a:xfrm>
                <a:off x="5424" y="257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Line 36"/>
              <p:cNvSpPr>
                <a:spLocks noChangeShapeType="1"/>
              </p:cNvSpPr>
              <p:nvPr/>
            </p:nvSpPr>
            <p:spPr bwMode="auto">
              <a:xfrm>
                <a:off x="3888" y="257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92" name="Oval 79"/>
            <p:cNvSpPr>
              <a:spLocks noChangeArrowheads="1"/>
            </p:cNvSpPr>
            <p:nvPr/>
          </p:nvSpPr>
          <p:spPr bwMode="auto">
            <a:xfrm>
              <a:off x="3504" y="693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3" name="Oval 80"/>
            <p:cNvSpPr>
              <a:spLocks noChangeArrowheads="1"/>
            </p:cNvSpPr>
            <p:nvPr/>
          </p:nvSpPr>
          <p:spPr bwMode="auto">
            <a:xfrm>
              <a:off x="3876" y="330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4" name="Oval 84"/>
            <p:cNvSpPr>
              <a:spLocks noChangeArrowheads="1"/>
            </p:cNvSpPr>
            <p:nvPr/>
          </p:nvSpPr>
          <p:spPr bwMode="auto">
            <a:xfrm>
              <a:off x="5035" y="694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5" name="Oval 85"/>
            <p:cNvSpPr>
              <a:spLocks noChangeArrowheads="1"/>
            </p:cNvSpPr>
            <p:nvPr/>
          </p:nvSpPr>
          <p:spPr bwMode="auto">
            <a:xfrm>
              <a:off x="5395" y="326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5384" name="Picture 87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Text Box 8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386" name="Picture 8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9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9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9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9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0" grpId="0" autoUpdateAnimBg="0"/>
      <p:bldP spid="174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6303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此式对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662238" y="1741488"/>
          <a:ext cx="7667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3" imgW="762129" imgH="304915" progId="Equation.3">
                  <p:embed/>
                </p:oleObj>
              </mc:Choice>
              <mc:Fallback>
                <p:oleObj name="Equation" r:id="rId3" imgW="762129" imgH="3049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741488"/>
                        <a:ext cx="7667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429000" y="1600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也成立</a:t>
            </a:r>
            <a:r>
              <a:rPr lang="en-US" altLang="zh-CN"/>
              <a:t>,</a:t>
            </a:r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1884363" y="2235200"/>
          <a:ext cx="2578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5" imgW="2571841" imgH="1028872" progId="Equation.3">
                  <p:embed/>
                </p:oleObj>
              </mc:Choice>
              <mc:Fallback>
                <p:oleObj name="Equation" r:id="rId5" imgW="2571841" imgH="102887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235200"/>
                        <a:ext cx="2578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228600" y="3429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由此还可导出</a:t>
            </a:r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1600200" y="4156075"/>
          <a:ext cx="86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7" imgW="857395" imgH="1009621" progId="Equation.3">
                  <p:embed/>
                </p:oleObj>
              </mc:Choice>
              <mc:Fallback>
                <p:oleObj name="Equation" r:id="rId7" imgW="857395" imgH="100962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56075"/>
                        <a:ext cx="86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6345238" y="4138613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9" imgW="762129" imgH="933307" progId="Equation.3">
                  <p:embed/>
                </p:oleObj>
              </mc:Choice>
              <mc:Fallback>
                <p:oleObj name="Equation" r:id="rId9" imgW="762129" imgH="933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4138613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7175500" y="4165600"/>
          <a:ext cx="138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1" imgW="1371557" imgH="1009621" progId="Equation.3">
                  <p:embed/>
                </p:oleObj>
              </mc:Choice>
              <mc:Fallback>
                <p:oleObj name="Equation" r:id="rId11" imgW="1371557" imgH="100962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165600"/>
                        <a:ext cx="138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1066800" y="5283200"/>
          <a:ext cx="223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3" imgW="2228952" imgH="1028872" progId="Equation.3">
                  <p:embed/>
                </p:oleObj>
              </mc:Choice>
              <mc:Fallback>
                <p:oleObj name="Equation" r:id="rId13" imgW="2228952" imgH="102887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83200"/>
                        <a:ext cx="223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4960938" y="4160838"/>
          <a:ext cx="130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5" imgW="1295550" imgH="1009621" progId="Equation.3">
                  <p:embed/>
                </p:oleObj>
              </mc:Choice>
              <mc:Fallback>
                <p:oleObj name="Equation" r:id="rId15" imgW="1295550" imgH="100962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4160838"/>
                        <a:ext cx="130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"/>
          <p:cNvGraphicFramePr>
            <a:graphicFrameLocks noChangeAspect="1"/>
          </p:cNvGraphicFramePr>
          <p:nvPr/>
        </p:nvGraphicFramePr>
        <p:xfrm>
          <a:off x="436563" y="355600"/>
          <a:ext cx="64976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7" imgW="6495980" imgH="1009621" progId="Equation.3">
                  <p:embed/>
                </p:oleObj>
              </mc:Choice>
              <mc:Fallback>
                <p:oleObj name="Equation" r:id="rId17" imgW="6495980" imgH="10096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55600"/>
                        <a:ext cx="64976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36"/>
          <p:cNvGraphicFramePr>
            <a:graphicFrameLocks noChangeAspect="1"/>
          </p:cNvGraphicFramePr>
          <p:nvPr/>
        </p:nvGraphicFramePr>
        <p:xfrm>
          <a:off x="7124700" y="6096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9" imgW="1704816" imgH="400136" progId="Equation.3">
                  <p:embed/>
                </p:oleObj>
              </mc:Choice>
              <mc:Fallback>
                <p:oleObj name="Equation" r:id="rId19" imgW="1704816" imgH="4001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6096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2573338" y="4160838"/>
          <a:ext cx="232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21" imgW="2314588" imgH="1009621" progId="Equation.3">
                  <p:embed/>
                </p:oleObj>
              </mc:Choice>
              <mc:Fallback>
                <p:oleObj name="Equation" r:id="rId21" imgW="2314588" imgH="100962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160838"/>
                        <a:ext cx="2324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73050" y="2514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据此有</a:t>
            </a:r>
          </a:p>
        </p:txBody>
      </p:sp>
      <p:sp>
        <p:nvSpPr>
          <p:cNvPr id="16400" name="Line 42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01" name="Group 88"/>
          <p:cNvGrpSpPr>
            <a:grpSpLocks/>
          </p:cNvGrpSpPr>
          <p:nvPr/>
        </p:nvGrpSpPr>
        <p:grpSpPr bwMode="auto">
          <a:xfrm>
            <a:off x="5435600" y="1727200"/>
            <a:ext cx="3479800" cy="1092200"/>
            <a:chOff x="3456" y="226"/>
            <a:chExt cx="2192" cy="688"/>
          </a:xfrm>
        </p:grpSpPr>
        <p:grpSp>
          <p:nvGrpSpPr>
            <p:cNvPr id="16410" name="Group 65"/>
            <p:cNvGrpSpPr>
              <a:grpSpLocks/>
            </p:cNvGrpSpPr>
            <p:nvPr/>
          </p:nvGrpSpPr>
          <p:grpSpPr bwMode="auto">
            <a:xfrm>
              <a:off x="3456" y="226"/>
              <a:ext cx="2192" cy="688"/>
              <a:chOff x="3456" y="144"/>
              <a:chExt cx="2192" cy="688"/>
            </a:xfrm>
          </p:grpSpPr>
          <p:sp>
            <p:nvSpPr>
              <p:cNvPr id="16423" name="Line 66"/>
              <p:cNvSpPr>
                <a:spLocks noChangeShapeType="1"/>
              </p:cNvSpPr>
              <p:nvPr/>
            </p:nvSpPr>
            <p:spPr bwMode="auto">
              <a:xfrm flipV="1">
                <a:off x="4272" y="152"/>
                <a:ext cx="0" cy="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4" name="Line 67"/>
              <p:cNvSpPr>
                <a:spLocks noChangeShapeType="1"/>
              </p:cNvSpPr>
              <p:nvPr/>
            </p:nvSpPr>
            <p:spPr bwMode="auto">
              <a:xfrm>
                <a:off x="4656" y="249"/>
                <a:ext cx="0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25" name="Object 68"/>
              <p:cNvGraphicFramePr>
                <a:graphicFrameLocks noChangeAspect="1"/>
              </p:cNvGraphicFramePr>
              <p:nvPr/>
            </p:nvGraphicFramePr>
            <p:xfrm>
              <a:off x="4608" y="632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3" name="Equation" r:id="rId23" imgW="209448" imgH="295289" progId="Equation.3">
                      <p:embed/>
                    </p:oleObj>
                  </mc:Choice>
                  <mc:Fallback>
                    <p:oleObj name="Equation" r:id="rId23" imgW="209448" imgH="295289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632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6" name="Line 69"/>
              <p:cNvSpPr>
                <a:spLocks noChangeShapeType="1"/>
              </p:cNvSpPr>
              <p:nvPr/>
            </p:nvSpPr>
            <p:spPr bwMode="auto">
              <a:xfrm>
                <a:off x="3456" y="633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70"/>
              <p:cNvSpPr>
                <a:spLocks noChangeShapeType="1"/>
              </p:cNvSpPr>
              <p:nvPr/>
            </p:nvSpPr>
            <p:spPr bwMode="auto">
              <a:xfrm flipV="1">
                <a:off x="4272" y="249"/>
                <a:ext cx="384" cy="384"/>
              </a:xfrm>
              <a:prstGeom prst="line">
                <a:avLst/>
              </a:prstGeom>
              <a:noFill/>
              <a:ln w="19050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Oval 71"/>
              <p:cNvSpPr>
                <a:spLocks noChangeArrowheads="1"/>
              </p:cNvSpPr>
              <p:nvPr/>
            </p:nvSpPr>
            <p:spPr bwMode="auto">
              <a:xfrm>
                <a:off x="4633" y="24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29" name="Oval 72"/>
              <p:cNvSpPr>
                <a:spLocks noChangeArrowheads="1"/>
              </p:cNvSpPr>
              <p:nvPr/>
            </p:nvSpPr>
            <p:spPr bwMode="auto">
              <a:xfrm>
                <a:off x="4252" y="612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6430" name="Object 73"/>
              <p:cNvGraphicFramePr>
                <a:graphicFrameLocks noChangeAspect="1"/>
              </p:cNvGraphicFramePr>
              <p:nvPr/>
            </p:nvGraphicFramePr>
            <p:xfrm>
              <a:off x="4295" y="657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4" name="Equation" r:id="rId25" imgW="209448" imgH="228600" progId="Equation.3">
                      <p:embed/>
                    </p:oleObj>
                  </mc:Choice>
                  <mc:Fallback>
                    <p:oleObj name="Equation" r:id="rId25" imgW="209448" imgH="2286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5" y="657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1" name="Object 74"/>
              <p:cNvGraphicFramePr>
                <a:graphicFrameLocks noChangeAspect="1"/>
              </p:cNvGraphicFramePr>
              <p:nvPr/>
            </p:nvGraphicFramePr>
            <p:xfrm>
              <a:off x="4312" y="14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5" name="Equation" r:id="rId27" imgW="228707" imgH="304915" progId="Equation.3">
                      <p:embed/>
                    </p:oleObj>
                  </mc:Choice>
                  <mc:Fallback>
                    <p:oleObj name="Equation" r:id="rId27" imgW="228707" imgH="304915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14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2" name="Object 75"/>
              <p:cNvGraphicFramePr>
                <a:graphicFrameLocks noChangeAspect="1"/>
              </p:cNvGraphicFramePr>
              <p:nvPr/>
            </p:nvGraphicFramePr>
            <p:xfrm>
              <a:off x="5504" y="6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6" name="Equation" r:id="rId29" imgW="219078" imgH="228600" progId="Equation.3">
                      <p:embed/>
                    </p:oleObj>
                  </mc:Choice>
                  <mc:Fallback>
                    <p:oleObj name="Equation" r:id="rId29" imgW="219078" imgH="2286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4" y="6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1" name="Group 76"/>
            <p:cNvGrpSpPr>
              <a:grpSpLocks/>
            </p:cNvGrpSpPr>
            <p:nvPr/>
          </p:nvGrpSpPr>
          <p:grpSpPr bwMode="auto">
            <a:xfrm>
              <a:off x="3504" y="326"/>
              <a:ext cx="1925" cy="402"/>
              <a:chOff x="3504" y="326"/>
              <a:chExt cx="1925" cy="402"/>
            </a:xfrm>
          </p:grpSpPr>
          <p:grpSp>
            <p:nvGrpSpPr>
              <p:cNvPr id="16412" name="Group 77"/>
              <p:cNvGrpSpPr>
                <a:grpSpLocks/>
              </p:cNvGrpSpPr>
              <p:nvPr/>
            </p:nvGrpSpPr>
            <p:grpSpPr bwMode="auto">
              <a:xfrm>
                <a:off x="3504" y="336"/>
                <a:ext cx="1920" cy="384"/>
                <a:chOff x="3504" y="257"/>
                <a:chExt cx="1920" cy="384"/>
              </a:xfrm>
            </p:grpSpPr>
            <p:sp>
              <p:nvSpPr>
                <p:cNvPr id="1641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504" y="257"/>
                  <a:ext cx="384" cy="384"/>
                </a:xfrm>
                <a:prstGeom prst="line">
                  <a:avLst/>
                </a:prstGeom>
                <a:noFill/>
                <a:ln w="19050">
                  <a:solidFill>
                    <a:srgbClr val="00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5040" y="257"/>
                  <a:ext cx="384" cy="384"/>
                </a:xfrm>
                <a:prstGeom prst="line">
                  <a:avLst/>
                </a:prstGeom>
                <a:noFill/>
                <a:ln w="19050">
                  <a:solidFill>
                    <a:srgbClr val="00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9" name="Line 80"/>
                <p:cNvSpPr>
                  <a:spLocks noChangeShapeType="1"/>
                </p:cNvSpPr>
                <p:nvPr/>
              </p:nvSpPr>
              <p:spPr bwMode="auto">
                <a:xfrm>
                  <a:off x="4656" y="257"/>
                  <a:ext cx="384" cy="384"/>
                </a:xfrm>
                <a:prstGeom prst="line">
                  <a:avLst/>
                </a:prstGeom>
                <a:noFill/>
                <a:ln w="19050">
                  <a:solidFill>
                    <a:srgbClr val="00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0" name="Line 81"/>
                <p:cNvSpPr>
                  <a:spLocks noChangeShapeType="1"/>
                </p:cNvSpPr>
                <p:nvPr/>
              </p:nvSpPr>
              <p:spPr bwMode="auto">
                <a:xfrm>
                  <a:off x="3888" y="257"/>
                  <a:ext cx="384" cy="384"/>
                </a:xfrm>
                <a:prstGeom prst="line">
                  <a:avLst/>
                </a:prstGeom>
                <a:noFill/>
                <a:ln w="19050">
                  <a:solidFill>
                    <a:srgbClr val="00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82"/>
                <p:cNvSpPr>
                  <a:spLocks noChangeShapeType="1"/>
                </p:cNvSpPr>
                <p:nvPr/>
              </p:nvSpPr>
              <p:spPr bwMode="auto">
                <a:xfrm>
                  <a:off x="5424" y="257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83"/>
                <p:cNvSpPr>
                  <a:spLocks noChangeShapeType="1"/>
                </p:cNvSpPr>
                <p:nvPr/>
              </p:nvSpPr>
              <p:spPr bwMode="auto">
                <a:xfrm>
                  <a:off x="3888" y="257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13" name="Oval 84"/>
              <p:cNvSpPr>
                <a:spLocks noChangeArrowheads="1"/>
              </p:cNvSpPr>
              <p:nvPr/>
            </p:nvSpPr>
            <p:spPr bwMode="auto">
              <a:xfrm>
                <a:off x="3504" y="693"/>
                <a:ext cx="34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14" name="Oval 85"/>
              <p:cNvSpPr>
                <a:spLocks noChangeArrowheads="1"/>
              </p:cNvSpPr>
              <p:nvPr/>
            </p:nvSpPr>
            <p:spPr bwMode="auto">
              <a:xfrm>
                <a:off x="3876" y="330"/>
                <a:ext cx="34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15" name="Oval 86"/>
              <p:cNvSpPr>
                <a:spLocks noChangeArrowheads="1"/>
              </p:cNvSpPr>
              <p:nvPr/>
            </p:nvSpPr>
            <p:spPr bwMode="auto">
              <a:xfrm>
                <a:off x="5035" y="694"/>
                <a:ext cx="34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16" name="Oval 87"/>
              <p:cNvSpPr>
                <a:spLocks noChangeArrowheads="1"/>
              </p:cNvSpPr>
              <p:nvPr/>
            </p:nvSpPr>
            <p:spPr bwMode="auto">
              <a:xfrm>
                <a:off x="5395" y="326"/>
                <a:ext cx="34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8531" name="Oval 99"/>
          <p:cNvSpPr>
            <a:spLocks noChangeArrowheads="1"/>
          </p:cNvSpPr>
          <p:nvPr/>
        </p:nvSpPr>
        <p:spPr bwMode="auto">
          <a:xfrm>
            <a:off x="6699250" y="2460625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16403" name="Picture 102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4" name="Text Box 10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05" name="Picture 10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6" name="Picture 10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0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10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10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8" grpId="0" build="p" autoUpdateAnimBg="0" advAuto="0"/>
      <p:bldP spid="18462" grpId="0" build="p" autoUpdateAnimBg="0"/>
      <p:bldP spid="18472" grpId="0" build="p" autoUpdateAnimBg="0"/>
      <p:bldP spid="185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4102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当函数定义在</a:t>
            </a:r>
            <a:r>
              <a:rPr lang="zh-CN" altLang="en-US" sz="2800" smtClean="0">
                <a:ea typeface="楷体_GB2312" panose="02010609030101010101" pitchFamily="49" charset="-122"/>
              </a:rPr>
              <a:t>任意有限区间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上时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,</a:t>
            </a:r>
          </a:p>
        </p:txBody>
      </p:sp>
      <p:sp>
        <p:nvSpPr>
          <p:cNvPr id="19460" name="Text Box 4100"/>
          <p:cNvSpPr txBox="1">
            <a:spLocks noChangeArrowheads="1"/>
          </p:cNvSpPr>
          <p:nvPr/>
        </p:nvSpPr>
        <p:spPr bwMode="auto">
          <a:xfrm>
            <a:off x="533400" y="990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19461" name="Object 4101"/>
          <p:cNvGraphicFramePr>
            <a:graphicFrameLocks noChangeAspect="1"/>
          </p:cNvGraphicFramePr>
          <p:nvPr/>
        </p:nvGraphicFramePr>
        <p:xfrm>
          <a:off x="1800225" y="1090613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2304959" imgH="400136" progId="Equation.3">
                  <p:embed/>
                </p:oleObj>
              </mc:Choice>
              <mc:Fallback>
                <p:oleObj name="Equation" r:id="rId3" imgW="2304959" imgH="400136" progId="Equation.3">
                  <p:embed/>
                  <p:pic>
                    <p:nvPicPr>
                      <p:cNvPr id="0" name="Object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090613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4102"/>
          <p:cNvSpPr>
            <a:spLocks noChangeShapeType="1"/>
          </p:cNvSpPr>
          <p:nvPr/>
        </p:nvSpPr>
        <p:spPr bwMode="auto">
          <a:xfrm>
            <a:off x="3048000" y="15240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Text Box 4104"/>
          <p:cNvSpPr txBox="1">
            <a:spLocks noChangeArrowheads="1"/>
          </p:cNvSpPr>
          <p:nvPr/>
        </p:nvSpPr>
        <p:spPr bwMode="auto">
          <a:xfrm>
            <a:off x="3124200" y="15970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9465" name="Object 4105"/>
          <p:cNvGraphicFramePr>
            <a:graphicFrameLocks noChangeAspect="1"/>
          </p:cNvGraphicFramePr>
          <p:nvPr/>
        </p:nvGraphicFramePr>
        <p:xfrm>
          <a:off x="3617913" y="1416050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5" imgW="2000245" imgH="838085" progId="Equation.3">
                  <p:embed/>
                </p:oleObj>
              </mc:Choice>
              <mc:Fallback>
                <p:oleObj name="Equation" r:id="rId5" imgW="2000245" imgH="838085" progId="Equation.3">
                  <p:embed/>
                  <p:pic>
                    <p:nvPicPr>
                      <p:cNvPr id="0" name="Object 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416050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4107"/>
          <p:cNvSpPr txBox="1">
            <a:spLocks noChangeArrowheads="1"/>
          </p:cNvSpPr>
          <p:nvPr/>
        </p:nvSpPr>
        <p:spPr bwMode="auto">
          <a:xfrm>
            <a:off x="5715000" y="1576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9468" name="Object 4108"/>
          <p:cNvGraphicFramePr>
            <a:graphicFrameLocks noChangeAspect="1"/>
          </p:cNvGraphicFramePr>
          <p:nvPr/>
        </p:nvGraphicFramePr>
        <p:xfrm>
          <a:off x="6240463" y="1403350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7" imgW="1828972" imgH="838085" progId="Equation.3">
                  <p:embed/>
                </p:oleObj>
              </mc:Choice>
              <mc:Fallback>
                <p:oleObj name="Equation" r:id="rId7" imgW="1828972" imgH="838085" progId="Equation.3">
                  <p:embed/>
                  <p:pic>
                    <p:nvPicPr>
                      <p:cNvPr id="0" name="Object 4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1403350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4109"/>
          <p:cNvGraphicFramePr>
            <a:graphicFrameLocks noChangeAspect="1"/>
          </p:cNvGraphicFramePr>
          <p:nvPr/>
        </p:nvGraphicFramePr>
        <p:xfrm>
          <a:off x="1363663" y="2206625"/>
          <a:ext cx="4732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9" imgW="4724443" imgH="838085" progId="Equation.3">
                  <p:embed/>
                </p:oleObj>
              </mc:Choice>
              <mc:Fallback>
                <p:oleObj name="Equation" r:id="rId9" imgW="4724443" imgH="838085" progId="Equation.3">
                  <p:embed/>
                  <p:pic>
                    <p:nvPicPr>
                      <p:cNvPr id="0" name="Object 4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206625"/>
                        <a:ext cx="47323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4110"/>
          <p:cNvGraphicFramePr>
            <a:graphicFrameLocks noChangeAspect="1"/>
          </p:cNvGraphicFramePr>
          <p:nvPr/>
        </p:nvGraphicFramePr>
        <p:xfrm>
          <a:off x="6172200" y="22225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1" imgW="2428770" imgH="838085" progId="Equation.3">
                  <p:embed/>
                </p:oleObj>
              </mc:Choice>
              <mc:Fallback>
                <p:oleObj name="Equation" r:id="rId11" imgW="2428770" imgH="838085" progId="Equation.3">
                  <p:embed/>
                  <p:pic>
                    <p:nvPicPr>
                      <p:cNvPr id="0" name="Object 4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2250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4112"/>
          <p:cNvSpPr txBox="1">
            <a:spLocks noChangeArrowheads="1"/>
          </p:cNvSpPr>
          <p:nvPr/>
        </p:nvSpPr>
        <p:spPr bwMode="auto">
          <a:xfrm>
            <a:off x="1981200" y="40068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19473" name="Object 4113"/>
          <p:cNvGraphicFramePr>
            <a:graphicFrameLocks noChangeAspect="1"/>
          </p:cNvGraphicFramePr>
          <p:nvPr/>
        </p:nvGraphicFramePr>
        <p:xfrm>
          <a:off x="2514600" y="384175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3" imgW="2428770" imgH="838085" progId="Equation.3">
                  <p:embed/>
                </p:oleObj>
              </mc:Choice>
              <mc:Fallback>
                <p:oleObj name="Equation" r:id="rId13" imgW="2428770" imgH="838085" progId="Equation.3">
                  <p:embed/>
                  <p:pic>
                    <p:nvPicPr>
                      <p:cNvPr id="0" name="Object 4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4175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4114"/>
          <p:cNvSpPr txBox="1">
            <a:spLocks noChangeArrowheads="1"/>
          </p:cNvSpPr>
          <p:nvPr/>
        </p:nvSpPr>
        <p:spPr bwMode="auto">
          <a:xfrm>
            <a:off x="4953000" y="39687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上展成傅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</a:p>
        </p:txBody>
      </p:sp>
      <p:graphicFrame>
        <p:nvGraphicFramePr>
          <p:cNvPr id="19475" name="Object 4115"/>
          <p:cNvGraphicFramePr>
            <a:graphicFrameLocks noChangeAspect="1"/>
          </p:cNvGraphicFramePr>
          <p:nvPr/>
        </p:nvGraphicFramePr>
        <p:xfrm>
          <a:off x="1295400" y="4103688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5" imgW="742869" imgH="400136" progId="Equation.3">
                  <p:embed/>
                </p:oleObj>
              </mc:Choice>
              <mc:Fallback>
                <p:oleObj name="Equation" r:id="rId15" imgW="742869" imgH="400136" progId="Equation.3">
                  <p:embed/>
                  <p:pic>
                    <p:nvPicPr>
                      <p:cNvPr id="0" name="Object 4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03688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Text Box 4116"/>
          <p:cNvSpPr txBox="1">
            <a:spLocks noChangeArrowheads="1"/>
          </p:cNvSpPr>
          <p:nvPr/>
        </p:nvSpPr>
        <p:spPr bwMode="auto">
          <a:xfrm>
            <a:off x="3124200" y="30464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</a:t>
            </a:r>
          </a:p>
        </p:txBody>
      </p:sp>
      <p:sp>
        <p:nvSpPr>
          <p:cNvPr id="19477" name="Line 4117"/>
          <p:cNvSpPr>
            <a:spLocks noChangeShapeType="1"/>
          </p:cNvSpPr>
          <p:nvPr/>
        </p:nvSpPr>
        <p:spPr bwMode="auto">
          <a:xfrm>
            <a:off x="3048000" y="294005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Line 4118"/>
          <p:cNvSpPr>
            <a:spLocks noChangeShapeType="1"/>
          </p:cNvSpPr>
          <p:nvPr/>
        </p:nvSpPr>
        <p:spPr bwMode="auto">
          <a:xfrm>
            <a:off x="3048000" y="4692650"/>
            <a:ext cx="0" cy="914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4120"/>
          <p:cNvSpPr txBox="1">
            <a:spLocks noChangeArrowheads="1"/>
          </p:cNvSpPr>
          <p:nvPr/>
        </p:nvSpPr>
        <p:spPr bwMode="auto">
          <a:xfrm>
            <a:off x="3124200" y="48926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</a:p>
        </p:txBody>
      </p:sp>
      <p:graphicFrame>
        <p:nvGraphicFramePr>
          <p:cNvPr id="19481" name="Object 4121"/>
          <p:cNvGraphicFramePr>
            <a:graphicFrameLocks noChangeAspect="1"/>
          </p:cNvGraphicFramePr>
          <p:nvPr/>
        </p:nvGraphicFramePr>
        <p:xfrm>
          <a:off x="3657600" y="4756150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7" imgW="1828972" imgH="838085" progId="Equation.3">
                  <p:embed/>
                </p:oleObj>
              </mc:Choice>
              <mc:Fallback>
                <p:oleObj name="Equation" r:id="rId17" imgW="1828972" imgH="838085" progId="Equation.3">
                  <p:embed/>
                  <p:pic>
                    <p:nvPicPr>
                      <p:cNvPr id="0" name="Object 4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56150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4123"/>
          <p:cNvGraphicFramePr>
            <a:graphicFrameLocks noChangeAspect="1"/>
          </p:cNvGraphicFramePr>
          <p:nvPr/>
        </p:nvGraphicFramePr>
        <p:xfrm>
          <a:off x="1465263" y="58102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9" imgW="723954" imgH="400136" progId="Equation.3">
                  <p:embed/>
                </p:oleObj>
              </mc:Choice>
              <mc:Fallback>
                <p:oleObj name="Equation" r:id="rId19" imgW="723954" imgH="400136" progId="Equation.3">
                  <p:embed/>
                  <p:pic>
                    <p:nvPicPr>
                      <p:cNvPr id="0" name="Object 4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81025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Text Box 4124"/>
          <p:cNvSpPr txBox="1">
            <a:spLocks noChangeArrowheads="1"/>
          </p:cNvSpPr>
          <p:nvPr/>
        </p:nvSpPr>
        <p:spPr bwMode="auto">
          <a:xfrm>
            <a:off x="2209800" y="56832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19485" name="Object 4125"/>
          <p:cNvGraphicFramePr>
            <a:graphicFrameLocks noChangeAspect="1"/>
          </p:cNvGraphicFramePr>
          <p:nvPr/>
        </p:nvGraphicFramePr>
        <p:xfrm>
          <a:off x="2754313" y="58166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21" imgW="742869" imgH="380885" progId="Equation.3">
                  <p:embed/>
                </p:oleObj>
              </mc:Choice>
              <mc:Fallback>
                <p:oleObj name="Equation" r:id="rId21" imgW="742869" imgH="380885" progId="Equation.3">
                  <p:embed/>
                  <p:pic>
                    <p:nvPicPr>
                      <p:cNvPr id="0" name="Object 4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8166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Text Box 4126"/>
          <p:cNvSpPr txBox="1">
            <a:spLocks noChangeArrowheads="1"/>
          </p:cNvSpPr>
          <p:nvPr/>
        </p:nvSpPr>
        <p:spPr bwMode="auto">
          <a:xfrm>
            <a:off x="5575300" y="48926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代入展开式</a:t>
            </a:r>
          </a:p>
        </p:txBody>
      </p:sp>
      <p:sp>
        <p:nvSpPr>
          <p:cNvPr id="19487" name="Text Box 4127"/>
          <p:cNvSpPr txBox="1">
            <a:spLocks noChangeArrowheads="1"/>
          </p:cNvSpPr>
          <p:nvPr/>
        </p:nvSpPr>
        <p:spPr bwMode="auto">
          <a:xfrm>
            <a:off x="3505200" y="57737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上的傅</a:t>
            </a:r>
            <a:r>
              <a:rPr lang="zh-CN" altLang="en-US" b="1"/>
              <a:t>里</a:t>
            </a:r>
            <a:r>
              <a:rPr lang="zh-CN" altLang="en-US"/>
              <a:t>叶级数 </a:t>
            </a:r>
          </a:p>
        </p:txBody>
      </p:sp>
      <p:sp>
        <p:nvSpPr>
          <p:cNvPr id="19489" name="Text Box 4129"/>
          <p:cNvSpPr txBox="1">
            <a:spLocks noChangeArrowheads="1"/>
          </p:cNvSpPr>
          <p:nvPr/>
        </p:nvSpPr>
        <p:spPr bwMode="auto">
          <a:xfrm>
            <a:off x="5715000" y="4333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其傅</a:t>
            </a:r>
            <a:r>
              <a:rPr lang="zh-CN" altLang="en-US" b="1"/>
              <a:t>里</a:t>
            </a:r>
            <a:r>
              <a:rPr lang="zh-CN" altLang="en-US"/>
              <a:t>叶展开方法</a:t>
            </a:r>
            <a:r>
              <a:rPr lang="en-US" altLang="zh-CN"/>
              <a:t>:</a:t>
            </a:r>
          </a:p>
        </p:txBody>
      </p:sp>
      <p:pic>
        <p:nvPicPr>
          <p:cNvPr id="17435" name="Picture 4130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Text Box 41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37" name="Picture 41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41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41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41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41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nimBg="1"/>
      <p:bldP spid="19464" grpId="0" autoUpdateAnimBg="0"/>
      <p:bldP spid="19467" grpId="0" autoUpdateAnimBg="0"/>
      <p:bldP spid="19472" grpId="0" autoUpdateAnimBg="0"/>
      <p:bldP spid="19474" grpId="0" autoUpdateAnimBg="0"/>
      <p:bldP spid="19476" grpId="0" autoUpdateAnimBg="0"/>
      <p:bldP spid="19477" grpId="0" animBg="1"/>
      <p:bldP spid="19478" grpId="0" animBg="1"/>
      <p:bldP spid="19480" grpId="0" autoUpdateAnimBg="0"/>
      <p:bldP spid="19484" grpId="0" autoUpdateAnimBg="0"/>
      <p:bldP spid="19486" grpId="0" build="p" autoUpdateAnimBg="0" advAuto="0"/>
      <p:bldP spid="19487" grpId="0" autoUpdateAnimBg="0"/>
      <p:bldP spid="194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524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方法</a:t>
            </a:r>
            <a:r>
              <a:rPr lang="en-US" altLang="zh-CN" sz="2800" b="1" smtClean="0">
                <a:ea typeface="楷体_GB2312" panose="02010609030101010101" pitchFamily="49" charset="-122"/>
              </a:rPr>
              <a:t>2</a:t>
            </a:r>
            <a:endParaRPr lang="en-US" altLang="zh-CN" sz="2800" b="1" smtClean="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159000" y="5080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2400225" imgH="400136" progId="Equation.3">
                  <p:embed/>
                </p:oleObj>
              </mc:Choice>
              <mc:Fallback>
                <p:oleObj name="Equation" r:id="rId3" imgW="2400225" imgH="4001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8000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048000" y="1025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3048000" y="1122363"/>
            <a:ext cx="1981200" cy="519112"/>
            <a:chOff x="1920" y="707"/>
            <a:chExt cx="1248" cy="327"/>
          </a:xfrm>
        </p:grpSpPr>
        <p:sp>
          <p:nvSpPr>
            <p:cNvPr id="18464" name="Text Box 6"/>
            <p:cNvSpPr txBox="1">
              <a:spLocks noChangeArrowheads="1"/>
            </p:cNvSpPr>
            <p:nvPr/>
          </p:nvSpPr>
          <p:spPr bwMode="auto">
            <a:xfrm>
              <a:off x="1920" y="70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令</a:t>
              </a:r>
            </a:p>
          </p:txBody>
        </p:sp>
        <p:graphicFrame>
          <p:nvGraphicFramePr>
            <p:cNvPr id="18465" name="Object 7"/>
            <p:cNvGraphicFramePr>
              <a:graphicFrameLocks noChangeAspect="1"/>
            </p:cNvGraphicFramePr>
            <p:nvPr/>
          </p:nvGraphicFramePr>
          <p:xfrm>
            <a:off x="2240" y="816"/>
            <a:ext cx="9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Equation" r:id="rId5" imgW="1466823" imgH="323821" progId="Equation.3">
                    <p:embed/>
                  </p:oleObj>
                </mc:Choice>
                <mc:Fallback>
                  <p:oleObj name="Equation" r:id="rId5" imgW="1466823" imgH="32382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816"/>
                          <a:ext cx="9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19200" y="1905000"/>
          <a:ext cx="449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7" imgW="4486106" imgH="400136" progId="Equation.3">
                  <p:embed/>
                </p:oleObj>
              </mc:Choice>
              <mc:Fallback>
                <p:oleObj name="Equation" r:id="rId7" imgW="4486106" imgH="4001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49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867400" y="19304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9" imgW="1476453" imgH="419043" progId="Equation.3">
                  <p:embed/>
                </p:oleObj>
              </mc:Choice>
              <mc:Fallback>
                <p:oleObj name="Equation" r:id="rId9" imgW="1476453" imgH="4190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304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05000" y="34782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76500" y="36068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1" imgW="1476453" imgH="419043" progId="Equation.3">
                  <p:embed/>
                </p:oleObj>
              </mc:Choice>
              <mc:Fallback>
                <p:oleObj name="Equation" r:id="rId11" imgW="1476453" imgH="4190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068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038600" y="34639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上展成</a:t>
            </a:r>
            <a:r>
              <a:rPr lang="zh-CN" altLang="en-US">
                <a:solidFill>
                  <a:schemeClr val="tx2"/>
                </a:solidFill>
              </a:rPr>
              <a:t>正弦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余弦</a:t>
            </a:r>
            <a:r>
              <a:rPr lang="zh-CN" altLang="en-US"/>
              <a:t>级数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155700" y="35814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3" imgW="742869" imgH="400136" progId="Equation.3">
                  <p:embed/>
                </p:oleObj>
              </mc:Choice>
              <mc:Fallback>
                <p:oleObj name="Equation" r:id="rId13" imgW="742869" imgH="4001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5814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200400" y="26257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奇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偶</a:t>
            </a:r>
            <a:r>
              <a:rPr lang="zh-CN" altLang="en-US"/>
              <a:t>式周期延拓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3048000" y="2549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048000" y="41497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3124200" y="4316413"/>
            <a:ext cx="4876800" cy="519112"/>
            <a:chOff x="1968" y="2719"/>
            <a:chExt cx="3072" cy="327"/>
          </a:xfrm>
        </p:grpSpPr>
        <p:sp>
          <p:nvSpPr>
            <p:cNvPr id="18462" name="Text Box 19"/>
            <p:cNvSpPr txBox="1">
              <a:spLocks noChangeArrowheads="1"/>
            </p:cNvSpPr>
            <p:nvPr/>
          </p:nvSpPr>
          <p:spPr bwMode="auto">
            <a:xfrm>
              <a:off x="1968" y="2719"/>
              <a:ext cx="3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将                代入展开式</a:t>
              </a:r>
            </a:p>
          </p:txBody>
        </p:sp>
        <p:graphicFrame>
          <p:nvGraphicFramePr>
            <p:cNvPr id="18463" name="Object 20"/>
            <p:cNvGraphicFramePr>
              <a:graphicFrameLocks noChangeAspect="1"/>
            </p:cNvGraphicFramePr>
            <p:nvPr/>
          </p:nvGraphicFramePr>
          <p:xfrm>
            <a:off x="2256" y="2824"/>
            <a:ext cx="8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15" imgW="1285921" imgH="228600" progId="Equation.3">
                    <p:embed/>
                  </p:oleObj>
                </mc:Choice>
                <mc:Fallback>
                  <p:oleObj name="Equation" r:id="rId15" imgW="1285921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24"/>
                          <a:ext cx="8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320800" y="5308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7" imgW="723954" imgH="400136" progId="Equation.3">
                  <p:embed/>
                </p:oleObj>
              </mc:Choice>
              <mc:Fallback>
                <p:oleObj name="Equation" r:id="rId17" imgW="723954" imgH="4001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308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133600" y="52054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2679700" y="53213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9" imgW="742869" imgH="380885" progId="Equation.3">
                  <p:embed/>
                </p:oleObj>
              </mc:Choice>
              <mc:Fallback>
                <p:oleObj name="Equation" r:id="rId19" imgW="742869" imgH="380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3213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5105400" y="1173163"/>
            <a:ext cx="1828800" cy="519112"/>
            <a:chOff x="3216" y="739"/>
            <a:chExt cx="1152" cy="327"/>
          </a:xfrm>
        </p:grpSpPr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3216" y="73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即</a:t>
              </a:r>
            </a:p>
          </p:txBody>
        </p:sp>
        <p:graphicFrame>
          <p:nvGraphicFramePr>
            <p:cNvPr id="18461" name="Object 27"/>
            <p:cNvGraphicFramePr>
              <a:graphicFrameLocks noChangeAspect="1"/>
            </p:cNvGraphicFramePr>
            <p:nvPr/>
          </p:nvGraphicFramePr>
          <p:xfrm>
            <a:off x="3552" y="816"/>
            <a:ext cx="8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21" imgW="1285921" imgH="228600" progId="Equation.3">
                    <p:embed/>
                  </p:oleObj>
                </mc:Choice>
                <mc:Fallback>
                  <p:oleObj name="Equation" r:id="rId21" imgW="1285921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16"/>
                          <a:ext cx="8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3429000" y="52054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</a:t>
            </a:r>
            <a:r>
              <a:rPr lang="zh-CN" altLang="en-US">
                <a:solidFill>
                  <a:schemeClr val="tx2"/>
                </a:solidFill>
              </a:rPr>
              <a:t>正弦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余弦</a:t>
            </a:r>
            <a:r>
              <a:rPr lang="zh-CN" altLang="en-US"/>
              <a:t>级数 </a:t>
            </a:r>
          </a:p>
        </p:txBody>
      </p:sp>
      <p:pic>
        <p:nvPicPr>
          <p:cNvPr id="18453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4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55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91" grpId="0" autoUpdateAnimBg="0"/>
      <p:bldP spid="20493" grpId="0" autoUpdateAnimBg="0"/>
      <p:bldP spid="20495" grpId="0" autoUpdateAnimBg="0"/>
      <p:bldP spid="20496" grpId="0" animBg="1"/>
      <p:bldP spid="20497" grpId="0" animBg="1"/>
      <p:bldP spid="20503" grpId="0" autoUpdateAnimBg="0"/>
      <p:bldP spid="205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66" name="Group 46"/>
          <p:cNvGrpSpPr>
            <a:grpSpLocks/>
          </p:cNvGrpSpPr>
          <p:nvPr/>
        </p:nvGrpSpPr>
        <p:grpSpPr bwMode="auto">
          <a:xfrm>
            <a:off x="6477000" y="2454275"/>
            <a:ext cx="2406650" cy="1584325"/>
            <a:chOff x="4080" y="1738"/>
            <a:chExt cx="1516" cy="998"/>
          </a:xfrm>
        </p:grpSpPr>
        <p:graphicFrame>
          <p:nvGraphicFramePr>
            <p:cNvPr id="19493" name="Object 13"/>
            <p:cNvGraphicFramePr>
              <a:graphicFrameLocks noChangeAspect="1"/>
            </p:cNvGraphicFramePr>
            <p:nvPr/>
          </p:nvGraphicFramePr>
          <p:xfrm>
            <a:off x="4416" y="1738"/>
            <a:ext cx="42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3" imgW="742869" imgH="400136" progId="Equation.3">
                    <p:embed/>
                  </p:oleObj>
                </mc:Choice>
                <mc:Fallback>
                  <p:oleObj name="Equation" r:id="rId3" imgW="742869" imgH="4001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38"/>
                          <a:ext cx="42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Line 6"/>
            <p:cNvSpPr>
              <a:spLocks noChangeShapeType="1"/>
            </p:cNvSpPr>
            <p:nvPr/>
          </p:nvSpPr>
          <p:spPr bwMode="auto">
            <a:xfrm>
              <a:off x="4080" y="2351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Line 7"/>
            <p:cNvSpPr>
              <a:spLocks noChangeShapeType="1"/>
            </p:cNvSpPr>
            <p:nvPr/>
          </p:nvSpPr>
          <p:spPr bwMode="auto">
            <a:xfrm flipV="1">
              <a:off x="4896" y="1800"/>
              <a:ext cx="0" cy="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Line 9"/>
            <p:cNvSpPr>
              <a:spLocks noChangeShapeType="1"/>
            </p:cNvSpPr>
            <p:nvPr/>
          </p:nvSpPr>
          <p:spPr bwMode="auto">
            <a:xfrm flipH="1" flipV="1">
              <a:off x="4502" y="1968"/>
              <a:ext cx="735" cy="735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10"/>
            <p:cNvSpPr>
              <a:spLocks noChangeShapeType="1"/>
            </p:cNvSpPr>
            <p:nvPr/>
          </p:nvSpPr>
          <p:spPr bwMode="auto">
            <a:xfrm>
              <a:off x="4512" y="1984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11"/>
            <p:cNvSpPr>
              <a:spLocks noChangeShapeType="1"/>
            </p:cNvSpPr>
            <p:nvPr/>
          </p:nvSpPr>
          <p:spPr bwMode="auto">
            <a:xfrm>
              <a:off x="5243" y="2351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9" name="Object 12"/>
            <p:cNvGraphicFramePr>
              <a:graphicFrameLocks noChangeAspect="1"/>
            </p:cNvGraphicFramePr>
            <p:nvPr/>
          </p:nvGraphicFramePr>
          <p:xfrm>
            <a:off x="5412" y="23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公式" r:id="rId5" imgW="114182" imgH="114472" progId="Equation.3">
                    <p:embed/>
                  </p:oleObj>
                </mc:Choice>
                <mc:Fallback>
                  <p:oleObj name="公式" r:id="rId5" imgW="114182" imgH="11447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" y="23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0" name="Oval 14"/>
            <p:cNvSpPr>
              <a:spLocks noChangeArrowheads="1"/>
            </p:cNvSpPr>
            <p:nvPr/>
          </p:nvSpPr>
          <p:spPr bwMode="auto">
            <a:xfrm>
              <a:off x="4488" y="1966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01" name="Oval 15"/>
            <p:cNvSpPr>
              <a:spLocks noChangeArrowheads="1"/>
            </p:cNvSpPr>
            <p:nvPr/>
          </p:nvSpPr>
          <p:spPr bwMode="auto">
            <a:xfrm>
              <a:off x="5223" y="2702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9502" name="Object 16"/>
            <p:cNvGraphicFramePr>
              <a:graphicFrameLocks noChangeAspect="1"/>
            </p:cNvGraphicFramePr>
            <p:nvPr/>
          </p:nvGraphicFramePr>
          <p:xfrm>
            <a:off x="5235" y="2352"/>
            <a:ext cx="14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公式" r:id="rId7" imgW="104896" imgH="171536" progId="Equation.3">
                    <p:embed/>
                  </p:oleObj>
                </mc:Choice>
                <mc:Fallback>
                  <p:oleObj name="公式" r:id="rId7" imgW="104896" imgH="17153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2352"/>
                          <a:ext cx="14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17"/>
            <p:cNvGraphicFramePr>
              <a:graphicFrameLocks noChangeAspect="1"/>
            </p:cNvGraphicFramePr>
            <p:nvPr/>
          </p:nvGraphicFramePr>
          <p:xfrm>
            <a:off x="4376" y="2352"/>
            <a:ext cx="28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公式" r:id="rId9" imgW="219078" imgH="171536" progId="Equation.3">
                    <p:embed/>
                  </p:oleObj>
                </mc:Choice>
                <mc:Fallback>
                  <p:oleObj name="公式" r:id="rId9" imgW="219078" imgH="17153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2352"/>
                          <a:ext cx="28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59" name="Rectangle 1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514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3.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</a:p>
        </p:txBody>
      </p:sp>
      <p:graphicFrame>
        <p:nvGraphicFramePr>
          <p:cNvPr id="19460" name="Object 19"/>
          <p:cNvGraphicFramePr>
            <a:graphicFrameLocks noChangeAspect="1"/>
          </p:cNvGraphicFramePr>
          <p:nvPr/>
        </p:nvGraphicFramePr>
        <p:xfrm>
          <a:off x="2543175" y="349250"/>
          <a:ext cx="378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11" imgW="3771782" imgH="400136" progId="Equation.3">
                  <p:embed/>
                </p:oleObj>
              </mc:Choice>
              <mc:Fallback>
                <p:oleObj name="Equation" r:id="rId11" imgW="3771782" imgH="40013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49250"/>
                        <a:ext cx="378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0"/>
          <p:cNvSpPr txBox="1">
            <a:spLocks noChangeArrowheads="1"/>
          </p:cNvSpPr>
          <p:nvPr/>
        </p:nvSpPr>
        <p:spPr bwMode="auto">
          <a:xfrm>
            <a:off x="6248400" y="2428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展成傅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  <a:r>
              <a:rPr lang="en-US" altLang="zh-CN"/>
              <a:t>.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609600" y="776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1676400" y="893763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13" imgW="1590635" imgH="380885" progId="Equation.3">
                  <p:embed/>
                </p:oleObj>
              </mc:Choice>
              <mc:Fallback>
                <p:oleObj name="Equation" r:id="rId13" imgW="1590635" imgH="3808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93763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276600" y="762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1616075" y="1371600"/>
          <a:ext cx="668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5" imgW="6686512" imgH="400136" progId="Equation.3">
                  <p:embed/>
                </p:oleObj>
              </mc:Choice>
              <mc:Fallback>
                <p:oleObj name="Equation" r:id="rId15" imgW="6686512" imgH="4001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371600"/>
                        <a:ext cx="6689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609600" y="1828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zh-CN"/>
              <a:t>延拓成周期为 10 的周期函数, </a:t>
            </a:r>
            <a:endParaRPr lang="en-US" altLang="zh-CN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04800" y="2376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理</a:t>
            </a:r>
            <a:r>
              <a:rPr lang="zh-CN" altLang="en-US"/>
              <a:t>条件</a:t>
            </a:r>
            <a:r>
              <a:rPr lang="en-US" altLang="zh-CN"/>
              <a:t>.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524000" y="23764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是奇函数</a:t>
            </a:r>
            <a:r>
              <a:rPr lang="en-US" altLang="zh-CN"/>
              <a:t>, </a:t>
            </a:r>
            <a:r>
              <a:rPr lang="zh-CN" altLang="en-US"/>
              <a:t>故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990600" y="29718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7" imgW="3543418" imgH="438293" progId="Equation.3">
                  <p:embed/>
                </p:oleObj>
              </mc:Choice>
              <mc:Fallback>
                <p:oleObj name="Equation" r:id="rId17" imgW="3543418" imgH="43829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990600" y="3429000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9" imgW="1819342" imgH="838085" progId="Equation.3">
                  <p:embed/>
                </p:oleObj>
              </mc:Choice>
              <mc:Fallback>
                <p:oleObj name="Equation" r:id="rId19" imgW="1819342" imgH="83808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2908300" y="3429000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21" imgW="1600264" imgH="838085" progId="Equation.3">
                  <p:embed/>
                </p:oleObj>
              </mc:Choice>
              <mc:Fallback>
                <p:oleObj name="Equation" r:id="rId21" imgW="1600264" imgH="83808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429000"/>
                        <a:ext cx="161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4660900" y="3429000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23" imgW="1628810" imgH="838085" progId="Equation.3">
                  <p:embed/>
                </p:oleObj>
              </mc:Choice>
              <mc:Fallback>
                <p:oleObj name="Equation" r:id="rId23" imgW="1628810" imgH="83808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429000"/>
                        <a:ext cx="163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6781800" y="41148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25" imgW="1971699" imgH="400136" progId="Equation.3">
                  <p:embed/>
                </p:oleObj>
              </mc:Choice>
              <mc:Fallback>
                <p:oleObj name="Equation" r:id="rId25" imgW="1971699" imgH="40013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7" name="Group 47"/>
          <p:cNvGrpSpPr>
            <a:grpSpLocks/>
          </p:cNvGrpSpPr>
          <p:nvPr/>
        </p:nvGrpSpPr>
        <p:grpSpPr bwMode="auto">
          <a:xfrm>
            <a:off x="6870700" y="2814638"/>
            <a:ext cx="1757363" cy="1223962"/>
            <a:chOff x="4328" y="1965"/>
            <a:chExt cx="1107" cy="771"/>
          </a:xfrm>
        </p:grpSpPr>
        <p:sp>
          <p:nvSpPr>
            <p:cNvPr id="19487" name="Line 34"/>
            <p:cNvSpPr>
              <a:spLocks noChangeShapeType="1"/>
            </p:cNvSpPr>
            <p:nvPr/>
          </p:nvSpPr>
          <p:spPr bwMode="auto">
            <a:xfrm flipH="1" flipV="1">
              <a:off x="4328" y="2514"/>
              <a:ext cx="184" cy="184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35"/>
            <p:cNvSpPr>
              <a:spLocks noChangeShapeType="1"/>
            </p:cNvSpPr>
            <p:nvPr/>
          </p:nvSpPr>
          <p:spPr bwMode="auto">
            <a:xfrm flipH="1" flipV="1">
              <a:off x="5245" y="1967"/>
              <a:ext cx="190" cy="19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36"/>
            <p:cNvSpPr>
              <a:spLocks noChangeShapeType="1"/>
            </p:cNvSpPr>
            <p:nvPr/>
          </p:nvSpPr>
          <p:spPr bwMode="auto">
            <a:xfrm>
              <a:off x="4512" y="2362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37"/>
            <p:cNvSpPr>
              <a:spLocks noChangeShapeType="1"/>
            </p:cNvSpPr>
            <p:nvPr/>
          </p:nvSpPr>
          <p:spPr bwMode="auto">
            <a:xfrm>
              <a:off x="5241" y="1978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Oval 38"/>
            <p:cNvSpPr>
              <a:spLocks noChangeArrowheads="1"/>
            </p:cNvSpPr>
            <p:nvPr/>
          </p:nvSpPr>
          <p:spPr bwMode="auto">
            <a:xfrm>
              <a:off x="5218" y="1965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2" name="Oval 39"/>
            <p:cNvSpPr>
              <a:spLocks noChangeArrowheads="1"/>
            </p:cNvSpPr>
            <p:nvPr/>
          </p:nvSpPr>
          <p:spPr bwMode="auto">
            <a:xfrm>
              <a:off x="4497" y="2702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6248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zh-CN"/>
              <a:t>则它满足收敛定</a:t>
            </a:r>
            <a:endParaRPr lang="zh-CN" altLang="en-US"/>
          </a:p>
        </p:txBody>
      </p: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877888" y="4343400"/>
          <a:ext cx="3884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27" imgW="4000489" imgH="1057404" progId="Equation.3">
                  <p:embed/>
                </p:oleObj>
              </mc:Choice>
              <mc:Fallback>
                <p:oleObj name="Equation" r:id="rId27" imgW="4000489" imgH="105740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343400"/>
                        <a:ext cx="38846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5029200" y="4664075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9" imgW="1771537" imgH="400136" progId="Equation.3">
                  <p:embed/>
                </p:oleObj>
              </mc:Choice>
              <mc:Fallback>
                <p:oleObj name="Equation" r:id="rId29" imgW="1771537" imgH="4001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64075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1127125" y="5410200"/>
          <a:ext cx="4581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1" imgW="4572086" imgH="1057404" progId="Equation.3">
                  <p:embed/>
                </p:oleObj>
              </mc:Choice>
              <mc:Fallback>
                <p:oleObj name="Equation" r:id="rId31" imgW="4572086" imgH="105740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410200"/>
                        <a:ext cx="4581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6248400" y="56896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33" imgW="1752621" imgH="400136" progId="Equation.3">
                  <p:embed/>
                </p:oleObj>
              </mc:Choice>
              <mc:Fallback>
                <p:oleObj name="Equation" r:id="rId33" imgW="1752621" imgH="40013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89600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0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482" name="Picture 5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3" name="Picture 5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Picture 5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5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5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autoUpdateAnimBg="0"/>
      <p:bldP spid="56343" grpId="0" autoUpdateAnimBg="0"/>
      <p:bldP spid="56345" grpId="0" autoUpdateAnimBg="0"/>
      <p:bldP spid="56346" grpId="0" autoUpdateAnimBg="0"/>
      <p:bldP spid="56347" grpId="0" autoUpdateAnimBg="0"/>
      <p:bldP spid="5636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4114800" y="455612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为正弦            级数</a:t>
            </a:r>
            <a:r>
              <a:rPr lang="en-US" altLang="zh-CN"/>
              <a:t>. 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20574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AB4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85800" y="10191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 i="1"/>
              <a:t>l </a:t>
            </a:r>
            <a:r>
              <a:rPr lang="zh-CN" altLang="en-US"/>
              <a:t>的函数的傅</a:t>
            </a:r>
            <a:r>
              <a:rPr lang="zh-CN" altLang="en-US" b="1"/>
              <a:t>里</a:t>
            </a:r>
            <a:r>
              <a:rPr lang="zh-CN" altLang="en-US"/>
              <a:t>叶级数展开公式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028700" y="17653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3" imgW="1019038" imgH="400136" progId="Equation.3">
                  <p:embed/>
                </p:oleObj>
              </mc:Choice>
              <mc:Fallback>
                <p:oleObj name="Equation" r:id="rId3" imgW="1019038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7653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065338" y="1506538"/>
          <a:ext cx="41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5" imgW="409610" imgH="857336" progId="Equation.3">
                  <p:embed/>
                </p:oleObj>
              </mc:Choice>
              <mc:Fallback>
                <p:oleObj name="Equation" r:id="rId5" imgW="409610" imgH="857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506538"/>
                        <a:ext cx="419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514600" y="1447800"/>
          <a:ext cx="476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7" imgW="4752988" imgH="1019247" progId="Equation.3">
                  <p:embed/>
                </p:oleObj>
              </mc:Choice>
              <mc:Fallback>
                <p:oleObj name="Equation" r:id="rId7" imgW="4752988" imgH="10192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476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934200" y="2133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</a:t>
            </a:r>
            <a:r>
              <a:rPr lang="zh-CN" altLang="en-US">
                <a:sym typeface="Symbol" panose="05050102010706020507" pitchFamily="18" charset="2"/>
              </a:rPr>
              <a:t>间断点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371600" y="3305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2209800" y="2863850"/>
            <a:ext cx="193675" cy="1403350"/>
          </a:xfrm>
          <a:prstGeom prst="leftBrace">
            <a:avLst>
              <a:gd name="adj1" fmla="val 60383"/>
              <a:gd name="adj2" fmla="val 512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2438400" y="2933700"/>
          <a:ext cx="69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9" imgW="685779" imgH="485732" progId="Equation.3">
                  <p:embed/>
                </p:oleObj>
              </mc:Choice>
              <mc:Fallback>
                <p:oleObj name="Equation" r:id="rId9" imgW="685779" imgH="48573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33700"/>
                        <a:ext cx="698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3225800" y="2667000"/>
          <a:ext cx="317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11" imgW="3162354" imgH="914400" progId="Equation.3">
                  <p:embed/>
                </p:oleObj>
              </mc:Choice>
              <mc:Fallback>
                <p:oleObj name="Equation" r:id="rId11" imgW="3162354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667000"/>
                        <a:ext cx="317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2492375" y="3810000"/>
          <a:ext cx="71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3" imgW="704694" imgH="485732" progId="Equation.3">
                  <p:embed/>
                </p:oleObj>
              </mc:Choice>
              <mc:Fallback>
                <p:oleObj name="Equation" r:id="rId13" imgW="704694" imgH="48573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810000"/>
                        <a:ext cx="71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225800" y="3568700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5" imgW="3114549" imgH="914400" progId="Equation.3">
                  <p:embed/>
                </p:oleObj>
              </mc:Choice>
              <mc:Fallback>
                <p:oleObj name="Equation" r:id="rId15" imgW="3114549" imgH="914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568700"/>
                        <a:ext cx="312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6781800" y="28956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7" imgW="1781167" imgH="400136" progId="Equation.3">
                  <p:embed/>
                </p:oleObj>
              </mc:Choice>
              <mc:Fallback>
                <p:oleObj name="Equation" r:id="rId17" imgW="1781167" imgH="4001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6781800" y="37338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9" imgW="1781167" imgH="400136" progId="Equation.3">
                  <p:embed/>
                </p:oleObj>
              </mc:Choice>
              <mc:Fallback>
                <p:oleObj name="Equation" r:id="rId19" imgW="1781167" imgH="4001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338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9600" y="45704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为奇       函数时</a:t>
            </a:r>
            <a:r>
              <a:rPr lang="en-US" altLang="zh-CN"/>
              <a:t>,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286000" y="4556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偶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181600" y="4510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余弦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685800" y="51816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在任意有限区间上函数的傅</a:t>
            </a:r>
            <a:r>
              <a:rPr lang="zh-CN" altLang="en-US" b="1"/>
              <a:t>里</a:t>
            </a:r>
            <a:r>
              <a:rPr lang="zh-CN" altLang="en-US"/>
              <a:t>叶展开法</a:t>
            </a:r>
          </a:p>
        </p:txBody>
      </p:sp>
      <p:sp>
        <p:nvSpPr>
          <p:cNvPr id="27685" name="AutoShape 37"/>
          <p:cNvSpPr>
            <a:spLocks/>
          </p:cNvSpPr>
          <p:nvPr/>
        </p:nvSpPr>
        <p:spPr bwMode="auto">
          <a:xfrm>
            <a:off x="7239000" y="50292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315200" y="489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变换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315200" y="54387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延拓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85800" y="58816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傅</a:t>
            </a:r>
            <a:r>
              <a:rPr lang="zh-CN" altLang="en-US" b="1"/>
              <a:t>里</a:t>
            </a:r>
            <a:r>
              <a:rPr lang="zh-CN" altLang="en-US"/>
              <a:t>叶级数的复数形式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4800600" y="6186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410200" y="5881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利用欧拉公式导出</a:t>
            </a:r>
          </a:p>
        </p:txBody>
      </p:sp>
      <p:pic>
        <p:nvPicPr>
          <p:cNvPr id="25627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8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29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1" grpId="0" autoUpdateAnimBg="0"/>
      <p:bldP spid="27654" grpId="0" autoUpdateAnimBg="0"/>
      <p:bldP spid="27664" grpId="0" autoUpdateAnimBg="0"/>
      <p:bldP spid="27665" grpId="0" autoUpdateAnimBg="0"/>
      <p:bldP spid="27666" grpId="0" animBg="1"/>
      <p:bldP spid="27677" grpId="0" autoUpdateAnimBg="0"/>
      <p:bldP spid="27680" grpId="0" autoUpdateAnimBg="0"/>
      <p:bldP spid="27681" grpId="0" autoUpdateAnimBg="0"/>
      <p:bldP spid="27682" grpId="0" autoUpdateAnimBg="0"/>
      <p:bldP spid="27685" grpId="0" animBg="1"/>
      <p:bldP spid="27686" grpId="0" autoUpdateAnimBg="0"/>
      <p:bldP spid="27687" grpId="0" autoUpdateAnimBg="0"/>
      <p:bldP spid="27688" grpId="0" autoUpdateAnimBg="0"/>
      <p:bldP spid="27689" grpId="0" animBg="1"/>
      <p:bldP spid="276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2860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AB4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822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3716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8288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2860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1.  </a:t>
            </a:r>
            <a:r>
              <a:rPr lang="zh-CN" altLang="en-US"/>
              <a:t>将函数展开为傅</a:t>
            </a:r>
            <a:r>
              <a:rPr lang="zh-CN" altLang="en-US" b="1"/>
              <a:t>里</a:t>
            </a:r>
            <a:r>
              <a:rPr lang="zh-CN" altLang="en-US"/>
              <a:t>叶级数时为什么最好先画出其图形</a:t>
            </a:r>
            <a:r>
              <a:rPr lang="en-US" altLang="zh-CN"/>
              <a:t>?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9600" y="21336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易看出奇偶性及间断点</a:t>
            </a:r>
            <a:r>
              <a:rPr lang="en-US" altLang="zh-CN"/>
              <a:t>,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32766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计算傅</a:t>
            </a:r>
            <a:r>
              <a:rPr lang="zh-CN" altLang="en-US" b="1"/>
              <a:t>里</a:t>
            </a:r>
            <a:r>
              <a:rPr lang="zh-CN" altLang="en-US"/>
              <a:t>叶系数时哪些系数要单独算 </a:t>
            </a:r>
            <a:r>
              <a:rPr lang="en-US" altLang="zh-CN"/>
              <a:t>?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609600" y="38242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用系数公式计算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105400" y="3824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如分母中出现因子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k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76800" y="21336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从而便于计算系数和写出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19200" y="27130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收敛域 </a:t>
            </a:r>
            <a:r>
              <a:rPr lang="en-US" altLang="zh-CN"/>
              <a:t>.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822700" y="3876675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1428648" imgH="447575" progId="Equation.3">
                  <p:embed/>
                </p:oleObj>
              </mc:Choice>
              <mc:Fallback>
                <p:oleObj name="Equation" r:id="rId3" imgW="1428648" imgH="4475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876675"/>
                        <a:ext cx="143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1250950" y="4497388"/>
          <a:ext cx="1568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1552459" imgH="447575" progId="Equation.3">
                  <p:embed/>
                </p:oleObj>
              </mc:Choice>
              <mc:Fallback>
                <p:oleObj name="Equation" r:id="rId5" imgW="1552459" imgH="44757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497388"/>
                        <a:ext cx="1568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819400" y="4419600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必须单独计算</a:t>
            </a:r>
            <a:r>
              <a:rPr lang="en-US" altLang="zh-CN"/>
              <a:t>.</a:t>
            </a:r>
          </a:p>
        </p:txBody>
      </p:sp>
      <p:pic>
        <p:nvPicPr>
          <p:cNvPr id="26637" name="Picture 22" descr="F:\My Documents\数学资源库\机动.jpg">
            <a:hlinkClick r:id="rId7" action="ppaction://hlinkpres?slideindex=1&amp;slidetitle=习题课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Text Box 23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习题课  目录   上页   下页   返回   结束 </a:t>
            </a:r>
          </a:p>
        </p:txBody>
      </p:sp>
      <p:pic>
        <p:nvPicPr>
          <p:cNvPr id="26639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utoUpdateAnimBg="0"/>
      <p:bldP spid="36872" grpId="0" autoUpdateAnimBg="0"/>
      <p:bldP spid="36873" grpId="0" autoUpdateAnimBg="0"/>
      <p:bldP spid="36874" grpId="0" autoUpdateAnimBg="0"/>
      <p:bldP spid="36878" grpId="0" autoUpdateAnimBg="0"/>
      <p:bldP spid="36879" grpId="0" autoUpdateAnimBg="0"/>
      <p:bldP spid="3688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403350" y="981075"/>
            <a:ext cx="64770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chemeClr val="tx2"/>
                </a:solidFill>
                <a:latin typeface="楷体_GB2312" panose="02010609030101010101" pitchFamily="49" charset="-122"/>
              </a:rPr>
              <a:t>作业</a:t>
            </a:r>
            <a:endParaRPr lang="en-US" altLang="zh-CN" sz="4800" b="1">
              <a:solidFill>
                <a:schemeClr val="tx2"/>
              </a:solidFill>
              <a:latin typeface="楷体_GB2312" panose="0201060903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en-US" altLang="zh-CN" sz="3200">
                <a:ea typeface="仿宋_GB2312" panose="02010609030101010101" pitchFamily="49" charset="-122"/>
              </a:rPr>
              <a:t>P348   A  1</a:t>
            </a:r>
            <a:r>
              <a:rPr lang="en-US" altLang="zh-CN">
                <a:ea typeface="仿宋_GB2312" panose="02010609030101010101" pitchFamily="49" charset="-122"/>
              </a:rPr>
              <a:t> (1) , (2) ; </a:t>
            </a:r>
            <a:r>
              <a:rPr lang="en-US" altLang="zh-CN" sz="3200">
                <a:ea typeface="仿宋_GB2312" panose="02010609030101010101" pitchFamily="49" charset="-122"/>
              </a:rPr>
              <a:t>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ea typeface="仿宋_GB2312" panose="02010609030101010101" pitchFamily="49" charset="-122"/>
              </a:rPr>
              <a:t>                         B   1</a:t>
            </a:r>
            <a:r>
              <a:rPr lang="en-US" altLang="zh-CN">
                <a:ea typeface="仿宋_GB2312" panose="02010609030101010101" pitchFamily="49" charset="-122"/>
              </a:rPr>
              <a:t>      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3888"/>
            <a:ext cx="69342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一、以</a:t>
            </a:r>
            <a:r>
              <a:rPr lang="en-US" altLang="zh-CN" sz="3200" smtClean="0">
                <a:ea typeface="楷体_GB2312" panose="02010609030101010101" pitchFamily="49" charset="-122"/>
              </a:rPr>
              <a:t>2 </a:t>
            </a:r>
            <a:r>
              <a:rPr lang="en-US" altLang="zh-CN" sz="3200" i="1" smtClean="0">
                <a:ea typeface="楷体_GB2312" panose="02010609030101010101" pitchFamily="49" charset="-122"/>
              </a:rPr>
              <a:t>l</a:t>
            </a:r>
            <a:r>
              <a:rPr lang="en-US" altLang="zh-CN" sz="3200" b="1" i="1" smtClean="0">
                <a:ea typeface="楷体_GB2312" panose="02010609030101010101" pitchFamily="49" charset="-122"/>
              </a:rPr>
              <a:t> </a:t>
            </a:r>
            <a:r>
              <a:rPr lang="zh-CN" altLang="en-US" sz="3200" b="1" smtClean="0">
                <a:ea typeface="楷体_GB2312" panose="02010609030101010101" pitchFamily="49" charset="-122"/>
              </a:rPr>
              <a:t>为周期的函数的傅里叶展开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57400" y="15525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133600" y="32146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352800" y="2300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变量代换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953000" y="2147888"/>
          <a:ext cx="1022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009752" imgH="838085" progId="Equation.3">
                  <p:embed/>
                </p:oleObj>
              </mc:Choice>
              <mc:Fallback>
                <p:oleObj name="Equation" r:id="rId3" imgW="1009752" imgH="8380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47888"/>
                        <a:ext cx="10223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AutoShape 28"/>
          <p:cNvSpPr>
            <a:spLocks noChangeArrowheads="1"/>
          </p:cNvSpPr>
          <p:nvPr/>
        </p:nvSpPr>
        <p:spPr bwMode="auto">
          <a:xfrm>
            <a:off x="3179763" y="2224088"/>
            <a:ext cx="179387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</a:extLst>
        </p:spPr>
        <p:txBody>
          <a:bodyPr vert="eaVert"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352800" y="39909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作傅氏展开</a:t>
            </a:r>
          </a:p>
        </p:txBody>
      </p:sp>
      <p:sp>
        <p:nvSpPr>
          <p:cNvPr id="28705" name="AutoShape 33"/>
          <p:cNvSpPr>
            <a:spLocks noChangeArrowheads="1"/>
          </p:cNvSpPr>
          <p:nvPr/>
        </p:nvSpPr>
        <p:spPr bwMode="auto">
          <a:xfrm>
            <a:off x="3200400" y="3900488"/>
            <a:ext cx="179388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</a:extLst>
        </p:spPr>
        <p:txBody>
          <a:bodyPr vert="eaVert"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2209800" y="4891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的傅氏展开式</a:t>
            </a:r>
          </a:p>
        </p:txBody>
      </p:sp>
      <p:pic>
        <p:nvPicPr>
          <p:cNvPr id="5131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33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9" grpId="0" autoUpdateAnimBg="0"/>
      <p:bldP spid="28684" grpId="0" autoUpdateAnimBg="0"/>
      <p:bldP spid="28700" grpId="0" animBg="1"/>
      <p:bldP spid="28704" grpId="0" autoUpdateAnimBg="0"/>
      <p:bldP spid="28705" grpId="0" animBg="1"/>
      <p:bldP spid="287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6002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备用题</a:t>
            </a:r>
            <a:endParaRPr lang="zh-CN" altLang="en-US" sz="2800" smtClean="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133600" y="368300"/>
          <a:ext cx="403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3" imgW="4029035" imgH="457200" progId="Equation.3">
                  <p:embed/>
                </p:oleObj>
              </mc:Choice>
              <mc:Fallback>
                <p:oleObj name="Equation" r:id="rId3" imgW="4029035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8300"/>
                        <a:ext cx="403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期的傅立叶级数</a:t>
            </a:r>
            <a:r>
              <a:rPr lang="en-US" altLang="zh-CN"/>
              <a:t>, </a:t>
            </a:r>
            <a:r>
              <a:rPr lang="zh-CN" altLang="en-US"/>
              <a:t>并由此求级数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181600" y="736600"/>
          <a:ext cx="86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5" imgW="857395" imgH="1009621" progId="Equation.3">
                  <p:embed/>
                </p:oleObj>
              </mc:Choice>
              <mc:Fallback>
                <p:oleObj name="Equation" r:id="rId5" imgW="857395" imgH="10096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36600"/>
                        <a:ext cx="86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086600" y="928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(91 </a:t>
            </a:r>
            <a:r>
              <a:rPr lang="zh-CN" altLang="en-US" sz="2400">
                <a:solidFill>
                  <a:schemeClr val="accent2"/>
                </a:solidFill>
              </a:rPr>
              <a:t>考研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09600" y="1614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8001000" y="2478088"/>
            <a:ext cx="493713" cy="493712"/>
          </a:xfrm>
          <a:prstGeom prst="line">
            <a:avLst/>
          </a:prstGeom>
          <a:noFill/>
          <a:ln w="19050">
            <a:solidFill>
              <a:srgbClr val="00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78" name="Group 54"/>
          <p:cNvGrpSpPr>
            <a:grpSpLocks/>
          </p:cNvGrpSpPr>
          <p:nvPr/>
        </p:nvGrpSpPr>
        <p:grpSpPr bwMode="auto">
          <a:xfrm>
            <a:off x="6235700" y="2209800"/>
            <a:ext cx="2374900" cy="2005013"/>
            <a:chOff x="3928" y="1392"/>
            <a:chExt cx="1496" cy="1263"/>
          </a:xfrm>
        </p:grpSpPr>
        <p:graphicFrame>
          <p:nvGraphicFramePr>
            <p:cNvPr id="28708" name="Object 16"/>
            <p:cNvGraphicFramePr>
              <a:graphicFrameLocks noChangeAspect="1"/>
            </p:cNvGraphicFramePr>
            <p:nvPr/>
          </p:nvGraphicFramePr>
          <p:xfrm>
            <a:off x="4807" y="1392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Equation" r:id="rId7" imgW="228707" imgH="304915" progId="Equation.3">
                    <p:embed/>
                  </p:oleObj>
                </mc:Choice>
                <mc:Fallback>
                  <p:oleObj name="Equation" r:id="rId7" imgW="228707" imgH="30491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1392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Line 19"/>
            <p:cNvSpPr>
              <a:spLocks noChangeShapeType="1"/>
            </p:cNvSpPr>
            <p:nvPr/>
          </p:nvSpPr>
          <p:spPr bwMode="auto">
            <a:xfrm>
              <a:off x="4420" y="1559"/>
              <a:ext cx="311" cy="31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10"/>
            <p:cNvSpPr>
              <a:spLocks noChangeShapeType="1"/>
            </p:cNvSpPr>
            <p:nvPr/>
          </p:nvSpPr>
          <p:spPr bwMode="auto">
            <a:xfrm>
              <a:off x="3928" y="2440"/>
              <a:ext cx="1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12"/>
            <p:cNvSpPr>
              <a:spLocks noChangeShapeType="1"/>
            </p:cNvSpPr>
            <p:nvPr/>
          </p:nvSpPr>
          <p:spPr bwMode="auto">
            <a:xfrm flipV="1">
              <a:off x="4732" y="1392"/>
              <a:ext cx="0" cy="1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13"/>
            <p:cNvSpPr>
              <a:spLocks noChangeShapeType="1"/>
            </p:cNvSpPr>
            <p:nvPr/>
          </p:nvSpPr>
          <p:spPr bwMode="auto">
            <a:xfrm flipV="1">
              <a:off x="4732" y="1559"/>
              <a:ext cx="311" cy="31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3" name="Object 14"/>
            <p:cNvGraphicFramePr>
              <a:graphicFrameLocks noChangeAspect="1"/>
            </p:cNvGraphicFramePr>
            <p:nvPr/>
          </p:nvGraphicFramePr>
          <p:xfrm>
            <a:off x="5002" y="2483"/>
            <a:ext cx="8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Equation" r:id="rId9" imgW="142727" imgH="295289" progId="Equation.3">
                    <p:embed/>
                  </p:oleObj>
                </mc:Choice>
                <mc:Fallback>
                  <p:oleObj name="Equation" r:id="rId9" imgW="142727" imgH="29528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2" y="2483"/>
                          <a:ext cx="8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15"/>
            <p:cNvGraphicFramePr>
              <a:graphicFrameLocks noChangeAspect="1"/>
            </p:cNvGraphicFramePr>
            <p:nvPr/>
          </p:nvGraphicFramePr>
          <p:xfrm>
            <a:off x="4696" y="2496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4" name="Equation" r:id="rId11" imgW="209448" imgH="228600" progId="Equation.3">
                    <p:embed/>
                  </p:oleObj>
                </mc:Choice>
                <mc:Fallback>
                  <p:oleObj name="Equation" r:id="rId11" imgW="209448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2496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17"/>
            <p:cNvGraphicFramePr>
              <a:graphicFrameLocks noChangeAspect="1"/>
            </p:cNvGraphicFramePr>
            <p:nvPr/>
          </p:nvGraphicFramePr>
          <p:xfrm>
            <a:off x="5275" y="2496"/>
            <a:ext cx="13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Equation" r:id="rId13" imgW="219078" imgH="228600" progId="Equation.3">
                    <p:embed/>
                  </p:oleObj>
                </mc:Choice>
                <mc:Fallback>
                  <p:oleObj name="Equation" r:id="rId13" imgW="219078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2496"/>
                          <a:ext cx="13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5043" y="1559"/>
              <a:ext cx="0" cy="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Line 20"/>
            <p:cNvSpPr>
              <a:spLocks noChangeShapeType="1"/>
            </p:cNvSpPr>
            <p:nvPr/>
          </p:nvSpPr>
          <p:spPr bwMode="auto">
            <a:xfrm>
              <a:off x="4421" y="1559"/>
              <a:ext cx="0" cy="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8" name="Object 21"/>
            <p:cNvGraphicFramePr>
              <a:graphicFrameLocks noChangeAspect="1"/>
            </p:cNvGraphicFramePr>
            <p:nvPr/>
          </p:nvGraphicFramePr>
          <p:xfrm>
            <a:off x="4323" y="2483"/>
            <a:ext cx="23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Equation" r:id="rId15" imgW="409610" imgH="295289" progId="Equation.3">
                    <p:embed/>
                  </p:oleObj>
                </mc:Choice>
                <mc:Fallback>
                  <p:oleObj name="Equation" r:id="rId15" imgW="409610" imgH="29528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2483"/>
                          <a:ext cx="23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22"/>
            <p:cNvGraphicFramePr>
              <a:graphicFrameLocks noChangeAspect="1"/>
            </p:cNvGraphicFramePr>
            <p:nvPr/>
          </p:nvGraphicFramePr>
          <p:xfrm>
            <a:off x="4596" y="1845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Equation" r:id="rId17" imgW="209448" imgH="295289" progId="Equation.3">
                    <p:embed/>
                  </p:oleObj>
                </mc:Choice>
                <mc:Fallback>
                  <p:oleObj name="Equation" r:id="rId17" imgW="209448" imgH="29528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845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6022975" y="2470150"/>
            <a:ext cx="987425" cy="501650"/>
            <a:chOff x="3696" y="1649"/>
            <a:chExt cx="768" cy="389"/>
          </a:xfrm>
        </p:grpSpPr>
        <p:sp>
          <p:nvSpPr>
            <p:cNvPr id="28706" name="Line 24"/>
            <p:cNvSpPr>
              <a:spLocks noChangeShapeType="1"/>
            </p:cNvSpPr>
            <p:nvPr/>
          </p:nvSpPr>
          <p:spPr bwMode="auto">
            <a:xfrm flipV="1">
              <a:off x="4080" y="1649"/>
              <a:ext cx="384" cy="384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Line 25"/>
            <p:cNvSpPr>
              <a:spLocks noChangeShapeType="1"/>
            </p:cNvSpPr>
            <p:nvPr/>
          </p:nvSpPr>
          <p:spPr bwMode="auto">
            <a:xfrm>
              <a:off x="3696" y="1654"/>
              <a:ext cx="384" cy="384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250" name="Object 26"/>
          <p:cNvGraphicFramePr>
            <a:graphicFrameLocks noChangeAspect="1"/>
          </p:cNvGraphicFramePr>
          <p:nvPr/>
        </p:nvGraphicFramePr>
        <p:xfrm>
          <a:off x="1270000" y="1646238"/>
          <a:ext cx="86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9" imgW="333259" imgH="190443" progId="Equation.3">
                  <p:embed/>
                </p:oleObj>
              </mc:Choice>
              <mc:Fallback>
                <p:oleObj name="Equation" r:id="rId19" imgW="333259" imgH="19044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646238"/>
                        <a:ext cx="86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1981200" y="16002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为偶函数</a:t>
            </a:r>
            <a:r>
              <a:rPr lang="en-US" altLang="zh-CN"/>
              <a:t>,</a:t>
            </a:r>
          </a:p>
        </p:txBody>
      </p:sp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3733800" y="1676400"/>
          <a:ext cx="121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21" imgW="1209570" imgH="438293" progId="Equation.3">
                  <p:embed/>
                </p:oleObj>
              </mc:Choice>
              <mc:Fallback>
                <p:oleObj name="Equation" r:id="rId21" imgW="1209570" imgH="43829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21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1143000" y="219710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23" imgW="2686023" imgH="762115" progId="Equation.3">
                  <p:embed/>
                </p:oleObj>
              </mc:Choice>
              <mc:Fallback>
                <p:oleObj name="Equation" r:id="rId23" imgW="2686023" imgH="76211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97100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3962400" y="2438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25" imgW="485616" imgH="304915" progId="Equation.3">
                  <p:embed/>
                </p:oleObj>
              </mc:Choice>
              <mc:Fallback>
                <p:oleObj name="Equation" r:id="rId25" imgW="485616" imgH="3049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1117600" y="2971800"/>
          <a:ext cx="421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27" imgW="4209937" imgH="762115" progId="Equation.3">
                  <p:embed/>
                </p:oleObj>
              </mc:Choice>
              <mc:Fallback>
                <p:oleObj name="Equation" r:id="rId27" imgW="4209937" imgH="7621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971800"/>
                        <a:ext cx="4216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1651000" y="3841750"/>
          <a:ext cx="276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29" imgW="2762374" imgH="876243" progId="Equation.3">
                  <p:embed/>
                </p:oleObj>
              </mc:Choice>
              <mc:Fallback>
                <p:oleObj name="Equation" r:id="rId29" imgW="2762374" imgH="87624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841750"/>
                        <a:ext cx="276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609600" y="48148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</a:t>
            </a:r>
            <a:r>
              <a:rPr lang="zh-CN" altLang="en-US" i="1"/>
              <a:t>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偶延拓后在</a:t>
            </a:r>
          </a:p>
        </p:txBody>
      </p:sp>
      <p:graphicFrame>
        <p:nvGraphicFramePr>
          <p:cNvPr id="52264" name="Object 40"/>
          <p:cNvGraphicFramePr>
            <a:graphicFrameLocks noChangeAspect="1"/>
          </p:cNvGraphicFramePr>
          <p:nvPr/>
        </p:nvGraphicFramePr>
        <p:xfrm>
          <a:off x="3643313" y="4876800"/>
          <a:ext cx="27574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1" imgW="2724198" imgH="438293" progId="Equation.3">
                  <p:embed/>
                </p:oleObj>
              </mc:Choice>
              <mc:Fallback>
                <p:oleObj name="Equation" r:id="rId31" imgW="2724198" imgH="43829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876800"/>
                        <a:ext cx="27574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42"/>
          <p:cNvGraphicFramePr>
            <a:graphicFrameLocks noChangeAspect="1"/>
          </p:cNvGraphicFramePr>
          <p:nvPr/>
        </p:nvGraphicFramePr>
        <p:xfrm>
          <a:off x="1143000" y="5638800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33" imgW="1105018" imgH="457200" progId="Equation.3">
                  <p:embed/>
                </p:oleObj>
              </mc:Choice>
              <mc:Fallback>
                <p:oleObj name="Equation" r:id="rId33" imgW="1105018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7" name="Object 43"/>
          <p:cNvGraphicFramePr>
            <a:graphicFrameLocks noChangeAspect="1"/>
          </p:cNvGraphicFramePr>
          <p:nvPr/>
        </p:nvGraphicFramePr>
        <p:xfrm>
          <a:off x="2405063" y="54229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5" imgW="228707" imgH="838085" progId="Equation.3">
                  <p:embed/>
                </p:oleObj>
              </mc:Choice>
              <mc:Fallback>
                <p:oleObj name="Equation" r:id="rId35" imgW="228707" imgH="83808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54229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8" name="Object 44"/>
          <p:cNvGraphicFramePr>
            <a:graphicFrameLocks noChangeAspect="1"/>
          </p:cNvGraphicFramePr>
          <p:nvPr/>
        </p:nvGraphicFramePr>
        <p:xfrm>
          <a:off x="2690813" y="5334000"/>
          <a:ext cx="45037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37" imgW="4495736" imgH="1009621" progId="Equation.3">
                  <p:embed/>
                </p:oleObj>
              </mc:Choice>
              <mc:Fallback>
                <p:oleObj name="Equation" r:id="rId37" imgW="4495736" imgH="100962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334000"/>
                        <a:ext cx="45037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45"/>
          <p:cNvSpPr txBox="1">
            <a:spLocks noChangeArrowheads="1"/>
          </p:cNvSpPr>
          <p:nvPr/>
        </p:nvSpPr>
        <p:spPr bwMode="auto">
          <a:xfrm>
            <a:off x="6172200" y="3063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展开成以</a:t>
            </a:r>
            <a:r>
              <a:rPr lang="en-US" altLang="zh-CN"/>
              <a:t>2</a:t>
            </a:r>
            <a:r>
              <a:rPr lang="zh-CN" altLang="en-US"/>
              <a:t>为周</a:t>
            </a:r>
          </a:p>
        </p:txBody>
      </p:sp>
      <p:graphicFrame>
        <p:nvGraphicFramePr>
          <p:cNvPr id="52272" name="Object 48"/>
          <p:cNvGraphicFramePr>
            <a:graphicFrameLocks noChangeAspect="1"/>
          </p:cNvGraphicFramePr>
          <p:nvPr/>
        </p:nvGraphicFramePr>
        <p:xfrm>
          <a:off x="7315200" y="5638800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9" imgW="1466823" imgH="380885" progId="Equation.3">
                  <p:embed/>
                </p:oleObj>
              </mc:Choice>
              <mc:Fallback>
                <p:oleObj name="Equation" r:id="rId39" imgW="1466823" imgH="38088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638800"/>
                        <a:ext cx="14843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Text Box 50"/>
          <p:cNvSpPr txBox="1">
            <a:spLocks noChangeArrowheads="1"/>
          </p:cNvSpPr>
          <p:nvPr/>
        </p:nvSpPr>
        <p:spPr bwMode="auto">
          <a:xfrm>
            <a:off x="6019800" y="9286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的和</a:t>
            </a:r>
            <a:r>
              <a:rPr lang="en-US" altLang="zh-CN"/>
              <a:t>.</a:t>
            </a: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6324600" y="48228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故得 </a:t>
            </a:r>
          </a:p>
        </p:txBody>
      </p:sp>
      <p:pic>
        <p:nvPicPr>
          <p:cNvPr id="28699" name="Picture 57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0" name="Text Box 5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701" name="Picture 5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6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3" name="Picture 6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4" name="Picture 6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5" name="Picture 6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  <p:bldP spid="52232" grpId="0" animBg="1"/>
      <p:bldP spid="52251" grpId="0" build="p" autoUpdateAnimBg="0" advAuto="0"/>
      <p:bldP spid="52263" grpId="0" build="p" autoUpdateAnimBg="0"/>
      <p:bldP spid="522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762000" y="449263"/>
          <a:ext cx="1308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314466" imgH="438293" progId="Equation.3">
                  <p:embed/>
                </p:oleObj>
              </mc:Choice>
              <mc:Fallback>
                <p:oleObj name="Equation" r:id="rId3" imgW="1314466" imgH="4382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263"/>
                        <a:ext cx="1308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057400" y="355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603375" y="889000"/>
          <a:ext cx="3349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3343256" imgH="1009621" progId="Equation.3">
                  <p:embed/>
                </p:oleObj>
              </mc:Choice>
              <mc:Fallback>
                <p:oleObj name="Equation" r:id="rId5" imgW="3343256" imgH="100962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889000"/>
                        <a:ext cx="33496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689100" y="1930400"/>
          <a:ext cx="2578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7" imgW="2571841" imgH="1028872" progId="Equation.3">
                  <p:embed/>
                </p:oleObj>
              </mc:Choice>
              <mc:Fallback>
                <p:oleObj name="Equation" r:id="rId7" imgW="2571841" imgH="10288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930400"/>
                        <a:ext cx="2578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671638" y="3330575"/>
          <a:ext cx="86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9" imgW="857395" imgH="1009621" progId="Equation.3">
                  <p:embed/>
                </p:oleObj>
              </mc:Choice>
              <mc:Fallback>
                <p:oleObj name="Equation" r:id="rId9" imgW="857395" imgH="100962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330575"/>
                        <a:ext cx="86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630488" y="3343275"/>
          <a:ext cx="2043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11" imgW="2038420" imgH="1009621" progId="Equation.3">
                  <p:embed/>
                </p:oleObj>
              </mc:Choice>
              <mc:Fallback>
                <p:oleObj name="Equation" r:id="rId11" imgW="2038420" imgH="100962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343275"/>
                        <a:ext cx="2043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4724400" y="3352800"/>
          <a:ext cx="1612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13" imgW="1600264" imgH="1028872" progId="Equation.3">
                  <p:embed/>
                </p:oleObj>
              </mc:Choice>
              <mc:Fallback>
                <p:oleObj name="Equation" r:id="rId13" imgW="1600264" imgH="10288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1612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4953000" y="3271838"/>
            <a:ext cx="14478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6426200" y="2814638"/>
            <a:ext cx="2286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6731000" y="2133600"/>
          <a:ext cx="111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15" imgW="1105018" imgH="1009621" progId="Equation.3">
                  <p:embed/>
                </p:oleObj>
              </mc:Choice>
              <mc:Fallback>
                <p:oleObj name="Equation" r:id="rId15" imgW="1105018" imgH="100962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133600"/>
                        <a:ext cx="1117600" cy="1016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1174750" y="4733925"/>
          <a:ext cx="142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7" imgW="1409732" imgH="1009621" progId="Equation.3">
                  <p:embed/>
                </p:oleObj>
              </mc:Choice>
              <mc:Fallback>
                <p:oleObj name="Equation" r:id="rId17" imgW="1409732" imgH="100962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733925"/>
                        <a:ext cx="1422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2717800" y="4724400"/>
          <a:ext cx="2298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9" imgW="2286043" imgH="1009621" progId="Equation.3">
                  <p:embed/>
                </p:oleObj>
              </mc:Choice>
              <mc:Fallback>
                <p:oleObj name="Equation" r:id="rId19" imgW="2286043" imgH="100962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724400"/>
                        <a:ext cx="2298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5060950" y="4699000"/>
          <a:ext cx="83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21" imgW="828506" imgH="933307" progId="Equation.3">
                  <p:embed/>
                </p:oleObj>
              </mc:Choice>
              <mc:Fallback>
                <p:oleObj name="Equation" r:id="rId21" imgW="828506" imgH="93330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4699000"/>
                        <a:ext cx="83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2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14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6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7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8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build="p" autoUpdateAnimBg="0" advAuto="0"/>
      <p:bldP spid="53260" grpId="0" build="p" autoUpdateAnimBg="0"/>
      <p:bldP spid="53265" grpId="0" animBg="1"/>
      <p:bldP spid="532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600200" y="3746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设周期为</a:t>
            </a:r>
            <a:r>
              <a:rPr lang="en-US" altLang="zh-CN"/>
              <a:t>2</a:t>
            </a:r>
            <a:r>
              <a:rPr lang="en-US" altLang="zh-CN" i="1"/>
              <a:t>l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的周期函数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满足收敛定理条件</a:t>
            </a:r>
            <a:r>
              <a:rPr lang="en-US" altLang="zh-CN"/>
              <a:t>,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04800" y="1016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则它的傅</a:t>
            </a:r>
            <a:r>
              <a:rPr lang="zh-CN" altLang="en-US" b="1"/>
              <a:t>里</a:t>
            </a:r>
            <a:r>
              <a:rPr lang="zh-CN" altLang="en-US"/>
              <a:t>叶展开式为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1338263" y="1701800"/>
          <a:ext cx="62817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6276902" imgH="1009621" progId="Equation.3">
                  <p:embed/>
                </p:oleObj>
              </mc:Choice>
              <mc:Fallback>
                <p:oleObj name="Equation" r:id="rId3" imgW="6276902" imgH="100962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701800"/>
                        <a:ext cx="62817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181600" y="2844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在 </a:t>
            </a:r>
            <a:r>
              <a:rPr lang="en-US" altLang="zh-CN" i="1">
                <a:solidFill>
                  <a:schemeClr val="tx2"/>
                </a:solidFill>
              </a:rPr>
              <a:t>f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) </a:t>
            </a:r>
            <a:r>
              <a:rPr lang="zh-CN" altLang="en-US">
                <a:solidFill>
                  <a:schemeClr val="tx2"/>
                </a:solidFill>
              </a:rPr>
              <a:t>的连续点处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1524000" y="3963988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676149" imgH="438293" progId="Equation.3">
                  <p:embed/>
                </p:oleObj>
              </mc:Choice>
              <mc:Fallback>
                <p:oleObj name="Equation" r:id="rId5" imgW="676149" imgH="43829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3988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562100" y="4864100"/>
          <a:ext cx="392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3914853" imgH="914400" progId="Equation.3">
                  <p:embed/>
                </p:oleObj>
              </mc:Choice>
              <mc:Fallback>
                <p:oleObj name="Equation" r:id="rId7" imgW="3914853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864100"/>
                        <a:ext cx="392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04800" y="3225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6153" name="Rectangle 28"/>
          <p:cNvSpPr>
            <a:spLocks noGrp="1" noChangeArrowheads="1"/>
          </p:cNvSpPr>
          <p:nvPr>
            <p:ph type="title"/>
          </p:nvPr>
        </p:nvSpPr>
        <p:spPr>
          <a:xfrm>
            <a:off x="609600" y="330200"/>
            <a:ext cx="1143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定理</a:t>
            </a:r>
            <a:r>
              <a:rPr lang="en-US" altLang="zh-CN" sz="2800" b="1" smtClean="0">
                <a:ea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2322513" y="37465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295428" imgH="914400" progId="Equation.3">
                  <p:embed/>
                </p:oleObj>
              </mc:Choice>
              <mc:Fallback>
                <p:oleObj name="Equation" r:id="rId9" imgW="295428" imgH="914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7465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647950" y="3768725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1" imgW="2924016" imgH="838085" progId="Equation.3">
                  <p:embed/>
                </p:oleObj>
              </mc:Choice>
              <mc:Fallback>
                <p:oleObj name="Equation" r:id="rId11" imgW="2924016" imgH="83808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768725"/>
                        <a:ext cx="293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5759450" y="4040188"/>
          <a:ext cx="224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3" imgW="2238238" imgH="400136" progId="Equation.3">
                  <p:embed/>
                </p:oleObj>
              </mc:Choice>
              <mc:Fallback>
                <p:oleObj name="Equation" r:id="rId13" imgW="2238238" imgH="40013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040188"/>
                        <a:ext cx="2247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5873750" y="51054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5" imgW="1857517" imgH="400136" progId="Equation.3">
                  <p:embed/>
                </p:oleObj>
              </mc:Choice>
              <mc:Fallback>
                <p:oleObj name="Equation" r:id="rId15" imgW="1857517" imgH="4001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5105400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AutoShape 35"/>
          <p:cNvSpPr>
            <a:spLocks/>
          </p:cNvSpPr>
          <p:nvPr/>
        </p:nvSpPr>
        <p:spPr bwMode="auto">
          <a:xfrm>
            <a:off x="1219200" y="4140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6159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61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utoUpdateAnimBg="0"/>
      <p:bldP spid="8212" grpId="0" autoUpdateAnimBg="0"/>
      <p:bldP spid="8214" grpId="0" autoUpdateAnimBg="0"/>
      <p:bldP spid="8218" grpId="0" autoUpdateAnimBg="0"/>
      <p:bldP spid="8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1488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证明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令</a:t>
            </a:r>
            <a:endParaRPr lang="zh-CN" altLang="en-US" sz="2800" smtClean="0">
              <a:ea typeface="楷体_GB2312" panose="02010609030101010101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057400" y="306388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1066843" imgH="838085" progId="Equation.3">
                  <p:embed/>
                </p:oleObj>
              </mc:Choice>
              <mc:Fallback>
                <p:oleObj name="Equation" r:id="rId3" imgW="1066843" imgH="838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6388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200400" y="471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940175" y="547688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466823" imgH="400136" progId="Equation.3">
                  <p:embed/>
                </p:oleObj>
              </mc:Choice>
              <mc:Fallback>
                <p:oleObj name="Equation" r:id="rId5" imgW="1466823" imgH="4001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547688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400800" y="534988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1847888" imgH="380885" progId="Equation.3">
                  <p:embed/>
                </p:oleObj>
              </mc:Choice>
              <mc:Fallback>
                <p:oleObj name="Equation" r:id="rId7" imgW="1847888" imgH="3808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4988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66750" y="12414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200150" y="132238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1028668" imgH="400136" progId="Equation.3">
                  <p:embed/>
                </p:oleObj>
              </mc:Choice>
              <mc:Fallback>
                <p:oleObj name="Equation" r:id="rId9" imgW="1028668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322388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187700" y="1068388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1" imgW="1371557" imgH="838085" progId="Equation.3">
                  <p:embed/>
                </p:oleObj>
              </mc:Choice>
              <mc:Fallback>
                <p:oleObj name="Equation" r:id="rId11" imgW="1371557" imgH="838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068388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572000" y="1206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147763" y="2124075"/>
          <a:ext cx="38052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3" imgW="3800327" imgH="838085" progId="Equation.3">
                  <p:embed/>
                </p:oleObj>
              </mc:Choice>
              <mc:Fallback>
                <p:oleObj name="Equation" r:id="rId13" imgW="3800327" imgH="8380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124075"/>
                        <a:ext cx="38052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029200" y="2100263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5" imgW="1923894" imgH="838085" progId="Equation.3">
                  <p:embed/>
                </p:oleObj>
              </mc:Choice>
              <mc:Fallback>
                <p:oleObj name="Equation" r:id="rId15" imgW="1923894" imgH="8380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00263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743200" y="2897188"/>
          <a:ext cx="121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7" imgW="1209570" imgH="838085" progId="Equation.3">
                  <p:embed/>
                </p:oleObj>
              </mc:Choice>
              <mc:Fallback>
                <p:oleObj name="Equation" r:id="rId17" imgW="1209570" imgH="8380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7188"/>
                        <a:ext cx="121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4064000" y="311308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9" imgW="1028668" imgH="400136" progId="Equation.3">
                  <p:embed/>
                </p:oleObj>
              </mc:Choice>
              <mc:Fallback>
                <p:oleObj name="Equation" r:id="rId19" imgW="1028668" imgH="4001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113088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304800" y="3671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1155700" y="3824288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21" imgW="742869" imgH="400136" progId="Equation.3">
                  <p:embed/>
                </p:oleObj>
              </mc:Choice>
              <mc:Fallback>
                <p:oleObj name="Equation" r:id="rId21" imgW="742869" imgH="4001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824288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324600" y="3671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且它满足收敛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04800" y="4357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zh-CN" altLang="en-US"/>
              <a:t>条件</a:t>
            </a:r>
            <a:r>
              <a:rPr lang="en-US" altLang="zh-CN"/>
              <a:t>,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981200" y="43576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将它展成傅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  <a:r>
              <a:rPr lang="en-US" altLang="zh-CN"/>
              <a:t>:</a:t>
            </a:r>
          </a:p>
        </p:txBody>
      </p:sp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1222375" y="4891088"/>
          <a:ext cx="5483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23" imgW="5476942" imgH="1009621" progId="Equation.3">
                  <p:embed/>
                </p:oleObj>
              </mc:Choice>
              <mc:Fallback>
                <p:oleObj name="Equation" r:id="rId23" imgW="5476942" imgH="100962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91088"/>
                        <a:ext cx="5483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648200" y="5638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zh-CN" altLang="en-US"/>
              <a:t>在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zh-CN"/>
              <a:t>的连续点处 )</a:t>
            </a:r>
            <a:endParaRPr lang="en-US" altLang="zh-CN"/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2324100" y="13192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25" imgW="723954" imgH="400136" progId="Equation.3">
                  <p:embed/>
                </p:oleObj>
              </mc:Choice>
              <mc:Fallback>
                <p:oleObj name="Equation" r:id="rId25" imgW="723954" imgH="4001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31921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5486400" y="4254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变成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905000" y="3721100"/>
            <a:ext cx="455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是以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为周期的周期函数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endParaRPr lang="en-US" altLang="zh-CN"/>
          </a:p>
        </p:txBody>
      </p:sp>
      <p:pic>
        <p:nvPicPr>
          <p:cNvPr id="7193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4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195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4" grpId="0" autoUpdateAnimBg="0"/>
      <p:bldP spid="29707" grpId="0" autoUpdateAnimBg="0"/>
      <p:bldP spid="29713" grpId="0" build="p" autoUpdateAnimBg="0"/>
      <p:bldP spid="29715" grpId="0" autoUpdateAnimBg="0"/>
      <p:bldP spid="29716" grpId="0" autoUpdateAnimBg="0"/>
      <p:bldP spid="29717" grpId="0" autoUpdateAnimBg="0"/>
      <p:bldP spid="29719" grpId="0" autoUpdateAnimBg="0"/>
      <p:bldP spid="29732" grpId="0" autoUpdateAnimBg="0"/>
      <p:bldP spid="2973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543050" y="279400"/>
          <a:ext cx="369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3686145" imgH="781021" progId="Equation.3">
                  <p:embed/>
                </p:oleObj>
              </mc:Choice>
              <mc:Fallback>
                <p:oleObj name="Equation" r:id="rId3" imgW="3686145" imgH="78102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79400"/>
                        <a:ext cx="3695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25"/>
          <p:cNvSpPr txBox="1">
            <a:spLocks noChangeArrowheads="1"/>
          </p:cNvSpPr>
          <p:nvPr/>
        </p:nvSpPr>
        <p:spPr bwMode="auto">
          <a:xfrm>
            <a:off x="304800" y="914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1524000" y="1193800"/>
          <a:ext cx="350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3495613" imgH="781021" progId="Equation.3">
                  <p:embed/>
                </p:oleObj>
              </mc:Choice>
              <mc:Fallback>
                <p:oleObj name="Equation" r:id="rId5" imgW="3495613" imgH="78102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93800"/>
                        <a:ext cx="3505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297113" y="2209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  <a:endParaRPr lang="zh-CN" altLang="en-US">
              <a:solidFill>
                <a:schemeClr val="accent1"/>
              </a:solidFill>
            </a:endParaRP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806700" y="20574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7" imgW="1066843" imgH="838085" progId="Equation.3">
                  <p:embed/>
                </p:oleObj>
              </mc:Choice>
              <mc:Fallback>
                <p:oleObj name="Equation" r:id="rId7" imgW="1066843" imgH="83808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0574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663700" y="29718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9" imgW="1057213" imgH="914400" progId="Equation.3">
                  <p:embed/>
                </p:oleObj>
              </mc:Choice>
              <mc:Fallback>
                <p:oleObj name="Equation" r:id="rId9" imgW="1057213" imgH="914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9718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1671638" y="3949700"/>
          <a:ext cx="392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1" imgW="3914853" imgH="914400" progId="Equation.3">
                  <p:embed/>
                </p:oleObj>
              </mc:Choice>
              <mc:Fallback>
                <p:oleObj name="Equation" r:id="rId11" imgW="3914853" imgH="914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949700"/>
                        <a:ext cx="392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220913" y="2139950"/>
            <a:ext cx="0" cy="831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904875" y="4851400"/>
          <a:ext cx="62579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3" imgW="6248357" imgH="1009621" progId="Equation.3">
                  <p:embed/>
                </p:oleObj>
              </mc:Choice>
              <mc:Fallback>
                <p:oleObj name="Equation" r:id="rId13" imgW="6248357" imgH="100962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851400"/>
                        <a:ext cx="62579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6172200" y="5080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5" imgW="2209693" imgH="400136" progId="Equation.3">
                  <p:embed/>
                </p:oleObj>
              </mc:Choice>
              <mc:Fallback>
                <p:oleObj name="Equation" r:id="rId15" imgW="2209693" imgH="40013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80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6172200" y="14224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7" imgW="2190777" imgH="400136" progId="Equation.3">
                  <p:embed/>
                </p:oleObj>
              </mc:Choice>
              <mc:Fallback>
                <p:oleObj name="Equation" r:id="rId17" imgW="2190777" imgH="40013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22400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6007100" y="32004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9" imgW="2209693" imgH="400136" progId="Equation.3">
                  <p:embed/>
                </p:oleObj>
              </mc:Choice>
              <mc:Fallback>
                <p:oleObj name="Equation" r:id="rId19" imgW="2209693" imgH="40013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2004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5957888" y="41656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1" imgW="2190777" imgH="400136" progId="Equation.3">
                  <p:embed/>
                </p:oleObj>
              </mc:Choice>
              <mc:Fallback>
                <p:oleObj name="Equation" r:id="rId21" imgW="2190777" imgH="40013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4165600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3962400" y="5729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 连续点处 </a:t>
            </a:r>
            <a:r>
              <a:rPr lang="en-US" altLang="zh-CN"/>
              <a:t>)</a:t>
            </a:r>
          </a:p>
        </p:txBody>
      </p:sp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2719388" y="2971800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23" imgW="2924016" imgH="838085" progId="Equation.3">
                  <p:embed/>
                </p:oleObj>
              </mc:Choice>
              <mc:Fallback>
                <p:oleObj name="Equation" r:id="rId23" imgW="2924016" imgH="83808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971800"/>
                        <a:ext cx="293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6" name="AutoShape 50"/>
          <p:cNvSpPr>
            <a:spLocks/>
          </p:cNvSpPr>
          <p:nvPr/>
        </p:nvSpPr>
        <p:spPr bwMode="auto">
          <a:xfrm>
            <a:off x="1295400" y="609600"/>
            <a:ext cx="193675" cy="1143000"/>
          </a:xfrm>
          <a:prstGeom prst="leftBrace">
            <a:avLst>
              <a:gd name="adj1" fmla="val 491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267" name="AutoShape 51"/>
          <p:cNvSpPr>
            <a:spLocks/>
          </p:cNvSpPr>
          <p:nvPr/>
        </p:nvSpPr>
        <p:spPr bwMode="auto">
          <a:xfrm>
            <a:off x="1462088" y="3276600"/>
            <a:ext cx="193675" cy="1371600"/>
          </a:xfrm>
          <a:prstGeom prst="leftBrace">
            <a:avLst>
              <a:gd name="adj1" fmla="val 590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7985125" y="57816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证毕 </a:t>
            </a:r>
          </a:p>
        </p:txBody>
      </p:sp>
      <p:pic>
        <p:nvPicPr>
          <p:cNvPr id="8212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14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5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utoUpdateAnimBg="0"/>
      <p:bldP spid="9253" grpId="0" animBg="1"/>
      <p:bldP spid="9260" grpId="0" autoUpdateAnimBg="0"/>
      <p:bldP spid="9266" grpId="0" animBg="1"/>
      <p:bldP spid="9267" grpId="0" animBg="1"/>
      <p:bldP spid="92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668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955800" y="736600"/>
          <a:ext cx="1879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1866803" imgH="1009621" progId="Equation.3">
                  <p:embed/>
                </p:oleObj>
              </mc:Choice>
              <mc:Fallback>
                <p:oleObj name="Equation" r:id="rId3" imgW="1866803" imgH="100962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736600"/>
                        <a:ext cx="1879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371600" y="1771650"/>
          <a:ext cx="625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6248357" imgH="838085" progId="Equation.3">
                  <p:embed/>
                </p:oleObj>
              </mc:Choice>
              <mc:Fallback>
                <p:oleObj name="Equation" r:id="rId5" imgW="6248357" imgH="8380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1650"/>
                        <a:ext cx="625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87338" y="1905000"/>
            <a:ext cx="93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的连续点处</a:t>
            </a:r>
            <a:r>
              <a:rPr lang="en-US" altLang="zh-CN"/>
              <a:t>)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810000" y="788988"/>
          <a:ext cx="121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1209570" imgH="838085" progId="Equation.3">
                  <p:embed/>
                </p:oleObj>
              </mc:Choice>
              <mc:Fallback>
                <p:oleObj name="Equation" r:id="rId7" imgW="1209570" imgH="83808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88988"/>
                        <a:ext cx="121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2057400" y="17526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295428" imgH="914400" progId="Equation.3">
                  <p:embed/>
                </p:oleObj>
              </mc:Choice>
              <mc:Fallback>
                <p:oleObj name="Equation" r:id="rId9" imgW="295428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2598738" y="2286000"/>
          <a:ext cx="193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209448" imgH="304915" progId="Equation.3">
                  <p:embed/>
                </p:oleObj>
              </mc:Choice>
              <mc:Fallback>
                <p:oleObj name="Equation" r:id="rId11" imgW="209448" imgH="3049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86000"/>
                        <a:ext cx="193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2636838" y="18034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142727" imgH="323821" progId="Equation.3">
                  <p:embed/>
                </p:oleObj>
              </mc:Choice>
              <mc:Fallback>
                <p:oleObj name="Equation" r:id="rId13" imgW="142727" imgH="32382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8034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09600" y="2590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如果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偶函数</a:t>
            </a:r>
            <a:r>
              <a:rPr lang="en-US" altLang="zh-CN"/>
              <a:t>, </a:t>
            </a:r>
            <a:r>
              <a:rPr lang="zh-CN" altLang="en-US"/>
              <a:t>则有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5486400" y="3276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的连续点处</a:t>
            </a:r>
            <a:r>
              <a:rPr lang="en-US" altLang="zh-CN"/>
              <a:t>)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1371600" y="3163888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5" imgW="1771537" imgH="857336" progId="Equation.3">
                  <p:embed/>
                </p:oleObj>
              </mc:Choice>
              <mc:Fallback>
                <p:oleObj name="Equation" r:id="rId15" imgW="1771537" imgH="8573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63888"/>
                        <a:ext cx="1778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1371600" y="4119563"/>
          <a:ext cx="6651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7" imgW="6648337" imgH="838085" progId="Equation.3">
                  <p:embed/>
                </p:oleObj>
              </mc:Choice>
              <mc:Fallback>
                <p:oleObj name="Equation" r:id="rId17" imgW="6648337" imgH="83808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9563"/>
                        <a:ext cx="66516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3048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3149600" y="3098800"/>
          <a:ext cx="82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9" imgW="819220" imgH="1009621" progId="Equation.3">
                  <p:embed/>
                </p:oleObj>
              </mc:Choice>
              <mc:Fallback>
                <p:oleObj name="Equation" r:id="rId19" imgW="819220" imgH="100962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098800"/>
                        <a:ext cx="82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3994150" y="3200400"/>
          <a:ext cx="127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21" imgW="1257375" imgH="838085" progId="Equation.3">
                  <p:embed/>
                </p:oleObj>
              </mc:Choice>
              <mc:Fallback>
                <p:oleObj name="Equation" r:id="rId21" imgW="1257375" imgH="83808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200400"/>
                        <a:ext cx="127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09600" y="5029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无论哪种情况 </a:t>
            </a:r>
            <a:r>
              <a:rPr lang="en-US" altLang="zh-CN"/>
              <a:t>,</a:t>
            </a: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1498600" y="5613400"/>
          <a:ext cx="2768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23" imgW="2762374" imgH="628736" progId="Equation.3">
                  <p:embed/>
                </p:oleObj>
              </mc:Choice>
              <mc:Fallback>
                <p:oleObj name="Equation" r:id="rId23" imgW="2762374" imgH="62873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613400"/>
                        <a:ext cx="2768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3581400" y="50292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的间断点 </a:t>
            </a:r>
            <a:r>
              <a:rPr lang="en-US" altLang="zh-CN" i="1"/>
              <a:t>x </a:t>
            </a:r>
            <a:r>
              <a:rPr lang="zh-CN" altLang="en-US"/>
              <a:t>处</a:t>
            </a:r>
            <a:r>
              <a:rPr lang="en-US" altLang="zh-CN"/>
              <a:t>, </a:t>
            </a:r>
            <a:r>
              <a:rPr lang="zh-CN" altLang="en-US"/>
              <a:t>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04800" y="5653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收敛于</a:t>
            </a:r>
          </a:p>
        </p:txBody>
      </p:sp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2092325" y="41021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25" imgW="295428" imgH="914400" progId="Equation.3">
                  <p:embed/>
                </p:oleObj>
              </mc:Choice>
              <mc:Fallback>
                <p:oleObj name="Equation" r:id="rId25" imgW="295428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1021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2505075" y="46672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27" imgW="209448" imgH="304915" progId="Equation.3">
                  <p:embed/>
                </p:oleObj>
              </mc:Choice>
              <mc:Fallback>
                <p:oleObj name="Equation" r:id="rId27" imgW="209448" imgH="30491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6672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2587625" y="4141788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29" imgW="142727" imgH="323821" progId="Equation.3">
                  <p:embed/>
                </p:oleObj>
              </mc:Choice>
              <mc:Fallback>
                <p:oleObj name="Equation" r:id="rId29" imgW="142727" imgH="32382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141788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37"/>
          <p:cNvSpPr txBox="1">
            <a:spLocks noChangeArrowheads="1"/>
          </p:cNvSpPr>
          <p:nvPr/>
        </p:nvSpPr>
        <p:spPr bwMode="auto">
          <a:xfrm>
            <a:off x="1570038" y="228600"/>
            <a:ext cx="405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如果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奇函数</a:t>
            </a:r>
            <a:r>
              <a:rPr lang="en-US" altLang="zh-CN"/>
              <a:t>, </a:t>
            </a:r>
            <a:r>
              <a:rPr lang="zh-CN" altLang="en-US"/>
              <a:t>则有 </a:t>
            </a:r>
          </a:p>
        </p:txBody>
      </p:sp>
      <p:pic>
        <p:nvPicPr>
          <p:cNvPr id="9242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3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44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5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6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7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8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build="p" autoUpdateAnimBg="0"/>
      <p:bldP spid="10255" grpId="0" build="p" autoUpdateAnimBg="0"/>
      <p:bldP spid="10263" grpId="0" build="p" autoUpdateAnimBg="0"/>
      <p:bldP spid="10264" grpId="0" autoUpdateAnimBg="0"/>
      <p:bldP spid="10267" grpId="0" autoUpdateAnimBg="0"/>
      <p:bldP spid="10270" grpId="0" autoUpdateAnimBg="0"/>
      <p:bldP spid="10272" grpId="0" autoUpdateAnimBg="0"/>
      <p:bldP spid="102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69" name="Object 181"/>
          <p:cNvGraphicFramePr>
            <a:graphicFrameLocks noChangeAspect="1"/>
          </p:cNvGraphicFramePr>
          <p:nvPr/>
        </p:nvGraphicFramePr>
        <p:xfrm>
          <a:off x="6858000" y="1066800"/>
          <a:ext cx="666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3" imgW="295428" imgH="190443" progId="Equation.3">
                  <p:embed/>
                </p:oleObj>
              </mc:Choice>
              <mc:Fallback>
                <p:oleObj name="公式" r:id="rId3" imgW="295428" imgH="190443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066800"/>
                        <a:ext cx="666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22" name="Group 234"/>
          <p:cNvGrpSpPr>
            <a:grpSpLocks/>
          </p:cNvGrpSpPr>
          <p:nvPr/>
        </p:nvGrpSpPr>
        <p:grpSpPr bwMode="auto">
          <a:xfrm>
            <a:off x="4781550" y="1106488"/>
            <a:ext cx="3998913" cy="1122362"/>
            <a:chOff x="3012" y="574"/>
            <a:chExt cx="2519" cy="707"/>
          </a:xfrm>
        </p:grpSpPr>
        <p:grpSp>
          <p:nvGrpSpPr>
            <p:cNvPr id="10302" name="Group 175"/>
            <p:cNvGrpSpPr>
              <a:grpSpLocks/>
            </p:cNvGrpSpPr>
            <p:nvPr/>
          </p:nvGrpSpPr>
          <p:grpSpPr bwMode="auto">
            <a:xfrm>
              <a:off x="3587" y="1008"/>
              <a:ext cx="1332" cy="273"/>
              <a:chOff x="3619" y="979"/>
              <a:chExt cx="1401" cy="288"/>
            </a:xfrm>
          </p:grpSpPr>
          <p:sp>
            <p:nvSpPr>
              <p:cNvPr id="10310" name="Freeform 176"/>
              <p:cNvSpPr>
                <a:spLocks/>
              </p:cNvSpPr>
              <p:nvPr/>
            </p:nvSpPr>
            <p:spPr bwMode="auto">
              <a:xfrm rot="10800000">
                <a:off x="3619" y="979"/>
                <a:ext cx="461" cy="288"/>
              </a:xfrm>
              <a:custGeom>
                <a:avLst/>
                <a:gdLst>
                  <a:gd name="T0" fmla="*/ 0 w 384"/>
                  <a:gd name="T1" fmla="*/ 288 h 240"/>
                  <a:gd name="T2" fmla="*/ 231 w 384"/>
                  <a:gd name="T3" fmla="*/ 0 h 240"/>
                  <a:gd name="T4" fmla="*/ 461 w 384"/>
                  <a:gd name="T5" fmla="*/ 288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19050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1" name="Freeform 177"/>
              <p:cNvSpPr>
                <a:spLocks/>
              </p:cNvSpPr>
              <p:nvPr/>
            </p:nvSpPr>
            <p:spPr bwMode="auto">
              <a:xfrm rot="10800000">
                <a:off x="4560" y="979"/>
                <a:ext cx="460" cy="288"/>
              </a:xfrm>
              <a:custGeom>
                <a:avLst/>
                <a:gdLst>
                  <a:gd name="T0" fmla="*/ 0 w 384"/>
                  <a:gd name="T1" fmla="*/ 288 h 240"/>
                  <a:gd name="T2" fmla="*/ 230 w 384"/>
                  <a:gd name="T3" fmla="*/ 0 h 240"/>
                  <a:gd name="T4" fmla="*/ 460 w 384"/>
                  <a:gd name="T5" fmla="*/ 288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19050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03" name="Object 179"/>
            <p:cNvGraphicFramePr>
              <a:graphicFrameLocks noChangeAspect="1"/>
            </p:cNvGraphicFramePr>
            <p:nvPr/>
          </p:nvGraphicFramePr>
          <p:xfrm>
            <a:off x="5405" y="1029"/>
            <a:ext cx="12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" name="公式" r:id="rId5" imgW="76350" imgH="143004" progId="Equation.3">
                    <p:embed/>
                  </p:oleObj>
                </mc:Choice>
                <mc:Fallback>
                  <p:oleObj name="公式" r:id="rId5" imgW="76350" imgH="143004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1029"/>
                          <a:ext cx="12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4" name="Object 180"/>
            <p:cNvGraphicFramePr>
              <a:graphicFrameLocks noChangeAspect="1"/>
            </p:cNvGraphicFramePr>
            <p:nvPr/>
          </p:nvGraphicFramePr>
          <p:xfrm>
            <a:off x="4025" y="1009"/>
            <a:ext cx="18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4" name="公式" r:id="rId7" imgW="114182" imgH="133379" progId="Equation.3">
                    <p:embed/>
                  </p:oleObj>
                </mc:Choice>
                <mc:Fallback>
                  <p:oleObj name="公式" r:id="rId7" imgW="114182" imgH="133379" progId="Equation.3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009"/>
                          <a:ext cx="18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5" name="Line 183"/>
            <p:cNvSpPr>
              <a:spLocks noChangeShapeType="1"/>
            </p:cNvSpPr>
            <p:nvPr/>
          </p:nvSpPr>
          <p:spPr bwMode="auto">
            <a:xfrm flipV="1">
              <a:off x="4035" y="574"/>
              <a:ext cx="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Freeform 184"/>
            <p:cNvSpPr>
              <a:spLocks/>
            </p:cNvSpPr>
            <p:nvPr/>
          </p:nvSpPr>
          <p:spPr bwMode="auto">
            <a:xfrm>
              <a:off x="4035" y="738"/>
              <a:ext cx="438" cy="274"/>
            </a:xfrm>
            <a:custGeom>
              <a:avLst/>
              <a:gdLst>
                <a:gd name="T0" fmla="*/ 0 w 384"/>
                <a:gd name="T1" fmla="*/ 274 h 240"/>
                <a:gd name="T2" fmla="*/ 219 w 384"/>
                <a:gd name="T3" fmla="*/ 0 h 240"/>
                <a:gd name="T4" fmla="*/ 438 w 384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19050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Freeform 185"/>
            <p:cNvSpPr>
              <a:spLocks/>
            </p:cNvSpPr>
            <p:nvPr/>
          </p:nvSpPr>
          <p:spPr bwMode="auto">
            <a:xfrm>
              <a:off x="3158" y="738"/>
              <a:ext cx="439" cy="274"/>
            </a:xfrm>
            <a:custGeom>
              <a:avLst/>
              <a:gdLst>
                <a:gd name="T0" fmla="*/ 0 w 384"/>
                <a:gd name="T1" fmla="*/ 274 h 240"/>
                <a:gd name="T2" fmla="*/ 220 w 384"/>
                <a:gd name="T3" fmla="*/ 0 h 240"/>
                <a:gd name="T4" fmla="*/ 439 w 384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19050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Freeform 186"/>
            <p:cNvSpPr>
              <a:spLocks/>
            </p:cNvSpPr>
            <p:nvPr/>
          </p:nvSpPr>
          <p:spPr bwMode="auto">
            <a:xfrm>
              <a:off x="4911" y="738"/>
              <a:ext cx="437" cy="274"/>
            </a:xfrm>
            <a:custGeom>
              <a:avLst/>
              <a:gdLst>
                <a:gd name="T0" fmla="*/ 0 w 384"/>
                <a:gd name="T1" fmla="*/ 274 h 240"/>
                <a:gd name="T2" fmla="*/ 219 w 384"/>
                <a:gd name="T3" fmla="*/ 0 h 240"/>
                <a:gd name="T4" fmla="*/ 437 w 384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19050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87"/>
            <p:cNvSpPr>
              <a:spLocks noChangeShapeType="1"/>
            </p:cNvSpPr>
            <p:nvPr/>
          </p:nvSpPr>
          <p:spPr bwMode="auto">
            <a:xfrm>
              <a:off x="3012" y="1012"/>
              <a:ext cx="25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41" name="Object 53"/>
          <p:cNvGraphicFramePr>
            <a:graphicFrameLocks noChangeAspect="1"/>
          </p:cNvGraphicFramePr>
          <p:nvPr/>
        </p:nvGraphicFramePr>
        <p:xfrm>
          <a:off x="2836863" y="5461000"/>
          <a:ext cx="50117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9" imgW="5010241" imgH="819179" progId="Equation.3">
                  <p:embed/>
                </p:oleObj>
              </mc:Choice>
              <mc:Fallback>
                <p:oleObj name="Equation" r:id="rId9" imgW="5010241" imgH="8191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461000"/>
                        <a:ext cx="50117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1300"/>
            <a:ext cx="3352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1.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交流电压</a:t>
            </a:r>
            <a:endParaRPr lang="zh-CN" altLang="en-US" sz="2800" smtClean="0">
              <a:ea typeface="楷体_GB2312" panose="02010609030101010101" pitchFamily="49" charset="-122"/>
            </a:endParaRPr>
          </a:p>
        </p:txBody>
      </p:sp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3022600" y="369888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1" imgW="2304959" imgH="400136" progId="Equation.3">
                  <p:embed/>
                </p:oleObj>
              </mc:Choice>
              <mc:Fallback>
                <p:oleObj name="Equation" r:id="rId11" imgW="2304959" imgH="4001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69888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4102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经半波整流后负压消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87338" y="850900"/>
            <a:ext cx="4056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失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试求半波整流函数的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68338" y="20701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这个半波整流函数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866900" y="2667000"/>
          <a:ext cx="41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3" imgW="409610" imgH="600204" progId="Equation.3">
                  <p:embed/>
                </p:oleObj>
              </mc:Choice>
              <mc:Fallback>
                <p:oleObj name="Equation" r:id="rId13" imgW="409610" imgH="6002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667000"/>
                        <a:ext cx="41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4" name="Text Box 126"/>
          <p:cNvSpPr txBox="1">
            <a:spLocks noChangeArrowheads="1"/>
          </p:cNvSpPr>
          <p:nvPr/>
        </p:nvSpPr>
        <p:spPr bwMode="auto">
          <a:xfrm>
            <a:off x="2268538" y="2681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,</a:t>
            </a:r>
            <a:r>
              <a:rPr lang="zh-CN" altLang="en-US"/>
              <a:t>它在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930400" y="380841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5" imgW="943031" imgH="400136" progId="Equation.3">
                  <p:embed/>
                </p:oleObj>
              </mc:Choice>
              <mc:Fallback>
                <p:oleObj name="Equation" r:id="rId15" imgW="943031" imgH="4001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80841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1292225" y="483870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17" imgW="971577" imgH="438293" progId="Equation.3">
                  <p:embed/>
                </p:oleObj>
              </mc:Choice>
              <mc:Fallback>
                <p:oleObj name="Equation" r:id="rId17" imgW="971577" imgH="43829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838700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44"/>
          <p:cNvGraphicFramePr>
            <a:graphicFrameLocks noChangeAspect="1"/>
          </p:cNvGraphicFramePr>
          <p:nvPr/>
        </p:nvGraphicFramePr>
        <p:xfrm>
          <a:off x="2690813" y="4648200"/>
          <a:ext cx="33242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9" imgW="3314711" imgH="866617" progId="Equation.3">
                  <p:embed/>
                </p:oleObj>
              </mc:Choice>
              <mc:Fallback>
                <p:oleObj name="Equation" r:id="rId19" imgW="3314711" imgH="86661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648200"/>
                        <a:ext cx="33242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0" name="Object 132"/>
          <p:cNvGraphicFramePr>
            <a:graphicFrameLocks noChangeAspect="1"/>
          </p:cNvGraphicFramePr>
          <p:nvPr/>
        </p:nvGraphicFramePr>
        <p:xfrm>
          <a:off x="3263900" y="416877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21" imgW="1447907" imgH="400136" progId="Equation.3">
                  <p:embed/>
                </p:oleObj>
              </mc:Choice>
              <mc:Fallback>
                <p:oleObj name="Equation" r:id="rId21" imgW="1447907" imgH="400136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16877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2" name="Object 134"/>
          <p:cNvGraphicFramePr>
            <a:graphicFrameLocks noChangeAspect="1"/>
          </p:cNvGraphicFramePr>
          <p:nvPr/>
        </p:nvGraphicFramePr>
        <p:xfrm>
          <a:off x="3303588" y="35052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23" imgW="361805" imgH="380885" progId="Equation.3">
                  <p:embed/>
                </p:oleObj>
              </mc:Choice>
              <mc:Fallback>
                <p:oleObj name="Equation" r:id="rId23" imgW="361805" imgH="380885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50520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1" name="Text Box 213"/>
          <p:cNvSpPr txBox="1">
            <a:spLocks noChangeArrowheads="1"/>
          </p:cNvSpPr>
          <p:nvPr/>
        </p:nvSpPr>
        <p:spPr bwMode="auto">
          <a:xfrm>
            <a:off x="287338" y="1462088"/>
            <a:ext cx="214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latin typeface="楷体_GB2312" panose="02010609030101010101" pitchFamily="49" charset="-122"/>
              </a:rPr>
              <a:t>傅</a:t>
            </a:r>
            <a:r>
              <a:rPr lang="zh-CN" altLang="en-US" b="1"/>
              <a:t>里</a:t>
            </a:r>
            <a:r>
              <a:rPr lang="zh-CN" altLang="en-US">
                <a:latin typeface="楷体_GB2312" panose="02010609030101010101" pitchFamily="49" charset="-122"/>
              </a:rPr>
              <a:t>叶级数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12503" name="Object 215"/>
          <p:cNvGraphicFramePr>
            <a:graphicFrameLocks noChangeAspect="1"/>
          </p:cNvGraphicFramePr>
          <p:nvPr/>
        </p:nvGraphicFramePr>
        <p:xfrm>
          <a:off x="3221038" y="2667000"/>
          <a:ext cx="105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25" imgW="1047583" imgH="600204" progId="Equation.3">
                  <p:embed/>
                </p:oleObj>
              </mc:Choice>
              <mc:Fallback>
                <p:oleObj name="Equation" r:id="rId25" imgW="1047583" imgH="600204" progId="Equation.3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2667000"/>
                        <a:ext cx="105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216"/>
          <p:cNvSpPr txBox="1">
            <a:spLocks noChangeArrowheads="1"/>
          </p:cNvSpPr>
          <p:nvPr/>
        </p:nvSpPr>
        <p:spPr bwMode="auto">
          <a:xfrm>
            <a:off x="42863" y="28765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zh-CN"/>
          </a:p>
        </p:txBody>
      </p:sp>
      <p:sp>
        <p:nvSpPr>
          <p:cNvPr id="12506" name="Text Box 218"/>
          <p:cNvSpPr txBox="1">
            <a:spLocks noChangeArrowheads="1"/>
          </p:cNvSpPr>
          <p:nvPr/>
        </p:nvSpPr>
        <p:spPr bwMode="auto">
          <a:xfrm>
            <a:off x="4235450" y="26812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上的表达式为</a:t>
            </a:r>
          </a:p>
        </p:txBody>
      </p:sp>
      <p:graphicFrame>
        <p:nvGraphicFramePr>
          <p:cNvPr id="12507" name="Object 219"/>
          <p:cNvGraphicFramePr>
            <a:graphicFrameLocks noChangeAspect="1"/>
          </p:cNvGraphicFramePr>
          <p:nvPr/>
        </p:nvGraphicFramePr>
        <p:xfrm>
          <a:off x="4876800" y="3397250"/>
          <a:ext cx="146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27" imgW="1447907" imgH="600204" progId="Equation.3">
                  <p:embed/>
                </p:oleObj>
              </mc:Choice>
              <mc:Fallback>
                <p:oleObj name="Equation" r:id="rId27" imgW="1447907" imgH="600204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97250"/>
                        <a:ext cx="1460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8" name="Object 220"/>
          <p:cNvGraphicFramePr>
            <a:graphicFrameLocks noChangeAspect="1"/>
          </p:cNvGraphicFramePr>
          <p:nvPr/>
        </p:nvGraphicFramePr>
        <p:xfrm>
          <a:off x="5105400" y="41148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29" imgW="1285921" imgH="600204" progId="Equation.3">
                  <p:embed/>
                </p:oleObj>
              </mc:Choice>
              <mc:Fallback>
                <p:oleObj name="Equation" r:id="rId29" imgW="1285921" imgH="600204" progId="Equation.3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9" name="Object 221"/>
          <p:cNvGraphicFramePr>
            <a:graphicFrameLocks noChangeAspect="1"/>
          </p:cNvGraphicFramePr>
          <p:nvPr/>
        </p:nvGraphicFramePr>
        <p:xfrm>
          <a:off x="2387600" y="4724400"/>
          <a:ext cx="27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31" imgW="266539" imgH="600204" progId="Equation.3">
                  <p:embed/>
                </p:oleObj>
              </mc:Choice>
              <mc:Fallback>
                <p:oleObj name="Equation" r:id="rId31" imgW="266539" imgH="600204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724400"/>
                        <a:ext cx="27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0" name="Object 222"/>
          <p:cNvGraphicFramePr>
            <a:graphicFrameLocks noChangeAspect="1"/>
          </p:cNvGraphicFramePr>
          <p:nvPr/>
        </p:nvGraphicFramePr>
        <p:xfrm>
          <a:off x="2057400" y="5568950"/>
          <a:ext cx="78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33" imgW="781045" imgH="600204" progId="Equation.3">
                  <p:embed/>
                </p:oleObj>
              </mc:Choice>
              <mc:Fallback>
                <p:oleObj name="Equation" r:id="rId33" imgW="781045" imgH="600204" progId="Equation.3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8950"/>
                        <a:ext cx="78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11" name="Text Box 223"/>
          <p:cNvSpPr txBox="1">
            <a:spLocks noChangeArrowheads="1"/>
          </p:cNvSpPr>
          <p:nvPr/>
        </p:nvSpPr>
        <p:spPr bwMode="auto">
          <a:xfrm>
            <a:off x="287338" y="2681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的周期是</a:t>
            </a:r>
          </a:p>
        </p:txBody>
      </p:sp>
      <p:sp>
        <p:nvSpPr>
          <p:cNvPr id="12523" name="AutoShape 235"/>
          <p:cNvSpPr>
            <a:spLocks/>
          </p:cNvSpPr>
          <p:nvPr/>
        </p:nvSpPr>
        <p:spPr bwMode="auto">
          <a:xfrm>
            <a:off x="2971800" y="3581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2524" name="Group 236"/>
          <p:cNvGrpSpPr>
            <a:grpSpLocks/>
          </p:cNvGrpSpPr>
          <p:nvPr/>
        </p:nvGrpSpPr>
        <p:grpSpPr bwMode="auto">
          <a:xfrm>
            <a:off x="4724400" y="1808163"/>
            <a:ext cx="4030663" cy="419100"/>
            <a:chOff x="2976" y="1139"/>
            <a:chExt cx="2539" cy="264"/>
          </a:xfrm>
        </p:grpSpPr>
        <p:sp>
          <p:nvSpPr>
            <p:cNvPr id="10296" name="Line 210"/>
            <p:cNvSpPr>
              <a:spLocks noChangeShapeType="1"/>
            </p:cNvSpPr>
            <p:nvPr/>
          </p:nvSpPr>
          <p:spPr bwMode="auto">
            <a:xfrm>
              <a:off x="2976" y="1139"/>
              <a:ext cx="183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211"/>
            <p:cNvSpPr>
              <a:spLocks noChangeShapeType="1"/>
            </p:cNvSpPr>
            <p:nvPr/>
          </p:nvSpPr>
          <p:spPr bwMode="auto">
            <a:xfrm>
              <a:off x="5349" y="1139"/>
              <a:ext cx="166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Freeform 230"/>
            <p:cNvSpPr>
              <a:spLocks/>
            </p:cNvSpPr>
            <p:nvPr/>
          </p:nvSpPr>
          <p:spPr bwMode="auto">
            <a:xfrm rot="10800000">
              <a:off x="3597" y="1140"/>
              <a:ext cx="440" cy="263"/>
            </a:xfrm>
            <a:custGeom>
              <a:avLst/>
              <a:gdLst>
                <a:gd name="T0" fmla="*/ 0 w 384"/>
                <a:gd name="T1" fmla="*/ 263 h 240"/>
                <a:gd name="T2" fmla="*/ 220 w 384"/>
                <a:gd name="T3" fmla="*/ 0 h 240"/>
                <a:gd name="T4" fmla="*/ 440 w 384"/>
                <a:gd name="T5" fmla="*/ 26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571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Freeform 231"/>
            <p:cNvSpPr>
              <a:spLocks/>
            </p:cNvSpPr>
            <p:nvPr/>
          </p:nvSpPr>
          <p:spPr bwMode="auto">
            <a:xfrm rot="10800000">
              <a:off x="4488" y="1140"/>
              <a:ext cx="439" cy="263"/>
            </a:xfrm>
            <a:custGeom>
              <a:avLst/>
              <a:gdLst>
                <a:gd name="T0" fmla="*/ 0 w 384"/>
                <a:gd name="T1" fmla="*/ 263 h 240"/>
                <a:gd name="T2" fmla="*/ 220 w 384"/>
                <a:gd name="T3" fmla="*/ 0 h 240"/>
                <a:gd name="T4" fmla="*/ 439 w 384"/>
                <a:gd name="T5" fmla="*/ 26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571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209"/>
            <p:cNvSpPr>
              <a:spLocks noChangeShapeType="1"/>
            </p:cNvSpPr>
            <p:nvPr/>
          </p:nvSpPr>
          <p:spPr bwMode="auto">
            <a:xfrm>
              <a:off x="4465" y="1139"/>
              <a:ext cx="456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212"/>
            <p:cNvSpPr>
              <a:spLocks noChangeShapeType="1"/>
            </p:cNvSpPr>
            <p:nvPr/>
          </p:nvSpPr>
          <p:spPr bwMode="auto">
            <a:xfrm>
              <a:off x="3570" y="1139"/>
              <a:ext cx="453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15" name="Group 227"/>
          <p:cNvGrpSpPr>
            <a:grpSpLocks/>
          </p:cNvGrpSpPr>
          <p:nvPr/>
        </p:nvGrpSpPr>
        <p:grpSpPr bwMode="auto">
          <a:xfrm>
            <a:off x="4724400" y="1812925"/>
            <a:ext cx="3332163" cy="623888"/>
            <a:chOff x="2976" y="1020"/>
            <a:chExt cx="2099" cy="393"/>
          </a:xfrm>
        </p:grpSpPr>
        <p:grpSp>
          <p:nvGrpSpPr>
            <p:cNvPr id="10276" name="Group 192"/>
            <p:cNvGrpSpPr>
              <a:grpSpLocks/>
            </p:cNvGrpSpPr>
            <p:nvPr/>
          </p:nvGrpSpPr>
          <p:grpSpPr bwMode="auto">
            <a:xfrm>
              <a:off x="4781" y="1020"/>
              <a:ext cx="294" cy="393"/>
              <a:chOff x="4875" y="978"/>
              <a:chExt cx="309" cy="414"/>
            </a:xfrm>
          </p:grpSpPr>
          <p:graphicFrame>
            <p:nvGraphicFramePr>
              <p:cNvPr id="10292" name="Object 193"/>
              <p:cNvGraphicFramePr>
                <a:graphicFrameLocks noChangeAspect="1"/>
              </p:cNvGraphicFramePr>
              <p:nvPr/>
            </p:nvGraphicFramePr>
            <p:xfrm>
              <a:off x="4971" y="1005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8" name="公式" r:id="rId35" imgW="133441" imgH="133379" progId="Equation.3">
                      <p:embed/>
                    </p:oleObj>
                  </mc:Choice>
                  <mc:Fallback>
                    <p:oleObj name="公式" r:id="rId35" imgW="133441" imgH="133379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1" y="1005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3" name="Object 194"/>
              <p:cNvGraphicFramePr>
                <a:graphicFrameLocks noChangeAspect="1"/>
              </p:cNvGraphicFramePr>
              <p:nvPr/>
            </p:nvGraphicFramePr>
            <p:xfrm>
              <a:off x="4875" y="978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9" name="公式" r:id="rId37" imgW="114182" imgH="152285" progId="Equation.3">
                      <p:embed/>
                    </p:oleObj>
                  </mc:Choice>
                  <mc:Fallback>
                    <p:oleObj name="公式" r:id="rId37" imgW="114182" imgH="152285" progId="Equation.3">
                      <p:embed/>
                      <p:pic>
                        <p:nvPicPr>
                          <p:cNvPr id="0" name="Object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5" y="978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4" name="Object 195"/>
              <p:cNvGraphicFramePr>
                <a:graphicFrameLocks noChangeAspect="1"/>
              </p:cNvGraphicFramePr>
              <p:nvPr/>
            </p:nvGraphicFramePr>
            <p:xfrm>
              <a:off x="4896" y="1170"/>
              <a:ext cx="28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0" name="公式" r:id="rId39" imgW="142727" imgH="133379" progId="Equation.3">
                      <p:embed/>
                    </p:oleObj>
                  </mc:Choice>
                  <mc:Fallback>
                    <p:oleObj name="公式" r:id="rId39" imgW="142727" imgH="133379" progId="Equation.3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170"/>
                            <a:ext cx="288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5" name="Line 196"/>
              <p:cNvSpPr>
                <a:spLocks noChangeShapeType="1"/>
              </p:cNvSpPr>
              <p:nvPr/>
            </p:nvSpPr>
            <p:spPr bwMode="auto">
              <a:xfrm>
                <a:off x="4896" y="11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7" name="Group 202"/>
            <p:cNvGrpSpPr>
              <a:grpSpLocks/>
            </p:cNvGrpSpPr>
            <p:nvPr/>
          </p:nvGrpSpPr>
          <p:grpSpPr bwMode="auto">
            <a:xfrm>
              <a:off x="2976" y="1020"/>
              <a:ext cx="411" cy="393"/>
              <a:chOff x="2976" y="960"/>
              <a:chExt cx="432" cy="414"/>
            </a:xfrm>
          </p:grpSpPr>
          <p:graphicFrame>
            <p:nvGraphicFramePr>
              <p:cNvPr id="10287" name="Object 203"/>
              <p:cNvGraphicFramePr>
                <a:graphicFrameLocks noChangeAspect="1"/>
              </p:cNvGraphicFramePr>
              <p:nvPr/>
            </p:nvGraphicFramePr>
            <p:xfrm>
              <a:off x="3194" y="978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1" name="公式" r:id="rId41" imgW="133441" imgH="133379" progId="Equation.3">
                      <p:embed/>
                    </p:oleObj>
                  </mc:Choice>
                  <mc:Fallback>
                    <p:oleObj name="公式" r:id="rId41" imgW="133441" imgH="133379" progId="Equation.3">
                      <p:embed/>
                      <p:pic>
                        <p:nvPicPr>
                          <p:cNvPr id="0" name="Object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4" y="978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8" name="Object 204"/>
              <p:cNvGraphicFramePr>
                <a:graphicFrameLocks noChangeAspect="1"/>
              </p:cNvGraphicFramePr>
              <p:nvPr/>
            </p:nvGraphicFramePr>
            <p:xfrm>
              <a:off x="3102" y="960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2" name="公式" r:id="rId43" imgW="114182" imgH="152285" progId="Equation.3">
                      <p:embed/>
                    </p:oleObj>
                  </mc:Choice>
                  <mc:Fallback>
                    <p:oleObj name="公式" r:id="rId43" imgW="114182" imgH="152285" progId="Equation.3">
                      <p:embed/>
                      <p:pic>
                        <p:nvPicPr>
                          <p:cNvPr id="0" name="Object 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2" y="960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9" name="Object 205"/>
              <p:cNvGraphicFramePr>
                <a:graphicFrameLocks noChangeAspect="1"/>
              </p:cNvGraphicFramePr>
              <p:nvPr/>
            </p:nvGraphicFramePr>
            <p:xfrm>
              <a:off x="2976" y="1026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3" name="公式" r:id="rId45" imgW="114182" imgH="66689" progId="Equation.3">
                      <p:embed/>
                    </p:oleObj>
                  </mc:Choice>
                  <mc:Fallback>
                    <p:oleObj name="公式" r:id="rId45" imgW="114182" imgH="66689" progId="Equation.3">
                      <p:embed/>
                      <p:pic>
                        <p:nvPicPr>
                          <p:cNvPr id="0" name="Object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026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0" name="Object 206"/>
              <p:cNvGraphicFramePr>
                <a:graphicFrameLocks noChangeAspect="1"/>
              </p:cNvGraphicFramePr>
              <p:nvPr/>
            </p:nvGraphicFramePr>
            <p:xfrm>
              <a:off x="3072" y="1152"/>
              <a:ext cx="28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4" name="公式" r:id="rId47" imgW="142727" imgH="133379" progId="Equation.3">
                      <p:embed/>
                    </p:oleObj>
                  </mc:Choice>
                  <mc:Fallback>
                    <p:oleObj name="公式" r:id="rId47" imgW="142727" imgH="133379" progId="Equation.3">
                      <p:embed/>
                      <p:pic>
                        <p:nvPicPr>
                          <p:cNvPr id="0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152"/>
                            <a:ext cx="288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1" name="Line 207"/>
              <p:cNvSpPr>
                <a:spLocks noChangeShapeType="1"/>
              </p:cNvSpPr>
              <p:nvPr/>
            </p:nvSpPr>
            <p:spPr bwMode="auto">
              <a:xfrm>
                <a:off x="2976" y="11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8" name="Group 188"/>
            <p:cNvGrpSpPr>
              <a:grpSpLocks/>
            </p:cNvGrpSpPr>
            <p:nvPr/>
          </p:nvGrpSpPr>
          <p:grpSpPr bwMode="auto">
            <a:xfrm>
              <a:off x="4345" y="1020"/>
              <a:ext cx="274" cy="368"/>
              <a:chOff x="4416" y="987"/>
              <a:chExt cx="288" cy="387"/>
            </a:xfrm>
          </p:grpSpPr>
          <p:graphicFrame>
            <p:nvGraphicFramePr>
              <p:cNvPr id="10284" name="Object 189"/>
              <p:cNvGraphicFramePr>
                <a:graphicFrameLocks noChangeAspect="1"/>
              </p:cNvGraphicFramePr>
              <p:nvPr/>
            </p:nvGraphicFramePr>
            <p:xfrm>
              <a:off x="4443" y="987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5" name="公式" r:id="rId49" imgW="133441" imgH="133379" progId="Equation.3">
                      <p:embed/>
                    </p:oleObj>
                  </mc:Choice>
                  <mc:Fallback>
                    <p:oleObj name="公式" r:id="rId49" imgW="133441" imgH="133379" progId="Equation.3">
                      <p:embed/>
                      <p:pic>
                        <p:nvPicPr>
                          <p:cNvPr id="0" name="Object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987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5" name="Object 190"/>
              <p:cNvGraphicFramePr>
                <a:graphicFrameLocks noChangeAspect="1"/>
              </p:cNvGraphicFramePr>
              <p:nvPr/>
            </p:nvGraphicFramePr>
            <p:xfrm>
              <a:off x="4416" y="1152"/>
              <a:ext cx="28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6" name="公式" r:id="rId51" imgW="142727" imgH="133379" progId="Equation.3">
                      <p:embed/>
                    </p:oleObj>
                  </mc:Choice>
                  <mc:Fallback>
                    <p:oleObj name="公式" r:id="rId51" imgW="142727" imgH="133379" progId="Equation.3">
                      <p:embed/>
                      <p:pic>
                        <p:nvPicPr>
                          <p:cNvPr id="0" name="Object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152"/>
                            <a:ext cx="288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6" name="Line 191"/>
              <p:cNvSpPr>
                <a:spLocks noChangeShapeType="1"/>
              </p:cNvSpPr>
              <p:nvPr/>
            </p:nvSpPr>
            <p:spPr bwMode="auto">
              <a:xfrm>
                <a:off x="4416" y="116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9" name="Group 197"/>
            <p:cNvGrpSpPr>
              <a:grpSpLocks/>
            </p:cNvGrpSpPr>
            <p:nvPr/>
          </p:nvGrpSpPr>
          <p:grpSpPr bwMode="auto">
            <a:xfrm>
              <a:off x="3478" y="1029"/>
              <a:ext cx="293" cy="365"/>
              <a:chOff x="3504" y="1008"/>
              <a:chExt cx="308" cy="384"/>
            </a:xfrm>
          </p:grpSpPr>
          <p:graphicFrame>
            <p:nvGraphicFramePr>
              <p:cNvPr id="10280" name="Object 198"/>
              <p:cNvGraphicFramePr>
                <a:graphicFrameLocks noChangeAspect="1"/>
              </p:cNvGraphicFramePr>
              <p:nvPr/>
            </p:nvGraphicFramePr>
            <p:xfrm>
              <a:off x="3504" y="1056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7" name="公式" r:id="rId53" imgW="114182" imgH="66689" progId="Equation.3">
                      <p:embed/>
                    </p:oleObj>
                  </mc:Choice>
                  <mc:Fallback>
                    <p:oleObj name="公式" r:id="rId53" imgW="114182" imgH="66689" progId="Equation.3">
                      <p:embed/>
                      <p:pic>
                        <p:nvPicPr>
                          <p:cNvPr id="0" name="Object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56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1" name="Object 199"/>
              <p:cNvGraphicFramePr>
                <a:graphicFrameLocks noChangeAspect="1"/>
              </p:cNvGraphicFramePr>
              <p:nvPr/>
            </p:nvGraphicFramePr>
            <p:xfrm>
              <a:off x="3599" y="1008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8" name="公式" r:id="rId55" imgW="133441" imgH="133379" progId="Equation.3">
                      <p:embed/>
                    </p:oleObj>
                  </mc:Choice>
                  <mc:Fallback>
                    <p:oleObj name="公式" r:id="rId55" imgW="133441" imgH="133379" progId="Equation.3">
                      <p:embed/>
                      <p:pic>
                        <p:nvPicPr>
                          <p:cNvPr id="0" name="Object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9" y="1008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2" name="Object 200"/>
              <p:cNvGraphicFramePr>
                <a:graphicFrameLocks noChangeAspect="1"/>
              </p:cNvGraphicFramePr>
              <p:nvPr/>
            </p:nvGraphicFramePr>
            <p:xfrm>
              <a:off x="3514" y="1170"/>
              <a:ext cx="28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9" name="公式" r:id="rId57" imgW="142727" imgH="133379" progId="Equation.3">
                      <p:embed/>
                    </p:oleObj>
                  </mc:Choice>
                  <mc:Fallback>
                    <p:oleObj name="公式" r:id="rId57" imgW="142727" imgH="133379" progId="Equation.3">
                      <p:embed/>
                      <p:pic>
                        <p:nvPicPr>
                          <p:cNvPr id="0" name="Object 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4" y="1170"/>
                            <a:ext cx="288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3" name="Line 201"/>
              <p:cNvSpPr>
                <a:spLocks noChangeShapeType="1"/>
              </p:cNvSpPr>
              <p:nvPr/>
            </p:nvSpPr>
            <p:spPr bwMode="auto">
              <a:xfrm>
                <a:off x="3514" y="118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0269" name="Picture 237" descr="F:\My Documents\数学资源库\机动.jpg"/>
          <p:cNvPicPr>
            <a:picLocks noChangeAspect="1" noChangeArrowheads="1"/>
          </p:cNvPicPr>
          <p:nvPr/>
        </p:nvPicPr>
        <p:blipFill>
          <a:blip r:embed="rId5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0" name="Text Box 2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71" name="Picture 23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24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24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24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24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build="p" autoUpdateAnimBg="0" advAuto="0"/>
      <p:bldP spid="12294" grpId="0" autoUpdateAnimBg="0"/>
      <p:bldP spid="12414" grpId="0" build="p" autoUpdateAnimBg="0"/>
      <p:bldP spid="12501" grpId="0" build="p" autoUpdateAnimBg="0" advAuto="0"/>
      <p:bldP spid="12506" grpId="0" build="p" autoUpdateAnimBg="0" advAuto="0"/>
      <p:bldP spid="12511" grpId="0" build="p" autoUpdateAnimBg="0" advAuto="0"/>
      <p:bldP spid="125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20" name="Object 108"/>
          <p:cNvGraphicFramePr>
            <a:graphicFrameLocks noChangeAspect="1"/>
          </p:cNvGraphicFramePr>
          <p:nvPr/>
        </p:nvGraphicFramePr>
        <p:xfrm>
          <a:off x="7653338" y="206375"/>
          <a:ext cx="4238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457071" imgH="1133375" progId="Equation.3">
                  <p:embed/>
                </p:oleObj>
              </mc:Choice>
              <mc:Fallback>
                <p:oleObj name="Equation" r:id="rId3" imgW="457071" imgH="1133375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206375"/>
                        <a:ext cx="4238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4" name="Object 112"/>
          <p:cNvGraphicFramePr>
            <a:graphicFrameLocks noChangeAspect="1"/>
          </p:cNvGraphicFramePr>
          <p:nvPr/>
        </p:nvGraphicFramePr>
        <p:xfrm>
          <a:off x="8039100" y="5969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485616" imgH="304915" progId="Equation.3">
                  <p:embed/>
                </p:oleObj>
              </mc:Choice>
              <mc:Fallback>
                <p:oleObj name="Equation" r:id="rId5" imgW="485616" imgH="304915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5969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15"/>
          <p:cNvGraphicFramePr>
            <a:graphicFrameLocks noChangeAspect="1"/>
          </p:cNvGraphicFramePr>
          <p:nvPr/>
        </p:nvGraphicFramePr>
        <p:xfrm>
          <a:off x="2171700" y="304800"/>
          <a:ext cx="224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7" imgW="2238238" imgH="819179" progId="Equation.3">
                  <p:embed/>
                </p:oleObj>
              </mc:Choice>
              <mc:Fallback>
                <p:oleObj name="Equation" r:id="rId7" imgW="2238238" imgH="819179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04800"/>
                        <a:ext cx="224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16"/>
          <p:cNvGraphicFramePr>
            <a:graphicFrameLocks noChangeAspect="1"/>
          </p:cNvGraphicFramePr>
          <p:nvPr/>
        </p:nvGraphicFramePr>
        <p:xfrm>
          <a:off x="800100" y="28575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9" imgW="1314466" imgH="914400" progId="Equation.3">
                  <p:embed/>
                </p:oleObj>
              </mc:Choice>
              <mc:Fallback>
                <p:oleObj name="Equation" r:id="rId9" imgW="1314466" imgH="9144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5750"/>
                        <a:ext cx="132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9" name="Object 117"/>
          <p:cNvGraphicFramePr>
            <a:graphicFrameLocks noChangeAspect="1"/>
          </p:cNvGraphicFramePr>
          <p:nvPr/>
        </p:nvGraphicFramePr>
        <p:xfrm>
          <a:off x="4495800" y="298450"/>
          <a:ext cx="320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1" imgW="3190899" imgH="914400" progId="Equation.3">
                  <p:embed/>
                </p:oleObj>
              </mc:Choice>
              <mc:Fallback>
                <p:oleObj name="Equation" r:id="rId11" imgW="3190899" imgH="9144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8450"/>
                        <a:ext cx="320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32" name="Object 120"/>
          <p:cNvGraphicFramePr>
            <a:graphicFrameLocks noChangeAspect="1"/>
          </p:cNvGraphicFramePr>
          <p:nvPr/>
        </p:nvGraphicFramePr>
        <p:xfrm>
          <a:off x="762000" y="1311275"/>
          <a:ext cx="1082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3" imgW="1066843" imgH="438293" progId="Equation.3">
                  <p:embed/>
                </p:oleObj>
              </mc:Choice>
              <mc:Fallback>
                <p:oleObj name="Equation" r:id="rId13" imgW="1066843" imgH="438293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11275"/>
                        <a:ext cx="1082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34" name="Object 122"/>
          <p:cNvGraphicFramePr>
            <a:graphicFrameLocks noChangeAspect="1"/>
          </p:cNvGraphicFramePr>
          <p:nvPr/>
        </p:nvGraphicFramePr>
        <p:xfrm>
          <a:off x="2133600" y="1822450"/>
          <a:ext cx="5026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5" imgW="5019527" imgH="857336" progId="Equation.3">
                  <p:embed/>
                </p:oleObj>
              </mc:Choice>
              <mc:Fallback>
                <p:oleObj name="Equation" r:id="rId15" imgW="5019527" imgH="857336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2450"/>
                        <a:ext cx="5026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35" name="Object 123"/>
          <p:cNvGraphicFramePr>
            <a:graphicFrameLocks noChangeAspect="1"/>
          </p:cNvGraphicFramePr>
          <p:nvPr/>
        </p:nvGraphicFramePr>
        <p:xfrm>
          <a:off x="762000" y="18161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7" imgW="1314466" imgH="838085" progId="Equation.3">
                  <p:embed/>
                </p:oleObj>
              </mc:Choice>
              <mc:Fallback>
                <p:oleObj name="Equation" r:id="rId17" imgW="1314466" imgH="838085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16100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38" name="Object 126"/>
          <p:cNvGraphicFramePr>
            <a:graphicFrameLocks noChangeAspect="1"/>
          </p:cNvGraphicFramePr>
          <p:nvPr/>
        </p:nvGraphicFramePr>
        <p:xfrm>
          <a:off x="5461000" y="2808288"/>
          <a:ext cx="31353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9" imgW="3295795" imgH="914400" progId="Equation.3">
                  <p:embed/>
                </p:oleObj>
              </mc:Choice>
              <mc:Fallback>
                <p:oleObj name="Equation" r:id="rId19" imgW="3295795" imgH="9144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808288"/>
                        <a:ext cx="31353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39" name="Object 127"/>
          <p:cNvGraphicFramePr>
            <a:graphicFrameLocks noChangeAspect="1"/>
          </p:cNvGraphicFramePr>
          <p:nvPr/>
        </p:nvGraphicFramePr>
        <p:xfrm>
          <a:off x="914400" y="2852738"/>
          <a:ext cx="10858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1" imgW="1133564" imgH="914400" progId="Equation.3">
                  <p:embed/>
                </p:oleObj>
              </mc:Choice>
              <mc:Fallback>
                <p:oleObj name="Equation" r:id="rId21" imgW="1133564" imgH="9144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52738"/>
                        <a:ext cx="10858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0" name="Object 128"/>
          <p:cNvGraphicFramePr>
            <a:graphicFrameLocks noChangeAspect="1"/>
          </p:cNvGraphicFramePr>
          <p:nvPr/>
        </p:nvGraphicFramePr>
        <p:xfrm>
          <a:off x="8597900" y="2671763"/>
          <a:ext cx="4254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23" imgW="457071" imgH="990715" progId="Equation.3">
                  <p:embed/>
                </p:oleObj>
              </mc:Choice>
              <mc:Fallback>
                <p:oleObj name="Equation" r:id="rId23" imgW="457071" imgH="990715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900" y="2671763"/>
                        <a:ext cx="4254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1" name="Object 129"/>
          <p:cNvGraphicFramePr>
            <a:graphicFrameLocks noChangeAspect="1"/>
          </p:cNvGraphicFramePr>
          <p:nvPr/>
        </p:nvGraphicFramePr>
        <p:xfrm>
          <a:off x="1901825" y="2836863"/>
          <a:ext cx="34369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25" imgW="3610139" imgH="914400" progId="Equation.3">
                  <p:embed/>
                </p:oleObj>
              </mc:Choice>
              <mc:Fallback>
                <p:oleObj name="Equation" r:id="rId25" imgW="3610139" imgH="91440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836863"/>
                        <a:ext cx="34369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2" name="Object 130"/>
          <p:cNvGraphicFramePr>
            <a:graphicFrameLocks noChangeAspect="1"/>
          </p:cNvGraphicFramePr>
          <p:nvPr/>
        </p:nvGraphicFramePr>
        <p:xfrm>
          <a:off x="912813" y="3871913"/>
          <a:ext cx="53181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27" imgW="5591124" imgH="971464" progId="Equation.3">
                  <p:embed/>
                </p:oleObj>
              </mc:Choice>
              <mc:Fallback>
                <p:oleObj name="Equation" r:id="rId27" imgW="5591124" imgH="971464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871913"/>
                        <a:ext cx="53181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3" name="Object 131"/>
          <p:cNvGraphicFramePr>
            <a:graphicFrameLocks noChangeAspect="1"/>
          </p:cNvGraphicFramePr>
          <p:nvPr/>
        </p:nvGraphicFramePr>
        <p:xfrm>
          <a:off x="912813" y="5180013"/>
          <a:ext cx="23510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29" imgW="2466945" imgH="1028872" progId="Equation.3">
                  <p:embed/>
                </p:oleObj>
              </mc:Choice>
              <mc:Fallback>
                <p:oleObj name="Equation" r:id="rId29" imgW="2466945" imgH="1028872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180013"/>
                        <a:ext cx="235108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4" name="Object 132"/>
          <p:cNvGraphicFramePr>
            <a:graphicFrameLocks noChangeAspect="1"/>
          </p:cNvGraphicFramePr>
          <p:nvPr/>
        </p:nvGraphicFramePr>
        <p:xfrm>
          <a:off x="3429000" y="5648325"/>
          <a:ext cx="241300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1" imgW="228707" imgH="133379" progId="Equation.3">
                  <p:embed/>
                </p:oleObj>
              </mc:Choice>
              <mc:Fallback>
                <p:oleObj name="Equation" r:id="rId31" imgW="228707" imgH="133379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48325"/>
                        <a:ext cx="241300" cy="14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5" name="Object 133"/>
          <p:cNvGraphicFramePr>
            <a:graphicFrameLocks noChangeAspect="1"/>
          </p:cNvGraphicFramePr>
          <p:nvPr/>
        </p:nvGraphicFramePr>
        <p:xfrm>
          <a:off x="4114800" y="5002213"/>
          <a:ext cx="281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3" imgW="2809835" imgH="400136" progId="Equation.3">
                  <p:embed/>
                </p:oleObj>
              </mc:Choice>
              <mc:Fallback>
                <p:oleObj name="Equation" r:id="rId33" imgW="2809835" imgH="400136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02213"/>
                        <a:ext cx="281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6" name="Object 134"/>
          <p:cNvGraphicFramePr>
            <a:graphicFrameLocks noChangeAspect="1"/>
          </p:cNvGraphicFramePr>
          <p:nvPr/>
        </p:nvGraphicFramePr>
        <p:xfrm>
          <a:off x="3962400" y="5530850"/>
          <a:ext cx="15684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5" imgW="1733706" imgH="952557" progId="Equation.3">
                  <p:embed/>
                </p:oleObj>
              </mc:Choice>
              <mc:Fallback>
                <p:oleObj name="Equation" r:id="rId35" imgW="1733706" imgH="952557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30850"/>
                        <a:ext cx="15684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47" name="Object 135"/>
          <p:cNvGraphicFramePr>
            <a:graphicFrameLocks noChangeAspect="1"/>
          </p:cNvGraphicFramePr>
          <p:nvPr/>
        </p:nvGraphicFramePr>
        <p:xfrm>
          <a:off x="7124700" y="54610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7" imgW="1933524" imgH="400136" progId="Equation.3">
                  <p:embed/>
                </p:oleObj>
              </mc:Choice>
              <mc:Fallback>
                <p:oleObj name="Equation" r:id="rId37" imgW="1933524" imgH="400136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54610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49" name="AutoShape 137"/>
          <p:cNvSpPr>
            <a:spLocks/>
          </p:cNvSpPr>
          <p:nvPr/>
        </p:nvSpPr>
        <p:spPr bwMode="auto">
          <a:xfrm>
            <a:off x="3733800" y="5027613"/>
            <a:ext cx="193675" cy="1295400"/>
          </a:xfrm>
          <a:prstGeom prst="leftBrace">
            <a:avLst>
              <a:gd name="adj1" fmla="val 557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9050" name="Object 138"/>
          <p:cNvGraphicFramePr>
            <a:graphicFrameLocks noChangeAspect="1"/>
          </p:cNvGraphicFramePr>
          <p:nvPr/>
        </p:nvGraphicFramePr>
        <p:xfrm>
          <a:off x="5791200" y="5713413"/>
          <a:ext cx="9826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9" imgW="971577" imgH="323821" progId="Equation.3">
                  <p:embed/>
                </p:oleObj>
              </mc:Choice>
              <mc:Fallback>
                <p:oleObj name="Equation" r:id="rId39" imgW="971577" imgH="323821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13413"/>
                        <a:ext cx="9826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6" name="Picture 139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 Box 1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88" name="Picture 1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1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1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1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1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87400" y="2190750"/>
          <a:ext cx="431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4305203" imgH="838085" progId="Equation.3">
                  <p:embed/>
                </p:oleObj>
              </mc:Choice>
              <mc:Fallback>
                <p:oleObj name="Equation" r:id="rId3" imgW="4305203" imgH="838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190750"/>
                        <a:ext cx="431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60463" y="1219200"/>
          <a:ext cx="60785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6077084" imgH="838085" progId="Equation.3">
                  <p:embed/>
                </p:oleObj>
              </mc:Choice>
              <mc:Fallback>
                <p:oleObj name="Equation" r:id="rId5" imgW="6077084" imgH="838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219200"/>
                        <a:ext cx="60785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76300" y="4876800"/>
          <a:ext cx="325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3238360" imgH="981089" progId="Equation.3">
                  <p:embed/>
                </p:oleObj>
              </mc:Choice>
              <mc:Fallback>
                <p:oleObj name="Equation" r:id="rId7" imgW="3238360" imgH="98108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76800"/>
                        <a:ext cx="325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254500" y="4876800"/>
          <a:ext cx="321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9" imgW="3200529" imgH="981089" progId="Equation.3">
                  <p:embed/>
                </p:oleObj>
              </mc:Choice>
              <mc:Fallback>
                <p:oleObj name="Equation" r:id="rId9" imgW="3200529" imgH="98108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876800"/>
                        <a:ext cx="321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723900" y="292100"/>
          <a:ext cx="4543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1" imgW="4533911" imgH="838085" progId="Equation.3">
                  <p:embed/>
                </p:oleObj>
              </mc:Choice>
              <mc:Fallback>
                <p:oleObj name="Equation" r:id="rId11" imgW="4533911" imgH="838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92100"/>
                        <a:ext cx="45434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219200" y="3124200"/>
          <a:ext cx="375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3" imgW="3752866" imgH="838085" progId="Equation.3">
                  <p:embed/>
                </p:oleObj>
              </mc:Choice>
              <mc:Fallback>
                <p:oleObj name="Equation" r:id="rId13" imgW="3752866" imgH="8380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375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5080000" y="3086100"/>
          <a:ext cx="322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5" imgW="3219445" imgH="942932" progId="Equation.3">
                  <p:embed/>
                </p:oleObj>
              </mc:Choice>
              <mc:Fallback>
                <p:oleObj name="Equation" r:id="rId15" imgW="3219445" imgH="94293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086100"/>
                        <a:ext cx="3225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8305800" y="3187700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7" imgW="600142" imgH="838085" progId="Equation.3">
                  <p:embed/>
                </p:oleObj>
              </mc:Choice>
              <mc:Fallback>
                <p:oleObj name="Equation" r:id="rId17" imgW="600142" imgH="8380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187700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85800" y="414496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仿宋_GB2312" panose="02010609030101010101" pitchFamily="49" charset="-122"/>
              </a:rPr>
              <a:t>n</a:t>
            </a:r>
            <a:r>
              <a:rPr lang="en-US" altLang="zh-CN">
                <a:ea typeface="仿宋_GB2312" panose="02010609030101010101" pitchFamily="49" charset="-122"/>
              </a:rPr>
              <a:t> &gt; 1</a:t>
            </a:r>
            <a:r>
              <a:rPr lang="en-US" altLang="zh-CN" sz="3200">
                <a:ea typeface="仿宋_GB2312" panose="02010609030101010101" pitchFamily="49" charset="-122"/>
              </a:rPr>
              <a:t> </a:t>
            </a:r>
            <a:r>
              <a:rPr lang="zh-CN" altLang="zh-CN"/>
              <a:t>时</a:t>
            </a:r>
            <a:endParaRPr lang="zh-CN" altLang="en-US">
              <a:ea typeface="仿宋_GB2312" panose="02010609030101010101" pitchFamily="49" charset="-122"/>
            </a:endParaRPr>
          </a:p>
        </p:txBody>
      </p:sp>
      <p:pic>
        <p:nvPicPr>
          <p:cNvPr id="12299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01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1829</TotalTime>
  <Words>855</Words>
  <Application>Microsoft Office PowerPoint</Application>
  <PresentationFormat>全屏显示(4:3)</PresentationFormat>
  <Paragraphs>158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空演示文稿</vt:lpstr>
      <vt:lpstr>BMP 图象</vt:lpstr>
      <vt:lpstr>Microsoft 公式 3.0</vt:lpstr>
      <vt:lpstr>Microsoft Equation 3.0</vt:lpstr>
      <vt:lpstr>第8节</vt:lpstr>
      <vt:lpstr>一、以2 l 为周期的函数的傅里叶展开</vt:lpstr>
      <vt:lpstr>定理.</vt:lpstr>
      <vt:lpstr>证明: 令</vt:lpstr>
      <vt:lpstr>PowerPoint 演示文稿</vt:lpstr>
      <vt:lpstr>说明:</vt:lpstr>
      <vt:lpstr>例1. 交流电压</vt:lpstr>
      <vt:lpstr>PowerPoint 演示文稿</vt:lpstr>
      <vt:lpstr>PowerPoint 演示文稿</vt:lpstr>
      <vt:lpstr>PowerPoint 演示文稿</vt:lpstr>
      <vt:lpstr>例2. 把</vt:lpstr>
      <vt:lpstr>(2) 将 </vt:lpstr>
      <vt:lpstr>PowerPoint 演示文稿</vt:lpstr>
      <vt:lpstr>当函数定义在任意有限区间上时,</vt:lpstr>
      <vt:lpstr>方法2</vt:lpstr>
      <vt:lpstr>例3. 将函数</vt:lpstr>
      <vt:lpstr>内容小结</vt:lpstr>
      <vt:lpstr>思考与练习</vt:lpstr>
      <vt:lpstr>PowerPoint 演示文稿</vt:lpstr>
      <vt:lpstr>备用题</vt:lpstr>
      <vt:lpstr>PowerPoint 演示文稿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以2l为周期的函数的傅立叶级数</dc:title>
  <dc:creator>caoyingluo</dc:creator>
  <cp:lastModifiedBy>Zhuangchu LUO</cp:lastModifiedBy>
  <cp:revision>74</cp:revision>
  <dcterms:created xsi:type="dcterms:W3CDTF">2001-05-05T01:21:13Z</dcterms:created>
  <dcterms:modified xsi:type="dcterms:W3CDTF">2018-02-08T09:35:03Z</dcterms:modified>
</cp:coreProperties>
</file>