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74" r:id="rId4"/>
    <p:sldId id="280" r:id="rId5"/>
    <p:sldId id="272" r:id="rId6"/>
    <p:sldId id="271" r:id="rId7"/>
    <p:sldId id="279" r:id="rId8"/>
    <p:sldId id="277" r:id="rId9"/>
    <p:sldId id="273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49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77" userDrawn="1">
          <p15:clr>
            <a:srgbClr val="A4A3A4"/>
          </p15:clr>
        </p15:guide>
        <p15:guide id="6" orient="horz" pos="3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01"/>
    <a:srgbClr val="FFFFFF"/>
    <a:srgbClr val="0937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71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20" y="230"/>
      </p:cViewPr>
      <p:guideLst>
        <p:guide pos="349"/>
        <p:guide pos="7256"/>
        <p:guide orient="horz" pos="648"/>
        <p:guide orient="horz" pos="777"/>
        <p:guide orient="horz" pos="3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7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8BBC-F764-45DC-94D4-ABAFFD88F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FB48-CF51-4ACB-B732-B3CE6491D8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8BBC-F764-45DC-94D4-ABAFFD88F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FB48-CF51-4ACB-B732-B3CE6491D8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8BBC-F764-45DC-94D4-ABAFFD88F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FB48-CF51-4ACB-B732-B3CE6491D8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/>
        </p:nvSpPr>
        <p:spPr>
          <a:xfrm flipV="1"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12191997 w 12192000"/>
              <a:gd name="connsiteY3" fmla="*/ 1 h 6858000"/>
              <a:gd name="connsiteX4" fmla="*/ 0 w 12192000"/>
              <a:gd name="connsiteY4" fmla="*/ 5241234 h 6858000"/>
              <a:gd name="connsiteX0-1" fmla="*/ 0 w 12192000"/>
              <a:gd name="connsiteY0-2" fmla="*/ 6858000 h 6858000"/>
              <a:gd name="connsiteX1-3" fmla="*/ 12192000 w 12192000"/>
              <a:gd name="connsiteY1-4" fmla="*/ 6858000 h 6858000"/>
              <a:gd name="connsiteX2-5" fmla="*/ 12192000 w 12192000"/>
              <a:gd name="connsiteY2-6" fmla="*/ 0 h 6858000"/>
              <a:gd name="connsiteX3-7" fmla="*/ 12191997 w 12192000"/>
              <a:gd name="connsiteY3-8" fmla="*/ 1 h 6858000"/>
              <a:gd name="connsiteX4-9" fmla="*/ 0 w 12192000"/>
              <a:gd name="connsiteY4-10" fmla="*/ 5241234 h 6858000"/>
              <a:gd name="connsiteX5" fmla="*/ 0 w 12192000"/>
              <a:gd name="connsiteY5" fmla="*/ 6858000 h 6858000"/>
              <a:gd name="connsiteX0-11" fmla="*/ 0 w 12192000"/>
              <a:gd name="connsiteY0-12" fmla="*/ 6858000 h 6858000"/>
              <a:gd name="connsiteX1-13" fmla="*/ 12192000 w 12192000"/>
              <a:gd name="connsiteY1-14" fmla="*/ 6858000 h 6858000"/>
              <a:gd name="connsiteX2-15" fmla="*/ 12192000 w 12192000"/>
              <a:gd name="connsiteY2-16" fmla="*/ 0 h 6858000"/>
              <a:gd name="connsiteX3-17" fmla="*/ 12191997 w 12192000"/>
              <a:gd name="connsiteY3-18" fmla="*/ 1 h 6858000"/>
              <a:gd name="connsiteX4-19" fmla="*/ 0 w 12192000"/>
              <a:gd name="connsiteY4-20" fmla="*/ 5241234 h 6858000"/>
              <a:gd name="connsiteX5-21" fmla="*/ 0 w 12192000"/>
              <a:gd name="connsiteY5-22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cubicBezTo>
                  <a:pt x="12191999" y="0"/>
                  <a:pt x="12191998" y="1"/>
                  <a:pt x="12191997" y="1"/>
                </a:cubicBezTo>
                <a:cubicBezTo>
                  <a:pt x="9294189" y="2873513"/>
                  <a:pt x="6701181" y="4368799"/>
                  <a:pt x="0" y="5241234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0937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8316685" y="4107544"/>
            <a:ext cx="3412659" cy="2750457"/>
          </a:xfrm>
          <a:custGeom>
            <a:avLst/>
            <a:gdLst>
              <a:gd name="connsiteX0" fmla="*/ 0 w 3412659"/>
              <a:gd name="connsiteY0" fmla="*/ 0 h 2750457"/>
              <a:gd name="connsiteX1" fmla="*/ 3121821 w 3412659"/>
              <a:gd name="connsiteY1" fmla="*/ 2440385 h 2750457"/>
              <a:gd name="connsiteX2" fmla="*/ 3412659 w 3412659"/>
              <a:gd name="connsiteY2" fmla="*/ 2750457 h 2750457"/>
              <a:gd name="connsiteX3" fmla="*/ 2562004 w 3412659"/>
              <a:gd name="connsiteY3" fmla="*/ 2750457 h 2750457"/>
              <a:gd name="connsiteX4" fmla="*/ 2468261 w 3412659"/>
              <a:gd name="connsiteY4" fmla="*/ 2561759 h 2750457"/>
              <a:gd name="connsiteX5" fmla="*/ 0 w 3412659"/>
              <a:gd name="connsiteY5" fmla="*/ 0 h 275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12659" h="2750457">
                <a:moveTo>
                  <a:pt x="0" y="0"/>
                </a:moveTo>
                <a:cubicBezTo>
                  <a:pt x="1227667" y="721783"/>
                  <a:pt x="2333098" y="1632481"/>
                  <a:pt x="3121821" y="2440385"/>
                </a:cubicBezTo>
                <a:lnTo>
                  <a:pt x="3412659" y="2750457"/>
                </a:lnTo>
                <a:lnTo>
                  <a:pt x="2562004" y="2750457"/>
                </a:lnTo>
                <a:lnTo>
                  <a:pt x="2468261" y="2561759"/>
                </a:lnTo>
                <a:cubicBezTo>
                  <a:pt x="1796993" y="1293247"/>
                  <a:pt x="802822" y="582840"/>
                  <a:pt x="0" y="0"/>
                </a:cubicBezTo>
                <a:close/>
              </a:path>
            </a:pathLst>
          </a:custGeom>
          <a:solidFill>
            <a:srgbClr val="FFD5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15938" y="3276600"/>
            <a:ext cx="7010400" cy="1648528"/>
          </a:xfrm>
        </p:spPr>
        <p:txBody>
          <a:bodyPr wrap="square" lIns="0" rIns="0" anchor="t" anchorCtr="0">
            <a:spAutoFit/>
          </a:bodyPr>
          <a:lstStyle>
            <a:lvl1pPr algn="l">
              <a:lnSpc>
                <a:spcPct val="120000"/>
              </a:lnSpc>
              <a:defRPr sz="44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北京电影学院</a:t>
            </a:r>
            <a:br>
              <a:rPr lang="en-US" altLang="zh-CN" dirty="0"/>
            </a:br>
            <a:r>
              <a:rPr lang="zh-CN" altLang="en-US" dirty="0"/>
              <a:t>答辩汇报通用模板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515938" y="4972050"/>
            <a:ext cx="8799512" cy="381000"/>
          </a:xfrm>
        </p:spPr>
        <p:txBody>
          <a:bodyPr lIns="0">
            <a:normAutofit/>
          </a:bodyPr>
          <a:lstStyle>
            <a:lvl1pPr marL="0" indent="0">
              <a:buNone/>
              <a:defRPr sz="1800" spc="1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Click to edit Master subtitle style</a:t>
            </a:r>
            <a:endParaRPr lang="en-US" altLang="zh-CN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0" y="2"/>
            <a:ext cx="12192000" cy="6828973"/>
          </a:xfrm>
          <a:custGeom>
            <a:avLst/>
            <a:gdLst>
              <a:gd name="connsiteX0" fmla="*/ 0 w 12192000"/>
              <a:gd name="connsiteY0" fmla="*/ 0 h 6828973"/>
              <a:gd name="connsiteX1" fmla="*/ 12192000 w 12192000"/>
              <a:gd name="connsiteY1" fmla="*/ 0 h 6828973"/>
              <a:gd name="connsiteX2" fmla="*/ 12192000 w 12192000"/>
              <a:gd name="connsiteY2" fmla="*/ 6683831 h 6828973"/>
              <a:gd name="connsiteX3" fmla="*/ 12191997 w 12192000"/>
              <a:gd name="connsiteY3" fmla="*/ 6828973 h 6828973"/>
              <a:gd name="connsiteX4" fmla="*/ 0 w 12192000"/>
              <a:gd name="connsiteY4" fmla="*/ 1442597 h 6828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28973">
                <a:moveTo>
                  <a:pt x="0" y="0"/>
                </a:moveTo>
                <a:lnTo>
                  <a:pt x="12192000" y="0"/>
                </a:lnTo>
                <a:lnTo>
                  <a:pt x="12192000" y="6683831"/>
                </a:lnTo>
                <a:cubicBezTo>
                  <a:pt x="12191999" y="6683831"/>
                  <a:pt x="12191998" y="6828973"/>
                  <a:pt x="12191997" y="6828973"/>
                </a:cubicBezTo>
                <a:cubicBezTo>
                  <a:pt x="9497389" y="4013518"/>
                  <a:pt x="6701181" y="2315032"/>
                  <a:pt x="0" y="1442597"/>
                </a:cubicBezTo>
                <a:close/>
              </a:path>
            </a:pathLst>
          </a:custGeom>
          <a:solidFill>
            <a:srgbClr val="0937BE"/>
          </a:solidFill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515938" y="5657850"/>
            <a:ext cx="5580062" cy="381000"/>
          </a:xfrm>
        </p:spPr>
        <p:txBody>
          <a:bodyPr lIns="0">
            <a:normAutofit/>
          </a:bodyPr>
          <a:lstStyle>
            <a:lvl1pPr marL="0" indent="0">
              <a:buNone/>
              <a:defRPr sz="1800" spc="150" baseline="0">
                <a:latin typeface="+mn-ea"/>
                <a:ea typeface="+mn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答辩人：大坤坤</a:t>
            </a:r>
            <a:endParaRPr lang="en-US" altLang="zh-CN" dirty="0"/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938" y="6076950"/>
            <a:ext cx="5580062" cy="381000"/>
          </a:xfrm>
        </p:spPr>
        <p:txBody>
          <a:bodyPr lIns="0">
            <a:normAutofit/>
          </a:bodyPr>
          <a:lstStyle>
            <a:lvl1pPr marL="0" indent="0">
              <a:buNone/>
              <a:defRPr sz="1800" spc="150" baseline="0">
                <a:latin typeface="+mn-ea"/>
                <a:ea typeface="+mn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指导老师：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8BBC-F764-45DC-94D4-ABAFFD88F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FB48-CF51-4ACB-B732-B3CE6491D8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8BBC-F764-45DC-94D4-ABAFFD88F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FB48-CF51-4ACB-B732-B3CE6491D8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8BBC-F764-45DC-94D4-ABAFFD88F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FB48-CF51-4ACB-B732-B3CE6491D8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8BBC-F764-45DC-94D4-ABAFFD88F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FB48-CF51-4ACB-B732-B3CE6491D8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8BBC-F764-45DC-94D4-ABAFFD88F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FB48-CF51-4ACB-B732-B3CE6491D8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8BBC-F764-45DC-94D4-ABAFFD88F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FB48-CF51-4ACB-B732-B3CE6491D8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8BBC-F764-45DC-94D4-ABAFFD88F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FB48-CF51-4ACB-B732-B3CE6491D8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8BBC-F764-45DC-94D4-ABAFFD88F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FB48-CF51-4ACB-B732-B3CE6491D8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58BBC-F764-45DC-94D4-ABAFFD88F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9FB48-CF51-4ACB-B732-B3CE6491D84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hemeOverride" Target="../theme/themeOverride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2.jpe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5.xml"/><Relationship Id="rId3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hemeOverride" Target="../theme/themeOverride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8.xml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ctrTitle"/>
          </p:nvPr>
        </p:nvSpPr>
        <p:spPr>
          <a:xfrm>
            <a:off x="515938" y="3068256"/>
            <a:ext cx="7010400" cy="1715770"/>
          </a:xfrm>
        </p:spPr>
        <p:txBody>
          <a:bodyPr/>
          <a:lstStyle/>
          <a:p>
            <a:br>
              <a:rPr lang="en-US" altLang="zh-CN" dirty="0">
                <a:solidFill>
                  <a:srgbClr val="0937BE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</a:br>
            <a:r>
              <a:rPr lang="zh-CN" altLang="en-US" dirty="0">
                <a:solidFill>
                  <a:srgbClr val="0937BE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安全传输</a:t>
            </a:r>
            <a:endParaRPr lang="zh-CN" altLang="en-US" b="1" dirty="0">
              <a:solidFill>
                <a:srgbClr val="0937BE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0"/>
          </p:nvPr>
        </p:nvSpPr>
        <p:spPr>
          <a:xfrm>
            <a:off x="515938" y="4763706"/>
            <a:ext cx="8799512" cy="381000"/>
          </a:xfrm>
        </p:spPr>
        <p:txBody>
          <a:bodyPr>
            <a:normAutofit/>
          </a:bodyPr>
          <a:lstStyle/>
          <a:p>
            <a:r>
              <a:rPr lang="en-US" altLang="zh-CN" dirty="0"/>
              <a:t>LOREM IPSUM DOLOR SIT AMET, CONSECTETUER ADIPISCING ELIT.</a:t>
            </a:r>
            <a:endParaRPr lang="en-US" altLang="zh-CN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2"/>
          </p:nvPr>
        </p:nvSpPr>
        <p:spPr>
          <a:xfrm>
            <a:off x="515938" y="5574492"/>
            <a:ext cx="5580062" cy="381000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汇报人：姚人懿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3"/>
          </p:nvPr>
        </p:nvSpPr>
        <p:spPr>
          <a:xfrm>
            <a:off x="515938" y="5993592"/>
            <a:ext cx="5580062" cy="381000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汇报时间：</a:t>
            </a:r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20XX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年</a:t>
            </a:r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XX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月</a:t>
            </a:r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XX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日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pic>
        <p:nvPicPr>
          <p:cNvPr id="20" name="图片占位符 19"/>
          <p:cNvPicPr>
            <a:picLocks noGrp="1" noChangeAspect="1"/>
          </p:cNvPicPr>
          <p:nvPr>
            <p:ph type="pic" sz="quarter" idx="11"/>
          </p:nvPr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8" r="12808"/>
          <a:stretch>
            <a:fillRect/>
          </a:stretch>
        </p:blipFill>
        <p:spPr/>
      </p:pic>
      <p:sp>
        <p:nvSpPr>
          <p:cNvPr id="24" name="文本框 23"/>
          <p:cNvSpPr txBox="1"/>
          <p:nvPr>
            <p:custDataLst>
              <p:tags r:id="rId2"/>
            </p:custDataLst>
          </p:nvPr>
        </p:nvSpPr>
        <p:spPr>
          <a:xfrm>
            <a:off x="385015" y="2934639"/>
            <a:ext cx="4622119" cy="9220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0937BE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物联网</a:t>
            </a:r>
            <a:endParaRPr lang="zh-CN" altLang="en-US" sz="5400" dirty="0">
              <a:solidFill>
                <a:srgbClr val="0937BE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515938" y="5237685"/>
            <a:ext cx="8277542" cy="81276"/>
            <a:chOff x="1801626" y="-330199"/>
            <a:chExt cx="8277542" cy="81276"/>
          </a:xfrm>
          <a:solidFill>
            <a:srgbClr val="FFC000"/>
          </a:solidFill>
        </p:grpSpPr>
        <p:cxnSp>
          <p:nvCxnSpPr>
            <p:cNvPr id="57" name="直接连接符 56"/>
            <p:cNvCxnSpPr/>
            <p:nvPr/>
          </p:nvCxnSpPr>
          <p:spPr>
            <a:xfrm>
              <a:off x="1859280" y="-289561"/>
              <a:ext cx="8219888" cy="0"/>
            </a:xfrm>
            <a:prstGeom prst="line">
              <a:avLst/>
            </a:prstGeom>
            <a:grpFill/>
            <a:ln>
              <a:solidFill>
                <a:srgbClr val="FFD5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1801626" y="-330199"/>
              <a:ext cx="782320" cy="812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937B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-92598" y="0"/>
            <a:ext cx="12192000" cy="6858000"/>
          </a:xfrm>
          <a:prstGeom prst="rect">
            <a:avLst/>
          </a:prstGeom>
          <a:blipFill dpi="0" rotWithShape="1">
            <a:blip r:embed="rId2">
              <a:alphaModFix amt="7000"/>
            </a:blip>
            <a:srcRect/>
            <a:stretch>
              <a:fillRect l="-27143" r="-27143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347241"/>
            <a:ext cx="289367" cy="595405"/>
          </a:xfrm>
          <a:prstGeom prst="rect">
            <a:avLst/>
          </a:prstGeom>
          <a:solidFill>
            <a:srgbClr val="012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0390" y="347241"/>
            <a:ext cx="103042" cy="595405"/>
          </a:xfrm>
          <a:prstGeom prst="rect">
            <a:avLst/>
          </a:prstGeom>
          <a:solidFill>
            <a:srgbClr val="FFD5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355" y="487680"/>
            <a:ext cx="977011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937BE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物联网安全</a:t>
            </a:r>
            <a:endParaRPr lang="zh-CN" altLang="en-US" sz="3200" dirty="0">
              <a:solidFill>
                <a:srgbClr val="0937BE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  <a:p>
            <a:r>
              <a:rPr lang="zh-CN" altLang="en-US" dirty="0">
                <a:solidFill>
                  <a:srgbClr val="0937BE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确保信息的保密性，完整性，真实性和网络的容错性</a:t>
            </a:r>
            <a:endParaRPr lang="zh-CN" altLang="en-US" dirty="0">
              <a:solidFill>
                <a:srgbClr val="0937BE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60400" y="1028700"/>
            <a:ext cx="108585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4367950" y="1916113"/>
            <a:ext cx="3456100" cy="3456100"/>
            <a:chOff x="4367950" y="2045724"/>
            <a:chExt cx="3456100" cy="3456100"/>
          </a:xfrm>
        </p:grpSpPr>
        <p:grpSp>
          <p:nvGrpSpPr>
            <p:cNvPr id="9" name="组合 8"/>
            <p:cNvGrpSpPr/>
            <p:nvPr/>
          </p:nvGrpSpPr>
          <p:grpSpPr>
            <a:xfrm>
              <a:off x="4367950" y="2045724"/>
              <a:ext cx="3456100" cy="3456100"/>
              <a:chOff x="4402112" y="1900004"/>
              <a:chExt cx="3387776" cy="3387776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4402112" y="1900004"/>
                <a:ext cx="3387776" cy="338777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accent1">
                      <a:alpha val="5000"/>
                    </a:schemeClr>
                  </a:gs>
                  <a:gs pos="78000">
                    <a:schemeClr val="accent1">
                      <a:lumMod val="75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solidFill>
                  <a:schemeClr val="accent1">
                    <a:alpha val="1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4821836" y="2319728"/>
                <a:ext cx="2548328" cy="2548328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accent1">
                      <a:alpha val="12000"/>
                    </a:schemeClr>
                  </a:gs>
                  <a:gs pos="78000">
                    <a:schemeClr val="accent1">
                      <a:lumMod val="75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solidFill>
                  <a:schemeClr val="accent1">
                    <a:alpha val="3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5221574" y="2719466"/>
                <a:ext cx="1748852" cy="1748852"/>
              </a:xfrm>
              <a:prstGeom prst="ellipse">
                <a:avLst/>
              </a:prstGeom>
              <a:gradFill>
                <a:gsLst>
                  <a:gs pos="100000">
                    <a:schemeClr val="accent1"/>
                  </a:gs>
                  <a:gs pos="0">
                    <a:schemeClr val="accent1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安全问题</a:t>
                </a:r>
                <a:endParaRPr lang="zh-CN" altLang="en-US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071837" y="2739218"/>
              <a:ext cx="2062808" cy="2069114"/>
              <a:chOff x="5071837" y="2739218"/>
              <a:chExt cx="2062808" cy="2069114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5071837" y="2739218"/>
                <a:ext cx="2062808" cy="403774"/>
                <a:chOff x="5071837" y="2739218"/>
                <a:chExt cx="2062808" cy="403774"/>
              </a:xfrm>
            </p:grpSpPr>
            <p:cxnSp>
              <p:nvCxnSpPr>
                <p:cNvPr id="16" name="直接连接符 15"/>
                <p:cNvCxnSpPr>
                  <a:stCxn id="22" idx="3"/>
                  <a:endCxn id="20" idx="1"/>
                </p:cNvCxnSpPr>
                <p:nvPr/>
              </p:nvCxnSpPr>
              <p:spPr>
                <a:xfrm>
                  <a:off x="5071837" y="2739218"/>
                  <a:ext cx="393381" cy="403774"/>
                </a:xfrm>
                <a:prstGeom prst="line">
                  <a:avLst/>
                </a:prstGeom>
                <a:ln>
                  <a:gradFill>
                    <a:gsLst>
                      <a:gs pos="0">
                        <a:schemeClr val="accent1">
                          <a:lumMod val="45000"/>
                          <a:lumOff val="55000"/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/>
              </p:nvCxnSpPr>
              <p:spPr>
                <a:xfrm flipH="1">
                  <a:off x="6741264" y="2739218"/>
                  <a:ext cx="393381" cy="403774"/>
                </a:xfrm>
                <a:prstGeom prst="line">
                  <a:avLst/>
                </a:prstGeom>
                <a:ln>
                  <a:gradFill>
                    <a:gsLst>
                      <a:gs pos="0">
                        <a:schemeClr val="accent1">
                          <a:lumMod val="45000"/>
                          <a:lumOff val="55000"/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组合 12"/>
              <p:cNvGrpSpPr/>
              <p:nvPr/>
            </p:nvGrpSpPr>
            <p:grpSpPr>
              <a:xfrm flipV="1">
                <a:off x="5071837" y="4404558"/>
                <a:ext cx="2062808" cy="403774"/>
                <a:chOff x="5071837" y="2739218"/>
                <a:chExt cx="2062808" cy="403774"/>
              </a:xfrm>
            </p:grpSpPr>
            <p:cxnSp>
              <p:nvCxnSpPr>
                <p:cNvPr id="14" name="直接连接符 13"/>
                <p:cNvCxnSpPr/>
                <p:nvPr/>
              </p:nvCxnSpPr>
              <p:spPr>
                <a:xfrm>
                  <a:off x="5071837" y="2739218"/>
                  <a:ext cx="393381" cy="403774"/>
                </a:xfrm>
                <a:prstGeom prst="line">
                  <a:avLst/>
                </a:prstGeom>
                <a:ln>
                  <a:gradFill>
                    <a:gsLst>
                      <a:gs pos="0">
                        <a:schemeClr val="accent1">
                          <a:lumMod val="45000"/>
                          <a:lumOff val="55000"/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 flipH="1">
                  <a:off x="6741264" y="2739218"/>
                  <a:ext cx="393381" cy="403774"/>
                </a:xfrm>
                <a:prstGeom prst="line">
                  <a:avLst/>
                </a:prstGeom>
                <a:ln>
                  <a:gradFill>
                    <a:gsLst>
                      <a:gs pos="0">
                        <a:schemeClr val="accent1">
                          <a:lumMod val="45000"/>
                          <a:lumOff val="55000"/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1" name="椭圆 20"/>
          <p:cNvSpPr/>
          <p:nvPr/>
        </p:nvSpPr>
        <p:spPr>
          <a:xfrm>
            <a:off x="3919370" y="1467533"/>
            <a:ext cx="4353260" cy="4353260"/>
          </a:xfrm>
          <a:prstGeom prst="ellipse">
            <a:avLst/>
          </a:prstGeom>
          <a:noFill/>
          <a:ln>
            <a:solidFill>
              <a:schemeClr val="accent1">
                <a:lumMod val="50000"/>
                <a:alpha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H="1">
            <a:off x="4367950" y="1905718"/>
            <a:ext cx="824655" cy="82465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6974038" y="1880362"/>
            <a:ext cx="824655" cy="82465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6999395" y="4557954"/>
            <a:ext cx="824655" cy="82465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4393306" y="4583309"/>
            <a:ext cx="824655" cy="82465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Oval 51"/>
          <p:cNvSpPr/>
          <p:nvPr/>
        </p:nvSpPr>
        <p:spPr>
          <a:xfrm>
            <a:off x="4528697" y="2151065"/>
            <a:ext cx="503161" cy="333963"/>
          </a:xfrm>
          <a:custGeom>
            <a:avLst/>
            <a:gdLst>
              <a:gd name="T0" fmla="*/ 278945 h 440259"/>
              <a:gd name="T1" fmla="*/ 278945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278945 h 440259"/>
              <a:gd name="T27" fmla="*/ 278945 h 440259"/>
              <a:gd name="T28" fmla="*/ 278945 h 440259"/>
              <a:gd name="T29" fmla="*/ 278945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278945 h 440259"/>
              <a:gd name="T37" fmla="*/ 278945 h 440259"/>
              <a:gd name="T38" fmla="*/ 278945 h 440259"/>
              <a:gd name="T39" fmla="*/ 278945 h 440259"/>
              <a:gd name="T40" fmla="*/ 278945 h 440259"/>
              <a:gd name="T41" fmla="*/ 278945 h 440259"/>
              <a:gd name="T42" fmla="*/ 278945 h 440259"/>
              <a:gd name="T43" fmla="*/ 278945 h 440259"/>
              <a:gd name="T44" fmla="*/ 278945 h 440259"/>
              <a:gd name="T45" fmla="*/ 278945 h 440259"/>
              <a:gd name="T46" fmla="*/ 88862 h 440259"/>
              <a:gd name="T47" fmla="*/ 88862 h 440259"/>
              <a:gd name="T48" fmla="*/ 278945 h 440259"/>
              <a:gd name="T49" fmla="*/ 278945 h 440259"/>
              <a:gd name="T50" fmla="*/ 278945 h 440259"/>
              <a:gd name="T51" fmla="*/ 278945 h 440259"/>
              <a:gd name="T52" fmla="*/ 278945 h 440259"/>
              <a:gd name="T53" fmla="*/ 278945 h 440259"/>
              <a:gd name="T54" fmla="*/ 278945 h 440259"/>
              <a:gd name="T55" fmla="*/ 278945 h 440259"/>
              <a:gd name="T56" fmla="*/ 278945 h 440259"/>
              <a:gd name="T57" fmla="*/ 278945 h 440259"/>
              <a:gd name="T58" fmla="*/ 88862 h 440259"/>
              <a:gd name="T59" fmla="*/ 88862 h 440259"/>
              <a:gd name="T60" fmla="*/ 278945 h 440259"/>
              <a:gd name="T61" fmla="*/ 278945 h 440259"/>
              <a:gd name="T62" fmla="*/ 278945 h 440259"/>
              <a:gd name="T63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2" h="533">
                <a:moveTo>
                  <a:pt x="802" y="11"/>
                </a:moveTo>
                <a:cubicBezTo>
                  <a:pt x="802" y="11"/>
                  <a:pt x="802" y="11"/>
                  <a:pt x="802" y="11"/>
                </a:cubicBezTo>
                <a:cubicBezTo>
                  <a:pt x="801" y="9"/>
                  <a:pt x="801" y="8"/>
                  <a:pt x="800" y="6"/>
                </a:cubicBezTo>
                <a:cubicBezTo>
                  <a:pt x="800" y="6"/>
                  <a:pt x="800" y="6"/>
                  <a:pt x="800" y="6"/>
                </a:cubicBezTo>
                <a:cubicBezTo>
                  <a:pt x="800" y="6"/>
                  <a:pt x="800" y="6"/>
                  <a:pt x="800" y="6"/>
                </a:cubicBezTo>
                <a:cubicBezTo>
                  <a:pt x="799" y="5"/>
                  <a:pt x="798" y="4"/>
                  <a:pt x="797" y="3"/>
                </a:cubicBezTo>
                <a:cubicBezTo>
                  <a:pt x="796" y="3"/>
                  <a:pt x="796" y="2"/>
                  <a:pt x="796" y="2"/>
                </a:cubicBezTo>
                <a:cubicBezTo>
                  <a:pt x="795" y="2"/>
                  <a:pt x="794" y="1"/>
                  <a:pt x="793" y="1"/>
                </a:cubicBezTo>
                <a:cubicBezTo>
                  <a:pt x="792" y="0"/>
                  <a:pt x="791" y="0"/>
                  <a:pt x="791" y="0"/>
                </a:cubicBezTo>
                <a:cubicBezTo>
                  <a:pt x="790" y="0"/>
                  <a:pt x="789" y="0"/>
                  <a:pt x="789" y="0"/>
                </a:cubicBezTo>
                <a:lnTo>
                  <a:pt x="789" y="0"/>
                </a:lnTo>
                <a:cubicBezTo>
                  <a:pt x="788" y="0"/>
                  <a:pt x="788" y="0"/>
                  <a:pt x="787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6" y="0"/>
                  <a:pt x="786" y="0"/>
                  <a:pt x="786" y="0"/>
                </a:cubicBezTo>
                <a:lnTo>
                  <a:pt x="12" y="160"/>
                </a:lnTo>
                <a:cubicBezTo>
                  <a:pt x="6" y="161"/>
                  <a:pt x="2" y="166"/>
                  <a:pt x="1" y="171"/>
                </a:cubicBezTo>
                <a:cubicBezTo>
                  <a:pt x="0" y="177"/>
                  <a:pt x="3" y="182"/>
                  <a:pt x="8" y="185"/>
                </a:cubicBezTo>
                <a:lnTo>
                  <a:pt x="230" y="302"/>
                </a:lnTo>
                <a:lnTo>
                  <a:pt x="269" y="518"/>
                </a:lnTo>
                <a:cubicBezTo>
                  <a:pt x="269" y="518"/>
                  <a:pt x="269" y="518"/>
                  <a:pt x="269" y="518"/>
                </a:cubicBezTo>
                <a:cubicBezTo>
                  <a:pt x="269" y="519"/>
                  <a:pt x="269" y="520"/>
                  <a:pt x="269" y="521"/>
                </a:cubicBezTo>
                <a:cubicBezTo>
                  <a:pt x="269" y="522"/>
                  <a:pt x="269" y="523"/>
                  <a:pt x="269" y="523"/>
                </a:cubicBezTo>
                <a:cubicBezTo>
                  <a:pt x="269" y="524"/>
                  <a:pt x="270" y="525"/>
                  <a:pt x="270" y="527"/>
                </a:cubicBezTo>
                <a:cubicBezTo>
                  <a:pt x="271" y="527"/>
                  <a:pt x="271" y="527"/>
                  <a:pt x="271" y="527"/>
                </a:cubicBezTo>
                <a:cubicBezTo>
                  <a:pt x="271" y="527"/>
                  <a:pt x="271" y="527"/>
                  <a:pt x="271" y="527"/>
                </a:cubicBezTo>
                <a:cubicBezTo>
                  <a:pt x="271" y="528"/>
                  <a:pt x="271" y="528"/>
                  <a:pt x="272" y="528"/>
                </a:cubicBezTo>
                <a:cubicBezTo>
                  <a:pt x="272" y="529"/>
                  <a:pt x="273" y="530"/>
                  <a:pt x="274" y="530"/>
                </a:cubicBezTo>
                <a:cubicBezTo>
                  <a:pt x="274" y="530"/>
                  <a:pt x="274" y="530"/>
                  <a:pt x="274" y="531"/>
                </a:cubicBezTo>
                <a:cubicBezTo>
                  <a:pt x="274" y="531"/>
                  <a:pt x="274" y="531"/>
                  <a:pt x="275" y="531"/>
                </a:cubicBezTo>
                <a:cubicBezTo>
                  <a:pt x="275" y="531"/>
                  <a:pt x="276" y="532"/>
                  <a:pt x="277" y="532"/>
                </a:cubicBezTo>
                <a:cubicBezTo>
                  <a:pt x="277" y="532"/>
                  <a:pt x="278" y="533"/>
                  <a:pt x="278" y="533"/>
                </a:cubicBezTo>
                <a:cubicBezTo>
                  <a:pt x="279" y="533"/>
                  <a:pt x="281" y="533"/>
                  <a:pt x="282" y="533"/>
                </a:cubicBezTo>
                <a:lnTo>
                  <a:pt x="282" y="533"/>
                </a:lnTo>
                <a:lnTo>
                  <a:pt x="282" y="533"/>
                </a:lnTo>
                <a:lnTo>
                  <a:pt x="282" y="533"/>
                </a:lnTo>
                <a:cubicBezTo>
                  <a:pt x="282" y="533"/>
                  <a:pt x="282" y="533"/>
                  <a:pt x="282" y="533"/>
                </a:cubicBezTo>
                <a:cubicBezTo>
                  <a:pt x="282" y="533"/>
                  <a:pt x="282" y="533"/>
                  <a:pt x="283" y="533"/>
                </a:cubicBezTo>
                <a:cubicBezTo>
                  <a:pt x="286" y="533"/>
                  <a:pt x="290" y="532"/>
                  <a:pt x="292" y="529"/>
                </a:cubicBezTo>
                <a:lnTo>
                  <a:pt x="440" y="431"/>
                </a:lnTo>
                <a:lnTo>
                  <a:pt x="595" y="531"/>
                </a:lnTo>
                <a:cubicBezTo>
                  <a:pt x="597" y="532"/>
                  <a:pt x="599" y="533"/>
                  <a:pt x="602" y="533"/>
                </a:cubicBezTo>
                <a:cubicBezTo>
                  <a:pt x="603" y="533"/>
                  <a:pt x="605" y="533"/>
                  <a:pt x="606" y="533"/>
                </a:cubicBezTo>
                <a:cubicBezTo>
                  <a:pt x="610" y="531"/>
                  <a:pt x="613" y="528"/>
                  <a:pt x="614" y="524"/>
                </a:cubicBezTo>
                <a:lnTo>
                  <a:pt x="800" y="20"/>
                </a:lnTo>
                <a:cubicBezTo>
                  <a:pt x="801" y="18"/>
                  <a:pt x="802" y="16"/>
                  <a:pt x="802" y="13"/>
                </a:cubicBezTo>
                <a:cubicBezTo>
                  <a:pt x="802" y="12"/>
                  <a:pt x="802" y="12"/>
                  <a:pt x="802" y="11"/>
                </a:cubicBezTo>
                <a:close/>
                <a:moveTo>
                  <a:pt x="647" y="101"/>
                </a:moveTo>
                <a:lnTo>
                  <a:pt x="327" y="336"/>
                </a:lnTo>
                <a:cubicBezTo>
                  <a:pt x="327" y="336"/>
                  <a:pt x="326" y="337"/>
                  <a:pt x="326" y="337"/>
                </a:cubicBezTo>
                <a:cubicBezTo>
                  <a:pt x="326" y="337"/>
                  <a:pt x="326" y="337"/>
                  <a:pt x="325" y="338"/>
                </a:cubicBezTo>
                <a:cubicBezTo>
                  <a:pt x="325" y="338"/>
                  <a:pt x="325" y="338"/>
                  <a:pt x="325" y="339"/>
                </a:cubicBezTo>
                <a:cubicBezTo>
                  <a:pt x="324" y="339"/>
                  <a:pt x="324" y="339"/>
                  <a:pt x="324" y="340"/>
                </a:cubicBezTo>
                <a:cubicBezTo>
                  <a:pt x="323" y="340"/>
                  <a:pt x="323" y="341"/>
                  <a:pt x="323" y="342"/>
                </a:cubicBezTo>
                <a:cubicBezTo>
                  <a:pt x="323" y="342"/>
                  <a:pt x="323" y="342"/>
                  <a:pt x="323" y="343"/>
                </a:cubicBezTo>
                <a:cubicBezTo>
                  <a:pt x="323" y="343"/>
                  <a:pt x="322" y="343"/>
                  <a:pt x="322" y="343"/>
                </a:cubicBezTo>
                <a:lnTo>
                  <a:pt x="286" y="462"/>
                </a:lnTo>
                <a:lnTo>
                  <a:pt x="257" y="301"/>
                </a:lnTo>
                <a:lnTo>
                  <a:pt x="647" y="101"/>
                </a:lnTo>
                <a:close/>
                <a:moveTo>
                  <a:pt x="306" y="487"/>
                </a:moveTo>
                <a:lnTo>
                  <a:pt x="343" y="367"/>
                </a:lnTo>
                <a:lnTo>
                  <a:pt x="399" y="404"/>
                </a:lnTo>
                <a:lnTo>
                  <a:pt x="416" y="415"/>
                </a:lnTo>
                <a:lnTo>
                  <a:pt x="361" y="451"/>
                </a:lnTo>
                <a:lnTo>
                  <a:pt x="306" y="4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Oval 52"/>
          <p:cNvSpPr/>
          <p:nvPr/>
        </p:nvSpPr>
        <p:spPr>
          <a:xfrm>
            <a:off x="4554053" y="4744437"/>
            <a:ext cx="503161" cy="502401"/>
          </a:xfrm>
          <a:custGeom>
            <a:avLst/>
            <a:gdLst>
              <a:gd name="connsiteX0" fmla="*/ 303820 w 607639"/>
              <a:gd name="connsiteY0" fmla="*/ 278099 h 606722"/>
              <a:gd name="connsiteX1" fmla="*/ 329118 w 607639"/>
              <a:gd name="connsiteY1" fmla="*/ 303362 h 606722"/>
              <a:gd name="connsiteX2" fmla="*/ 303820 w 607639"/>
              <a:gd name="connsiteY2" fmla="*/ 328625 h 606722"/>
              <a:gd name="connsiteX3" fmla="*/ 278522 w 607639"/>
              <a:gd name="connsiteY3" fmla="*/ 303362 h 606722"/>
              <a:gd name="connsiteX4" fmla="*/ 303820 w 607639"/>
              <a:gd name="connsiteY4" fmla="*/ 278099 h 606722"/>
              <a:gd name="connsiteX5" fmla="*/ 303775 w 607639"/>
              <a:gd name="connsiteY5" fmla="*/ 252735 h 606722"/>
              <a:gd name="connsiteX6" fmla="*/ 253140 w 607639"/>
              <a:gd name="connsiteY6" fmla="*/ 303317 h 606722"/>
              <a:gd name="connsiteX7" fmla="*/ 303775 w 607639"/>
              <a:gd name="connsiteY7" fmla="*/ 353900 h 606722"/>
              <a:gd name="connsiteX8" fmla="*/ 354410 w 607639"/>
              <a:gd name="connsiteY8" fmla="*/ 303317 h 606722"/>
              <a:gd name="connsiteX9" fmla="*/ 303775 w 607639"/>
              <a:gd name="connsiteY9" fmla="*/ 252735 h 606722"/>
              <a:gd name="connsiteX10" fmla="*/ 303775 w 607639"/>
              <a:gd name="connsiteY10" fmla="*/ 202241 h 606722"/>
              <a:gd name="connsiteX11" fmla="*/ 405045 w 607639"/>
              <a:gd name="connsiteY11" fmla="*/ 303317 h 606722"/>
              <a:gd name="connsiteX12" fmla="*/ 303775 w 607639"/>
              <a:gd name="connsiteY12" fmla="*/ 404482 h 606722"/>
              <a:gd name="connsiteX13" fmla="*/ 202593 w 607639"/>
              <a:gd name="connsiteY13" fmla="*/ 303317 h 606722"/>
              <a:gd name="connsiteX14" fmla="*/ 303775 w 607639"/>
              <a:gd name="connsiteY14" fmla="*/ 202241 h 606722"/>
              <a:gd name="connsiteX15" fmla="*/ 303775 w 607639"/>
              <a:gd name="connsiteY15" fmla="*/ 151703 h 606722"/>
              <a:gd name="connsiteX16" fmla="*/ 151932 w 607639"/>
              <a:gd name="connsiteY16" fmla="*/ 303317 h 606722"/>
              <a:gd name="connsiteX17" fmla="*/ 303775 w 607639"/>
              <a:gd name="connsiteY17" fmla="*/ 455019 h 606722"/>
              <a:gd name="connsiteX18" fmla="*/ 455707 w 607639"/>
              <a:gd name="connsiteY18" fmla="*/ 303317 h 606722"/>
              <a:gd name="connsiteX19" fmla="*/ 303775 w 607639"/>
              <a:gd name="connsiteY19" fmla="*/ 151703 h 606722"/>
              <a:gd name="connsiteX20" fmla="*/ 253131 w 607639"/>
              <a:gd name="connsiteY20" fmla="*/ 0 h 606722"/>
              <a:gd name="connsiteX21" fmla="*/ 354419 w 607639"/>
              <a:gd name="connsiteY21" fmla="*/ 0 h 606722"/>
              <a:gd name="connsiteX22" fmla="*/ 379786 w 607639"/>
              <a:gd name="connsiteY22" fmla="*/ 25239 h 606722"/>
              <a:gd name="connsiteX23" fmla="*/ 379786 w 607639"/>
              <a:gd name="connsiteY23" fmla="*/ 62387 h 606722"/>
              <a:gd name="connsiteX24" fmla="*/ 420639 w 607639"/>
              <a:gd name="connsiteY24" fmla="*/ 79451 h 606722"/>
              <a:gd name="connsiteX25" fmla="*/ 446985 w 607639"/>
              <a:gd name="connsiteY25" fmla="*/ 53145 h 606722"/>
              <a:gd name="connsiteX26" fmla="*/ 482854 w 607639"/>
              <a:gd name="connsiteY26" fmla="*/ 53145 h 606722"/>
              <a:gd name="connsiteX27" fmla="*/ 554414 w 607639"/>
              <a:gd name="connsiteY27" fmla="*/ 124597 h 606722"/>
              <a:gd name="connsiteX28" fmla="*/ 554414 w 607639"/>
              <a:gd name="connsiteY28" fmla="*/ 160323 h 606722"/>
              <a:gd name="connsiteX29" fmla="*/ 528069 w 607639"/>
              <a:gd name="connsiteY29" fmla="*/ 186629 h 606722"/>
              <a:gd name="connsiteX30" fmla="*/ 545158 w 607639"/>
              <a:gd name="connsiteY30" fmla="*/ 227510 h 606722"/>
              <a:gd name="connsiteX31" fmla="*/ 582273 w 607639"/>
              <a:gd name="connsiteY31" fmla="*/ 227510 h 606722"/>
              <a:gd name="connsiteX32" fmla="*/ 607639 w 607639"/>
              <a:gd name="connsiteY32" fmla="*/ 252749 h 606722"/>
              <a:gd name="connsiteX33" fmla="*/ 607639 w 607639"/>
              <a:gd name="connsiteY33" fmla="*/ 353884 h 606722"/>
              <a:gd name="connsiteX34" fmla="*/ 582273 w 607639"/>
              <a:gd name="connsiteY34" fmla="*/ 379212 h 606722"/>
              <a:gd name="connsiteX35" fmla="*/ 545158 w 607639"/>
              <a:gd name="connsiteY35" fmla="*/ 379212 h 606722"/>
              <a:gd name="connsiteX36" fmla="*/ 528069 w 607639"/>
              <a:gd name="connsiteY36" fmla="*/ 420004 h 606722"/>
              <a:gd name="connsiteX37" fmla="*/ 554414 w 607639"/>
              <a:gd name="connsiteY37" fmla="*/ 446310 h 606722"/>
              <a:gd name="connsiteX38" fmla="*/ 554414 w 607639"/>
              <a:gd name="connsiteY38" fmla="*/ 482125 h 606722"/>
              <a:gd name="connsiteX39" fmla="*/ 482854 w 607639"/>
              <a:gd name="connsiteY39" fmla="*/ 553577 h 606722"/>
              <a:gd name="connsiteX40" fmla="*/ 446985 w 607639"/>
              <a:gd name="connsiteY40" fmla="*/ 553577 h 606722"/>
              <a:gd name="connsiteX41" fmla="*/ 420639 w 607639"/>
              <a:gd name="connsiteY41" fmla="*/ 527271 h 606722"/>
              <a:gd name="connsiteX42" fmla="*/ 379786 w 607639"/>
              <a:gd name="connsiteY42" fmla="*/ 544246 h 606722"/>
              <a:gd name="connsiteX43" fmla="*/ 379786 w 607639"/>
              <a:gd name="connsiteY43" fmla="*/ 581394 h 606722"/>
              <a:gd name="connsiteX44" fmla="*/ 354419 w 607639"/>
              <a:gd name="connsiteY44" fmla="*/ 606722 h 606722"/>
              <a:gd name="connsiteX45" fmla="*/ 253131 w 607639"/>
              <a:gd name="connsiteY45" fmla="*/ 606722 h 606722"/>
              <a:gd name="connsiteX46" fmla="*/ 227854 w 607639"/>
              <a:gd name="connsiteY46" fmla="*/ 581394 h 606722"/>
              <a:gd name="connsiteX47" fmla="*/ 227854 w 607639"/>
              <a:gd name="connsiteY47" fmla="*/ 544246 h 606722"/>
              <a:gd name="connsiteX48" fmla="*/ 186911 w 607639"/>
              <a:gd name="connsiteY48" fmla="*/ 527271 h 606722"/>
              <a:gd name="connsiteX49" fmla="*/ 160566 w 607639"/>
              <a:gd name="connsiteY49" fmla="*/ 553577 h 606722"/>
              <a:gd name="connsiteX50" fmla="*/ 124786 w 607639"/>
              <a:gd name="connsiteY50" fmla="*/ 553577 h 606722"/>
              <a:gd name="connsiteX51" fmla="*/ 53225 w 607639"/>
              <a:gd name="connsiteY51" fmla="*/ 482125 h 606722"/>
              <a:gd name="connsiteX52" fmla="*/ 53225 w 607639"/>
              <a:gd name="connsiteY52" fmla="*/ 446310 h 606722"/>
              <a:gd name="connsiteX53" fmla="*/ 79482 w 607639"/>
              <a:gd name="connsiteY53" fmla="*/ 420004 h 606722"/>
              <a:gd name="connsiteX54" fmla="*/ 62482 w 607639"/>
              <a:gd name="connsiteY54" fmla="*/ 379212 h 606722"/>
              <a:gd name="connsiteX55" fmla="*/ 25278 w 607639"/>
              <a:gd name="connsiteY55" fmla="*/ 379212 h 606722"/>
              <a:gd name="connsiteX56" fmla="*/ 0 w 607639"/>
              <a:gd name="connsiteY56" fmla="*/ 353884 h 606722"/>
              <a:gd name="connsiteX57" fmla="*/ 0 w 607639"/>
              <a:gd name="connsiteY57" fmla="*/ 252749 h 606722"/>
              <a:gd name="connsiteX58" fmla="*/ 25278 w 607639"/>
              <a:gd name="connsiteY58" fmla="*/ 227510 h 606722"/>
              <a:gd name="connsiteX59" fmla="*/ 62482 w 607639"/>
              <a:gd name="connsiteY59" fmla="*/ 227510 h 606722"/>
              <a:gd name="connsiteX60" fmla="*/ 79482 w 607639"/>
              <a:gd name="connsiteY60" fmla="*/ 186629 h 606722"/>
              <a:gd name="connsiteX61" fmla="*/ 53225 w 607639"/>
              <a:gd name="connsiteY61" fmla="*/ 160323 h 606722"/>
              <a:gd name="connsiteX62" fmla="*/ 53225 w 607639"/>
              <a:gd name="connsiteY62" fmla="*/ 124597 h 606722"/>
              <a:gd name="connsiteX63" fmla="*/ 124786 w 607639"/>
              <a:gd name="connsiteY63" fmla="*/ 53145 h 606722"/>
              <a:gd name="connsiteX64" fmla="*/ 160566 w 607639"/>
              <a:gd name="connsiteY64" fmla="*/ 53145 h 606722"/>
              <a:gd name="connsiteX65" fmla="*/ 186911 w 607639"/>
              <a:gd name="connsiteY65" fmla="*/ 79451 h 606722"/>
              <a:gd name="connsiteX66" fmla="*/ 227854 w 607639"/>
              <a:gd name="connsiteY66" fmla="*/ 62387 h 606722"/>
              <a:gd name="connsiteX67" fmla="*/ 227854 w 607639"/>
              <a:gd name="connsiteY67" fmla="*/ 25239 h 606722"/>
              <a:gd name="connsiteX68" fmla="*/ 253131 w 607639"/>
              <a:gd name="connsiteY68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7639" h="606722">
                <a:moveTo>
                  <a:pt x="303820" y="278099"/>
                </a:moveTo>
                <a:cubicBezTo>
                  <a:pt x="317792" y="278099"/>
                  <a:pt x="329118" y="289410"/>
                  <a:pt x="329118" y="303362"/>
                </a:cubicBezTo>
                <a:cubicBezTo>
                  <a:pt x="329118" y="317314"/>
                  <a:pt x="317792" y="328625"/>
                  <a:pt x="303820" y="328625"/>
                </a:cubicBezTo>
                <a:cubicBezTo>
                  <a:pt x="289848" y="328625"/>
                  <a:pt x="278522" y="317314"/>
                  <a:pt x="278522" y="303362"/>
                </a:cubicBezTo>
                <a:cubicBezTo>
                  <a:pt x="278522" y="289410"/>
                  <a:pt x="289848" y="278099"/>
                  <a:pt x="303820" y="278099"/>
                </a:cubicBezTo>
                <a:close/>
                <a:moveTo>
                  <a:pt x="303775" y="252735"/>
                </a:moveTo>
                <a:cubicBezTo>
                  <a:pt x="275921" y="252735"/>
                  <a:pt x="253140" y="275492"/>
                  <a:pt x="253140" y="303317"/>
                </a:cubicBezTo>
                <a:cubicBezTo>
                  <a:pt x="253140" y="331231"/>
                  <a:pt x="275921" y="353900"/>
                  <a:pt x="303775" y="353900"/>
                </a:cubicBezTo>
                <a:cubicBezTo>
                  <a:pt x="331718" y="353900"/>
                  <a:pt x="354410" y="331231"/>
                  <a:pt x="354410" y="303317"/>
                </a:cubicBezTo>
                <a:cubicBezTo>
                  <a:pt x="354410" y="275492"/>
                  <a:pt x="331718" y="252735"/>
                  <a:pt x="303775" y="252735"/>
                </a:cubicBezTo>
                <a:close/>
                <a:moveTo>
                  <a:pt x="303775" y="202241"/>
                </a:moveTo>
                <a:cubicBezTo>
                  <a:pt x="359660" y="202241"/>
                  <a:pt x="405045" y="247579"/>
                  <a:pt x="405045" y="303317"/>
                </a:cubicBezTo>
                <a:cubicBezTo>
                  <a:pt x="405045" y="359144"/>
                  <a:pt x="359660" y="404482"/>
                  <a:pt x="303775" y="404482"/>
                </a:cubicBezTo>
                <a:cubicBezTo>
                  <a:pt x="247978" y="404482"/>
                  <a:pt x="202593" y="359144"/>
                  <a:pt x="202593" y="303317"/>
                </a:cubicBezTo>
                <a:cubicBezTo>
                  <a:pt x="202593" y="247579"/>
                  <a:pt x="247978" y="202241"/>
                  <a:pt x="303775" y="202241"/>
                </a:cubicBezTo>
                <a:close/>
                <a:moveTo>
                  <a:pt x="303775" y="151703"/>
                </a:moveTo>
                <a:cubicBezTo>
                  <a:pt x="220021" y="151703"/>
                  <a:pt x="151932" y="219689"/>
                  <a:pt x="151932" y="303317"/>
                </a:cubicBezTo>
                <a:cubicBezTo>
                  <a:pt x="151932" y="387033"/>
                  <a:pt x="220021" y="455019"/>
                  <a:pt x="303775" y="455019"/>
                </a:cubicBezTo>
                <a:cubicBezTo>
                  <a:pt x="387618" y="455019"/>
                  <a:pt x="455707" y="387033"/>
                  <a:pt x="455707" y="303317"/>
                </a:cubicBezTo>
                <a:cubicBezTo>
                  <a:pt x="455707" y="219689"/>
                  <a:pt x="387618" y="151703"/>
                  <a:pt x="303775" y="151703"/>
                </a:cubicBezTo>
                <a:close/>
                <a:moveTo>
                  <a:pt x="253131" y="0"/>
                </a:moveTo>
                <a:lnTo>
                  <a:pt x="354419" y="0"/>
                </a:lnTo>
                <a:cubicBezTo>
                  <a:pt x="368482" y="0"/>
                  <a:pt x="379786" y="11287"/>
                  <a:pt x="379786" y="25239"/>
                </a:cubicBezTo>
                <a:lnTo>
                  <a:pt x="379786" y="62387"/>
                </a:lnTo>
                <a:cubicBezTo>
                  <a:pt x="393849" y="66831"/>
                  <a:pt x="407555" y="72519"/>
                  <a:pt x="420639" y="79451"/>
                </a:cubicBezTo>
                <a:lnTo>
                  <a:pt x="446985" y="53145"/>
                </a:lnTo>
                <a:cubicBezTo>
                  <a:pt x="456953" y="43191"/>
                  <a:pt x="472974" y="43191"/>
                  <a:pt x="482854" y="53145"/>
                </a:cubicBezTo>
                <a:lnTo>
                  <a:pt x="554414" y="124597"/>
                </a:lnTo>
                <a:cubicBezTo>
                  <a:pt x="564294" y="134462"/>
                  <a:pt x="564294" y="150459"/>
                  <a:pt x="554414" y="160323"/>
                </a:cubicBezTo>
                <a:lnTo>
                  <a:pt x="528069" y="186629"/>
                </a:lnTo>
                <a:cubicBezTo>
                  <a:pt x="535011" y="199782"/>
                  <a:pt x="540707" y="213468"/>
                  <a:pt x="545158" y="227510"/>
                </a:cubicBezTo>
                <a:lnTo>
                  <a:pt x="582273" y="227510"/>
                </a:lnTo>
                <a:cubicBezTo>
                  <a:pt x="596336" y="227510"/>
                  <a:pt x="607639" y="238796"/>
                  <a:pt x="607639" y="252749"/>
                </a:cubicBezTo>
                <a:lnTo>
                  <a:pt x="607639" y="353884"/>
                </a:lnTo>
                <a:cubicBezTo>
                  <a:pt x="607639" y="367926"/>
                  <a:pt x="596247" y="379212"/>
                  <a:pt x="582273" y="379212"/>
                </a:cubicBezTo>
                <a:lnTo>
                  <a:pt x="545158" y="379212"/>
                </a:lnTo>
                <a:cubicBezTo>
                  <a:pt x="540707" y="393254"/>
                  <a:pt x="535011" y="406940"/>
                  <a:pt x="528069" y="420004"/>
                </a:cubicBezTo>
                <a:lnTo>
                  <a:pt x="554414" y="446310"/>
                </a:lnTo>
                <a:cubicBezTo>
                  <a:pt x="564294" y="456263"/>
                  <a:pt x="564294" y="472260"/>
                  <a:pt x="554414" y="482125"/>
                </a:cubicBezTo>
                <a:lnTo>
                  <a:pt x="482854" y="553577"/>
                </a:lnTo>
                <a:cubicBezTo>
                  <a:pt x="472974" y="563442"/>
                  <a:pt x="456953" y="563442"/>
                  <a:pt x="446985" y="553577"/>
                </a:cubicBezTo>
                <a:lnTo>
                  <a:pt x="420639" y="527271"/>
                </a:lnTo>
                <a:cubicBezTo>
                  <a:pt x="407555" y="534203"/>
                  <a:pt x="393849" y="539802"/>
                  <a:pt x="379786" y="544246"/>
                </a:cubicBezTo>
                <a:lnTo>
                  <a:pt x="379786" y="581394"/>
                </a:lnTo>
                <a:cubicBezTo>
                  <a:pt x="379786" y="595435"/>
                  <a:pt x="368393" y="606722"/>
                  <a:pt x="354419" y="606722"/>
                </a:cubicBezTo>
                <a:lnTo>
                  <a:pt x="253131" y="606722"/>
                </a:lnTo>
                <a:cubicBezTo>
                  <a:pt x="239157" y="606722"/>
                  <a:pt x="227854" y="595435"/>
                  <a:pt x="227854" y="581394"/>
                </a:cubicBezTo>
                <a:lnTo>
                  <a:pt x="227854" y="544246"/>
                </a:lnTo>
                <a:cubicBezTo>
                  <a:pt x="213791" y="539802"/>
                  <a:pt x="200084" y="534203"/>
                  <a:pt x="186911" y="527271"/>
                </a:cubicBezTo>
                <a:lnTo>
                  <a:pt x="160566" y="553577"/>
                </a:lnTo>
                <a:cubicBezTo>
                  <a:pt x="150686" y="563442"/>
                  <a:pt x="134665" y="563442"/>
                  <a:pt x="124786" y="553577"/>
                </a:cubicBezTo>
                <a:lnTo>
                  <a:pt x="53225" y="482125"/>
                </a:lnTo>
                <a:cubicBezTo>
                  <a:pt x="43257" y="472260"/>
                  <a:pt x="43257" y="456263"/>
                  <a:pt x="53225" y="446310"/>
                </a:cubicBezTo>
                <a:lnTo>
                  <a:pt x="79482" y="420004"/>
                </a:lnTo>
                <a:cubicBezTo>
                  <a:pt x="72629" y="406940"/>
                  <a:pt x="66932" y="393254"/>
                  <a:pt x="62482" y="379212"/>
                </a:cubicBezTo>
                <a:lnTo>
                  <a:pt x="25278" y="379212"/>
                </a:lnTo>
                <a:cubicBezTo>
                  <a:pt x="11304" y="379212"/>
                  <a:pt x="0" y="367926"/>
                  <a:pt x="0" y="353884"/>
                </a:cubicBezTo>
                <a:lnTo>
                  <a:pt x="0" y="252749"/>
                </a:lnTo>
                <a:cubicBezTo>
                  <a:pt x="0" y="238796"/>
                  <a:pt x="11304" y="227510"/>
                  <a:pt x="25278" y="227510"/>
                </a:cubicBezTo>
                <a:lnTo>
                  <a:pt x="62482" y="227510"/>
                </a:lnTo>
                <a:cubicBezTo>
                  <a:pt x="66932" y="213468"/>
                  <a:pt x="72629" y="199782"/>
                  <a:pt x="79482" y="186629"/>
                </a:cubicBezTo>
                <a:lnTo>
                  <a:pt x="53225" y="160323"/>
                </a:lnTo>
                <a:cubicBezTo>
                  <a:pt x="43257" y="150459"/>
                  <a:pt x="43257" y="134462"/>
                  <a:pt x="53225" y="124597"/>
                </a:cubicBezTo>
                <a:lnTo>
                  <a:pt x="124786" y="53145"/>
                </a:lnTo>
                <a:cubicBezTo>
                  <a:pt x="134665" y="43191"/>
                  <a:pt x="150686" y="43191"/>
                  <a:pt x="160566" y="53145"/>
                </a:cubicBezTo>
                <a:lnTo>
                  <a:pt x="186911" y="79451"/>
                </a:lnTo>
                <a:cubicBezTo>
                  <a:pt x="200084" y="72519"/>
                  <a:pt x="213791" y="66831"/>
                  <a:pt x="227854" y="62387"/>
                </a:cubicBezTo>
                <a:lnTo>
                  <a:pt x="227854" y="25239"/>
                </a:lnTo>
                <a:cubicBezTo>
                  <a:pt x="227854" y="11287"/>
                  <a:pt x="239157" y="0"/>
                  <a:pt x="2531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Oval 54"/>
          <p:cNvSpPr/>
          <p:nvPr/>
        </p:nvSpPr>
        <p:spPr>
          <a:xfrm>
            <a:off x="7134785" y="2096136"/>
            <a:ext cx="503161" cy="393109"/>
          </a:xfrm>
          <a:custGeom>
            <a:avLst/>
            <a:gdLst>
              <a:gd name="connsiteX0" fmla="*/ 110880 w 607596"/>
              <a:gd name="connsiteY0" fmla="*/ 307122 h 474702"/>
              <a:gd name="connsiteX1" fmla="*/ 117999 w 607596"/>
              <a:gd name="connsiteY1" fmla="*/ 307388 h 474702"/>
              <a:gd name="connsiteX2" fmla="*/ 270804 w 607596"/>
              <a:gd name="connsiteY2" fmla="*/ 405224 h 474702"/>
              <a:gd name="connsiteX3" fmla="*/ 316102 w 607596"/>
              <a:gd name="connsiteY3" fmla="*/ 405224 h 474702"/>
              <a:gd name="connsiteX4" fmla="*/ 468907 w 607596"/>
              <a:gd name="connsiteY4" fmla="*/ 307388 h 474702"/>
              <a:gd name="connsiteX5" fmla="*/ 479675 w 607596"/>
              <a:gd name="connsiteY5" fmla="*/ 313253 h 474702"/>
              <a:gd name="connsiteX6" fmla="*/ 479675 w 607596"/>
              <a:gd name="connsiteY6" fmla="*/ 404691 h 474702"/>
              <a:gd name="connsiteX7" fmla="*/ 107231 w 607596"/>
              <a:gd name="connsiteY7" fmla="*/ 404691 h 474702"/>
              <a:gd name="connsiteX8" fmla="*/ 107231 w 607596"/>
              <a:gd name="connsiteY8" fmla="*/ 313253 h 474702"/>
              <a:gd name="connsiteX9" fmla="*/ 110880 w 607596"/>
              <a:gd name="connsiteY9" fmla="*/ 307122 h 474702"/>
              <a:gd name="connsiteX10" fmla="*/ 282138 w 607596"/>
              <a:gd name="connsiteY10" fmla="*/ 3333 h 474702"/>
              <a:gd name="connsiteX11" fmla="*/ 304744 w 607596"/>
              <a:gd name="connsiteY11" fmla="*/ 3333 h 474702"/>
              <a:gd name="connsiteX12" fmla="*/ 577358 w 607596"/>
              <a:gd name="connsiteY12" fmla="*/ 177884 h 474702"/>
              <a:gd name="connsiteX13" fmla="*/ 586971 w 607596"/>
              <a:gd name="connsiteY13" fmla="*/ 195482 h 474702"/>
              <a:gd name="connsiteX14" fmla="*/ 586971 w 607596"/>
              <a:gd name="connsiteY14" fmla="*/ 356080 h 474702"/>
              <a:gd name="connsiteX15" fmla="*/ 604593 w 607596"/>
              <a:gd name="connsiteY15" fmla="*/ 383720 h 474702"/>
              <a:gd name="connsiteX16" fmla="*/ 604593 w 607596"/>
              <a:gd name="connsiteY16" fmla="*/ 404339 h 474702"/>
              <a:gd name="connsiteX17" fmla="*/ 582253 w 607596"/>
              <a:gd name="connsiteY17" fmla="*/ 439445 h 474702"/>
              <a:gd name="connsiteX18" fmla="*/ 549768 w 607596"/>
              <a:gd name="connsiteY18" fmla="*/ 439445 h 474702"/>
              <a:gd name="connsiteX19" fmla="*/ 527428 w 607596"/>
              <a:gd name="connsiteY19" fmla="*/ 404339 h 474702"/>
              <a:gd name="connsiteX20" fmla="*/ 527428 w 607596"/>
              <a:gd name="connsiteY20" fmla="*/ 383720 h 474702"/>
              <a:gd name="connsiteX21" fmla="*/ 545050 w 607596"/>
              <a:gd name="connsiteY21" fmla="*/ 356080 h 474702"/>
              <a:gd name="connsiteX22" fmla="*/ 545050 w 607596"/>
              <a:gd name="connsiteY22" fmla="*/ 233698 h 474702"/>
              <a:gd name="connsiteX23" fmla="*/ 304744 w 607596"/>
              <a:gd name="connsiteY23" fmla="*/ 387630 h 474702"/>
              <a:gd name="connsiteX24" fmla="*/ 282138 w 607596"/>
              <a:gd name="connsiteY24" fmla="*/ 387630 h 474702"/>
              <a:gd name="connsiteX25" fmla="*/ 9612 w 607596"/>
              <a:gd name="connsiteY25" fmla="*/ 213079 h 474702"/>
              <a:gd name="connsiteX26" fmla="*/ 9612 w 607596"/>
              <a:gd name="connsiteY26" fmla="*/ 177884 h 47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7596" h="474702">
                <a:moveTo>
                  <a:pt x="110880" y="307122"/>
                </a:moveTo>
                <a:cubicBezTo>
                  <a:pt x="112993" y="305966"/>
                  <a:pt x="115686" y="305877"/>
                  <a:pt x="117999" y="307388"/>
                </a:cubicBezTo>
                <a:lnTo>
                  <a:pt x="270804" y="405224"/>
                </a:lnTo>
                <a:cubicBezTo>
                  <a:pt x="284598" y="414022"/>
                  <a:pt x="302308" y="414022"/>
                  <a:pt x="316102" y="405224"/>
                </a:cubicBezTo>
                <a:lnTo>
                  <a:pt x="468907" y="307388"/>
                </a:lnTo>
                <a:cubicBezTo>
                  <a:pt x="473534" y="304367"/>
                  <a:pt x="479675" y="307744"/>
                  <a:pt x="479675" y="313253"/>
                </a:cubicBezTo>
                <a:lnTo>
                  <a:pt x="479675" y="404691"/>
                </a:lnTo>
                <a:cubicBezTo>
                  <a:pt x="479675" y="498351"/>
                  <a:pt x="107231" y="497729"/>
                  <a:pt x="107231" y="404691"/>
                </a:cubicBezTo>
                <a:lnTo>
                  <a:pt x="107231" y="313253"/>
                </a:lnTo>
                <a:cubicBezTo>
                  <a:pt x="107231" y="310499"/>
                  <a:pt x="108766" y="308277"/>
                  <a:pt x="110880" y="307122"/>
                </a:cubicBezTo>
                <a:close/>
                <a:moveTo>
                  <a:pt x="282138" y="3333"/>
                </a:moveTo>
                <a:cubicBezTo>
                  <a:pt x="289080" y="-1111"/>
                  <a:pt x="297891" y="-1111"/>
                  <a:pt x="304744" y="3333"/>
                </a:cubicBezTo>
                <a:lnTo>
                  <a:pt x="577358" y="177884"/>
                </a:lnTo>
                <a:cubicBezTo>
                  <a:pt x="583232" y="181617"/>
                  <a:pt x="586971" y="188194"/>
                  <a:pt x="586971" y="195482"/>
                </a:cubicBezTo>
                <a:lnTo>
                  <a:pt x="586971" y="356080"/>
                </a:lnTo>
                <a:lnTo>
                  <a:pt x="604593" y="383720"/>
                </a:lnTo>
                <a:cubicBezTo>
                  <a:pt x="608598" y="390030"/>
                  <a:pt x="608598" y="398029"/>
                  <a:pt x="604593" y="404339"/>
                </a:cubicBezTo>
                <a:lnTo>
                  <a:pt x="582253" y="439445"/>
                </a:lnTo>
                <a:cubicBezTo>
                  <a:pt x="574688" y="451265"/>
                  <a:pt x="557333" y="451354"/>
                  <a:pt x="549768" y="439445"/>
                </a:cubicBezTo>
                <a:lnTo>
                  <a:pt x="527428" y="404339"/>
                </a:lnTo>
                <a:cubicBezTo>
                  <a:pt x="523423" y="398029"/>
                  <a:pt x="523423" y="390030"/>
                  <a:pt x="527428" y="383720"/>
                </a:cubicBezTo>
                <a:lnTo>
                  <a:pt x="545050" y="356080"/>
                </a:lnTo>
                <a:lnTo>
                  <a:pt x="545050" y="233698"/>
                </a:lnTo>
                <a:lnTo>
                  <a:pt x="304744" y="387630"/>
                </a:lnTo>
                <a:cubicBezTo>
                  <a:pt x="297891" y="391985"/>
                  <a:pt x="289080" y="391985"/>
                  <a:pt x="282138" y="387630"/>
                </a:cubicBezTo>
                <a:lnTo>
                  <a:pt x="9612" y="213079"/>
                </a:lnTo>
                <a:cubicBezTo>
                  <a:pt x="-3204" y="204902"/>
                  <a:pt x="-3204" y="186061"/>
                  <a:pt x="9612" y="1778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Oval 55"/>
          <p:cNvSpPr/>
          <p:nvPr/>
        </p:nvSpPr>
        <p:spPr>
          <a:xfrm>
            <a:off x="7160142" y="4728332"/>
            <a:ext cx="503161" cy="483900"/>
          </a:xfrm>
          <a:custGeom>
            <a:avLst/>
            <a:gdLst>
              <a:gd name="connsiteX0" fmla="*/ 61288 w 609549"/>
              <a:gd name="connsiteY0" fmla="*/ 383285 h 586216"/>
              <a:gd name="connsiteX1" fmla="*/ 71162 w 609549"/>
              <a:gd name="connsiteY1" fmla="*/ 387101 h 586216"/>
              <a:gd name="connsiteX2" fmla="*/ 120018 w 609549"/>
              <a:gd name="connsiteY2" fmla="*/ 435892 h 586216"/>
              <a:gd name="connsiteX3" fmla="*/ 120018 w 609549"/>
              <a:gd name="connsiteY3" fmla="*/ 454200 h 586216"/>
              <a:gd name="connsiteX4" fmla="*/ 56639 w 609549"/>
              <a:gd name="connsiteY4" fmla="*/ 517543 h 586216"/>
              <a:gd name="connsiteX5" fmla="*/ 35592 w 609549"/>
              <a:gd name="connsiteY5" fmla="*/ 513644 h 586216"/>
              <a:gd name="connsiteX6" fmla="*/ 51877 w 609549"/>
              <a:gd name="connsiteY6" fmla="*/ 388099 h 586216"/>
              <a:gd name="connsiteX7" fmla="*/ 61288 w 609549"/>
              <a:gd name="connsiteY7" fmla="*/ 383285 h 586216"/>
              <a:gd name="connsiteX8" fmla="*/ 235245 w 609549"/>
              <a:gd name="connsiteY8" fmla="*/ 302810 h 586216"/>
              <a:gd name="connsiteX9" fmla="*/ 306042 w 609549"/>
              <a:gd name="connsiteY9" fmla="*/ 373466 h 586216"/>
              <a:gd name="connsiteX10" fmla="*/ 258717 w 609549"/>
              <a:gd name="connsiteY10" fmla="*/ 420680 h 586216"/>
              <a:gd name="connsiteX11" fmla="*/ 230246 w 609549"/>
              <a:gd name="connsiteY11" fmla="*/ 550152 h 586216"/>
              <a:gd name="connsiteX12" fmla="*/ 92223 w 609549"/>
              <a:gd name="connsiteY12" fmla="*/ 575305 h 586216"/>
              <a:gd name="connsiteX13" fmla="*/ 88748 w 609549"/>
              <a:gd name="connsiteY13" fmla="*/ 556143 h 586216"/>
              <a:gd name="connsiteX14" fmla="*/ 165115 w 609549"/>
              <a:gd name="connsiteY14" fmla="*/ 479877 h 586216"/>
              <a:gd name="connsiteX15" fmla="*/ 165115 w 609549"/>
              <a:gd name="connsiteY15" fmla="*/ 446308 h 586216"/>
              <a:gd name="connsiteX16" fmla="*/ 88700 w 609549"/>
              <a:gd name="connsiteY16" fmla="*/ 369995 h 586216"/>
              <a:gd name="connsiteX17" fmla="*/ 92128 w 609549"/>
              <a:gd name="connsiteY17" fmla="*/ 350976 h 586216"/>
              <a:gd name="connsiteX18" fmla="*/ 189111 w 609549"/>
              <a:gd name="connsiteY18" fmla="*/ 348884 h 586216"/>
              <a:gd name="connsiteX19" fmla="*/ 257958 w 609549"/>
              <a:gd name="connsiteY19" fmla="*/ 161679 h 586216"/>
              <a:gd name="connsiteX20" fmla="*/ 317251 w 609549"/>
              <a:gd name="connsiteY20" fmla="*/ 220879 h 586216"/>
              <a:gd name="connsiteX21" fmla="*/ 388070 w 609549"/>
              <a:gd name="connsiteY21" fmla="*/ 291586 h 586216"/>
              <a:gd name="connsiteX22" fmla="*/ 604906 w 609549"/>
              <a:gd name="connsiteY22" fmla="*/ 508130 h 586216"/>
              <a:gd name="connsiteX23" fmla="*/ 604906 w 609549"/>
              <a:gd name="connsiteY23" fmla="*/ 530526 h 586216"/>
              <a:gd name="connsiteX24" fmla="*/ 556567 w 609549"/>
              <a:gd name="connsiteY24" fmla="*/ 578789 h 586216"/>
              <a:gd name="connsiteX25" fmla="*/ 545327 w 609549"/>
              <a:gd name="connsiteY25" fmla="*/ 583449 h 586216"/>
              <a:gd name="connsiteX26" fmla="*/ 534135 w 609549"/>
              <a:gd name="connsiteY26" fmla="*/ 578789 h 586216"/>
              <a:gd name="connsiteX27" fmla="*/ 317251 w 609549"/>
              <a:gd name="connsiteY27" fmla="*/ 362293 h 586216"/>
              <a:gd name="connsiteX28" fmla="*/ 246481 w 609549"/>
              <a:gd name="connsiteY28" fmla="*/ 291586 h 586216"/>
              <a:gd name="connsiteX29" fmla="*/ 187140 w 609549"/>
              <a:gd name="connsiteY29" fmla="*/ 232339 h 586216"/>
              <a:gd name="connsiteX30" fmla="*/ 58606 w 609549"/>
              <a:gd name="connsiteY30" fmla="*/ 160814 h 586216"/>
              <a:gd name="connsiteX31" fmla="*/ 126401 w 609549"/>
              <a:gd name="connsiteY31" fmla="*/ 228498 h 586216"/>
              <a:gd name="connsiteX32" fmla="*/ 111975 w 609549"/>
              <a:gd name="connsiteY32" fmla="*/ 242899 h 586216"/>
              <a:gd name="connsiteX33" fmla="*/ 119307 w 609549"/>
              <a:gd name="connsiteY33" fmla="*/ 250219 h 586216"/>
              <a:gd name="connsiteX34" fmla="*/ 119307 w 609549"/>
              <a:gd name="connsiteY34" fmla="*/ 277692 h 586216"/>
              <a:gd name="connsiteX35" fmla="*/ 115641 w 609549"/>
              <a:gd name="connsiteY35" fmla="*/ 281352 h 586216"/>
              <a:gd name="connsiteX36" fmla="*/ 88123 w 609549"/>
              <a:gd name="connsiteY36" fmla="*/ 281352 h 586216"/>
              <a:gd name="connsiteX37" fmla="*/ 5712 w 609549"/>
              <a:gd name="connsiteY37" fmla="*/ 199029 h 586216"/>
              <a:gd name="connsiteX38" fmla="*/ 5712 w 609549"/>
              <a:gd name="connsiteY38" fmla="*/ 171604 h 586216"/>
              <a:gd name="connsiteX39" fmla="*/ 9378 w 609549"/>
              <a:gd name="connsiteY39" fmla="*/ 167944 h 586216"/>
              <a:gd name="connsiteX40" fmla="*/ 36849 w 609549"/>
              <a:gd name="connsiteY40" fmla="*/ 167944 h 586216"/>
              <a:gd name="connsiteX41" fmla="*/ 44180 w 609549"/>
              <a:gd name="connsiteY41" fmla="*/ 175264 h 586216"/>
              <a:gd name="connsiteX42" fmla="*/ 585775 w 609549"/>
              <a:gd name="connsiteY42" fmla="*/ 66370 h 586216"/>
              <a:gd name="connsiteX43" fmla="*/ 595263 w 609549"/>
              <a:gd name="connsiteY43" fmla="*/ 73839 h 586216"/>
              <a:gd name="connsiteX44" fmla="*/ 578978 w 609549"/>
              <a:gd name="connsiteY44" fmla="*/ 199341 h 586216"/>
              <a:gd name="connsiteX45" fmla="*/ 559693 w 609549"/>
              <a:gd name="connsiteY45" fmla="*/ 200387 h 586216"/>
              <a:gd name="connsiteX46" fmla="*/ 510789 w 609549"/>
              <a:gd name="connsiteY46" fmla="*/ 151612 h 586216"/>
              <a:gd name="connsiteX47" fmla="*/ 510789 w 609549"/>
              <a:gd name="connsiteY47" fmla="*/ 133262 h 586216"/>
              <a:gd name="connsiteX48" fmla="*/ 574216 w 609549"/>
              <a:gd name="connsiteY48" fmla="*/ 69988 h 586216"/>
              <a:gd name="connsiteX49" fmla="*/ 585775 w 609549"/>
              <a:gd name="connsiteY49" fmla="*/ 66370 h 586216"/>
              <a:gd name="connsiteX50" fmla="*/ 158702 w 609549"/>
              <a:gd name="connsiteY50" fmla="*/ 26758 h 586216"/>
              <a:gd name="connsiteX51" fmla="*/ 172463 w 609549"/>
              <a:gd name="connsiteY51" fmla="*/ 32464 h 586216"/>
              <a:gd name="connsiteX52" fmla="*/ 179701 w 609549"/>
              <a:gd name="connsiteY52" fmla="*/ 39691 h 586216"/>
              <a:gd name="connsiteX53" fmla="*/ 246935 w 609549"/>
              <a:gd name="connsiteY53" fmla="*/ 106831 h 586216"/>
              <a:gd name="connsiteX54" fmla="*/ 254886 w 609549"/>
              <a:gd name="connsiteY54" fmla="*/ 114819 h 586216"/>
              <a:gd name="connsiteX55" fmla="*/ 257600 w 609549"/>
              <a:gd name="connsiteY55" fmla="*/ 138879 h 586216"/>
              <a:gd name="connsiteX56" fmla="*/ 254886 w 609549"/>
              <a:gd name="connsiteY56" fmla="*/ 142255 h 586216"/>
              <a:gd name="connsiteX57" fmla="*/ 252315 w 609549"/>
              <a:gd name="connsiteY57" fmla="*/ 144823 h 586216"/>
              <a:gd name="connsiteX58" fmla="*/ 246696 w 609549"/>
              <a:gd name="connsiteY58" fmla="*/ 150434 h 586216"/>
              <a:gd name="connsiteX59" fmla="*/ 175892 w 609549"/>
              <a:gd name="connsiteY59" fmla="*/ 221140 h 586216"/>
              <a:gd name="connsiteX60" fmla="*/ 172463 w 609549"/>
              <a:gd name="connsiteY60" fmla="*/ 224611 h 586216"/>
              <a:gd name="connsiteX61" fmla="*/ 170130 w 609549"/>
              <a:gd name="connsiteY61" fmla="*/ 226560 h 586216"/>
              <a:gd name="connsiteX62" fmla="*/ 162274 w 609549"/>
              <a:gd name="connsiteY62" fmla="*/ 229936 h 586216"/>
              <a:gd name="connsiteX63" fmla="*/ 158702 w 609549"/>
              <a:gd name="connsiteY63" fmla="*/ 230269 h 586216"/>
              <a:gd name="connsiteX64" fmla="*/ 144942 w 609549"/>
              <a:gd name="connsiteY64" fmla="*/ 224611 h 586216"/>
              <a:gd name="connsiteX65" fmla="*/ 137609 w 609549"/>
              <a:gd name="connsiteY65" fmla="*/ 217288 h 586216"/>
              <a:gd name="connsiteX66" fmla="*/ 69804 w 609549"/>
              <a:gd name="connsiteY66" fmla="*/ 149578 h 586216"/>
              <a:gd name="connsiteX67" fmla="*/ 62519 w 609549"/>
              <a:gd name="connsiteY67" fmla="*/ 142255 h 586216"/>
              <a:gd name="connsiteX68" fmla="*/ 62519 w 609549"/>
              <a:gd name="connsiteY68" fmla="*/ 114819 h 586216"/>
              <a:gd name="connsiteX69" fmla="*/ 144942 w 609549"/>
              <a:gd name="connsiteY69" fmla="*/ 32464 h 586216"/>
              <a:gd name="connsiteX70" fmla="*/ 158702 w 609549"/>
              <a:gd name="connsiteY70" fmla="*/ 26758 h 586216"/>
              <a:gd name="connsiteX71" fmla="*/ 254809 w 609549"/>
              <a:gd name="connsiteY71" fmla="*/ 6542 h 586216"/>
              <a:gd name="connsiteX72" fmla="*/ 321015 w 609549"/>
              <a:gd name="connsiteY72" fmla="*/ 29913 h 586216"/>
              <a:gd name="connsiteX73" fmla="*/ 260017 w 609549"/>
              <a:gd name="connsiteY73" fmla="*/ 97465 h 586216"/>
              <a:gd name="connsiteX74" fmla="*/ 193067 w 609549"/>
              <a:gd name="connsiteY74" fmla="*/ 30626 h 586216"/>
              <a:gd name="connsiteX75" fmla="*/ 254809 w 609549"/>
              <a:gd name="connsiteY75" fmla="*/ 6542 h 586216"/>
              <a:gd name="connsiteX76" fmla="*/ 503105 w 609549"/>
              <a:gd name="connsiteY76" fmla="*/ 953 h 586216"/>
              <a:gd name="connsiteX77" fmla="*/ 538560 w 609549"/>
              <a:gd name="connsiteY77" fmla="*/ 10911 h 586216"/>
              <a:gd name="connsiteX78" fmla="*/ 542083 w 609549"/>
              <a:gd name="connsiteY78" fmla="*/ 30073 h 586216"/>
              <a:gd name="connsiteX79" fmla="*/ 465709 w 609549"/>
              <a:gd name="connsiteY79" fmla="*/ 106341 h 586216"/>
              <a:gd name="connsiteX80" fmla="*/ 465709 w 609549"/>
              <a:gd name="connsiteY80" fmla="*/ 139911 h 586216"/>
              <a:gd name="connsiteX81" fmla="*/ 542131 w 609549"/>
              <a:gd name="connsiteY81" fmla="*/ 216227 h 586216"/>
              <a:gd name="connsiteX82" fmla="*/ 538655 w 609549"/>
              <a:gd name="connsiteY82" fmla="*/ 235246 h 586216"/>
              <a:gd name="connsiteX83" fmla="*/ 442187 w 609549"/>
              <a:gd name="connsiteY83" fmla="*/ 237528 h 586216"/>
              <a:gd name="connsiteX84" fmla="*/ 399238 w 609549"/>
              <a:gd name="connsiteY84" fmla="*/ 280370 h 586216"/>
              <a:gd name="connsiteX85" fmla="*/ 328482 w 609549"/>
              <a:gd name="connsiteY85" fmla="*/ 209712 h 586216"/>
              <a:gd name="connsiteX86" fmla="*/ 372240 w 609549"/>
              <a:gd name="connsiteY86" fmla="*/ 166015 h 586216"/>
              <a:gd name="connsiteX87" fmla="*/ 400571 w 609549"/>
              <a:gd name="connsiteY87" fmla="*/ 36064 h 586216"/>
              <a:gd name="connsiteX88" fmla="*/ 503105 w 609549"/>
              <a:gd name="connsiteY88" fmla="*/ 953 h 58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09549" h="586216">
                <a:moveTo>
                  <a:pt x="61288" y="383285"/>
                </a:moveTo>
                <a:cubicBezTo>
                  <a:pt x="64829" y="383106"/>
                  <a:pt x="68448" y="384367"/>
                  <a:pt x="71162" y="387101"/>
                </a:cubicBezTo>
                <a:lnTo>
                  <a:pt x="120018" y="435892"/>
                </a:lnTo>
                <a:cubicBezTo>
                  <a:pt x="125113" y="440933"/>
                  <a:pt x="125113" y="449160"/>
                  <a:pt x="120018" y="454200"/>
                </a:cubicBezTo>
                <a:lnTo>
                  <a:pt x="56639" y="517543"/>
                </a:lnTo>
                <a:cubicBezTo>
                  <a:pt x="50211" y="523963"/>
                  <a:pt x="39211" y="522013"/>
                  <a:pt x="35592" y="513644"/>
                </a:cubicBezTo>
                <a:cubicBezTo>
                  <a:pt x="17783" y="472794"/>
                  <a:pt x="23211" y="424288"/>
                  <a:pt x="51877" y="388099"/>
                </a:cubicBezTo>
                <a:cubicBezTo>
                  <a:pt x="54282" y="385079"/>
                  <a:pt x="57746" y="383463"/>
                  <a:pt x="61288" y="383285"/>
                </a:cubicBezTo>
                <a:close/>
                <a:moveTo>
                  <a:pt x="235245" y="302810"/>
                </a:moveTo>
                <a:lnTo>
                  <a:pt x="306042" y="373466"/>
                </a:lnTo>
                <a:lnTo>
                  <a:pt x="258717" y="420680"/>
                </a:lnTo>
                <a:cubicBezTo>
                  <a:pt x="274667" y="464329"/>
                  <a:pt x="265192" y="515300"/>
                  <a:pt x="230246" y="550152"/>
                </a:cubicBezTo>
                <a:cubicBezTo>
                  <a:pt x="192919" y="587430"/>
                  <a:pt x="137644" y="595798"/>
                  <a:pt x="92223" y="575305"/>
                </a:cubicBezTo>
                <a:cubicBezTo>
                  <a:pt x="84701" y="571882"/>
                  <a:pt x="82892" y="561992"/>
                  <a:pt x="88748" y="556143"/>
                </a:cubicBezTo>
                <a:lnTo>
                  <a:pt x="165115" y="479877"/>
                </a:lnTo>
                <a:cubicBezTo>
                  <a:pt x="174399" y="470605"/>
                  <a:pt x="174399" y="455580"/>
                  <a:pt x="165115" y="446308"/>
                </a:cubicBezTo>
                <a:lnTo>
                  <a:pt x="88700" y="369995"/>
                </a:lnTo>
                <a:cubicBezTo>
                  <a:pt x="82844" y="364194"/>
                  <a:pt x="84653" y="354399"/>
                  <a:pt x="92128" y="350976"/>
                </a:cubicBezTo>
                <a:cubicBezTo>
                  <a:pt x="122789" y="337092"/>
                  <a:pt x="157973" y="336379"/>
                  <a:pt x="189111" y="348884"/>
                </a:cubicBezTo>
                <a:close/>
                <a:moveTo>
                  <a:pt x="257958" y="161679"/>
                </a:moveTo>
                <a:lnTo>
                  <a:pt x="317251" y="220879"/>
                </a:lnTo>
                <a:lnTo>
                  <a:pt x="388070" y="291586"/>
                </a:lnTo>
                <a:lnTo>
                  <a:pt x="604906" y="508130"/>
                </a:lnTo>
                <a:cubicBezTo>
                  <a:pt x="611097" y="514311"/>
                  <a:pt x="611097" y="524344"/>
                  <a:pt x="604906" y="530526"/>
                </a:cubicBezTo>
                <a:lnTo>
                  <a:pt x="556567" y="578789"/>
                </a:lnTo>
                <a:cubicBezTo>
                  <a:pt x="553471" y="581880"/>
                  <a:pt x="549423" y="583449"/>
                  <a:pt x="545327" y="583449"/>
                </a:cubicBezTo>
                <a:cubicBezTo>
                  <a:pt x="541279" y="583449"/>
                  <a:pt x="537231" y="581880"/>
                  <a:pt x="534135" y="578789"/>
                </a:cubicBezTo>
                <a:lnTo>
                  <a:pt x="317251" y="362293"/>
                </a:lnTo>
                <a:lnTo>
                  <a:pt x="246481" y="291586"/>
                </a:lnTo>
                <a:lnTo>
                  <a:pt x="187140" y="232339"/>
                </a:lnTo>
                <a:close/>
                <a:moveTo>
                  <a:pt x="58606" y="160814"/>
                </a:moveTo>
                <a:lnTo>
                  <a:pt x="126401" y="228498"/>
                </a:lnTo>
                <a:lnTo>
                  <a:pt x="111975" y="242899"/>
                </a:lnTo>
                <a:lnTo>
                  <a:pt x="119307" y="250219"/>
                </a:lnTo>
                <a:cubicBezTo>
                  <a:pt x="126877" y="257824"/>
                  <a:pt x="126877" y="270087"/>
                  <a:pt x="119307" y="277692"/>
                </a:cubicBezTo>
                <a:lnTo>
                  <a:pt x="115641" y="281352"/>
                </a:lnTo>
                <a:cubicBezTo>
                  <a:pt x="108024" y="288909"/>
                  <a:pt x="95741" y="288909"/>
                  <a:pt x="88123" y="281352"/>
                </a:cubicBezTo>
                <a:lnTo>
                  <a:pt x="5712" y="199029"/>
                </a:lnTo>
                <a:cubicBezTo>
                  <a:pt x="-1905" y="191424"/>
                  <a:pt x="-1905" y="179161"/>
                  <a:pt x="5712" y="171604"/>
                </a:cubicBezTo>
                <a:lnTo>
                  <a:pt x="9378" y="167944"/>
                </a:lnTo>
                <a:cubicBezTo>
                  <a:pt x="16948" y="160339"/>
                  <a:pt x="29231" y="160339"/>
                  <a:pt x="36849" y="167944"/>
                </a:cubicBezTo>
                <a:lnTo>
                  <a:pt x="44180" y="175264"/>
                </a:lnTo>
                <a:close/>
                <a:moveTo>
                  <a:pt x="585775" y="66370"/>
                </a:moveTo>
                <a:cubicBezTo>
                  <a:pt x="589775" y="67101"/>
                  <a:pt x="593430" y="69680"/>
                  <a:pt x="595263" y="73839"/>
                </a:cubicBezTo>
                <a:cubicBezTo>
                  <a:pt x="613072" y="114675"/>
                  <a:pt x="607644" y="163212"/>
                  <a:pt x="578978" y="199341"/>
                </a:cubicBezTo>
                <a:cubicBezTo>
                  <a:pt x="574168" y="205379"/>
                  <a:pt x="565121" y="205854"/>
                  <a:pt x="559693" y="200387"/>
                </a:cubicBezTo>
                <a:lnTo>
                  <a:pt x="510789" y="151612"/>
                </a:lnTo>
                <a:cubicBezTo>
                  <a:pt x="505742" y="146526"/>
                  <a:pt x="505742" y="138349"/>
                  <a:pt x="510789" y="133262"/>
                </a:cubicBezTo>
                <a:lnTo>
                  <a:pt x="574216" y="69988"/>
                </a:lnTo>
                <a:cubicBezTo>
                  <a:pt x="577430" y="66756"/>
                  <a:pt x="581775" y="65639"/>
                  <a:pt x="585775" y="66370"/>
                </a:cubicBezTo>
                <a:close/>
                <a:moveTo>
                  <a:pt x="158702" y="26758"/>
                </a:moveTo>
                <a:cubicBezTo>
                  <a:pt x="163655" y="26758"/>
                  <a:pt x="168654" y="28660"/>
                  <a:pt x="172463" y="32464"/>
                </a:cubicBezTo>
                <a:lnTo>
                  <a:pt x="179701" y="39691"/>
                </a:lnTo>
                <a:lnTo>
                  <a:pt x="246935" y="106831"/>
                </a:lnTo>
                <a:lnTo>
                  <a:pt x="254886" y="114819"/>
                </a:lnTo>
                <a:cubicBezTo>
                  <a:pt x="261457" y="121334"/>
                  <a:pt x="262362" y="131414"/>
                  <a:pt x="257600" y="138879"/>
                </a:cubicBezTo>
                <a:cubicBezTo>
                  <a:pt x="256839" y="140068"/>
                  <a:pt x="255934" y="141209"/>
                  <a:pt x="254886" y="142255"/>
                </a:cubicBezTo>
                <a:lnTo>
                  <a:pt x="252315" y="144823"/>
                </a:lnTo>
                <a:lnTo>
                  <a:pt x="246696" y="150434"/>
                </a:lnTo>
                <a:lnTo>
                  <a:pt x="175892" y="221140"/>
                </a:lnTo>
                <a:lnTo>
                  <a:pt x="172463" y="224611"/>
                </a:lnTo>
                <a:cubicBezTo>
                  <a:pt x="171702" y="225324"/>
                  <a:pt x="170940" y="225990"/>
                  <a:pt x="170130" y="226560"/>
                </a:cubicBezTo>
                <a:cubicBezTo>
                  <a:pt x="167749" y="228319"/>
                  <a:pt x="165083" y="229413"/>
                  <a:pt x="162274" y="229936"/>
                </a:cubicBezTo>
                <a:cubicBezTo>
                  <a:pt x="161083" y="230174"/>
                  <a:pt x="159893" y="230269"/>
                  <a:pt x="158702" y="230269"/>
                </a:cubicBezTo>
                <a:cubicBezTo>
                  <a:pt x="153703" y="230269"/>
                  <a:pt x="148751" y="228367"/>
                  <a:pt x="144942" y="224611"/>
                </a:cubicBezTo>
                <a:lnTo>
                  <a:pt x="137609" y="217288"/>
                </a:lnTo>
                <a:lnTo>
                  <a:pt x="69804" y="149578"/>
                </a:lnTo>
                <a:lnTo>
                  <a:pt x="62519" y="142255"/>
                </a:lnTo>
                <a:cubicBezTo>
                  <a:pt x="54900" y="134647"/>
                  <a:pt x="54900" y="122380"/>
                  <a:pt x="62519" y="114819"/>
                </a:cubicBezTo>
                <a:lnTo>
                  <a:pt x="144942" y="32464"/>
                </a:lnTo>
                <a:cubicBezTo>
                  <a:pt x="148751" y="28660"/>
                  <a:pt x="153750" y="26758"/>
                  <a:pt x="158702" y="26758"/>
                </a:cubicBezTo>
                <a:close/>
                <a:moveTo>
                  <a:pt x="254809" y="6542"/>
                </a:moveTo>
                <a:cubicBezTo>
                  <a:pt x="277279" y="4029"/>
                  <a:pt x="300492" y="9424"/>
                  <a:pt x="321015" y="29913"/>
                </a:cubicBezTo>
                <a:cubicBezTo>
                  <a:pt x="380347" y="89193"/>
                  <a:pt x="337205" y="46124"/>
                  <a:pt x="260017" y="97465"/>
                </a:cubicBezTo>
                <a:lnTo>
                  <a:pt x="193067" y="30626"/>
                </a:lnTo>
                <a:cubicBezTo>
                  <a:pt x="210614" y="19479"/>
                  <a:pt x="232340" y="9056"/>
                  <a:pt x="254809" y="6542"/>
                </a:cubicBezTo>
                <a:close/>
                <a:moveTo>
                  <a:pt x="503105" y="953"/>
                </a:moveTo>
                <a:cubicBezTo>
                  <a:pt x="515252" y="2468"/>
                  <a:pt x="527216" y="5788"/>
                  <a:pt x="538560" y="10911"/>
                </a:cubicBezTo>
                <a:cubicBezTo>
                  <a:pt x="546131" y="14334"/>
                  <a:pt x="547940" y="24224"/>
                  <a:pt x="542083" y="30073"/>
                </a:cubicBezTo>
                <a:lnTo>
                  <a:pt x="465709" y="106341"/>
                </a:lnTo>
                <a:cubicBezTo>
                  <a:pt x="456424" y="115613"/>
                  <a:pt x="456424" y="130639"/>
                  <a:pt x="465709" y="139911"/>
                </a:cubicBezTo>
                <a:lnTo>
                  <a:pt x="542131" y="216227"/>
                </a:lnTo>
                <a:cubicBezTo>
                  <a:pt x="547940" y="222028"/>
                  <a:pt x="546178" y="231823"/>
                  <a:pt x="538655" y="235246"/>
                </a:cubicBezTo>
                <a:cubicBezTo>
                  <a:pt x="508181" y="249035"/>
                  <a:pt x="473184" y="249844"/>
                  <a:pt x="442187" y="237528"/>
                </a:cubicBezTo>
                <a:lnTo>
                  <a:pt x="399238" y="280370"/>
                </a:lnTo>
                <a:lnTo>
                  <a:pt x="328482" y="209712"/>
                </a:lnTo>
                <a:lnTo>
                  <a:pt x="372240" y="166015"/>
                </a:lnTo>
                <a:cubicBezTo>
                  <a:pt x="356051" y="122270"/>
                  <a:pt x="365527" y="71060"/>
                  <a:pt x="400571" y="36064"/>
                </a:cubicBezTo>
                <a:cubicBezTo>
                  <a:pt x="428569" y="8106"/>
                  <a:pt x="466664" y="-3592"/>
                  <a:pt x="503105" y="9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7983198" y="2052036"/>
            <a:ext cx="3866626" cy="859748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pc="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just"/>
            <a:endParaRPr lang="zh-CN" altLang="en-US" sz="1600" dirty="0"/>
          </a:p>
        </p:txBody>
      </p:sp>
      <p:sp>
        <p:nvSpPr>
          <p:cNvPr id="31" name="文本框 30"/>
          <p:cNvSpPr txBox="1"/>
          <p:nvPr/>
        </p:nvSpPr>
        <p:spPr>
          <a:xfrm>
            <a:off x="7962204" y="1724307"/>
            <a:ext cx="1410768" cy="578721"/>
          </a:xfrm>
          <a:prstGeom prst="rect">
            <a:avLst/>
          </a:prstGeom>
          <a:noFill/>
          <a:ln>
            <a:noFill/>
          </a:ln>
        </p:spPr>
        <p:txBody>
          <a:bodyPr wrap="none" lIns="180000" tIns="180000" rIns="180000" bIns="180000" rtlCol="0">
            <a:noAutofit/>
          </a:bodyPr>
          <a:lstStyle/>
          <a:p>
            <a:pPr algn="just"/>
            <a:r>
              <a:rPr lang="zh-CN" altLang="en-US" sz="2000" dirty="0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信息采集安全</a:t>
            </a:r>
            <a:endParaRPr lang="zh-CN" altLang="en-US" sz="2000" dirty="0">
              <a:solidFill>
                <a:schemeClr val="accent1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983198" y="4729627"/>
            <a:ext cx="3866626" cy="859748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pc="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just"/>
            <a:endParaRPr lang="zh-CN" altLang="en-US" sz="1600" dirty="0"/>
          </a:p>
        </p:txBody>
      </p:sp>
      <p:sp>
        <p:nvSpPr>
          <p:cNvPr id="33" name="文本框 32"/>
          <p:cNvSpPr txBox="1"/>
          <p:nvPr/>
        </p:nvSpPr>
        <p:spPr>
          <a:xfrm>
            <a:off x="8084124" y="4365703"/>
            <a:ext cx="1410768" cy="578721"/>
          </a:xfrm>
          <a:prstGeom prst="rect">
            <a:avLst/>
          </a:prstGeom>
          <a:noFill/>
          <a:ln>
            <a:noFill/>
          </a:ln>
        </p:spPr>
        <p:txBody>
          <a:bodyPr wrap="none" lIns="180000" tIns="180000" rIns="180000" bIns="180000" rtlCol="0">
            <a:noAutofit/>
          </a:bodyPr>
          <a:lstStyle/>
          <a:p>
            <a:pPr algn="just"/>
            <a:r>
              <a:rPr lang="zh-CN" altLang="en-US" sz="2000" dirty="0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信息处理安全</a:t>
            </a:r>
            <a:endParaRPr lang="zh-CN" altLang="en-US" sz="2000" dirty="0">
              <a:solidFill>
                <a:schemeClr val="accent1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42176" y="2052036"/>
            <a:ext cx="3866627" cy="859748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pc="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/>
            <a:endParaRPr lang="zh-CN" altLang="en-US" sz="1600" dirty="0"/>
          </a:p>
        </p:txBody>
      </p:sp>
      <p:sp>
        <p:nvSpPr>
          <p:cNvPr id="35" name="文本框 34"/>
          <p:cNvSpPr txBox="1"/>
          <p:nvPr/>
        </p:nvSpPr>
        <p:spPr>
          <a:xfrm>
            <a:off x="2798035" y="1724307"/>
            <a:ext cx="1410768" cy="578721"/>
          </a:xfrm>
          <a:prstGeom prst="rect">
            <a:avLst/>
          </a:prstGeom>
          <a:noFill/>
          <a:ln>
            <a:noFill/>
          </a:ln>
        </p:spPr>
        <p:txBody>
          <a:bodyPr wrap="none" lIns="180000" tIns="180000" rIns="180000" bIns="180000" rtlCol="0">
            <a:noAutofit/>
          </a:bodyPr>
          <a:lstStyle/>
          <a:p>
            <a:pPr algn="r"/>
            <a:r>
              <a:rPr lang="zh-CN" altLang="en-US" sz="2000" dirty="0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物理安全</a:t>
            </a:r>
            <a:endParaRPr lang="zh-CN" altLang="en-US" sz="2000" dirty="0">
              <a:solidFill>
                <a:schemeClr val="accent1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42176" y="4729627"/>
            <a:ext cx="3866627" cy="859748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pc="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/>
            <a:endParaRPr lang="zh-CN" altLang="en-US" sz="1600" dirty="0"/>
          </a:p>
        </p:txBody>
      </p:sp>
      <p:sp>
        <p:nvSpPr>
          <p:cNvPr id="37" name="文本框 36"/>
          <p:cNvSpPr txBox="1"/>
          <p:nvPr/>
        </p:nvSpPr>
        <p:spPr>
          <a:xfrm>
            <a:off x="2798035" y="4401898"/>
            <a:ext cx="1410768" cy="578721"/>
          </a:xfrm>
          <a:prstGeom prst="rect">
            <a:avLst/>
          </a:prstGeom>
          <a:noFill/>
          <a:ln>
            <a:noFill/>
          </a:ln>
        </p:spPr>
        <p:txBody>
          <a:bodyPr wrap="none" lIns="180000" tIns="180000" rIns="180000" bIns="180000" rtlCol="0">
            <a:noAutofit/>
          </a:bodyPr>
          <a:lstStyle/>
          <a:p>
            <a:pPr algn="r"/>
            <a:r>
              <a:rPr lang="zh-CN" altLang="en-US" sz="2000" dirty="0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传输安全</a:t>
            </a:r>
            <a:endParaRPr lang="zh-CN" altLang="en-US" sz="2000" dirty="0">
              <a:solidFill>
                <a:schemeClr val="accent1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92598" y="0"/>
            <a:ext cx="12192000" cy="6858000"/>
          </a:xfrm>
          <a:prstGeom prst="rect">
            <a:avLst/>
          </a:prstGeom>
          <a:blipFill dpi="0" rotWithShape="1">
            <a:blip r:embed="rId1">
              <a:alphaModFix amt="7000"/>
            </a:blip>
            <a:srcRect/>
            <a:stretch>
              <a:fillRect l="-27143" r="-27143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347241"/>
            <a:ext cx="289367" cy="595405"/>
          </a:xfrm>
          <a:prstGeom prst="rect">
            <a:avLst/>
          </a:prstGeom>
          <a:solidFill>
            <a:srgbClr val="012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0390" y="347241"/>
            <a:ext cx="103042" cy="595405"/>
          </a:xfrm>
          <a:prstGeom prst="rect">
            <a:avLst/>
          </a:prstGeom>
          <a:solidFill>
            <a:srgbClr val="FFD5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455" y="443925"/>
            <a:ext cx="4049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937BE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EPC</a:t>
            </a:r>
            <a:r>
              <a:rPr lang="zh-CN" altLang="en-US" sz="3200" dirty="0">
                <a:solidFill>
                  <a:srgbClr val="0937BE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物联网</a:t>
            </a:r>
            <a:endParaRPr lang="zh-CN" altLang="en-US" sz="3200" dirty="0">
              <a:solidFill>
                <a:srgbClr val="0937BE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60400" y="1028700"/>
            <a:ext cx="108585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682750" y="1802130"/>
            <a:ext cx="7701915" cy="996315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传统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EPC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物联网传输系统使用一个类似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DNS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（域名解析服务）的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ONS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（对象名解析系统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134910" y="1925578"/>
            <a:ext cx="365760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文本框 16"/>
          <p:cNvGrpSpPr/>
          <p:nvPr/>
        </p:nvGrpSpPr>
        <p:grpSpPr>
          <a:xfrm>
            <a:off x="305318" y="1601953"/>
            <a:ext cx="647252" cy="647252"/>
            <a:chOff x="6408770" y="1816398"/>
            <a:chExt cx="647252" cy="647252"/>
          </a:xfrm>
        </p:grpSpPr>
        <p:sp>
          <p:nvSpPr>
            <p:cNvPr id="21" name="文本框 16"/>
            <p:cNvSpPr/>
            <p:nvPr/>
          </p:nvSpPr>
          <p:spPr>
            <a:xfrm>
              <a:off x="6408770" y="1816398"/>
              <a:ext cx="647252" cy="64725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</a:p>
          </p:txBody>
        </p:sp>
        <p:sp>
          <p:nvSpPr>
            <p:cNvPr id="22" name="文本框 16"/>
            <p:cNvSpPr/>
            <p:nvPr/>
          </p:nvSpPr>
          <p:spPr bwMode="auto">
            <a:xfrm>
              <a:off x="6548741" y="1947233"/>
              <a:ext cx="367996" cy="385579"/>
            </a:xfrm>
            <a:custGeom>
              <a:avLst/>
              <a:gdLst>
                <a:gd name="connsiteX0" fmla="*/ 345269 w 578992"/>
                <a:gd name="connsiteY0" fmla="*/ 346719 h 606657"/>
                <a:gd name="connsiteX1" fmla="*/ 527264 w 578992"/>
                <a:gd name="connsiteY1" fmla="*/ 395415 h 606657"/>
                <a:gd name="connsiteX2" fmla="*/ 536965 w 578992"/>
                <a:gd name="connsiteY2" fmla="*/ 431758 h 606657"/>
                <a:gd name="connsiteX3" fmla="*/ 512135 w 578992"/>
                <a:gd name="connsiteY3" fmla="*/ 456550 h 606657"/>
                <a:gd name="connsiteX4" fmla="*/ 572652 w 578992"/>
                <a:gd name="connsiteY4" fmla="*/ 516975 h 606657"/>
                <a:gd name="connsiteX5" fmla="*/ 572652 w 578992"/>
                <a:gd name="connsiteY5" fmla="*/ 547632 h 606657"/>
                <a:gd name="connsiteX6" fmla="*/ 519877 w 578992"/>
                <a:gd name="connsiteY6" fmla="*/ 600326 h 606657"/>
                <a:gd name="connsiteX7" fmla="*/ 489174 w 578992"/>
                <a:gd name="connsiteY7" fmla="*/ 600326 h 606657"/>
                <a:gd name="connsiteX8" fmla="*/ 428657 w 578992"/>
                <a:gd name="connsiteY8" fmla="*/ 539901 h 606657"/>
                <a:gd name="connsiteX9" fmla="*/ 403739 w 578992"/>
                <a:gd name="connsiteY9" fmla="*/ 564782 h 606657"/>
                <a:gd name="connsiteX10" fmla="*/ 366628 w 578992"/>
                <a:gd name="connsiteY10" fmla="*/ 552075 h 606657"/>
                <a:gd name="connsiteX11" fmla="*/ 318659 w 578992"/>
                <a:gd name="connsiteY11" fmla="*/ 373288 h 606657"/>
                <a:gd name="connsiteX12" fmla="*/ 345269 w 578992"/>
                <a:gd name="connsiteY12" fmla="*/ 346719 h 606657"/>
                <a:gd name="connsiteX13" fmla="*/ 233275 w 578992"/>
                <a:gd name="connsiteY13" fmla="*/ 312148 h 606657"/>
                <a:gd name="connsiteX14" fmla="*/ 255262 w 578992"/>
                <a:gd name="connsiteY14" fmla="*/ 334095 h 606657"/>
                <a:gd name="connsiteX15" fmla="*/ 281255 w 578992"/>
                <a:gd name="connsiteY15" fmla="*/ 357464 h 606657"/>
                <a:gd name="connsiteX16" fmla="*/ 289000 w 578992"/>
                <a:gd name="connsiteY16" fmla="*/ 365016 h 606657"/>
                <a:gd name="connsiteX17" fmla="*/ 300127 w 578992"/>
                <a:gd name="connsiteY17" fmla="*/ 416019 h 606657"/>
                <a:gd name="connsiteX18" fmla="*/ 298791 w 578992"/>
                <a:gd name="connsiteY18" fmla="*/ 422416 h 606657"/>
                <a:gd name="connsiteX19" fmla="*/ 260514 w 578992"/>
                <a:gd name="connsiteY19" fmla="*/ 407844 h 606657"/>
                <a:gd name="connsiteX20" fmla="*/ 260514 w 578992"/>
                <a:gd name="connsiteY20" fmla="*/ 398159 h 606657"/>
                <a:gd name="connsiteX21" fmla="*/ 211822 w 578992"/>
                <a:gd name="connsiteY21" fmla="*/ 335339 h 606657"/>
                <a:gd name="connsiteX22" fmla="*/ 233275 w 578992"/>
                <a:gd name="connsiteY22" fmla="*/ 312148 h 606657"/>
                <a:gd name="connsiteX23" fmla="*/ 283295 w 578992"/>
                <a:gd name="connsiteY23" fmla="*/ 133638 h 606657"/>
                <a:gd name="connsiteX24" fmla="*/ 303944 w 578992"/>
                <a:gd name="connsiteY24" fmla="*/ 155858 h 606657"/>
                <a:gd name="connsiteX25" fmla="*/ 303944 w 578992"/>
                <a:gd name="connsiteY25" fmla="*/ 165457 h 606657"/>
                <a:gd name="connsiteX26" fmla="*/ 352630 w 578992"/>
                <a:gd name="connsiteY26" fmla="*/ 228294 h 606657"/>
                <a:gd name="connsiteX27" fmla="*/ 331180 w 578992"/>
                <a:gd name="connsiteY27" fmla="*/ 251580 h 606657"/>
                <a:gd name="connsiteX28" fmla="*/ 309196 w 578992"/>
                <a:gd name="connsiteY28" fmla="*/ 229538 h 606657"/>
                <a:gd name="connsiteX29" fmla="*/ 283206 w 578992"/>
                <a:gd name="connsiteY29" fmla="*/ 206252 h 606657"/>
                <a:gd name="connsiteX30" fmla="*/ 256327 w 578992"/>
                <a:gd name="connsiteY30" fmla="*/ 240648 h 606657"/>
                <a:gd name="connsiteX31" fmla="*/ 282583 w 578992"/>
                <a:gd name="connsiteY31" fmla="*/ 260112 h 606657"/>
                <a:gd name="connsiteX32" fmla="*/ 348625 w 578992"/>
                <a:gd name="connsiteY32" fmla="*/ 307306 h 606657"/>
                <a:gd name="connsiteX33" fmla="*/ 341594 w 578992"/>
                <a:gd name="connsiteY33" fmla="*/ 317083 h 606657"/>
                <a:gd name="connsiteX34" fmla="*/ 316494 w 578992"/>
                <a:gd name="connsiteY34" fmla="*/ 322594 h 606657"/>
                <a:gd name="connsiteX35" fmla="*/ 306792 w 578992"/>
                <a:gd name="connsiteY35" fmla="*/ 319305 h 606657"/>
                <a:gd name="connsiteX36" fmla="*/ 282227 w 578992"/>
                <a:gd name="connsiteY36" fmla="*/ 303485 h 606657"/>
                <a:gd name="connsiteX37" fmla="*/ 211825 w 578992"/>
                <a:gd name="connsiteY37" fmla="*/ 234604 h 606657"/>
                <a:gd name="connsiteX38" fmla="*/ 260510 w 578992"/>
                <a:gd name="connsiteY38" fmla="*/ 166612 h 606657"/>
                <a:gd name="connsiteX39" fmla="*/ 260510 w 578992"/>
                <a:gd name="connsiteY39" fmla="*/ 155236 h 606657"/>
                <a:gd name="connsiteX40" fmla="*/ 283295 w 578992"/>
                <a:gd name="connsiteY40" fmla="*/ 133638 h 606657"/>
                <a:gd name="connsiteX41" fmla="*/ 282248 w 578992"/>
                <a:gd name="connsiteY41" fmla="*/ 0 h 606657"/>
                <a:gd name="connsiteX42" fmla="*/ 551768 w 578992"/>
                <a:gd name="connsiteY42" fmla="*/ 365640 h 606657"/>
                <a:gd name="connsiteX43" fmla="*/ 541888 w 578992"/>
                <a:gd name="connsiteY43" fmla="*/ 369995 h 606657"/>
                <a:gd name="connsiteX44" fmla="*/ 534768 w 578992"/>
                <a:gd name="connsiteY44" fmla="*/ 367507 h 606657"/>
                <a:gd name="connsiteX45" fmla="*/ 487148 w 578992"/>
                <a:gd name="connsiteY45" fmla="*/ 354797 h 606657"/>
                <a:gd name="connsiteX46" fmla="*/ 482163 w 578992"/>
                <a:gd name="connsiteY46" fmla="*/ 345554 h 606657"/>
                <a:gd name="connsiteX47" fmla="*/ 282248 w 578992"/>
                <a:gd name="connsiteY47" fmla="*/ 72257 h 606657"/>
                <a:gd name="connsiteX48" fmla="*/ 72364 w 578992"/>
                <a:gd name="connsiteY48" fmla="*/ 281829 h 606657"/>
                <a:gd name="connsiteX49" fmla="*/ 313134 w 578992"/>
                <a:gd name="connsiteY49" fmla="*/ 489180 h 606657"/>
                <a:gd name="connsiteX50" fmla="*/ 321145 w 578992"/>
                <a:gd name="connsiteY50" fmla="*/ 494423 h 606657"/>
                <a:gd name="connsiteX51" fmla="*/ 336277 w 578992"/>
                <a:gd name="connsiteY51" fmla="*/ 550771 h 606657"/>
                <a:gd name="connsiteX52" fmla="*/ 330580 w 578992"/>
                <a:gd name="connsiteY52" fmla="*/ 559748 h 606657"/>
                <a:gd name="connsiteX53" fmla="*/ 0 w 578992"/>
                <a:gd name="connsiteY53" fmla="*/ 281829 h 606657"/>
                <a:gd name="connsiteX54" fmla="*/ 282248 w 578992"/>
                <a:gd name="connsiteY54" fmla="*/ 0 h 60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78992" h="606657">
                  <a:moveTo>
                    <a:pt x="345269" y="346719"/>
                  </a:moveTo>
                  <a:lnTo>
                    <a:pt x="527264" y="395415"/>
                  </a:lnTo>
                  <a:cubicBezTo>
                    <a:pt x="543372" y="399769"/>
                    <a:pt x="548801" y="419940"/>
                    <a:pt x="536965" y="431758"/>
                  </a:cubicBezTo>
                  <a:lnTo>
                    <a:pt x="512135" y="456550"/>
                  </a:lnTo>
                  <a:lnTo>
                    <a:pt x="572652" y="516975"/>
                  </a:lnTo>
                  <a:cubicBezTo>
                    <a:pt x="581106" y="525506"/>
                    <a:pt x="581106" y="539190"/>
                    <a:pt x="572652" y="547632"/>
                  </a:cubicBezTo>
                  <a:lnTo>
                    <a:pt x="519877" y="600326"/>
                  </a:lnTo>
                  <a:cubicBezTo>
                    <a:pt x="511334" y="608768"/>
                    <a:pt x="497629" y="608768"/>
                    <a:pt x="489174" y="600326"/>
                  </a:cubicBezTo>
                  <a:lnTo>
                    <a:pt x="428657" y="539901"/>
                  </a:lnTo>
                  <a:lnTo>
                    <a:pt x="403739" y="564782"/>
                  </a:lnTo>
                  <a:cubicBezTo>
                    <a:pt x="393148" y="575357"/>
                    <a:pt x="372501" y="574024"/>
                    <a:pt x="366628" y="552075"/>
                  </a:cubicBezTo>
                  <a:cubicBezTo>
                    <a:pt x="366005" y="549854"/>
                    <a:pt x="319015" y="374799"/>
                    <a:pt x="318659" y="373288"/>
                  </a:cubicBezTo>
                  <a:cubicBezTo>
                    <a:pt x="314298" y="357205"/>
                    <a:pt x="329071" y="342454"/>
                    <a:pt x="345269" y="346719"/>
                  </a:cubicBezTo>
                  <a:close/>
                  <a:moveTo>
                    <a:pt x="233275" y="312148"/>
                  </a:moveTo>
                  <a:cubicBezTo>
                    <a:pt x="245470" y="311970"/>
                    <a:pt x="255440" y="321922"/>
                    <a:pt x="255262" y="334095"/>
                  </a:cubicBezTo>
                  <a:cubicBezTo>
                    <a:pt x="255084" y="345646"/>
                    <a:pt x="263986" y="357464"/>
                    <a:pt x="281255" y="357464"/>
                  </a:cubicBezTo>
                  <a:cubicBezTo>
                    <a:pt x="286329" y="357464"/>
                    <a:pt x="289267" y="361195"/>
                    <a:pt x="289000" y="365016"/>
                  </a:cubicBezTo>
                  <a:cubicBezTo>
                    <a:pt x="288465" y="375412"/>
                    <a:pt x="290068" y="378611"/>
                    <a:pt x="300127" y="416019"/>
                  </a:cubicBezTo>
                  <a:cubicBezTo>
                    <a:pt x="300750" y="418240"/>
                    <a:pt x="300305" y="420639"/>
                    <a:pt x="298791" y="422416"/>
                  </a:cubicBezTo>
                  <a:cubicBezTo>
                    <a:pt x="285706" y="437788"/>
                    <a:pt x="260514" y="428458"/>
                    <a:pt x="260514" y="407844"/>
                  </a:cubicBezTo>
                  <a:lnTo>
                    <a:pt x="260514" y="398159"/>
                  </a:lnTo>
                  <a:cubicBezTo>
                    <a:pt x="232919" y="390340"/>
                    <a:pt x="212534" y="365283"/>
                    <a:pt x="211822" y="335339"/>
                  </a:cubicBezTo>
                  <a:cubicBezTo>
                    <a:pt x="211555" y="323077"/>
                    <a:pt x="220902" y="312237"/>
                    <a:pt x="233275" y="312148"/>
                  </a:cubicBezTo>
                  <a:close/>
                  <a:moveTo>
                    <a:pt x="283295" y="133638"/>
                  </a:moveTo>
                  <a:cubicBezTo>
                    <a:pt x="294955" y="134171"/>
                    <a:pt x="303944" y="144215"/>
                    <a:pt x="303944" y="155858"/>
                  </a:cubicBezTo>
                  <a:lnTo>
                    <a:pt x="303944" y="165457"/>
                  </a:lnTo>
                  <a:cubicBezTo>
                    <a:pt x="331536" y="173367"/>
                    <a:pt x="351918" y="198430"/>
                    <a:pt x="352630" y="228294"/>
                  </a:cubicBezTo>
                  <a:cubicBezTo>
                    <a:pt x="352897" y="240648"/>
                    <a:pt x="343552" y="251402"/>
                    <a:pt x="331180" y="251580"/>
                  </a:cubicBezTo>
                  <a:cubicBezTo>
                    <a:pt x="318987" y="251757"/>
                    <a:pt x="309018" y="241803"/>
                    <a:pt x="309196" y="229538"/>
                  </a:cubicBezTo>
                  <a:cubicBezTo>
                    <a:pt x="309374" y="218073"/>
                    <a:pt x="300473" y="206252"/>
                    <a:pt x="283206" y="206252"/>
                  </a:cubicBezTo>
                  <a:cubicBezTo>
                    <a:pt x="265583" y="206252"/>
                    <a:pt x="251076" y="222783"/>
                    <a:pt x="256327" y="240648"/>
                  </a:cubicBezTo>
                  <a:cubicBezTo>
                    <a:pt x="259709" y="252202"/>
                    <a:pt x="270568" y="260112"/>
                    <a:pt x="282583" y="260112"/>
                  </a:cubicBezTo>
                  <a:cubicBezTo>
                    <a:pt x="312845" y="260290"/>
                    <a:pt x="339013" y="280021"/>
                    <a:pt x="348625" y="307306"/>
                  </a:cubicBezTo>
                  <a:cubicBezTo>
                    <a:pt x="350405" y="312106"/>
                    <a:pt x="346756" y="317350"/>
                    <a:pt x="341594" y="317083"/>
                  </a:cubicBezTo>
                  <a:cubicBezTo>
                    <a:pt x="332960" y="316728"/>
                    <a:pt x="324327" y="318594"/>
                    <a:pt x="316494" y="322594"/>
                  </a:cubicBezTo>
                  <a:cubicBezTo>
                    <a:pt x="312934" y="324460"/>
                    <a:pt x="308484" y="322949"/>
                    <a:pt x="306792" y="319305"/>
                  </a:cubicBezTo>
                  <a:cubicBezTo>
                    <a:pt x="302520" y="310062"/>
                    <a:pt x="293086" y="303485"/>
                    <a:pt x="282227" y="303485"/>
                  </a:cubicBezTo>
                  <a:cubicBezTo>
                    <a:pt x="244133" y="303485"/>
                    <a:pt x="212537" y="272555"/>
                    <a:pt x="211825" y="234604"/>
                  </a:cubicBezTo>
                  <a:cubicBezTo>
                    <a:pt x="211202" y="203141"/>
                    <a:pt x="231673" y="176300"/>
                    <a:pt x="260510" y="166612"/>
                  </a:cubicBezTo>
                  <a:lnTo>
                    <a:pt x="260510" y="155236"/>
                  </a:lnTo>
                  <a:cubicBezTo>
                    <a:pt x="260510" y="142970"/>
                    <a:pt x="270835" y="133016"/>
                    <a:pt x="283295" y="133638"/>
                  </a:cubicBezTo>
                  <a:close/>
                  <a:moveTo>
                    <a:pt x="282248" y="0"/>
                  </a:moveTo>
                  <a:cubicBezTo>
                    <a:pt x="471126" y="0"/>
                    <a:pt x="608556" y="183353"/>
                    <a:pt x="551768" y="365640"/>
                  </a:cubicBezTo>
                  <a:cubicBezTo>
                    <a:pt x="550522" y="369729"/>
                    <a:pt x="545894" y="371773"/>
                    <a:pt x="541888" y="369995"/>
                  </a:cubicBezTo>
                  <a:cubicBezTo>
                    <a:pt x="539574" y="369018"/>
                    <a:pt x="537260" y="368218"/>
                    <a:pt x="534768" y="367507"/>
                  </a:cubicBezTo>
                  <a:lnTo>
                    <a:pt x="487148" y="354797"/>
                  </a:lnTo>
                  <a:cubicBezTo>
                    <a:pt x="483142" y="353731"/>
                    <a:pt x="480917" y="349554"/>
                    <a:pt x="482163" y="345554"/>
                  </a:cubicBezTo>
                  <a:cubicBezTo>
                    <a:pt x="525600" y="210372"/>
                    <a:pt x="423773" y="72257"/>
                    <a:pt x="282248" y="72257"/>
                  </a:cubicBezTo>
                  <a:cubicBezTo>
                    <a:pt x="166536" y="72257"/>
                    <a:pt x="72364" y="166289"/>
                    <a:pt x="72364" y="281829"/>
                  </a:cubicBezTo>
                  <a:cubicBezTo>
                    <a:pt x="72364" y="410257"/>
                    <a:pt x="187453" y="507933"/>
                    <a:pt x="313134" y="489180"/>
                  </a:cubicBezTo>
                  <a:cubicBezTo>
                    <a:pt x="316784" y="488646"/>
                    <a:pt x="320255" y="490957"/>
                    <a:pt x="321145" y="494423"/>
                  </a:cubicBezTo>
                  <a:lnTo>
                    <a:pt x="336277" y="550771"/>
                  </a:lnTo>
                  <a:cubicBezTo>
                    <a:pt x="337345" y="554860"/>
                    <a:pt x="334764" y="559037"/>
                    <a:pt x="330580" y="559748"/>
                  </a:cubicBezTo>
                  <a:cubicBezTo>
                    <a:pt x="163332" y="589433"/>
                    <a:pt x="0" y="461006"/>
                    <a:pt x="0" y="281829"/>
                  </a:cubicBezTo>
                  <a:cubicBezTo>
                    <a:pt x="0" y="126472"/>
                    <a:pt x="126571" y="0"/>
                    <a:pt x="28224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683010" y="1328292"/>
            <a:ext cx="3293485" cy="561334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>
              <a:lnSpc>
                <a:spcPct val="150000"/>
              </a:lnSpc>
            </a:pPr>
            <a:endParaRPr lang="zh-CN" altLang="en-US" sz="2000" b="1" spc="100" dirty="0">
              <a:solidFill>
                <a:schemeClr val="accent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82750" y="3611880"/>
            <a:ext cx="7701915" cy="996315"/>
          </a:xfrm>
          <a:prstGeom prst="rect">
            <a:avLst/>
          </a:prstGeom>
          <a:noFill/>
        </p:spPr>
        <p:txBody>
          <a:bodyPr wrap="square" lIns="0" tIns="0" rIns="0" bIns="0" rtlCol="0"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ONS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首先通过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RFID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读取物品的资源标识，发送给本地服务器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L-ONS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。如果本地没有保存该标识的信息，则向根服务器发送查询请求，一级一级向下查询到最终的信息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134910" y="3735229"/>
            <a:ext cx="365760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文本框 16"/>
          <p:cNvGrpSpPr/>
          <p:nvPr/>
        </p:nvGrpSpPr>
        <p:grpSpPr>
          <a:xfrm>
            <a:off x="305318" y="3411604"/>
            <a:ext cx="647252" cy="647252"/>
            <a:chOff x="6408770" y="1816398"/>
            <a:chExt cx="647252" cy="647252"/>
          </a:xfrm>
        </p:grpSpPr>
        <p:sp>
          <p:nvSpPr>
            <p:cNvPr id="28" name="文本框 16"/>
            <p:cNvSpPr/>
            <p:nvPr/>
          </p:nvSpPr>
          <p:spPr>
            <a:xfrm>
              <a:off x="6408770" y="1816398"/>
              <a:ext cx="647252" cy="64725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</a:p>
          </p:txBody>
        </p:sp>
        <p:sp>
          <p:nvSpPr>
            <p:cNvPr id="29" name="文本框 16"/>
            <p:cNvSpPr/>
            <p:nvPr/>
          </p:nvSpPr>
          <p:spPr bwMode="auto">
            <a:xfrm>
              <a:off x="6548741" y="1947233"/>
              <a:ext cx="367996" cy="385579"/>
            </a:xfrm>
            <a:custGeom>
              <a:avLst/>
              <a:gdLst>
                <a:gd name="connsiteX0" fmla="*/ 345269 w 578992"/>
                <a:gd name="connsiteY0" fmla="*/ 346719 h 606657"/>
                <a:gd name="connsiteX1" fmla="*/ 527264 w 578992"/>
                <a:gd name="connsiteY1" fmla="*/ 395415 h 606657"/>
                <a:gd name="connsiteX2" fmla="*/ 536965 w 578992"/>
                <a:gd name="connsiteY2" fmla="*/ 431758 h 606657"/>
                <a:gd name="connsiteX3" fmla="*/ 512135 w 578992"/>
                <a:gd name="connsiteY3" fmla="*/ 456550 h 606657"/>
                <a:gd name="connsiteX4" fmla="*/ 572652 w 578992"/>
                <a:gd name="connsiteY4" fmla="*/ 516975 h 606657"/>
                <a:gd name="connsiteX5" fmla="*/ 572652 w 578992"/>
                <a:gd name="connsiteY5" fmla="*/ 547632 h 606657"/>
                <a:gd name="connsiteX6" fmla="*/ 519877 w 578992"/>
                <a:gd name="connsiteY6" fmla="*/ 600326 h 606657"/>
                <a:gd name="connsiteX7" fmla="*/ 489174 w 578992"/>
                <a:gd name="connsiteY7" fmla="*/ 600326 h 606657"/>
                <a:gd name="connsiteX8" fmla="*/ 428657 w 578992"/>
                <a:gd name="connsiteY8" fmla="*/ 539901 h 606657"/>
                <a:gd name="connsiteX9" fmla="*/ 403739 w 578992"/>
                <a:gd name="connsiteY9" fmla="*/ 564782 h 606657"/>
                <a:gd name="connsiteX10" fmla="*/ 366628 w 578992"/>
                <a:gd name="connsiteY10" fmla="*/ 552075 h 606657"/>
                <a:gd name="connsiteX11" fmla="*/ 318659 w 578992"/>
                <a:gd name="connsiteY11" fmla="*/ 373288 h 606657"/>
                <a:gd name="connsiteX12" fmla="*/ 345269 w 578992"/>
                <a:gd name="connsiteY12" fmla="*/ 346719 h 606657"/>
                <a:gd name="connsiteX13" fmla="*/ 233275 w 578992"/>
                <a:gd name="connsiteY13" fmla="*/ 312148 h 606657"/>
                <a:gd name="connsiteX14" fmla="*/ 255262 w 578992"/>
                <a:gd name="connsiteY14" fmla="*/ 334095 h 606657"/>
                <a:gd name="connsiteX15" fmla="*/ 281255 w 578992"/>
                <a:gd name="connsiteY15" fmla="*/ 357464 h 606657"/>
                <a:gd name="connsiteX16" fmla="*/ 289000 w 578992"/>
                <a:gd name="connsiteY16" fmla="*/ 365016 h 606657"/>
                <a:gd name="connsiteX17" fmla="*/ 300127 w 578992"/>
                <a:gd name="connsiteY17" fmla="*/ 416019 h 606657"/>
                <a:gd name="connsiteX18" fmla="*/ 298791 w 578992"/>
                <a:gd name="connsiteY18" fmla="*/ 422416 h 606657"/>
                <a:gd name="connsiteX19" fmla="*/ 260514 w 578992"/>
                <a:gd name="connsiteY19" fmla="*/ 407844 h 606657"/>
                <a:gd name="connsiteX20" fmla="*/ 260514 w 578992"/>
                <a:gd name="connsiteY20" fmla="*/ 398159 h 606657"/>
                <a:gd name="connsiteX21" fmla="*/ 211822 w 578992"/>
                <a:gd name="connsiteY21" fmla="*/ 335339 h 606657"/>
                <a:gd name="connsiteX22" fmla="*/ 233275 w 578992"/>
                <a:gd name="connsiteY22" fmla="*/ 312148 h 606657"/>
                <a:gd name="connsiteX23" fmla="*/ 283295 w 578992"/>
                <a:gd name="connsiteY23" fmla="*/ 133638 h 606657"/>
                <a:gd name="connsiteX24" fmla="*/ 303944 w 578992"/>
                <a:gd name="connsiteY24" fmla="*/ 155858 h 606657"/>
                <a:gd name="connsiteX25" fmla="*/ 303944 w 578992"/>
                <a:gd name="connsiteY25" fmla="*/ 165457 h 606657"/>
                <a:gd name="connsiteX26" fmla="*/ 352630 w 578992"/>
                <a:gd name="connsiteY26" fmla="*/ 228294 h 606657"/>
                <a:gd name="connsiteX27" fmla="*/ 331180 w 578992"/>
                <a:gd name="connsiteY27" fmla="*/ 251580 h 606657"/>
                <a:gd name="connsiteX28" fmla="*/ 309196 w 578992"/>
                <a:gd name="connsiteY28" fmla="*/ 229538 h 606657"/>
                <a:gd name="connsiteX29" fmla="*/ 283206 w 578992"/>
                <a:gd name="connsiteY29" fmla="*/ 206252 h 606657"/>
                <a:gd name="connsiteX30" fmla="*/ 256327 w 578992"/>
                <a:gd name="connsiteY30" fmla="*/ 240648 h 606657"/>
                <a:gd name="connsiteX31" fmla="*/ 282583 w 578992"/>
                <a:gd name="connsiteY31" fmla="*/ 260112 h 606657"/>
                <a:gd name="connsiteX32" fmla="*/ 348625 w 578992"/>
                <a:gd name="connsiteY32" fmla="*/ 307306 h 606657"/>
                <a:gd name="connsiteX33" fmla="*/ 341594 w 578992"/>
                <a:gd name="connsiteY33" fmla="*/ 317083 h 606657"/>
                <a:gd name="connsiteX34" fmla="*/ 316494 w 578992"/>
                <a:gd name="connsiteY34" fmla="*/ 322594 h 606657"/>
                <a:gd name="connsiteX35" fmla="*/ 306792 w 578992"/>
                <a:gd name="connsiteY35" fmla="*/ 319305 h 606657"/>
                <a:gd name="connsiteX36" fmla="*/ 282227 w 578992"/>
                <a:gd name="connsiteY36" fmla="*/ 303485 h 606657"/>
                <a:gd name="connsiteX37" fmla="*/ 211825 w 578992"/>
                <a:gd name="connsiteY37" fmla="*/ 234604 h 606657"/>
                <a:gd name="connsiteX38" fmla="*/ 260510 w 578992"/>
                <a:gd name="connsiteY38" fmla="*/ 166612 h 606657"/>
                <a:gd name="connsiteX39" fmla="*/ 260510 w 578992"/>
                <a:gd name="connsiteY39" fmla="*/ 155236 h 606657"/>
                <a:gd name="connsiteX40" fmla="*/ 283295 w 578992"/>
                <a:gd name="connsiteY40" fmla="*/ 133638 h 606657"/>
                <a:gd name="connsiteX41" fmla="*/ 282248 w 578992"/>
                <a:gd name="connsiteY41" fmla="*/ 0 h 606657"/>
                <a:gd name="connsiteX42" fmla="*/ 551768 w 578992"/>
                <a:gd name="connsiteY42" fmla="*/ 365640 h 606657"/>
                <a:gd name="connsiteX43" fmla="*/ 541888 w 578992"/>
                <a:gd name="connsiteY43" fmla="*/ 369995 h 606657"/>
                <a:gd name="connsiteX44" fmla="*/ 534768 w 578992"/>
                <a:gd name="connsiteY44" fmla="*/ 367507 h 606657"/>
                <a:gd name="connsiteX45" fmla="*/ 487148 w 578992"/>
                <a:gd name="connsiteY45" fmla="*/ 354797 h 606657"/>
                <a:gd name="connsiteX46" fmla="*/ 482163 w 578992"/>
                <a:gd name="connsiteY46" fmla="*/ 345554 h 606657"/>
                <a:gd name="connsiteX47" fmla="*/ 282248 w 578992"/>
                <a:gd name="connsiteY47" fmla="*/ 72257 h 606657"/>
                <a:gd name="connsiteX48" fmla="*/ 72364 w 578992"/>
                <a:gd name="connsiteY48" fmla="*/ 281829 h 606657"/>
                <a:gd name="connsiteX49" fmla="*/ 313134 w 578992"/>
                <a:gd name="connsiteY49" fmla="*/ 489180 h 606657"/>
                <a:gd name="connsiteX50" fmla="*/ 321145 w 578992"/>
                <a:gd name="connsiteY50" fmla="*/ 494423 h 606657"/>
                <a:gd name="connsiteX51" fmla="*/ 336277 w 578992"/>
                <a:gd name="connsiteY51" fmla="*/ 550771 h 606657"/>
                <a:gd name="connsiteX52" fmla="*/ 330580 w 578992"/>
                <a:gd name="connsiteY52" fmla="*/ 559748 h 606657"/>
                <a:gd name="connsiteX53" fmla="*/ 0 w 578992"/>
                <a:gd name="connsiteY53" fmla="*/ 281829 h 606657"/>
                <a:gd name="connsiteX54" fmla="*/ 282248 w 578992"/>
                <a:gd name="connsiteY54" fmla="*/ 0 h 60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78992" h="606657">
                  <a:moveTo>
                    <a:pt x="345269" y="346719"/>
                  </a:moveTo>
                  <a:lnTo>
                    <a:pt x="527264" y="395415"/>
                  </a:lnTo>
                  <a:cubicBezTo>
                    <a:pt x="543372" y="399769"/>
                    <a:pt x="548801" y="419940"/>
                    <a:pt x="536965" y="431758"/>
                  </a:cubicBezTo>
                  <a:lnTo>
                    <a:pt x="512135" y="456550"/>
                  </a:lnTo>
                  <a:lnTo>
                    <a:pt x="572652" y="516975"/>
                  </a:lnTo>
                  <a:cubicBezTo>
                    <a:pt x="581106" y="525506"/>
                    <a:pt x="581106" y="539190"/>
                    <a:pt x="572652" y="547632"/>
                  </a:cubicBezTo>
                  <a:lnTo>
                    <a:pt x="519877" y="600326"/>
                  </a:lnTo>
                  <a:cubicBezTo>
                    <a:pt x="511334" y="608768"/>
                    <a:pt x="497629" y="608768"/>
                    <a:pt x="489174" y="600326"/>
                  </a:cubicBezTo>
                  <a:lnTo>
                    <a:pt x="428657" y="539901"/>
                  </a:lnTo>
                  <a:lnTo>
                    <a:pt x="403739" y="564782"/>
                  </a:lnTo>
                  <a:cubicBezTo>
                    <a:pt x="393148" y="575357"/>
                    <a:pt x="372501" y="574024"/>
                    <a:pt x="366628" y="552075"/>
                  </a:cubicBezTo>
                  <a:cubicBezTo>
                    <a:pt x="366005" y="549854"/>
                    <a:pt x="319015" y="374799"/>
                    <a:pt x="318659" y="373288"/>
                  </a:cubicBezTo>
                  <a:cubicBezTo>
                    <a:pt x="314298" y="357205"/>
                    <a:pt x="329071" y="342454"/>
                    <a:pt x="345269" y="346719"/>
                  </a:cubicBezTo>
                  <a:close/>
                  <a:moveTo>
                    <a:pt x="233275" y="312148"/>
                  </a:moveTo>
                  <a:cubicBezTo>
                    <a:pt x="245470" y="311970"/>
                    <a:pt x="255440" y="321922"/>
                    <a:pt x="255262" y="334095"/>
                  </a:cubicBezTo>
                  <a:cubicBezTo>
                    <a:pt x="255084" y="345646"/>
                    <a:pt x="263986" y="357464"/>
                    <a:pt x="281255" y="357464"/>
                  </a:cubicBezTo>
                  <a:cubicBezTo>
                    <a:pt x="286329" y="357464"/>
                    <a:pt x="289267" y="361195"/>
                    <a:pt x="289000" y="365016"/>
                  </a:cubicBezTo>
                  <a:cubicBezTo>
                    <a:pt x="288465" y="375412"/>
                    <a:pt x="290068" y="378611"/>
                    <a:pt x="300127" y="416019"/>
                  </a:cubicBezTo>
                  <a:cubicBezTo>
                    <a:pt x="300750" y="418240"/>
                    <a:pt x="300305" y="420639"/>
                    <a:pt x="298791" y="422416"/>
                  </a:cubicBezTo>
                  <a:cubicBezTo>
                    <a:pt x="285706" y="437788"/>
                    <a:pt x="260514" y="428458"/>
                    <a:pt x="260514" y="407844"/>
                  </a:cubicBezTo>
                  <a:lnTo>
                    <a:pt x="260514" y="398159"/>
                  </a:lnTo>
                  <a:cubicBezTo>
                    <a:pt x="232919" y="390340"/>
                    <a:pt x="212534" y="365283"/>
                    <a:pt x="211822" y="335339"/>
                  </a:cubicBezTo>
                  <a:cubicBezTo>
                    <a:pt x="211555" y="323077"/>
                    <a:pt x="220902" y="312237"/>
                    <a:pt x="233275" y="312148"/>
                  </a:cubicBezTo>
                  <a:close/>
                  <a:moveTo>
                    <a:pt x="283295" y="133638"/>
                  </a:moveTo>
                  <a:cubicBezTo>
                    <a:pt x="294955" y="134171"/>
                    <a:pt x="303944" y="144215"/>
                    <a:pt x="303944" y="155858"/>
                  </a:cubicBezTo>
                  <a:lnTo>
                    <a:pt x="303944" y="165457"/>
                  </a:lnTo>
                  <a:cubicBezTo>
                    <a:pt x="331536" y="173367"/>
                    <a:pt x="351918" y="198430"/>
                    <a:pt x="352630" y="228294"/>
                  </a:cubicBezTo>
                  <a:cubicBezTo>
                    <a:pt x="352897" y="240648"/>
                    <a:pt x="343552" y="251402"/>
                    <a:pt x="331180" y="251580"/>
                  </a:cubicBezTo>
                  <a:cubicBezTo>
                    <a:pt x="318987" y="251757"/>
                    <a:pt x="309018" y="241803"/>
                    <a:pt x="309196" y="229538"/>
                  </a:cubicBezTo>
                  <a:cubicBezTo>
                    <a:pt x="309374" y="218073"/>
                    <a:pt x="300473" y="206252"/>
                    <a:pt x="283206" y="206252"/>
                  </a:cubicBezTo>
                  <a:cubicBezTo>
                    <a:pt x="265583" y="206252"/>
                    <a:pt x="251076" y="222783"/>
                    <a:pt x="256327" y="240648"/>
                  </a:cubicBezTo>
                  <a:cubicBezTo>
                    <a:pt x="259709" y="252202"/>
                    <a:pt x="270568" y="260112"/>
                    <a:pt x="282583" y="260112"/>
                  </a:cubicBezTo>
                  <a:cubicBezTo>
                    <a:pt x="312845" y="260290"/>
                    <a:pt x="339013" y="280021"/>
                    <a:pt x="348625" y="307306"/>
                  </a:cubicBezTo>
                  <a:cubicBezTo>
                    <a:pt x="350405" y="312106"/>
                    <a:pt x="346756" y="317350"/>
                    <a:pt x="341594" y="317083"/>
                  </a:cubicBezTo>
                  <a:cubicBezTo>
                    <a:pt x="332960" y="316728"/>
                    <a:pt x="324327" y="318594"/>
                    <a:pt x="316494" y="322594"/>
                  </a:cubicBezTo>
                  <a:cubicBezTo>
                    <a:pt x="312934" y="324460"/>
                    <a:pt x="308484" y="322949"/>
                    <a:pt x="306792" y="319305"/>
                  </a:cubicBezTo>
                  <a:cubicBezTo>
                    <a:pt x="302520" y="310062"/>
                    <a:pt x="293086" y="303485"/>
                    <a:pt x="282227" y="303485"/>
                  </a:cubicBezTo>
                  <a:cubicBezTo>
                    <a:pt x="244133" y="303485"/>
                    <a:pt x="212537" y="272555"/>
                    <a:pt x="211825" y="234604"/>
                  </a:cubicBezTo>
                  <a:cubicBezTo>
                    <a:pt x="211202" y="203141"/>
                    <a:pt x="231673" y="176300"/>
                    <a:pt x="260510" y="166612"/>
                  </a:cubicBezTo>
                  <a:lnTo>
                    <a:pt x="260510" y="155236"/>
                  </a:lnTo>
                  <a:cubicBezTo>
                    <a:pt x="260510" y="142970"/>
                    <a:pt x="270835" y="133016"/>
                    <a:pt x="283295" y="133638"/>
                  </a:cubicBezTo>
                  <a:close/>
                  <a:moveTo>
                    <a:pt x="282248" y="0"/>
                  </a:moveTo>
                  <a:cubicBezTo>
                    <a:pt x="471126" y="0"/>
                    <a:pt x="608556" y="183353"/>
                    <a:pt x="551768" y="365640"/>
                  </a:cubicBezTo>
                  <a:cubicBezTo>
                    <a:pt x="550522" y="369729"/>
                    <a:pt x="545894" y="371773"/>
                    <a:pt x="541888" y="369995"/>
                  </a:cubicBezTo>
                  <a:cubicBezTo>
                    <a:pt x="539574" y="369018"/>
                    <a:pt x="537260" y="368218"/>
                    <a:pt x="534768" y="367507"/>
                  </a:cubicBezTo>
                  <a:lnTo>
                    <a:pt x="487148" y="354797"/>
                  </a:lnTo>
                  <a:cubicBezTo>
                    <a:pt x="483142" y="353731"/>
                    <a:pt x="480917" y="349554"/>
                    <a:pt x="482163" y="345554"/>
                  </a:cubicBezTo>
                  <a:cubicBezTo>
                    <a:pt x="525600" y="210372"/>
                    <a:pt x="423773" y="72257"/>
                    <a:pt x="282248" y="72257"/>
                  </a:cubicBezTo>
                  <a:cubicBezTo>
                    <a:pt x="166536" y="72257"/>
                    <a:pt x="72364" y="166289"/>
                    <a:pt x="72364" y="281829"/>
                  </a:cubicBezTo>
                  <a:cubicBezTo>
                    <a:pt x="72364" y="410257"/>
                    <a:pt x="187453" y="507933"/>
                    <a:pt x="313134" y="489180"/>
                  </a:cubicBezTo>
                  <a:cubicBezTo>
                    <a:pt x="316784" y="488646"/>
                    <a:pt x="320255" y="490957"/>
                    <a:pt x="321145" y="494423"/>
                  </a:cubicBezTo>
                  <a:lnTo>
                    <a:pt x="336277" y="550771"/>
                  </a:lnTo>
                  <a:cubicBezTo>
                    <a:pt x="337345" y="554860"/>
                    <a:pt x="334764" y="559037"/>
                    <a:pt x="330580" y="559748"/>
                  </a:cubicBezTo>
                  <a:cubicBezTo>
                    <a:pt x="163332" y="589433"/>
                    <a:pt x="0" y="461006"/>
                    <a:pt x="0" y="281829"/>
                  </a:cubicBezTo>
                  <a:cubicBezTo>
                    <a:pt x="0" y="126472"/>
                    <a:pt x="126571" y="0"/>
                    <a:pt x="28224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682750" y="5420995"/>
            <a:ext cx="7701915" cy="996315"/>
          </a:xfrm>
          <a:prstGeom prst="rect">
            <a:avLst/>
          </a:prstGeom>
          <a:noFill/>
        </p:spPr>
        <p:txBody>
          <a:bodyPr wrap="square" lIns="0" tIns="0" rIns="0" bIns="0" rtlCol="0"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安全问题：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ONS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系统无条件为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L-ONS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提供查询服务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 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、物品的信息以明文的方式在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ONS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间进行传输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134910" y="5544880"/>
            <a:ext cx="365760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文本框 16"/>
          <p:cNvGrpSpPr/>
          <p:nvPr/>
        </p:nvGrpSpPr>
        <p:grpSpPr>
          <a:xfrm>
            <a:off x="305318" y="5221255"/>
            <a:ext cx="647252" cy="647252"/>
            <a:chOff x="6408770" y="1816398"/>
            <a:chExt cx="647252" cy="647252"/>
          </a:xfrm>
        </p:grpSpPr>
        <p:sp>
          <p:nvSpPr>
            <p:cNvPr id="35" name="文本框 16"/>
            <p:cNvSpPr/>
            <p:nvPr/>
          </p:nvSpPr>
          <p:spPr>
            <a:xfrm>
              <a:off x="6408770" y="1816398"/>
              <a:ext cx="647252" cy="64725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</a:p>
          </p:txBody>
        </p:sp>
        <p:sp>
          <p:nvSpPr>
            <p:cNvPr id="36" name="文本框 16"/>
            <p:cNvSpPr/>
            <p:nvPr/>
          </p:nvSpPr>
          <p:spPr bwMode="auto">
            <a:xfrm>
              <a:off x="6548741" y="1947233"/>
              <a:ext cx="367996" cy="385579"/>
            </a:xfrm>
            <a:custGeom>
              <a:avLst/>
              <a:gdLst>
                <a:gd name="connsiteX0" fmla="*/ 345269 w 578992"/>
                <a:gd name="connsiteY0" fmla="*/ 346719 h 606657"/>
                <a:gd name="connsiteX1" fmla="*/ 527264 w 578992"/>
                <a:gd name="connsiteY1" fmla="*/ 395415 h 606657"/>
                <a:gd name="connsiteX2" fmla="*/ 536965 w 578992"/>
                <a:gd name="connsiteY2" fmla="*/ 431758 h 606657"/>
                <a:gd name="connsiteX3" fmla="*/ 512135 w 578992"/>
                <a:gd name="connsiteY3" fmla="*/ 456550 h 606657"/>
                <a:gd name="connsiteX4" fmla="*/ 572652 w 578992"/>
                <a:gd name="connsiteY4" fmla="*/ 516975 h 606657"/>
                <a:gd name="connsiteX5" fmla="*/ 572652 w 578992"/>
                <a:gd name="connsiteY5" fmla="*/ 547632 h 606657"/>
                <a:gd name="connsiteX6" fmla="*/ 519877 w 578992"/>
                <a:gd name="connsiteY6" fmla="*/ 600326 h 606657"/>
                <a:gd name="connsiteX7" fmla="*/ 489174 w 578992"/>
                <a:gd name="connsiteY7" fmla="*/ 600326 h 606657"/>
                <a:gd name="connsiteX8" fmla="*/ 428657 w 578992"/>
                <a:gd name="connsiteY8" fmla="*/ 539901 h 606657"/>
                <a:gd name="connsiteX9" fmla="*/ 403739 w 578992"/>
                <a:gd name="connsiteY9" fmla="*/ 564782 h 606657"/>
                <a:gd name="connsiteX10" fmla="*/ 366628 w 578992"/>
                <a:gd name="connsiteY10" fmla="*/ 552075 h 606657"/>
                <a:gd name="connsiteX11" fmla="*/ 318659 w 578992"/>
                <a:gd name="connsiteY11" fmla="*/ 373288 h 606657"/>
                <a:gd name="connsiteX12" fmla="*/ 345269 w 578992"/>
                <a:gd name="connsiteY12" fmla="*/ 346719 h 606657"/>
                <a:gd name="connsiteX13" fmla="*/ 233275 w 578992"/>
                <a:gd name="connsiteY13" fmla="*/ 312148 h 606657"/>
                <a:gd name="connsiteX14" fmla="*/ 255262 w 578992"/>
                <a:gd name="connsiteY14" fmla="*/ 334095 h 606657"/>
                <a:gd name="connsiteX15" fmla="*/ 281255 w 578992"/>
                <a:gd name="connsiteY15" fmla="*/ 357464 h 606657"/>
                <a:gd name="connsiteX16" fmla="*/ 289000 w 578992"/>
                <a:gd name="connsiteY16" fmla="*/ 365016 h 606657"/>
                <a:gd name="connsiteX17" fmla="*/ 300127 w 578992"/>
                <a:gd name="connsiteY17" fmla="*/ 416019 h 606657"/>
                <a:gd name="connsiteX18" fmla="*/ 298791 w 578992"/>
                <a:gd name="connsiteY18" fmla="*/ 422416 h 606657"/>
                <a:gd name="connsiteX19" fmla="*/ 260514 w 578992"/>
                <a:gd name="connsiteY19" fmla="*/ 407844 h 606657"/>
                <a:gd name="connsiteX20" fmla="*/ 260514 w 578992"/>
                <a:gd name="connsiteY20" fmla="*/ 398159 h 606657"/>
                <a:gd name="connsiteX21" fmla="*/ 211822 w 578992"/>
                <a:gd name="connsiteY21" fmla="*/ 335339 h 606657"/>
                <a:gd name="connsiteX22" fmla="*/ 233275 w 578992"/>
                <a:gd name="connsiteY22" fmla="*/ 312148 h 606657"/>
                <a:gd name="connsiteX23" fmla="*/ 283295 w 578992"/>
                <a:gd name="connsiteY23" fmla="*/ 133638 h 606657"/>
                <a:gd name="connsiteX24" fmla="*/ 303944 w 578992"/>
                <a:gd name="connsiteY24" fmla="*/ 155858 h 606657"/>
                <a:gd name="connsiteX25" fmla="*/ 303944 w 578992"/>
                <a:gd name="connsiteY25" fmla="*/ 165457 h 606657"/>
                <a:gd name="connsiteX26" fmla="*/ 352630 w 578992"/>
                <a:gd name="connsiteY26" fmla="*/ 228294 h 606657"/>
                <a:gd name="connsiteX27" fmla="*/ 331180 w 578992"/>
                <a:gd name="connsiteY27" fmla="*/ 251580 h 606657"/>
                <a:gd name="connsiteX28" fmla="*/ 309196 w 578992"/>
                <a:gd name="connsiteY28" fmla="*/ 229538 h 606657"/>
                <a:gd name="connsiteX29" fmla="*/ 283206 w 578992"/>
                <a:gd name="connsiteY29" fmla="*/ 206252 h 606657"/>
                <a:gd name="connsiteX30" fmla="*/ 256327 w 578992"/>
                <a:gd name="connsiteY30" fmla="*/ 240648 h 606657"/>
                <a:gd name="connsiteX31" fmla="*/ 282583 w 578992"/>
                <a:gd name="connsiteY31" fmla="*/ 260112 h 606657"/>
                <a:gd name="connsiteX32" fmla="*/ 348625 w 578992"/>
                <a:gd name="connsiteY32" fmla="*/ 307306 h 606657"/>
                <a:gd name="connsiteX33" fmla="*/ 341594 w 578992"/>
                <a:gd name="connsiteY33" fmla="*/ 317083 h 606657"/>
                <a:gd name="connsiteX34" fmla="*/ 316494 w 578992"/>
                <a:gd name="connsiteY34" fmla="*/ 322594 h 606657"/>
                <a:gd name="connsiteX35" fmla="*/ 306792 w 578992"/>
                <a:gd name="connsiteY35" fmla="*/ 319305 h 606657"/>
                <a:gd name="connsiteX36" fmla="*/ 282227 w 578992"/>
                <a:gd name="connsiteY36" fmla="*/ 303485 h 606657"/>
                <a:gd name="connsiteX37" fmla="*/ 211825 w 578992"/>
                <a:gd name="connsiteY37" fmla="*/ 234604 h 606657"/>
                <a:gd name="connsiteX38" fmla="*/ 260510 w 578992"/>
                <a:gd name="connsiteY38" fmla="*/ 166612 h 606657"/>
                <a:gd name="connsiteX39" fmla="*/ 260510 w 578992"/>
                <a:gd name="connsiteY39" fmla="*/ 155236 h 606657"/>
                <a:gd name="connsiteX40" fmla="*/ 283295 w 578992"/>
                <a:gd name="connsiteY40" fmla="*/ 133638 h 606657"/>
                <a:gd name="connsiteX41" fmla="*/ 282248 w 578992"/>
                <a:gd name="connsiteY41" fmla="*/ 0 h 606657"/>
                <a:gd name="connsiteX42" fmla="*/ 551768 w 578992"/>
                <a:gd name="connsiteY42" fmla="*/ 365640 h 606657"/>
                <a:gd name="connsiteX43" fmla="*/ 541888 w 578992"/>
                <a:gd name="connsiteY43" fmla="*/ 369995 h 606657"/>
                <a:gd name="connsiteX44" fmla="*/ 534768 w 578992"/>
                <a:gd name="connsiteY44" fmla="*/ 367507 h 606657"/>
                <a:gd name="connsiteX45" fmla="*/ 487148 w 578992"/>
                <a:gd name="connsiteY45" fmla="*/ 354797 h 606657"/>
                <a:gd name="connsiteX46" fmla="*/ 482163 w 578992"/>
                <a:gd name="connsiteY46" fmla="*/ 345554 h 606657"/>
                <a:gd name="connsiteX47" fmla="*/ 282248 w 578992"/>
                <a:gd name="connsiteY47" fmla="*/ 72257 h 606657"/>
                <a:gd name="connsiteX48" fmla="*/ 72364 w 578992"/>
                <a:gd name="connsiteY48" fmla="*/ 281829 h 606657"/>
                <a:gd name="connsiteX49" fmla="*/ 313134 w 578992"/>
                <a:gd name="connsiteY49" fmla="*/ 489180 h 606657"/>
                <a:gd name="connsiteX50" fmla="*/ 321145 w 578992"/>
                <a:gd name="connsiteY50" fmla="*/ 494423 h 606657"/>
                <a:gd name="connsiteX51" fmla="*/ 336277 w 578992"/>
                <a:gd name="connsiteY51" fmla="*/ 550771 h 606657"/>
                <a:gd name="connsiteX52" fmla="*/ 330580 w 578992"/>
                <a:gd name="connsiteY52" fmla="*/ 559748 h 606657"/>
                <a:gd name="connsiteX53" fmla="*/ 0 w 578992"/>
                <a:gd name="connsiteY53" fmla="*/ 281829 h 606657"/>
                <a:gd name="connsiteX54" fmla="*/ 282248 w 578992"/>
                <a:gd name="connsiteY54" fmla="*/ 0 h 60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78992" h="606657">
                  <a:moveTo>
                    <a:pt x="345269" y="346719"/>
                  </a:moveTo>
                  <a:lnTo>
                    <a:pt x="527264" y="395415"/>
                  </a:lnTo>
                  <a:cubicBezTo>
                    <a:pt x="543372" y="399769"/>
                    <a:pt x="548801" y="419940"/>
                    <a:pt x="536965" y="431758"/>
                  </a:cubicBezTo>
                  <a:lnTo>
                    <a:pt x="512135" y="456550"/>
                  </a:lnTo>
                  <a:lnTo>
                    <a:pt x="572652" y="516975"/>
                  </a:lnTo>
                  <a:cubicBezTo>
                    <a:pt x="581106" y="525506"/>
                    <a:pt x="581106" y="539190"/>
                    <a:pt x="572652" y="547632"/>
                  </a:cubicBezTo>
                  <a:lnTo>
                    <a:pt x="519877" y="600326"/>
                  </a:lnTo>
                  <a:cubicBezTo>
                    <a:pt x="511334" y="608768"/>
                    <a:pt x="497629" y="608768"/>
                    <a:pt x="489174" y="600326"/>
                  </a:cubicBezTo>
                  <a:lnTo>
                    <a:pt x="428657" y="539901"/>
                  </a:lnTo>
                  <a:lnTo>
                    <a:pt x="403739" y="564782"/>
                  </a:lnTo>
                  <a:cubicBezTo>
                    <a:pt x="393148" y="575357"/>
                    <a:pt x="372501" y="574024"/>
                    <a:pt x="366628" y="552075"/>
                  </a:cubicBezTo>
                  <a:cubicBezTo>
                    <a:pt x="366005" y="549854"/>
                    <a:pt x="319015" y="374799"/>
                    <a:pt x="318659" y="373288"/>
                  </a:cubicBezTo>
                  <a:cubicBezTo>
                    <a:pt x="314298" y="357205"/>
                    <a:pt x="329071" y="342454"/>
                    <a:pt x="345269" y="346719"/>
                  </a:cubicBezTo>
                  <a:close/>
                  <a:moveTo>
                    <a:pt x="233275" y="312148"/>
                  </a:moveTo>
                  <a:cubicBezTo>
                    <a:pt x="245470" y="311970"/>
                    <a:pt x="255440" y="321922"/>
                    <a:pt x="255262" y="334095"/>
                  </a:cubicBezTo>
                  <a:cubicBezTo>
                    <a:pt x="255084" y="345646"/>
                    <a:pt x="263986" y="357464"/>
                    <a:pt x="281255" y="357464"/>
                  </a:cubicBezTo>
                  <a:cubicBezTo>
                    <a:pt x="286329" y="357464"/>
                    <a:pt x="289267" y="361195"/>
                    <a:pt x="289000" y="365016"/>
                  </a:cubicBezTo>
                  <a:cubicBezTo>
                    <a:pt x="288465" y="375412"/>
                    <a:pt x="290068" y="378611"/>
                    <a:pt x="300127" y="416019"/>
                  </a:cubicBezTo>
                  <a:cubicBezTo>
                    <a:pt x="300750" y="418240"/>
                    <a:pt x="300305" y="420639"/>
                    <a:pt x="298791" y="422416"/>
                  </a:cubicBezTo>
                  <a:cubicBezTo>
                    <a:pt x="285706" y="437788"/>
                    <a:pt x="260514" y="428458"/>
                    <a:pt x="260514" y="407844"/>
                  </a:cubicBezTo>
                  <a:lnTo>
                    <a:pt x="260514" y="398159"/>
                  </a:lnTo>
                  <a:cubicBezTo>
                    <a:pt x="232919" y="390340"/>
                    <a:pt x="212534" y="365283"/>
                    <a:pt x="211822" y="335339"/>
                  </a:cubicBezTo>
                  <a:cubicBezTo>
                    <a:pt x="211555" y="323077"/>
                    <a:pt x="220902" y="312237"/>
                    <a:pt x="233275" y="312148"/>
                  </a:cubicBezTo>
                  <a:close/>
                  <a:moveTo>
                    <a:pt x="283295" y="133638"/>
                  </a:moveTo>
                  <a:cubicBezTo>
                    <a:pt x="294955" y="134171"/>
                    <a:pt x="303944" y="144215"/>
                    <a:pt x="303944" y="155858"/>
                  </a:cubicBezTo>
                  <a:lnTo>
                    <a:pt x="303944" y="165457"/>
                  </a:lnTo>
                  <a:cubicBezTo>
                    <a:pt x="331536" y="173367"/>
                    <a:pt x="351918" y="198430"/>
                    <a:pt x="352630" y="228294"/>
                  </a:cubicBezTo>
                  <a:cubicBezTo>
                    <a:pt x="352897" y="240648"/>
                    <a:pt x="343552" y="251402"/>
                    <a:pt x="331180" y="251580"/>
                  </a:cubicBezTo>
                  <a:cubicBezTo>
                    <a:pt x="318987" y="251757"/>
                    <a:pt x="309018" y="241803"/>
                    <a:pt x="309196" y="229538"/>
                  </a:cubicBezTo>
                  <a:cubicBezTo>
                    <a:pt x="309374" y="218073"/>
                    <a:pt x="300473" y="206252"/>
                    <a:pt x="283206" y="206252"/>
                  </a:cubicBezTo>
                  <a:cubicBezTo>
                    <a:pt x="265583" y="206252"/>
                    <a:pt x="251076" y="222783"/>
                    <a:pt x="256327" y="240648"/>
                  </a:cubicBezTo>
                  <a:cubicBezTo>
                    <a:pt x="259709" y="252202"/>
                    <a:pt x="270568" y="260112"/>
                    <a:pt x="282583" y="260112"/>
                  </a:cubicBezTo>
                  <a:cubicBezTo>
                    <a:pt x="312845" y="260290"/>
                    <a:pt x="339013" y="280021"/>
                    <a:pt x="348625" y="307306"/>
                  </a:cubicBezTo>
                  <a:cubicBezTo>
                    <a:pt x="350405" y="312106"/>
                    <a:pt x="346756" y="317350"/>
                    <a:pt x="341594" y="317083"/>
                  </a:cubicBezTo>
                  <a:cubicBezTo>
                    <a:pt x="332960" y="316728"/>
                    <a:pt x="324327" y="318594"/>
                    <a:pt x="316494" y="322594"/>
                  </a:cubicBezTo>
                  <a:cubicBezTo>
                    <a:pt x="312934" y="324460"/>
                    <a:pt x="308484" y="322949"/>
                    <a:pt x="306792" y="319305"/>
                  </a:cubicBezTo>
                  <a:cubicBezTo>
                    <a:pt x="302520" y="310062"/>
                    <a:pt x="293086" y="303485"/>
                    <a:pt x="282227" y="303485"/>
                  </a:cubicBezTo>
                  <a:cubicBezTo>
                    <a:pt x="244133" y="303485"/>
                    <a:pt x="212537" y="272555"/>
                    <a:pt x="211825" y="234604"/>
                  </a:cubicBezTo>
                  <a:cubicBezTo>
                    <a:pt x="211202" y="203141"/>
                    <a:pt x="231673" y="176300"/>
                    <a:pt x="260510" y="166612"/>
                  </a:cubicBezTo>
                  <a:lnTo>
                    <a:pt x="260510" y="155236"/>
                  </a:lnTo>
                  <a:cubicBezTo>
                    <a:pt x="260510" y="142970"/>
                    <a:pt x="270835" y="133016"/>
                    <a:pt x="283295" y="133638"/>
                  </a:cubicBezTo>
                  <a:close/>
                  <a:moveTo>
                    <a:pt x="282248" y="0"/>
                  </a:moveTo>
                  <a:cubicBezTo>
                    <a:pt x="471126" y="0"/>
                    <a:pt x="608556" y="183353"/>
                    <a:pt x="551768" y="365640"/>
                  </a:cubicBezTo>
                  <a:cubicBezTo>
                    <a:pt x="550522" y="369729"/>
                    <a:pt x="545894" y="371773"/>
                    <a:pt x="541888" y="369995"/>
                  </a:cubicBezTo>
                  <a:cubicBezTo>
                    <a:pt x="539574" y="369018"/>
                    <a:pt x="537260" y="368218"/>
                    <a:pt x="534768" y="367507"/>
                  </a:cubicBezTo>
                  <a:lnTo>
                    <a:pt x="487148" y="354797"/>
                  </a:lnTo>
                  <a:cubicBezTo>
                    <a:pt x="483142" y="353731"/>
                    <a:pt x="480917" y="349554"/>
                    <a:pt x="482163" y="345554"/>
                  </a:cubicBezTo>
                  <a:cubicBezTo>
                    <a:pt x="525600" y="210372"/>
                    <a:pt x="423773" y="72257"/>
                    <a:pt x="282248" y="72257"/>
                  </a:cubicBezTo>
                  <a:cubicBezTo>
                    <a:pt x="166536" y="72257"/>
                    <a:pt x="72364" y="166289"/>
                    <a:pt x="72364" y="281829"/>
                  </a:cubicBezTo>
                  <a:cubicBezTo>
                    <a:pt x="72364" y="410257"/>
                    <a:pt x="187453" y="507933"/>
                    <a:pt x="313134" y="489180"/>
                  </a:cubicBezTo>
                  <a:cubicBezTo>
                    <a:pt x="316784" y="488646"/>
                    <a:pt x="320255" y="490957"/>
                    <a:pt x="321145" y="494423"/>
                  </a:cubicBezTo>
                  <a:lnTo>
                    <a:pt x="336277" y="550771"/>
                  </a:lnTo>
                  <a:cubicBezTo>
                    <a:pt x="337345" y="554860"/>
                    <a:pt x="334764" y="559037"/>
                    <a:pt x="330580" y="559748"/>
                  </a:cubicBezTo>
                  <a:cubicBezTo>
                    <a:pt x="163332" y="589433"/>
                    <a:pt x="0" y="461006"/>
                    <a:pt x="0" y="281829"/>
                  </a:cubicBezTo>
                  <a:cubicBezTo>
                    <a:pt x="0" y="126472"/>
                    <a:pt x="126571" y="0"/>
                    <a:pt x="28224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92598" y="0"/>
            <a:ext cx="12192000" cy="6858000"/>
          </a:xfrm>
          <a:prstGeom prst="rect">
            <a:avLst/>
          </a:prstGeom>
          <a:blipFill dpi="0" rotWithShape="1">
            <a:blip r:embed="rId1">
              <a:alphaModFix amt="7000"/>
            </a:blip>
            <a:srcRect/>
            <a:stretch>
              <a:fillRect l="-27143" r="-27143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347241"/>
            <a:ext cx="289367" cy="595405"/>
          </a:xfrm>
          <a:prstGeom prst="rect">
            <a:avLst/>
          </a:prstGeom>
          <a:solidFill>
            <a:srgbClr val="012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0390" y="347241"/>
            <a:ext cx="103042" cy="595405"/>
          </a:xfrm>
          <a:prstGeom prst="rect">
            <a:avLst/>
          </a:prstGeom>
          <a:solidFill>
            <a:srgbClr val="FFD5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455" y="443925"/>
            <a:ext cx="4049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937BE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安全传输模型</a:t>
            </a:r>
            <a:endParaRPr lang="zh-CN" altLang="en-US" sz="3200" dirty="0">
              <a:solidFill>
                <a:srgbClr val="0937BE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60400" y="1028700"/>
            <a:ext cx="108585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五边形 6"/>
          <p:cNvSpPr/>
          <p:nvPr/>
        </p:nvSpPr>
        <p:spPr>
          <a:xfrm flipV="1">
            <a:off x="498188" y="-1328412"/>
            <a:ext cx="11287412" cy="10749926"/>
          </a:xfrm>
          <a:prstGeom prst="pentagon">
            <a:avLst/>
          </a:prstGeom>
          <a:gradFill>
            <a:gsLst>
              <a:gs pos="86000">
                <a:schemeClr val="accent4">
                  <a:alpha val="0"/>
                </a:schemeClr>
              </a:gs>
              <a:gs pos="14000">
                <a:schemeClr val="accent4">
                  <a:alpha val="0"/>
                </a:schemeClr>
              </a:gs>
              <a:gs pos="0">
                <a:schemeClr val="accent4">
                  <a:alpha val="31000"/>
                </a:schemeClr>
              </a:gs>
              <a:gs pos="100000">
                <a:schemeClr val="accent4">
                  <a:alpha val="31000"/>
                </a:schemeClr>
              </a:gs>
            </a:gsLst>
            <a:lin ang="0" scaled="0"/>
          </a:gradFill>
          <a:ln>
            <a:gradFill>
              <a:gsLst>
                <a:gs pos="0">
                  <a:schemeClr val="accent4"/>
                </a:gs>
                <a:gs pos="89000">
                  <a:schemeClr val="accent4">
                    <a:alpha val="0"/>
                  </a:schemeClr>
                </a:gs>
                <a:gs pos="11000">
                  <a:schemeClr val="accent4">
                    <a:alpha val="0"/>
                  </a:schemeClr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五边形 8"/>
          <p:cNvSpPr/>
          <p:nvPr/>
        </p:nvSpPr>
        <p:spPr>
          <a:xfrm flipV="1">
            <a:off x="4795839" y="2419350"/>
            <a:ext cx="2600322" cy="2476500"/>
          </a:xfrm>
          <a:prstGeom prst="pent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五边形 9"/>
          <p:cNvSpPr/>
          <p:nvPr/>
        </p:nvSpPr>
        <p:spPr>
          <a:xfrm flipV="1">
            <a:off x="4879975" y="2499480"/>
            <a:ext cx="2432050" cy="2316240"/>
          </a:xfrm>
          <a:prstGeom prst="pen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/>
          <p:cNvCxnSpPr>
            <a:stCxn id="10" idx="2"/>
          </p:cNvCxnSpPr>
          <p:nvPr/>
        </p:nvCxnSpPr>
        <p:spPr>
          <a:xfrm>
            <a:off x="5344457" y="2499486"/>
            <a:ext cx="751543" cy="117081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0" idx="0"/>
          </p:cNvCxnSpPr>
          <p:nvPr/>
        </p:nvCxnSpPr>
        <p:spPr>
          <a:xfrm flipV="1">
            <a:off x="6096000" y="3670300"/>
            <a:ext cx="0" cy="114542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5"/>
          </p:cNvCxnSpPr>
          <p:nvPr/>
        </p:nvCxnSpPr>
        <p:spPr>
          <a:xfrm flipH="1" flipV="1">
            <a:off x="6096000" y="3670301"/>
            <a:ext cx="1216022" cy="2606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0" idx="4"/>
          </p:cNvCxnSpPr>
          <p:nvPr/>
        </p:nvCxnSpPr>
        <p:spPr>
          <a:xfrm flipH="1">
            <a:off x="6096001" y="2499486"/>
            <a:ext cx="751542" cy="117081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0" idx="1"/>
          </p:cNvCxnSpPr>
          <p:nvPr/>
        </p:nvCxnSpPr>
        <p:spPr>
          <a:xfrm flipV="1">
            <a:off x="4879978" y="3670301"/>
            <a:ext cx="1216022" cy="2606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五边形 16"/>
          <p:cNvSpPr/>
          <p:nvPr/>
        </p:nvSpPr>
        <p:spPr>
          <a:xfrm flipV="1">
            <a:off x="4707283" y="2335011"/>
            <a:ext cx="2777434" cy="2645178"/>
          </a:xfrm>
          <a:prstGeom prst="pent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283446" y="2170612"/>
            <a:ext cx="2946130" cy="975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根服务器向远端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ONS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系统查询物品信息，将返回结果发送给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L-ONS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717826" y="4017115"/>
            <a:ext cx="3346109" cy="975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根服务器将该临时身份信息拿到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TAS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处进行验证身份的合法性，若合法，则为其提供查询服务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136320" y="4004415"/>
            <a:ext cx="3338486" cy="975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L-ONS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先向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TAS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注册查询服务，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TAS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完成认证后，给予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L-ONS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一个临时的身份信息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05000" y="2170612"/>
            <a:ext cx="2946130" cy="1271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通过引入可信第三方——可信认证服务器(Trusted Authen—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tieation Server，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TAS)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对原有模型进行改进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44902" y="5330295"/>
            <a:ext cx="4902198" cy="68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L-ONS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用拿到的临时身份信息在有效期内向根服务器发出查询请求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molecule_67942"/>
          <p:cNvSpPr>
            <a:spLocks noChangeAspect="1"/>
          </p:cNvSpPr>
          <p:nvPr/>
        </p:nvSpPr>
        <p:spPr bwMode="auto">
          <a:xfrm>
            <a:off x="6722988" y="3270182"/>
            <a:ext cx="211666" cy="266768"/>
          </a:xfrm>
          <a:custGeom>
            <a:avLst/>
            <a:gdLst>
              <a:gd name="T0" fmla="*/ 2824 w 4327"/>
              <a:gd name="T1" fmla="*/ 2848 h 5461"/>
              <a:gd name="T2" fmla="*/ 3243 w 4327"/>
              <a:gd name="T3" fmla="*/ 1789 h 5461"/>
              <a:gd name="T4" fmla="*/ 4066 w 4327"/>
              <a:gd name="T5" fmla="*/ 752 h 5461"/>
              <a:gd name="T6" fmla="*/ 2993 w 4327"/>
              <a:gd name="T7" fmla="*/ 1510 h 5461"/>
              <a:gd name="T8" fmla="*/ 1769 w 4327"/>
              <a:gd name="T9" fmla="*/ 1847 h 5461"/>
              <a:gd name="T10" fmla="*/ 1171 w 4327"/>
              <a:gd name="T11" fmla="*/ 253 h 5461"/>
              <a:gd name="T12" fmla="*/ 254 w 4327"/>
              <a:gd name="T13" fmla="*/ 1171 h 5461"/>
              <a:gd name="T14" fmla="*/ 1467 w 4327"/>
              <a:gd name="T15" fmla="*/ 2068 h 5461"/>
              <a:gd name="T16" fmla="*/ 1527 w 4327"/>
              <a:gd name="T17" fmla="*/ 3163 h 5461"/>
              <a:gd name="T18" fmla="*/ 379 w 4327"/>
              <a:gd name="T19" fmla="*/ 4258 h 5461"/>
              <a:gd name="T20" fmla="*/ 1321 w 4327"/>
              <a:gd name="T21" fmla="*/ 5201 h 5461"/>
              <a:gd name="T22" fmla="*/ 1852 w 4327"/>
              <a:gd name="T23" fmla="*/ 3349 h 5461"/>
              <a:gd name="T24" fmla="*/ 3191 w 4327"/>
              <a:gd name="T25" fmla="*/ 3532 h 5461"/>
              <a:gd name="T26" fmla="*/ 4081 w 4327"/>
              <a:gd name="T27" fmla="*/ 4017 h 5461"/>
              <a:gd name="T28" fmla="*/ 3395 w 4327"/>
              <a:gd name="T29" fmla="*/ 3218 h 5461"/>
              <a:gd name="T30" fmla="*/ 568 w 4327"/>
              <a:gd name="T31" fmla="*/ 4621 h 5461"/>
              <a:gd name="T32" fmla="*/ 422 w 4327"/>
              <a:gd name="T33" fmla="*/ 4638 h 5461"/>
              <a:gd name="T34" fmla="*/ 758 w 4327"/>
              <a:gd name="T35" fmla="*/ 4302 h 5461"/>
              <a:gd name="T36" fmla="*/ 741 w 4327"/>
              <a:gd name="T37" fmla="*/ 4448 h 5461"/>
              <a:gd name="T38" fmla="*/ 651 w 4327"/>
              <a:gd name="T39" fmla="*/ 4531 h 5461"/>
              <a:gd name="T40" fmla="*/ 3223 w 4327"/>
              <a:gd name="T41" fmla="*/ 852 h 5461"/>
              <a:gd name="T42" fmla="*/ 3527 w 4327"/>
              <a:gd name="T43" fmla="*/ 882 h 5461"/>
              <a:gd name="T44" fmla="*/ 3447 w 4327"/>
              <a:gd name="T45" fmla="*/ 978 h 5461"/>
              <a:gd name="T46" fmla="*/ 3349 w 4327"/>
              <a:gd name="T47" fmla="*/ 1075 h 5461"/>
              <a:gd name="T48" fmla="*/ 3254 w 4327"/>
              <a:gd name="T49" fmla="*/ 1155 h 5461"/>
              <a:gd name="T50" fmla="*/ 3223 w 4327"/>
              <a:gd name="T51" fmla="*/ 852 h 5461"/>
              <a:gd name="T52" fmla="*/ 438 w 4327"/>
              <a:gd name="T53" fmla="*/ 606 h 5461"/>
              <a:gd name="T54" fmla="*/ 296 w 4327"/>
              <a:gd name="T55" fmla="*/ 623 h 5461"/>
              <a:gd name="T56" fmla="*/ 623 w 4327"/>
              <a:gd name="T57" fmla="*/ 295 h 5461"/>
              <a:gd name="T58" fmla="*/ 607 w 4327"/>
              <a:gd name="T59" fmla="*/ 438 h 5461"/>
              <a:gd name="T60" fmla="*/ 519 w 4327"/>
              <a:gd name="T61" fmla="*/ 518 h 5461"/>
              <a:gd name="T62" fmla="*/ 1629 w 4327"/>
              <a:gd name="T63" fmla="*/ 2140 h 5461"/>
              <a:gd name="T64" fmla="*/ 1991 w 4327"/>
              <a:gd name="T65" fmla="*/ 2176 h 5461"/>
              <a:gd name="T66" fmla="*/ 1896 w 4327"/>
              <a:gd name="T67" fmla="*/ 2290 h 5461"/>
              <a:gd name="T68" fmla="*/ 1779 w 4327"/>
              <a:gd name="T69" fmla="*/ 2407 h 5461"/>
              <a:gd name="T70" fmla="*/ 1665 w 4327"/>
              <a:gd name="T71" fmla="*/ 2502 h 5461"/>
              <a:gd name="T72" fmla="*/ 1629 w 4327"/>
              <a:gd name="T73" fmla="*/ 2140 h 5461"/>
              <a:gd name="T74" fmla="*/ 3437 w 4327"/>
              <a:gd name="T75" fmla="*/ 3589 h 5461"/>
              <a:gd name="T76" fmla="*/ 3413 w 4327"/>
              <a:gd name="T77" fmla="*/ 3349 h 5461"/>
              <a:gd name="T78" fmla="*/ 3653 w 4327"/>
              <a:gd name="T79" fmla="*/ 3373 h 5461"/>
              <a:gd name="T80" fmla="*/ 3590 w 4327"/>
              <a:gd name="T81" fmla="*/ 3449 h 5461"/>
              <a:gd name="T82" fmla="*/ 3513 w 4327"/>
              <a:gd name="T83" fmla="*/ 3526 h 5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327" h="5461">
                <a:moveTo>
                  <a:pt x="3395" y="3218"/>
                </a:moveTo>
                <a:lnTo>
                  <a:pt x="2824" y="2848"/>
                </a:lnTo>
                <a:cubicBezTo>
                  <a:pt x="2897" y="2639"/>
                  <a:pt x="2881" y="2405"/>
                  <a:pt x="2775" y="2207"/>
                </a:cubicBezTo>
                <a:lnTo>
                  <a:pt x="3243" y="1789"/>
                </a:lnTo>
                <a:cubicBezTo>
                  <a:pt x="3500" y="1950"/>
                  <a:pt x="3843" y="1918"/>
                  <a:pt x="4066" y="1695"/>
                </a:cubicBezTo>
                <a:cubicBezTo>
                  <a:pt x="4327" y="1434"/>
                  <a:pt x="4327" y="1012"/>
                  <a:pt x="4066" y="752"/>
                </a:cubicBezTo>
                <a:cubicBezTo>
                  <a:pt x="3806" y="492"/>
                  <a:pt x="3384" y="492"/>
                  <a:pt x="3124" y="752"/>
                </a:cubicBezTo>
                <a:cubicBezTo>
                  <a:pt x="2919" y="957"/>
                  <a:pt x="2875" y="1262"/>
                  <a:pt x="2993" y="1510"/>
                </a:cubicBezTo>
                <a:lnTo>
                  <a:pt x="2525" y="1929"/>
                </a:lnTo>
                <a:cubicBezTo>
                  <a:pt x="2301" y="1773"/>
                  <a:pt x="2015" y="1746"/>
                  <a:pt x="1769" y="1847"/>
                </a:cubicBezTo>
                <a:lnTo>
                  <a:pt x="1229" y="1104"/>
                </a:lnTo>
                <a:cubicBezTo>
                  <a:pt x="1423" y="850"/>
                  <a:pt x="1404" y="485"/>
                  <a:pt x="1171" y="253"/>
                </a:cubicBezTo>
                <a:cubicBezTo>
                  <a:pt x="918" y="0"/>
                  <a:pt x="507" y="0"/>
                  <a:pt x="254" y="253"/>
                </a:cubicBezTo>
                <a:cubicBezTo>
                  <a:pt x="0" y="506"/>
                  <a:pt x="0" y="917"/>
                  <a:pt x="254" y="1171"/>
                </a:cubicBezTo>
                <a:cubicBezTo>
                  <a:pt x="436" y="1353"/>
                  <a:pt x="699" y="1404"/>
                  <a:pt x="926" y="1325"/>
                </a:cubicBezTo>
                <a:lnTo>
                  <a:pt x="1467" y="2068"/>
                </a:lnTo>
                <a:cubicBezTo>
                  <a:pt x="1200" y="2381"/>
                  <a:pt x="1214" y="2851"/>
                  <a:pt x="1510" y="3147"/>
                </a:cubicBezTo>
                <a:cubicBezTo>
                  <a:pt x="1515" y="3152"/>
                  <a:pt x="1521" y="3158"/>
                  <a:pt x="1527" y="3163"/>
                </a:cubicBezTo>
                <a:lnTo>
                  <a:pt x="1004" y="4081"/>
                </a:lnTo>
                <a:cubicBezTo>
                  <a:pt x="786" y="4030"/>
                  <a:pt x="548" y="4089"/>
                  <a:pt x="379" y="4258"/>
                </a:cubicBezTo>
                <a:cubicBezTo>
                  <a:pt x="118" y="4519"/>
                  <a:pt x="118" y="4941"/>
                  <a:pt x="379" y="5201"/>
                </a:cubicBezTo>
                <a:cubicBezTo>
                  <a:pt x="639" y="5461"/>
                  <a:pt x="1061" y="5461"/>
                  <a:pt x="1321" y="5201"/>
                </a:cubicBezTo>
                <a:cubicBezTo>
                  <a:pt x="1579" y="4944"/>
                  <a:pt x="1581" y="4528"/>
                  <a:pt x="1329" y="4267"/>
                </a:cubicBezTo>
                <a:lnTo>
                  <a:pt x="1852" y="3349"/>
                </a:lnTo>
                <a:cubicBezTo>
                  <a:pt x="2115" y="3424"/>
                  <a:pt x="2409" y="3362"/>
                  <a:pt x="2620" y="3161"/>
                </a:cubicBezTo>
                <a:lnTo>
                  <a:pt x="3191" y="3532"/>
                </a:lnTo>
                <a:cubicBezTo>
                  <a:pt x="3155" y="3701"/>
                  <a:pt x="3202" y="3885"/>
                  <a:pt x="3334" y="4017"/>
                </a:cubicBezTo>
                <a:cubicBezTo>
                  <a:pt x="3540" y="4223"/>
                  <a:pt x="3874" y="4223"/>
                  <a:pt x="4081" y="4017"/>
                </a:cubicBezTo>
                <a:cubicBezTo>
                  <a:pt x="4287" y="3811"/>
                  <a:pt x="4287" y="3476"/>
                  <a:pt x="4081" y="3270"/>
                </a:cubicBezTo>
                <a:cubicBezTo>
                  <a:pt x="3894" y="3083"/>
                  <a:pt x="3601" y="3066"/>
                  <a:pt x="3395" y="3218"/>
                </a:cubicBezTo>
                <a:close/>
                <a:moveTo>
                  <a:pt x="604" y="4582"/>
                </a:moveTo>
                <a:cubicBezTo>
                  <a:pt x="592" y="4596"/>
                  <a:pt x="580" y="4610"/>
                  <a:pt x="568" y="4621"/>
                </a:cubicBezTo>
                <a:cubicBezTo>
                  <a:pt x="553" y="4636"/>
                  <a:pt x="534" y="4654"/>
                  <a:pt x="509" y="4661"/>
                </a:cubicBezTo>
                <a:cubicBezTo>
                  <a:pt x="478" y="4671"/>
                  <a:pt x="446" y="4663"/>
                  <a:pt x="422" y="4638"/>
                </a:cubicBezTo>
                <a:cubicBezTo>
                  <a:pt x="358" y="4575"/>
                  <a:pt x="382" y="4454"/>
                  <a:pt x="478" y="4358"/>
                </a:cubicBezTo>
                <a:cubicBezTo>
                  <a:pt x="574" y="4262"/>
                  <a:pt x="695" y="4238"/>
                  <a:pt x="758" y="4302"/>
                </a:cubicBezTo>
                <a:cubicBezTo>
                  <a:pt x="783" y="4326"/>
                  <a:pt x="791" y="4358"/>
                  <a:pt x="781" y="4389"/>
                </a:cubicBezTo>
                <a:cubicBezTo>
                  <a:pt x="774" y="4414"/>
                  <a:pt x="756" y="4434"/>
                  <a:pt x="741" y="4448"/>
                </a:cubicBezTo>
                <a:cubicBezTo>
                  <a:pt x="730" y="4460"/>
                  <a:pt x="716" y="4472"/>
                  <a:pt x="702" y="4484"/>
                </a:cubicBezTo>
                <a:cubicBezTo>
                  <a:pt x="685" y="4499"/>
                  <a:pt x="668" y="4514"/>
                  <a:pt x="651" y="4531"/>
                </a:cubicBezTo>
                <a:cubicBezTo>
                  <a:pt x="634" y="4548"/>
                  <a:pt x="619" y="4565"/>
                  <a:pt x="604" y="4582"/>
                </a:cubicBezTo>
                <a:close/>
                <a:moveTo>
                  <a:pt x="3223" y="852"/>
                </a:moveTo>
                <a:cubicBezTo>
                  <a:pt x="3319" y="756"/>
                  <a:pt x="3440" y="732"/>
                  <a:pt x="3503" y="795"/>
                </a:cubicBezTo>
                <a:cubicBezTo>
                  <a:pt x="3528" y="820"/>
                  <a:pt x="3536" y="851"/>
                  <a:pt x="3527" y="882"/>
                </a:cubicBezTo>
                <a:cubicBezTo>
                  <a:pt x="3519" y="907"/>
                  <a:pt x="3501" y="927"/>
                  <a:pt x="3487" y="942"/>
                </a:cubicBezTo>
                <a:cubicBezTo>
                  <a:pt x="3475" y="953"/>
                  <a:pt x="3461" y="965"/>
                  <a:pt x="3447" y="978"/>
                </a:cubicBezTo>
                <a:cubicBezTo>
                  <a:pt x="3430" y="993"/>
                  <a:pt x="3413" y="1008"/>
                  <a:pt x="3396" y="1025"/>
                </a:cubicBezTo>
                <a:cubicBezTo>
                  <a:pt x="3379" y="1042"/>
                  <a:pt x="3364" y="1059"/>
                  <a:pt x="3349" y="1075"/>
                </a:cubicBezTo>
                <a:cubicBezTo>
                  <a:pt x="3337" y="1090"/>
                  <a:pt x="3325" y="1103"/>
                  <a:pt x="3313" y="1115"/>
                </a:cubicBezTo>
                <a:cubicBezTo>
                  <a:pt x="3299" y="1130"/>
                  <a:pt x="3279" y="1147"/>
                  <a:pt x="3254" y="1155"/>
                </a:cubicBezTo>
                <a:cubicBezTo>
                  <a:pt x="3223" y="1165"/>
                  <a:pt x="3191" y="1156"/>
                  <a:pt x="3167" y="1132"/>
                </a:cubicBezTo>
                <a:cubicBezTo>
                  <a:pt x="3103" y="1068"/>
                  <a:pt x="3128" y="948"/>
                  <a:pt x="3223" y="852"/>
                </a:cubicBezTo>
                <a:close/>
                <a:moveTo>
                  <a:pt x="474" y="568"/>
                </a:moveTo>
                <a:cubicBezTo>
                  <a:pt x="461" y="582"/>
                  <a:pt x="450" y="595"/>
                  <a:pt x="438" y="606"/>
                </a:cubicBezTo>
                <a:cubicBezTo>
                  <a:pt x="424" y="620"/>
                  <a:pt x="405" y="638"/>
                  <a:pt x="381" y="645"/>
                </a:cubicBezTo>
                <a:cubicBezTo>
                  <a:pt x="350" y="655"/>
                  <a:pt x="319" y="646"/>
                  <a:pt x="296" y="623"/>
                </a:cubicBezTo>
                <a:cubicBezTo>
                  <a:pt x="234" y="561"/>
                  <a:pt x="258" y="444"/>
                  <a:pt x="351" y="350"/>
                </a:cubicBezTo>
                <a:cubicBezTo>
                  <a:pt x="444" y="257"/>
                  <a:pt x="561" y="233"/>
                  <a:pt x="623" y="295"/>
                </a:cubicBezTo>
                <a:cubicBezTo>
                  <a:pt x="647" y="319"/>
                  <a:pt x="655" y="350"/>
                  <a:pt x="646" y="380"/>
                </a:cubicBezTo>
                <a:cubicBezTo>
                  <a:pt x="638" y="404"/>
                  <a:pt x="621" y="423"/>
                  <a:pt x="607" y="438"/>
                </a:cubicBezTo>
                <a:cubicBezTo>
                  <a:pt x="596" y="449"/>
                  <a:pt x="582" y="461"/>
                  <a:pt x="568" y="473"/>
                </a:cubicBezTo>
                <a:cubicBezTo>
                  <a:pt x="552" y="487"/>
                  <a:pt x="536" y="502"/>
                  <a:pt x="519" y="518"/>
                </a:cubicBezTo>
                <a:cubicBezTo>
                  <a:pt x="503" y="535"/>
                  <a:pt x="488" y="552"/>
                  <a:pt x="474" y="568"/>
                </a:cubicBezTo>
                <a:close/>
                <a:moveTo>
                  <a:pt x="1629" y="2140"/>
                </a:moveTo>
                <a:cubicBezTo>
                  <a:pt x="1743" y="2025"/>
                  <a:pt x="1887" y="1996"/>
                  <a:pt x="1963" y="2072"/>
                </a:cubicBezTo>
                <a:cubicBezTo>
                  <a:pt x="1992" y="2101"/>
                  <a:pt x="2002" y="2139"/>
                  <a:pt x="1991" y="2176"/>
                </a:cubicBezTo>
                <a:cubicBezTo>
                  <a:pt x="1982" y="2206"/>
                  <a:pt x="1961" y="2230"/>
                  <a:pt x="1943" y="2247"/>
                </a:cubicBezTo>
                <a:cubicBezTo>
                  <a:pt x="1929" y="2261"/>
                  <a:pt x="1913" y="2275"/>
                  <a:pt x="1896" y="2290"/>
                </a:cubicBezTo>
                <a:cubicBezTo>
                  <a:pt x="1876" y="2308"/>
                  <a:pt x="1855" y="2326"/>
                  <a:pt x="1835" y="2346"/>
                </a:cubicBezTo>
                <a:cubicBezTo>
                  <a:pt x="1815" y="2366"/>
                  <a:pt x="1797" y="2387"/>
                  <a:pt x="1779" y="2407"/>
                </a:cubicBezTo>
                <a:cubicBezTo>
                  <a:pt x="1764" y="2424"/>
                  <a:pt x="1750" y="2440"/>
                  <a:pt x="1736" y="2454"/>
                </a:cubicBezTo>
                <a:cubicBezTo>
                  <a:pt x="1719" y="2472"/>
                  <a:pt x="1695" y="2493"/>
                  <a:pt x="1665" y="2502"/>
                </a:cubicBezTo>
                <a:cubicBezTo>
                  <a:pt x="1628" y="2513"/>
                  <a:pt x="1590" y="2503"/>
                  <a:pt x="1561" y="2474"/>
                </a:cubicBezTo>
                <a:cubicBezTo>
                  <a:pt x="1485" y="2398"/>
                  <a:pt x="1514" y="2254"/>
                  <a:pt x="1629" y="2140"/>
                </a:cubicBezTo>
                <a:close/>
                <a:moveTo>
                  <a:pt x="3484" y="3558"/>
                </a:moveTo>
                <a:cubicBezTo>
                  <a:pt x="3473" y="3569"/>
                  <a:pt x="3457" y="3583"/>
                  <a:pt x="3437" y="3589"/>
                </a:cubicBezTo>
                <a:cubicBezTo>
                  <a:pt x="3413" y="3597"/>
                  <a:pt x="3387" y="3590"/>
                  <a:pt x="3368" y="3571"/>
                </a:cubicBezTo>
                <a:cubicBezTo>
                  <a:pt x="3318" y="3521"/>
                  <a:pt x="3337" y="3425"/>
                  <a:pt x="3413" y="3349"/>
                </a:cubicBezTo>
                <a:cubicBezTo>
                  <a:pt x="3489" y="3273"/>
                  <a:pt x="3584" y="3254"/>
                  <a:pt x="3635" y="3304"/>
                </a:cubicBezTo>
                <a:cubicBezTo>
                  <a:pt x="3654" y="3324"/>
                  <a:pt x="3661" y="3349"/>
                  <a:pt x="3653" y="3373"/>
                </a:cubicBezTo>
                <a:cubicBezTo>
                  <a:pt x="3647" y="3393"/>
                  <a:pt x="3633" y="3409"/>
                  <a:pt x="3621" y="3420"/>
                </a:cubicBezTo>
                <a:cubicBezTo>
                  <a:pt x="3612" y="3430"/>
                  <a:pt x="3601" y="3439"/>
                  <a:pt x="3590" y="3449"/>
                </a:cubicBezTo>
                <a:cubicBezTo>
                  <a:pt x="3577" y="3461"/>
                  <a:pt x="3563" y="3473"/>
                  <a:pt x="3550" y="3486"/>
                </a:cubicBezTo>
                <a:cubicBezTo>
                  <a:pt x="3536" y="3500"/>
                  <a:pt x="3524" y="3513"/>
                  <a:pt x="3513" y="3526"/>
                </a:cubicBezTo>
                <a:cubicBezTo>
                  <a:pt x="3503" y="3538"/>
                  <a:pt x="3493" y="3548"/>
                  <a:pt x="3484" y="35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8" name="test-tube-and-flask_73666"/>
          <p:cNvSpPr>
            <a:spLocks noChangeAspect="1"/>
          </p:cNvSpPr>
          <p:nvPr/>
        </p:nvSpPr>
        <p:spPr bwMode="auto">
          <a:xfrm>
            <a:off x="5957717" y="2783145"/>
            <a:ext cx="266766" cy="239136"/>
          </a:xfrm>
          <a:custGeom>
            <a:avLst/>
            <a:gdLst>
              <a:gd name="T0" fmla="*/ 2762 w 2806"/>
              <a:gd name="T1" fmla="*/ 2207 h 2519"/>
              <a:gd name="T2" fmla="*/ 2166 w 2806"/>
              <a:gd name="T3" fmla="*/ 1299 h 2519"/>
              <a:gd name="T4" fmla="*/ 2166 w 2806"/>
              <a:gd name="T5" fmla="*/ 934 h 2519"/>
              <a:gd name="T6" fmla="*/ 2166 w 2806"/>
              <a:gd name="T7" fmla="*/ 510 h 2519"/>
              <a:gd name="T8" fmla="*/ 2188 w 2806"/>
              <a:gd name="T9" fmla="*/ 510 h 2519"/>
              <a:gd name="T10" fmla="*/ 2255 w 2806"/>
              <a:gd name="T11" fmla="*/ 443 h 2519"/>
              <a:gd name="T12" fmla="*/ 2188 w 2806"/>
              <a:gd name="T13" fmla="*/ 376 h 2519"/>
              <a:gd name="T14" fmla="*/ 2166 w 2806"/>
              <a:gd name="T15" fmla="*/ 376 h 2519"/>
              <a:gd name="T16" fmla="*/ 2166 w 2806"/>
              <a:gd name="T17" fmla="*/ 66 h 2519"/>
              <a:gd name="T18" fmla="*/ 2100 w 2806"/>
              <a:gd name="T19" fmla="*/ 0 h 2519"/>
              <a:gd name="T20" fmla="*/ 1580 w 2806"/>
              <a:gd name="T21" fmla="*/ 0 h 2519"/>
              <a:gd name="T22" fmla="*/ 1514 w 2806"/>
              <a:gd name="T23" fmla="*/ 66 h 2519"/>
              <a:gd name="T24" fmla="*/ 1514 w 2806"/>
              <a:gd name="T25" fmla="*/ 376 h 2519"/>
              <a:gd name="T26" fmla="*/ 1492 w 2806"/>
              <a:gd name="T27" fmla="*/ 376 h 2519"/>
              <a:gd name="T28" fmla="*/ 1425 w 2806"/>
              <a:gd name="T29" fmla="*/ 443 h 2519"/>
              <a:gd name="T30" fmla="*/ 1492 w 2806"/>
              <a:gd name="T31" fmla="*/ 510 h 2519"/>
              <a:gd name="T32" fmla="*/ 1514 w 2806"/>
              <a:gd name="T33" fmla="*/ 510 h 2519"/>
              <a:gd name="T34" fmla="*/ 1514 w 2806"/>
              <a:gd name="T35" fmla="*/ 934 h 2519"/>
              <a:gd name="T36" fmla="*/ 1514 w 2806"/>
              <a:gd name="T37" fmla="*/ 1299 h 2519"/>
              <a:gd name="T38" fmla="*/ 918 w 2806"/>
              <a:gd name="T39" fmla="*/ 2207 h 2519"/>
              <a:gd name="T40" fmla="*/ 909 w 2806"/>
              <a:gd name="T41" fmla="*/ 2413 h 2519"/>
              <a:gd name="T42" fmla="*/ 1087 w 2806"/>
              <a:gd name="T43" fmla="*/ 2519 h 2519"/>
              <a:gd name="T44" fmla="*/ 2593 w 2806"/>
              <a:gd name="T45" fmla="*/ 2519 h 2519"/>
              <a:gd name="T46" fmla="*/ 2771 w 2806"/>
              <a:gd name="T47" fmla="*/ 2413 h 2519"/>
              <a:gd name="T48" fmla="*/ 2762 w 2806"/>
              <a:gd name="T49" fmla="*/ 2207 h 2519"/>
              <a:gd name="T50" fmla="*/ 2033 w 2806"/>
              <a:gd name="T51" fmla="*/ 510 h 2519"/>
              <a:gd name="T52" fmla="*/ 2033 w 2806"/>
              <a:gd name="T53" fmla="*/ 867 h 2519"/>
              <a:gd name="T54" fmla="*/ 1647 w 2806"/>
              <a:gd name="T55" fmla="*/ 867 h 2519"/>
              <a:gd name="T56" fmla="*/ 1647 w 2806"/>
              <a:gd name="T57" fmla="*/ 510 h 2519"/>
              <a:gd name="T58" fmla="*/ 2033 w 2806"/>
              <a:gd name="T59" fmla="*/ 510 h 2519"/>
              <a:gd name="T60" fmla="*/ 705 w 2806"/>
              <a:gd name="T61" fmla="*/ 971 h 2519"/>
              <a:gd name="T62" fmla="*/ 678 w 2806"/>
              <a:gd name="T63" fmla="*/ 971 h 2519"/>
              <a:gd name="T64" fmla="*/ 678 w 2806"/>
              <a:gd name="T65" fmla="*/ 723 h 2519"/>
              <a:gd name="T66" fmla="*/ 611 w 2806"/>
              <a:gd name="T67" fmla="*/ 656 h 2519"/>
              <a:gd name="T68" fmla="*/ 160 w 2806"/>
              <a:gd name="T69" fmla="*/ 656 h 2519"/>
              <a:gd name="T70" fmla="*/ 94 w 2806"/>
              <a:gd name="T71" fmla="*/ 723 h 2519"/>
              <a:gd name="T72" fmla="*/ 94 w 2806"/>
              <a:gd name="T73" fmla="*/ 971 h 2519"/>
              <a:gd name="T74" fmla="*/ 67 w 2806"/>
              <a:gd name="T75" fmla="*/ 971 h 2519"/>
              <a:gd name="T76" fmla="*/ 0 w 2806"/>
              <a:gd name="T77" fmla="*/ 1037 h 2519"/>
              <a:gd name="T78" fmla="*/ 67 w 2806"/>
              <a:gd name="T79" fmla="*/ 1104 h 2519"/>
              <a:gd name="T80" fmla="*/ 91 w 2806"/>
              <a:gd name="T81" fmla="*/ 1104 h 2519"/>
              <a:gd name="T82" fmla="*/ 91 w 2806"/>
              <a:gd name="T83" fmla="*/ 1503 h 2519"/>
              <a:gd name="T84" fmla="*/ 91 w 2806"/>
              <a:gd name="T85" fmla="*/ 2253 h 2519"/>
              <a:gd name="T86" fmla="*/ 357 w 2806"/>
              <a:gd name="T87" fmla="*/ 2519 h 2519"/>
              <a:gd name="T88" fmla="*/ 414 w 2806"/>
              <a:gd name="T89" fmla="*/ 2519 h 2519"/>
              <a:gd name="T90" fmla="*/ 681 w 2806"/>
              <a:gd name="T91" fmla="*/ 2253 h 2519"/>
              <a:gd name="T92" fmla="*/ 681 w 2806"/>
              <a:gd name="T93" fmla="*/ 1503 h 2519"/>
              <a:gd name="T94" fmla="*/ 681 w 2806"/>
              <a:gd name="T95" fmla="*/ 1104 h 2519"/>
              <a:gd name="T96" fmla="*/ 705 w 2806"/>
              <a:gd name="T97" fmla="*/ 1104 h 2519"/>
              <a:gd name="T98" fmla="*/ 771 w 2806"/>
              <a:gd name="T99" fmla="*/ 1037 h 2519"/>
              <a:gd name="T100" fmla="*/ 705 w 2806"/>
              <a:gd name="T101" fmla="*/ 971 h 2519"/>
              <a:gd name="T102" fmla="*/ 547 w 2806"/>
              <a:gd name="T103" fmla="*/ 1436 h 2519"/>
              <a:gd name="T104" fmla="*/ 224 w 2806"/>
              <a:gd name="T105" fmla="*/ 1436 h 2519"/>
              <a:gd name="T106" fmla="*/ 224 w 2806"/>
              <a:gd name="T107" fmla="*/ 1104 h 2519"/>
              <a:gd name="T108" fmla="*/ 547 w 2806"/>
              <a:gd name="T109" fmla="*/ 1104 h 2519"/>
              <a:gd name="T110" fmla="*/ 547 w 2806"/>
              <a:gd name="T111" fmla="*/ 1436 h 2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806" h="2519">
                <a:moveTo>
                  <a:pt x="2762" y="2207"/>
                </a:moveTo>
                <a:lnTo>
                  <a:pt x="2166" y="1299"/>
                </a:lnTo>
                <a:lnTo>
                  <a:pt x="2166" y="934"/>
                </a:lnTo>
                <a:lnTo>
                  <a:pt x="2166" y="510"/>
                </a:lnTo>
                <a:lnTo>
                  <a:pt x="2188" y="510"/>
                </a:lnTo>
                <a:cubicBezTo>
                  <a:pt x="2225" y="510"/>
                  <a:pt x="2255" y="480"/>
                  <a:pt x="2255" y="443"/>
                </a:cubicBezTo>
                <a:cubicBezTo>
                  <a:pt x="2255" y="406"/>
                  <a:pt x="2225" y="376"/>
                  <a:pt x="2188" y="376"/>
                </a:cubicBezTo>
                <a:lnTo>
                  <a:pt x="2166" y="376"/>
                </a:lnTo>
                <a:lnTo>
                  <a:pt x="2166" y="66"/>
                </a:lnTo>
                <a:cubicBezTo>
                  <a:pt x="2166" y="30"/>
                  <a:pt x="2137" y="0"/>
                  <a:pt x="2100" y="0"/>
                </a:cubicBezTo>
                <a:lnTo>
                  <a:pt x="1580" y="0"/>
                </a:lnTo>
                <a:cubicBezTo>
                  <a:pt x="1543" y="0"/>
                  <a:pt x="1514" y="30"/>
                  <a:pt x="1514" y="66"/>
                </a:cubicBezTo>
                <a:lnTo>
                  <a:pt x="1514" y="376"/>
                </a:lnTo>
                <a:lnTo>
                  <a:pt x="1492" y="376"/>
                </a:lnTo>
                <a:cubicBezTo>
                  <a:pt x="1455" y="376"/>
                  <a:pt x="1425" y="406"/>
                  <a:pt x="1425" y="443"/>
                </a:cubicBezTo>
                <a:cubicBezTo>
                  <a:pt x="1425" y="480"/>
                  <a:pt x="1455" y="510"/>
                  <a:pt x="1492" y="510"/>
                </a:cubicBezTo>
                <a:lnTo>
                  <a:pt x="1514" y="510"/>
                </a:lnTo>
                <a:lnTo>
                  <a:pt x="1514" y="934"/>
                </a:lnTo>
                <a:lnTo>
                  <a:pt x="1514" y="1299"/>
                </a:lnTo>
                <a:lnTo>
                  <a:pt x="918" y="2207"/>
                </a:lnTo>
                <a:cubicBezTo>
                  <a:pt x="877" y="2269"/>
                  <a:pt x="874" y="2348"/>
                  <a:pt x="909" y="2413"/>
                </a:cubicBezTo>
                <a:cubicBezTo>
                  <a:pt x="944" y="2479"/>
                  <a:pt x="1012" y="2519"/>
                  <a:pt x="1087" y="2519"/>
                </a:cubicBezTo>
                <a:lnTo>
                  <a:pt x="2593" y="2519"/>
                </a:lnTo>
                <a:cubicBezTo>
                  <a:pt x="2668" y="2519"/>
                  <a:pt x="2735" y="2479"/>
                  <a:pt x="2771" y="2413"/>
                </a:cubicBezTo>
                <a:cubicBezTo>
                  <a:pt x="2806" y="2348"/>
                  <a:pt x="2803" y="2269"/>
                  <a:pt x="2762" y="2207"/>
                </a:cubicBezTo>
                <a:close/>
                <a:moveTo>
                  <a:pt x="2033" y="510"/>
                </a:moveTo>
                <a:lnTo>
                  <a:pt x="2033" y="867"/>
                </a:lnTo>
                <a:lnTo>
                  <a:pt x="1647" y="867"/>
                </a:lnTo>
                <a:lnTo>
                  <a:pt x="1647" y="510"/>
                </a:lnTo>
                <a:lnTo>
                  <a:pt x="2033" y="510"/>
                </a:lnTo>
                <a:close/>
                <a:moveTo>
                  <a:pt x="705" y="971"/>
                </a:moveTo>
                <a:lnTo>
                  <a:pt x="678" y="971"/>
                </a:lnTo>
                <a:lnTo>
                  <a:pt x="678" y="723"/>
                </a:lnTo>
                <a:cubicBezTo>
                  <a:pt x="678" y="686"/>
                  <a:pt x="648" y="656"/>
                  <a:pt x="611" y="656"/>
                </a:cubicBezTo>
                <a:lnTo>
                  <a:pt x="160" y="656"/>
                </a:lnTo>
                <a:cubicBezTo>
                  <a:pt x="123" y="656"/>
                  <a:pt x="94" y="686"/>
                  <a:pt x="94" y="723"/>
                </a:cubicBezTo>
                <a:lnTo>
                  <a:pt x="94" y="971"/>
                </a:lnTo>
                <a:lnTo>
                  <a:pt x="67" y="971"/>
                </a:lnTo>
                <a:cubicBezTo>
                  <a:pt x="30" y="971"/>
                  <a:pt x="0" y="1000"/>
                  <a:pt x="0" y="1037"/>
                </a:cubicBezTo>
                <a:cubicBezTo>
                  <a:pt x="0" y="1074"/>
                  <a:pt x="30" y="1104"/>
                  <a:pt x="67" y="1104"/>
                </a:cubicBezTo>
                <a:lnTo>
                  <a:pt x="91" y="1104"/>
                </a:lnTo>
                <a:lnTo>
                  <a:pt x="91" y="1503"/>
                </a:lnTo>
                <a:lnTo>
                  <a:pt x="91" y="2253"/>
                </a:lnTo>
                <a:cubicBezTo>
                  <a:pt x="91" y="2400"/>
                  <a:pt x="210" y="2519"/>
                  <a:pt x="357" y="2519"/>
                </a:cubicBezTo>
                <a:lnTo>
                  <a:pt x="414" y="2519"/>
                </a:lnTo>
                <a:cubicBezTo>
                  <a:pt x="561" y="2519"/>
                  <a:pt x="681" y="2400"/>
                  <a:pt x="681" y="2253"/>
                </a:cubicBezTo>
                <a:lnTo>
                  <a:pt x="681" y="1503"/>
                </a:lnTo>
                <a:lnTo>
                  <a:pt x="681" y="1104"/>
                </a:lnTo>
                <a:lnTo>
                  <a:pt x="705" y="1104"/>
                </a:lnTo>
                <a:cubicBezTo>
                  <a:pt x="741" y="1104"/>
                  <a:pt x="771" y="1074"/>
                  <a:pt x="771" y="1037"/>
                </a:cubicBezTo>
                <a:cubicBezTo>
                  <a:pt x="771" y="1000"/>
                  <a:pt x="741" y="971"/>
                  <a:pt x="705" y="971"/>
                </a:cubicBezTo>
                <a:close/>
                <a:moveTo>
                  <a:pt x="547" y="1436"/>
                </a:moveTo>
                <a:lnTo>
                  <a:pt x="224" y="1436"/>
                </a:lnTo>
                <a:lnTo>
                  <a:pt x="224" y="1104"/>
                </a:lnTo>
                <a:lnTo>
                  <a:pt x="547" y="1104"/>
                </a:lnTo>
                <a:lnTo>
                  <a:pt x="547" y="1436"/>
                </a:ln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</p:sp>
      <p:sp>
        <p:nvSpPr>
          <p:cNvPr id="29" name="teacher-pointing-blackboard_42912"/>
          <p:cNvSpPr>
            <a:spLocks noChangeAspect="1"/>
          </p:cNvSpPr>
          <p:nvPr/>
        </p:nvSpPr>
        <p:spPr bwMode="auto">
          <a:xfrm>
            <a:off x="6319827" y="4014432"/>
            <a:ext cx="266766" cy="258674"/>
          </a:xfrm>
          <a:custGeom>
            <a:avLst/>
            <a:gdLst>
              <a:gd name="connsiteX0" fmla="*/ 453585 w 598650"/>
              <a:gd name="connsiteY0" fmla="*/ 282542 h 580488"/>
              <a:gd name="connsiteX1" fmla="*/ 549682 w 598650"/>
              <a:gd name="connsiteY1" fmla="*/ 282542 h 580488"/>
              <a:gd name="connsiteX2" fmla="*/ 549682 w 598650"/>
              <a:gd name="connsiteY2" fmla="*/ 318406 h 580488"/>
              <a:gd name="connsiteX3" fmla="*/ 453585 w 598650"/>
              <a:gd name="connsiteY3" fmla="*/ 318406 h 580488"/>
              <a:gd name="connsiteX4" fmla="*/ 416347 w 598650"/>
              <a:gd name="connsiteY4" fmla="*/ 88970 h 580488"/>
              <a:gd name="connsiteX5" fmla="*/ 422090 w 598650"/>
              <a:gd name="connsiteY5" fmla="*/ 99001 h 580488"/>
              <a:gd name="connsiteX6" fmla="*/ 287283 w 598650"/>
              <a:gd name="connsiteY6" fmla="*/ 176299 h 580488"/>
              <a:gd name="connsiteX7" fmla="*/ 284265 w 598650"/>
              <a:gd name="connsiteY7" fmla="*/ 170651 h 580488"/>
              <a:gd name="connsiteX8" fmla="*/ 287136 w 598650"/>
              <a:gd name="connsiteY8" fmla="*/ 176383 h 580488"/>
              <a:gd name="connsiteX9" fmla="*/ 287283 w 598650"/>
              <a:gd name="connsiteY9" fmla="*/ 176299 h 580488"/>
              <a:gd name="connsiteX10" fmla="*/ 295750 w 598650"/>
              <a:gd name="connsiteY10" fmla="*/ 192146 h 580488"/>
              <a:gd name="connsiteX11" fmla="*/ 169410 w 598650"/>
              <a:gd name="connsiteY11" fmla="*/ 256631 h 580488"/>
              <a:gd name="connsiteX12" fmla="*/ 162232 w 598650"/>
              <a:gd name="connsiteY12" fmla="*/ 388467 h 580488"/>
              <a:gd name="connsiteX13" fmla="*/ 157925 w 598650"/>
              <a:gd name="connsiteY13" fmla="*/ 388467 h 580488"/>
              <a:gd name="connsiteX14" fmla="*/ 157925 w 598650"/>
              <a:gd name="connsiteY14" fmla="*/ 405663 h 580488"/>
              <a:gd name="connsiteX15" fmla="*/ 157925 w 598650"/>
              <a:gd name="connsiteY15" fmla="*/ 417127 h 580488"/>
              <a:gd name="connsiteX16" fmla="*/ 157925 w 598650"/>
              <a:gd name="connsiteY16" fmla="*/ 547529 h 580488"/>
              <a:gd name="connsiteX17" fmla="*/ 162232 w 598650"/>
              <a:gd name="connsiteY17" fmla="*/ 547529 h 580488"/>
              <a:gd name="connsiteX18" fmla="*/ 192381 w 598650"/>
              <a:gd name="connsiteY18" fmla="*/ 554694 h 580488"/>
              <a:gd name="connsiteX19" fmla="*/ 192381 w 598650"/>
              <a:gd name="connsiteY19" fmla="*/ 580488 h 580488"/>
              <a:gd name="connsiteX20" fmla="*/ 166539 w 598650"/>
              <a:gd name="connsiteY20" fmla="*/ 580488 h 580488"/>
              <a:gd name="connsiteX21" fmla="*/ 137825 w 598650"/>
              <a:gd name="connsiteY21" fmla="*/ 576189 h 580488"/>
              <a:gd name="connsiteX22" fmla="*/ 137825 w 598650"/>
              <a:gd name="connsiteY22" fmla="*/ 580488 h 580488"/>
              <a:gd name="connsiteX23" fmla="*/ 104805 w 598650"/>
              <a:gd name="connsiteY23" fmla="*/ 580488 h 580488"/>
              <a:gd name="connsiteX24" fmla="*/ 104805 w 598650"/>
              <a:gd name="connsiteY24" fmla="*/ 550395 h 580488"/>
              <a:gd name="connsiteX25" fmla="*/ 104805 w 598650"/>
              <a:gd name="connsiteY25" fmla="*/ 547529 h 580488"/>
              <a:gd name="connsiteX26" fmla="*/ 104805 w 598650"/>
              <a:gd name="connsiteY26" fmla="*/ 417127 h 580488"/>
              <a:gd name="connsiteX27" fmla="*/ 86141 w 598650"/>
              <a:gd name="connsiteY27" fmla="*/ 417127 h 580488"/>
              <a:gd name="connsiteX28" fmla="*/ 86141 w 598650"/>
              <a:gd name="connsiteY28" fmla="*/ 547529 h 580488"/>
              <a:gd name="connsiteX29" fmla="*/ 86141 w 598650"/>
              <a:gd name="connsiteY29" fmla="*/ 550395 h 580488"/>
              <a:gd name="connsiteX30" fmla="*/ 86141 w 598650"/>
              <a:gd name="connsiteY30" fmla="*/ 580488 h 580488"/>
              <a:gd name="connsiteX31" fmla="*/ 54556 w 598650"/>
              <a:gd name="connsiteY31" fmla="*/ 580488 h 580488"/>
              <a:gd name="connsiteX32" fmla="*/ 54556 w 598650"/>
              <a:gd name="connsiteY32" fmla="*/ 576189 h 580488"/>
              <a:gd name="connsiteX33" fmla="*/ 24407 w 598650"/>
              <a:gd name="connsiteY33" fmla="*/ 580488 h 580488"/>
              <a:gd name="connsiteX34" fmla="*/ 0 w 598650"/>
              <a:gd name="connsiteY34" fmla="*/ 580488 h 580488"/>
              <a:gd name="connsiteX35" fmla="*/ 0 w 598650"/>
              <a:gd name="connsiteY35" fmla="*/ 554694 h 580488"/>
              <a:gd name="connsiteX36" fmla="*/ 28714 w 598650"/>
              <a:gd name="connsiteY36" fmla="*/ 547529 h 580488"/>
              <a:gd name="connsiteX37" fmla="*/ 34456 w 598650"/>
              <a:gd name="connsiteY37" fmla="*/ 547529 h 580488"/>
              <a:gd name="connsiteX38" fmla="*/ 34456 w 598650"/>
              <a:gd name="connsiteY38" fmla="*/ 417127 h 580488"/>
              <a:gd name="connsiteX39" fmla="*/ 34456 w 598650"/>
              <a:gd name="connsiteY39" fmla="*/ 405663 h 580488"/>
              <a:gd name="connsiteX40" fmla="*/ 34456 w 598650"/>
              <a:gd name="connsiteY40" fmla="*/ 388467 h 580488"/>
              <a:gd name="connsiteX41" fmla="*/ 30149 w 598650"/>
              <a:gd name="connsiteY41" fmla="*/ 388467 h 580488"/>
              <a:gd name="connsiteX42" fmla="*/ 28714 w 598650"/>
              <a:gd name="connsiteY42" fmla="*/ 361240 h 580488"/>
              <a:gd name="connsiteX43" fmla="*/ 4307 w 598650"/>
              <a:gd name="connsiteY43" fmla="*/ 361240 h 580488"/>
              <a:gd name="connsiteX44" fmla="*/ 7178 w 598650"/>
              <a:gd name="connsiteY44" fmla="*/ 230837 h 580488"/>
              <a:gd name="connsiteX45" fmla="*/ 67477 w 598650"/>
              <a:gd name="connsiteY45" fmla="*/ 219373 h 580488"/>
              <a:gd name="connsiteX46" fmla="*/ 94755 w 598650"/>
              <a:gd name="connsiteY46" fmla="*/ 250899 h 580488"/>
              <a:gd name="connsiteX47" fmla="*/ 122033 w 598650"/>
              <a:gd name="connsiteY47" fmla="*/ 219373 h 580488"/>
              <a:gd name="connsiteX48" fmla="*/ 163668 w 598650"/>
              <a:gd name="connsiteY48" fmla="*/ 219373 h 580488"/>
              <a:gd name="connsiteX49" fmla="*/ 278522 w 598650"/>
              <a:gd name="connsiteY49" fmla="*/ 159187 h 580488"/>
              <a:gd name="connsiteX50" fmla="*/ 281393 w 598650"/>
              <a:gd name="connsiteY50" fmla="*/ 166352 h 580488"/>
              <a:gd name="connsiteX51" fmla="*/ 94832 w 598650"/>
              <a:gd name="connsiteY51" fmla="*/ 61612 h 580488"/>
              <a:gd name="connsiteX52" fmla="*/ 168054 w 598650"/>
              <a:gd name="connsiteY52" fmla="*/ 134719 h 580488"/>
              <a:gd name="connsiteX53" fmla="*/ 94832 w 598650"/>
              <a:gd name="connsiteY53" fmla="*/ 207826 h 580488"/>
              <a:gd name="connsiteX54" fmla="*/ 21610 w 598650"/>
              <a:gd name="connsiteY54" fmla="*/ 134719 h 580488"/>
              <a:gd name="connsiteX55" fmla="*/ 94832 w 598650"/>
              <a:gd name="connsiteY55" fmla="*/ 61612 h 580488"/>
              <a:gd name="connsiteX56" fmla="*/ 56095 w 598650"/>
              <a:gd name="connsiteY56" fmla="*/ 0 h 580488"/>
              <a:gd name="connsiteX57" fmla="*/ 598650 w 598650"/>
              <a:gd name="connsiteY57" fmla="*/ 0 h 580488"/>
              <a:gd name="connsiteX58" fmla="*/ 598650 w 598650"/>
              <a:gd name="connsiteY58" fmla="*/ 364156 h 580488"/>
              <a:gd name="connsiteX59" fmla="*/ 180969 w 598650"/>
              <a:gd name="connsiteY59" fmla="*/ 364156 h 580488"/>
              <a:gd name="connsiteX60" fmla="*/ 182404 w 598650"/>
              <a:gd name="connsiteY60" fmla="*/ 339784 h 580488"/>
              <a:gd name="connsiteX61" fmla="*/ 574249 w 598650"/>
              <a:gd name="connsiteY61" fmla="*/ 339784 h 580488"/>
              <a:gd name="connsiteX62" fmla="*/ 574249 w 598650"/>
              <a:gd name="connsiteY62" fmla="*/ 24372 h 580488"/>
              <a:gd name="connsiteX63" fmla="*/ 80496 w 598650"/>
              <a:gd name="connsiteY63" fmla="*/ 24372 h 580488"/>
              <a:gd name="connsiteX64" fmla="*/ 80496 w 598650"/>
              <a:gd name="connsiteY64" fmla="*/ 48745 h 580488"/>
              <a:gd name="connsiteX65" fmla="*/ 56095 w 598650"/>
              <a:gd name="connsiteY65" fmla="*/ 57347 h 58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98650" h="580488">
                <a:moveTo>
                  <a:pt x="453585" y="282542"/>
                </a:moveTo>
                <a:lnTo>
                  <a:pt x="549682" y="282542"/>
                </a:lnTo>
                <a:lnTo>
                  <a:pt x="549682" y="318406"/>
                </a:lnTo>
                <a:lnTo>
                  <a:pt x="453585" y="318406"/>
                </a:lnTo>
                <a:close/>
                <a:moveTo>
                  <a:pt x="416347" y="88970"/>
                </a:moveTo>
                <a:lnTo>
                  <a:pt x="422090" y="99001"/>
                </a:lnTo>
                <a:lnTo>
                  <a:pt x="287283" y="176299"/>
                </a:lnTo>
                <a:lnTo>
                  <a:pt x="284265" y="170651"/>
                </a:lnTo>
                <a:lnTo>
                  <a:pt x="287136" y="176383"/>
                </a:lnTo>
                <a:lnTo>
                  <a:pt x="287283" y="176299"/>
                </a:lnTo>
                <a:lnTo>
                  <a:pt x="295750" y="192146"/>
                </a:lnTo>
                <a:lnTo>
                  <a:pt x="169410" y="256631"/>
                </a:lnTo>
                <a:lnTo>
                  <a:pt x="162232" y="388467"/>
                </a:lnTo>
                <a:lnTo>
                  <a:pt x="157925" y="388467"/>
                </a:lnTo>
                <a:lnTo>
                  <a:pt x="157925" y="405663"/>
                </a:lnTo>
                <a:lnTo>
                  <a:pt x="157925" y="417127"/>
                </a:lnTo>
                <a:lnTo>
                  <a:pt x="157925" y="547529"/>
                </a:lnTo>
                <a:lnTo>
                  <a:pt x="162232" y="547529"/>
                </a:lnTo>
                <a:lnTo>
                  <a:pt x="192381" y="554694"/>
                </a:lnTo>
                <a:lnTo>
                  <a:pt x="192381" y="580488"/>
                </a:lnTo>
                <a:lnTo>
                  <a:pt x="166539" y="580488"/>
                </a:lnTo>
                <a:lnTo>
                  <a:pt x="137825" y="576189"/>
                </a:lnTo>
                <a:lnTo>
                  <a:pt x="137825" y="580488"/>
                </a:lnTo>
                <a:lnTo>
                  <a:pt x="104805" y="580488"/>
                </a:lnTo>
                <a:lnTo>
                  <a:pt x="104805" y="550395"/>
                </a:lnTo>
                <a:lnTo>
                  <a:pt x="104805" y="547529"/>
                </a:lnTo>
                <a:lnTo>
                  <a:pt x="104805" y="417127"/>
                </a:lnTo>
                <a:lnTo>
                  <a:pt x="86141" y="417127"/>
                </a:lnTo>
                <a:lnTo>
                  <a:pt x="86141" y="547529"/>
                </a:lnTo>
                <a:lnTo>
                  <a:pt x="86141" y="550395"/>
                </a:lnTo>
                <a:lnTo>
                  <a:pt x="86141" y="580488"/>
                </a:lnTo>
                <a:lnTo>
                  <a:pt x="54556" y="580488"/>
                </a:lnTo>
                <a:lnTo>
                  <a:pt x="54556" y="576189"/>
                </a:lnTo>
                <a:lnTo>
                  <a:pt x="24407" y="580488"/>
                </a:lnTo>
                <a:lnTo>
                  <a:pt x="0" y="580488"/>
                </a:lnTo>
                <a:lnTo>
                  <a:pt x="0" y="554694"/>
                </a:lnTo>
                <a:lnTo>
                  <a:pt x="28714" y="547529"/>
                </a:lnTo>
                <a:lnTo>
                  <a:pt x="34456" y="547529"/>
                </a:lnTo>
                <a:lnTo>
                  <a:pt x="34456" y="417127"/>
                </a:lnTo>
                <a:lnTo>
                  <a:pt x="34456" y="405663"/>
                </a:lnTo>
                <a:lnTo>
                  <a:pt x="34456" y="388467"/>
                </a:lnTo>
                <a:lnTo>
                  <a:pt x="30149" y="388467"/>
                </a:lnTo>
                <a:lnTo>
                  <a:pt x="28714" y="361240"/>
                </a:lnTo>
                <a:lnTo>
                  <a:pt x="4307" y="361240"/>
                </a:lnTo>
                <a:lnTo>
                  <a:pt x="7178" y="230837"/>
                </a:lnTo>
                <a:lnTo>
                  <a:pt x="67477" y="219373"/>
                </a:lnTo>
                <a:lnTo>
                  <a:pt x="94755" y="250899"/>
                </a:lnTo>
                <a:lnTo>
                  <a:pt x="122033" y="219373"/>
                </a:lnTo>
                <a:lnTo>
                  <a:pt x="163668" y="219373"/>
                </a:lnTo>
                <a:lnTo>
                  <a:pt x="278522" y="159187"/>
                </a:lnTo>
                <a:lnTo>
                  <a:pt x="281393" y="166352"/>
                </a:lnTo>
                <a:close/>
                <a:moveTo>
                  <a:pt x="94832" y="61612"/>
                </a:moveTo>
                <a:cubicBezTo>
                  <a:pt x="135271" y="61612"/>
                  <a:pt x="168054" y="94343"/>
                  <a:pt x="168054" y="134719"/>
                </a:cubicBezTo>
                <a:cubicBezTo>
                  <a:pt x="168054" y="175095"/>
                  <a:pt x="135271" y="207826"/>
                  <a:pt x="94832" y="207826"/>
                </a:cubicBezTo>
                <a:cubicBezTo>
                  <a:pt x="54393" y="207826"/>
                  <a:pt x="21610" y="175095"/>
                  <a:pt x="21610" y="134719"/>
                </a:cubicBezTo>
                <a:cubicBezTo>
                  <a:pt x="21610" y="94343"/>
                  <a:pt x="54393" y="61612"/>
                  <a:pt x="94832" y="61612"/>
                </a:cubicBezTo>
                <a:close/>
                <a:moveTo>
                  <a:pt x="56095" y="0"/>
                </a:moveTo>
                <a:lnTo>
                  <a:pt x="598650" y="0"/>
                </a:lnTo>
                <a:lnTo>
                  <a:pt x="598650" y="364156"/>
                </a:lnTo>
                <a:lnTo>
                  <a:pt x="180969" y="364156"/>
                </a:lnTo>
                <a:lnTo>
                  <a:pt x="182404" y="339784"/>
                </a:lnTo>
                <a:lnTo>
                  <a:pt x="574249" y="339784"/>
                </a:lnTo>
                <a:lnTo>
                  <a:pt x="574249" y="24372"/>
                </a:lnTo>
                <a:lnTo>
                  <a:pt x="80496" y="24372"/>
                </a:lnTo>
                <a:lnTo>
                  <a:pt x="80496" y="48745"/>
                </a:lnTo>
                <a:lnTo>
                  <a:pt x="56095" y="573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0" name="graduate-student_81832"/>
          <p:cNvSpPr>
            <a:spLocks noChangeAspect="1"/>
          </p:cNvSpPr>
          <p:nvPr/>
        </p:nvSpPr>
        <p:spPr bwMode="auto">
          <a:xfrm>
            <a:off x="5311609" y="3278921"/>
            <a:ext cx="266766" cy="223334"/>
          </a:xfrm>
          <a:custGeom>
            <a:avLst/>
            <a:gdLst>
              <a:gd name="connsiteX0" fmla="*/ 116574 w 608605"/>
              <a:gd name="connsiteY0" fmla="*/ 296339 h 509517"/>
              <a:gd name="connsiteX1" fmla="*/ 166992 w 608605"/>
              <a:gd name="connsiteY1" fmla="*/ 323710 h 509517"/>
              <a:gd name="connsiteX2" fmla="*/ 166992 w 608605"/>
              <a:gd name="connsiteY2" fmla="*/ 421409 h 509517"/>
              <a:gd name="connsiteX3" fmla="*/ 301441 w 608605"/>
              <a:gd name="connsiteY3" fmla="*/ 459169 h 509517"/>
              <a:gd name="connsiteX4" fmla="*/ 435989 w 608605"/>
              <a:gd name="connsiteY4" fmla="*/ 421409 h 509517"/>
              <a:gd name="connsiteX5" fmla="*/ 435989 w 608605"/>
              <a:gd name="connsiteY5" fmla="*/ 323710 h 509517"/>
              <a:gd name="connsiteX6" fmla="*/ 486407 w 608605"/>
              <a:gd name="connsiteY6" fmla="*/ 296339 h 509517"/>
              <a:gd name="connsiteX7" fmla="*/ 486407 w 608605"/>
              <a:gd name="connsiteY7" fmla="*/ 421409 h 509517"/>
              <a:gd name="connsiteX8" fmla="*/ 301441 w 608605"/>
              <a:gd name="connsiteY8" fmla="*/ 509517 h 509517"/>
              <a:gd name="connsiteX9" fmla="*/ 116574 w 608605"/>
              <a:gd name="connsiteY9" fmla="*/ 421409 h 509517"/>
              <a:gd name="connsiteX10" fmla="*/ 301447 w 608605"/>
              <a:gd name="connsiteY10" fmla="*/ 53822 h 509517"/>
              <a:gd name="connsiteX11" fmla="*/ 77938 w 608605"/>
              <a:gd name="connsiteY11" fmla="*/ 175202 h 509517"/>
              <a:gd name="connsiteX12" fmla="*/ 301447 w 608605"/>
              <a:gd name="connsiteY12" fmla="*/ 296582 h 509517"/>
              <a:gd name="connsiteX13" fmla="*/ 524956 w 608605"/>
              <a:gd name="connsiteY13" fmla="*/ 175202 h 509517"/>
              <a:gd name="connsiteX14" fmla="*/ 289441 w 608605"/>
              <a:gd name="connsiteY14" fmla="*/ 3072 h 509517"/>
              <a:gd name="connsiteX15" fmla="*/ 313553 w 608605"/>
              <a:gd name="connsiteY15" fmla="*/ 3072 h 509517"/>
              <a:gd name="connsiteX16" fmla="*/ 589787 w 608605"/>
              <a:gd name="connsiteY16" fmla="*/ 153124 h 509517"/>
              <a:gd name="connsiteX17" fmla="*/ 602994 w 608605"/>
              <a:gd name="connsiteY17" fmla="*/ 175202 h 509517"/>
              <a:gd name="connsiteX18" fmla="*/ 589787 w 608605"/>
              <a:gd name="connsiteY18" fmla="*/ 197280 h 509517"/>
              <a:gd name="connsiteX19" fmla="*/ 567477 w 608605"/>
              <a:gd name="connsiteY19" fmla="*/ 209368 h 509517"/>
              <a:gd name="connsiteX20" fmla="*/ 567477 w 608605"/>
              <a:gd name="connsiteY20" fmla="*/ 299079 h 509517"/>
              <a:gd name="connsiteX21" fmla="*/ 589487 w 608605"/>
              <a:gd name="connsiteY21" fmla="*/ 329849 h 509517"/>
              <a:gd name="connsiteX22" fmla="*/ 577581 w 608605"/>
              <a:gd name="connsiteY22" fmla="*/ 354824 h 509517"/>
              <a:gd name="connsiteX23" fmla="*/ 607396 w 608605"/>
              <a:gd name="connsiteY23" fmla="*/ 449530 h 509517"/>
              <a:gd name="connsiteX24" fmla="*/ 603394 w 608605"/>
              <a:gd name="connsiteY24" fmla="*/ 473407 h 509517"/>
              <a:gd name="connsiteX25" fmla="*/ 581683 w 608605"/>
              <a:gd name="connsiteY25" fmla="*/ 484396 h 509517"/>
              <a:gd name="connsiteX26" fmla="*/ 531459 w 608605"/>
              <a:gd name="connsiteY26" fmla="*/ 484396 h 509517"/>
              <a:gd name="connsiteX27" fmla="*/ 509849 w 608605"/>
              <a:gd name="connsiteY27" fmla="*/ 473407 h 509517"/>
              <a:gd name="connsiteX28" fmla="*/ 505847 w 608605"/>
              <a:gd name="connsiteY28" fmla="*/ 449530 h 509517"/>
              <a:gd name="connsiteX29" fmla="*/ 535561 w 608605"/>
              <a:gd name="connsiteY29" fmla="*/ 354924 h 509517"/>
              <a:gd name="connsiteX30" fmla="*/ 523755 w 608605"/>
              <a:gd name="connsiteY30" fmla="*/ 329849 h 509517"/>
              <a:gd name="connsiteX31" fmla="*/ 545766 w 608605"/>
              <a:gd name="connsiteY31" fmla="*/ 298979 h 509517"/>
              <a:gd name="connsiteX32" fmla="*/ 545766 w 608605"/>
              <a:gd name="connsiteY32" fmla="*/ 221256 h 509517"/>
              <a:gd name="connsiteX33" fmla="*/ 313553 w 608605"/>
              <a:gd name="connsiteY33" fmla="*/ 347332 h 509517"/>
              <a:gd name="connsiteX34" fmla="*/ 301447 w 608605"/>
              <a:gd name="connsiteY34" fmla="*/ 350329 h 509517"/>
              <a:gd name="connsiteX35" fmla="*/ 289441 w 608605"/>
              <a:gd name="connsiteY35" fmla="*/ 347332 h 509517"/>
              <a:gd name="connsiteX36" fmla="*/ 13207 w 608605"/>
              <a:gd name="connsiteY36" fmla="*/ 197280 h 509517"/>
              <a:gd name="connsiteX37" fmla="*/ 0 w 608605"/>
              <a:gd name="connsiteY37" fmla="*/ 175202 h 509517"/>
              <a:gd name="connsiteX38" fmla="*/ 13207 w 608605"/>
              <a:gd name="connsiteY38" fmla="*/ 153124 h 509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8605" h="509517">
                <a:moveTo>
                  <a:pt x="116574" y="296339"/>
                </a:moveTo>
                <a:lnTo>
                  <a:pt x="166992" y="323710"/>
                </a:lnTo>
                <a:lnTo>
                  <a:pt x="166992" y="421409"/>
                </a:lnTo>
                <a:cubicBezTo>
                  <a:pt x="166992" y="431099"/>
                  <a:pt x="213209" y="459169"/>
                  <a:pt x="301441" y="459169"/>
                </a:cubicBezTo>
                <a:cubicBezTo>
                  <a:pt x="389772" y="459169"/>
                  <a:pt x="435989" y="431099"/>
                  <a:pt x="435989" y="421409"/>
                </a:cubicBezTo>
                <a:lnTo>
                  <a:pt x="435989" y="323710"/>
                </a:lnTo>
                <a:lnTo>
                  <a:pt x="486407" y="296339"/>
                </a:lnTo>
                <a:lnTo>
                  <a:pt x="486407" y="421409"/>
                </a:lnTo>
                <a:cubicBezTo>
                  <a:pt x="486407" y="479249"/>
                  <a:pt x="393374" y="509517"/>
                  <a:pt x="301441" y="509517"/>
                </a:cubicBezTo>
                <a:cubicBezTo>
                  <a:pt x="209608" y="509517"/>
                  <a:pt x="116574" y="479249"/>
                  <a:pt x="116574" y="421409"/>
                </a:cubicBezTo>
                <a:close/>
                <a:moveTo>
                  <a:pt x="301447" y="53822"/>
                </a:moveTo>
                <a:lnTo>
                  <a:pt x="77938" y="175202"/>
                </a:lnTo>
                <a:lnTo>
                  <a:pt x="301447" y="296582"/>
                </a:lnTo>
                <a:lnTo>
                  <a:pt x="524956" y="175202"/>
                </a:lnTo>
                <a:close/>
                <a:moveTo>
                  <a:pt x="289441" y="3072"/>
                </a:moveTo>
                <a:cubicBezTo>
                  <a:pt x="296945" y="-1024"/>
                  <a:pt x="306049" y="-1024"/>
                  <a:pt x="313553" y="3072"/>
                </a:cubicBezTo>
                <a:lnTo>
                  <a:pt x="589787" y="153124"/>
                </a:lnTo>
                <a:cubicBezTo>
                  <a:pt x="597891" y="157519"/>
                  <a:pt x="602994" y="166011"/>
                  <a:pt x="602994" y="175202"/>
                </a:cubicBezTo>
                <a:cubicBezTo>
                  <a:pt x="602994" y="184393"/>
                  <a:pt x="597891" y="192884"/>
                  <a:pt x="589787" y="197280"/>
                </a:cubicBezTo>
                <a:lnTo>
                  <a:pt x="567477" y="209368"/>
                </a:lnTo>
                <a:lnTo>
                  <a:pt x="567477" y="299079"/>
                </a:lnTo>
                <a:cubicBezTo>
                  <a:pt x="580283" y="303575"/>
                  <a:pt x="589487" y="315563"/>
                  <a:pt x="589487" y="329849"/>
                </a:cubicBezTo>
                <a:cubicBezTo>
                  <a:pt x="589487" y="339939"/>
                  <a:pt x="584785" y="348830"/>
                  <a:pt x="577581" y="354824"/>
                </a:cubicBezTo>
                <a:lnTo>
                  <a:pt x="607396" y="449530"/>
                </a:lnTo>
                <a:cubicBezTo>
                  <a:pt x="609897" y="457722"/>
                  <a:pt x="608497" y="466514"/>
                  <a:pt x="603394" y="473407"/>
                </a:cubicBezTo>
                <a:cubicBezTo>
                  <a:pt x="598292" y="480300"/>
                  <a:pt x="590288" y="484396"/>
                  <a:pt x="581683" y="484396"/>
                </a:cubicBezTo>
                <a:lnTo>
                  <a:pt x="531459" y="484396"/>
                </a:lnTo>
                <a:cubicBezTo>
                  <a:pt x="522955" y="484396"/>
                  <a:pt x="514851" y="480300"/>
                  <a:pt x="509849" y="473407"/>
                </a:cubicBezTo>
                <a:cubicBezTo>
                  <a:pt x="504746" y="466514"/>
                  <a:pt x="503245" y="457622"/>
                  <a:pt x="505847" y="449530"/>
                </a:cubicBezTo>
                <a:lnTo>
                  <a:pt x="535561" y="354924"/>
                </a:lnTo>
                <a:cubicBezTo>
                  <a:pt x="528358" y="348830"/>
                  <a:pt x="523755" y="339939"/>
                  <a:pt x="523755" y="329849"/>
                </a:cubicBezTo>
                <a:cubicBezTo>
                  <a:pt x="523755" y="315563"/>
                  <a:pt x="532960" y="303475"/>
                  <a:pt x="545766" y="298979"/>
                </a:cubicBezTo>
                <a:lnTo>
                  <a:pt x="545766" y="221256"/>
                </a:lnTo>
                <a:lnTo>
                  <a:pt x="313553" y="347332"/>
                </a:lnTo>
                <a:cubicBezTo>
                  <a:pt x="309751" y="349330"/>
                  <a:pt x="305649" y="350329"/>
                  <a:pt x="301447" y="350329"/>
                </a:cubicBezTo>
                <a:cubicBezTo>
                  <a:pt x="297345" y="350329"/>
                  <a:pt x="293243" y="349330"/>
                  <a:pt x="289441" y="347332"/>
                </a:cubicBezTo>
                <a:lnTo>
                  <a:pt x="13207" y="197280"/>
                </a:lnTo>
                <a:cubicBezTo>
                  <a:pt x="5003" y="192884"/>
                  <a:pt x="0" y="184393"/>
                  <a:pt x="0" y="175202"/>
                </a:cubicBezTo>
                <a:cubicBezTo>
                  <a:pt x="0" y="166011"/>
                  <a:pt x="5003" y="157519"/>
                  <a:pt x="13207" y="1531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1" name="椭圆 30"/>
          <p:cNvSpPr/>
          <p:nvPr/>
        </p:nvSpPr>
        <p:spPr>
          <a:xfrm>
            <a:off x="6851277" y="2262986"/>
            <a:ext cx="160174" cy="160174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885471" y="2297180"/>
            <a:ext cx="91787" cy="917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168250" y="2262986"/>
            <a:ext cx="160174" cy="160174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5202444" y="2297180"/>
            <a:ext cx="91787" cy="917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4631537" y="3886377"/>
            <a:ext cx="160174" cy="160174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4665731" y="3920571"/>
            <a:ext cx="91787" cy="917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7407868" y="3886377"/>
            <a:ext cx="160174" cy="160174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7442062" y="3920571"/>
            <a:ext cx="91787" cy="917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015913" y="4886916"/>
            <a:ext cx="160174" cy="160174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050107" y="4921110"/>
            <a:ext cx="91787" cy="917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book-and-glasses_67941"/>
          <p:cNvSpPr>
            <a:spLocks noChangeAspect="1"/>
          </p:cNvSpPr>
          <p:nvPr/>
        </p:nvSpPr>
        <p:spPr bwMode="auto">
          <a:xfrm>
            <a:off x="5599623" y="4011703"/>
            <a:ext cx="266766" cy="212070"/>
          </a:xfrm>
          <a:custGeom>
            <a:avLst/>
            <a:gdLst>
              <a:gd name="connsiteX0" fmla="*/ 107922 w 605381"/>
              <a:gd name="connsiteY0" fmla="*/ 277132 h 481256"/>
              <a:gd name="connsiteX1" fmla="*/ 77930 w 605381"/>
              <a:gd name="connsiteY1" fmla="*/ 307081 h 481256"/>
              <a:gd name="connsiteX2" fmla="*/ 77930 w 605381"/>
              <a:gd name="connsiteY2" fmla="*/ 399631 h 481256"/>
              <a:gd name="connsiteX3" fmla="*/ 107922 w 605381"/>
              <a:gd name="connsiteY3" fmla="*/ 429703 h 481256"/>
              <a:gd name="connsiteX4" fmla="*/ 494509 w 605381"/>
              <a:gd name="connsiteY4" fmla="*/ 429703 h 481256"/>
              <a:gd name="connsiteX5" fmla="*/ 494509 w 605381"/>
              <a:gd name="connsiteY5" fmla="*/ 379255 h 481256"/>
              <a:gd name="connsiteX6" fmla="*/ 327582 w 605381"/>
              <a:gd name="connsiteY6" fmla="*/ 379255 h 481256"/>
              <a:gd name="connsiteX7" fmla="*/ 301769 w 605381"/>
              <a:gd name="connsiteY7" fmla="*/ 353356 h 481256"/>
              <a:gd name="connsiteX8" fmla="*/ 327582 w 605381"/>
              <a:gd name="connsiteY8" fmla="*/ 327580 h 481256"/>
              <a:gd name="connsiteX9" fmla="*/ 494386 w 605381"/>
              <a:gd name="connsiteY9" fmla="*/ 327580 h 481256"/>
              <a:gd name="connsiteX10" fmla="*/ 494386 w 605381"/>
              <a:gd name="connsiteY10" fmla="*/ 277132 h 481256"/>
              <a:gd name="connsiteX11" fmla="*/ 107922 w 605381"/>
              <a:gd name="connsiteY11" fmla="*/ 225456 h 481256"/>
              <a:gd name="connsiteX12" fmla="*/ 553388 w 605381"/>
              <a:gd name="connsiteY12" fmla="*/ 225456 h 481256"/>
              <a:gd name="connsiteX13" fmla="*/ 579201 w 605381"/>
              <a:gd name="connsiteY13" fmla="*/ 251355 h 481256"/>
              <a:gd name="connsiteX14" fmla="*/ 553388 w 605381"/>
              <a:gd name="connsiteY14" fmla="*/ 277132 h 481256"/>
              <a:gd name="connsiteX15" fmla="*/ 546135 w 605381"/>
              <a:gd name="connsiteY15" fmla="*/ 277132 h 481256"/>
              <a:gd name="connsiteX16" fmla="*/ 546135 w 605381"/>
              <a:gd name="connsiteY16" fmla="*/ 429703 h 481256"/>
              <a:gd name="connsiteX17" fmla="*/ 553388 w 605381"/>
              <a:gd name="connsiteY17" fmla="*/ 429703 h 481256"/>
              <a:gd name="connsiteX18" fmla="*/ 579201 w 605381"/>
              <a:gd name="connsiteY18" fmla="*/ 455480 h 481256"/>
              <a:gd name="connsiteX19" fmla="*/ 553388 w 605381"/>
              <a:gd name="connsiteY19" fmla="*/ 481256 h 481256"/>
              <a:gd name="connsiteX20" fmla="*/ 107799 w 605381"/>
              <a:gd name="connsiteY20" fmla="*/ 481256 h 481256"/>
              <a:gd name="connsiteX21" fmla="*/ 26180 w 605381"/>
              <a:gd name="connsiteY21" fmla="*/ 399631 h 481256"/>
              <a:gd name="connsiteX22" fmla="*/ 26180 w 605381"/>
              <a:gd name="connsiteY22" fmla="*/ 307081 h 481256"/>
              <a:gd name="connsiteX23" fmla="*/ 107922 w 605381"/>
              <a:gd name="connsiteY23" fmla="*/ 225456 h 481256"/>
              <a:gd name="connsiteX24" fmla="*/ 443864 w 605381"/>
              <a:gd name="connsiteY24" fmla="*/ 31913 h 481256"/>
              <a:gd name="connsiteX25" fmla="*/ 426041 w 605381"/>
              <a:gd name="connsiteY25" fmla="*/ 32527 h 481256"/>
              <a:gd name="connsiteX26" fmla="*/ 371341 w 605381"/>
              <a:gd name="connsiteY26" fmla="*/ 48974 h 481256"/>
              <a:gd name="connsiteX27" fmla="*/ 369620 w 605381"/>
              <a:gd name="connsiteY27" fmla="*/ 99298 h 481256"/>
              <a:gd name="connsiteX28" fmla="*/ 456156 w 605381"/>
              <a:gd name="connsiteY28" fmla="*/ 159442 h 481256"/>
              <a:gd name="connsiteX29" fmla="*/ 475209 w 605381"/>
              <a:gd name="connsiteY29" fmla="*/ 157478 h 481256"/>
              <a:gd name="connsiteX30" fmla="*/ 531875 w 605381"/>
              <a:gd name="connsiteY30" fmla="*/ 77696 h 481256"/>
              <a:gd name="connsiteX31" fmla="*/ 524377 w 605381"/>
              <a:gd name="connsiteY31" fmla="*/ 53761 h 481256"/>
              <a:gd name="connsiteX32" fmla="*/ 443864 w 605381"/>
              <a:gd name="connsiteY32" fmla="*/ 31913 h 481256"/>
              <a:gd name="connsiteX33" fmla="*/ 161640 w 605381"/>
              <a:gd name="connsiteY33" fmla="*/ 31913 h 481256"/>
              <a:gd name="connsiteX34" fmla="*/ 81127 w 605381"/>
              <a:gd name="connsiteY34" fmla="*/ 53761 h 481256"/>
              <a:gd name="connsiteX35" fmla="*/ 73506 w 605381"/>
              <a:gd name="connsiteY35" fmla="*/ 77696 h 481256"/>
              <a:gd name="connsiteX36" fmla="*/ 130172 w 605381"/>
              <a:gd name="connsiteY36" fmla="*/ 157478 h 481256"/>
              <a:gd name="connsiteX37" fmla="*/ 149225 w 605381"/>
              <a:gd name="connsiteY37" fmla="*/ 159442 h 481256"/>
              <a:gd name="connsiteX38" fmla="*/ 235883 w 605381"/>
              <a:gd name="connsiteY38" fmla="*/ 99298 h 481256"/>
              <a:gd name="connsiteX39" fmla="*/ 234040 w 605381"/>
              <a:gd name="connsiteY39" fmla="*/ 48974 h 481256"/>
              <a:gd name="connsiteX40" fmla="*/ 179463 w 605381"/>
              <a:gd name="connsiteY40" fmla="*/ 32527 h 481256"/>
              <a:gd name="connsiteX41" fmla="*/ 161640 w 605381"/>
              <a:gd name="connsiteY41" fmla="*/ 31913 h 481256"/>
              <a:gd name="connsiteX42" fmla="*/ 161640 w 605381"/>
              <a:gd name="connsiteY42" fmla="*/ 0 h 481256"/>
              <a:gd name="connsiteX43" fmla="*/ 181676 w 605381"/>
              <a:gd name="connsiteY43" fmla="*/ 737 h 481256"/>
              <a:gd name="connsiteX44" fmla="*/ 243627 w 605381"/>
              <a:gd name="connsiteY44" fmla="*/ 11292 h 481256"/>
              <a:gd name="connsiteX45" fmla="*/ 302752 w 605381"/>
              <a:gd name="connsiteY45" fmla="*/ 20621 h 481256"/>
              <a:gd name="connsiteX46" fmla="*/ 363474 w 605381"/>
              <a:gd name="connsiteY46" fmla="*/ 11047 h 481256"/>
              <a:gd name="connsiteX47" fmla="*/ 423828 w 605381"/>
              <a:gd name="connsiteY47" fmla="*/ 737 h 481256"/>
              <a:gd name="connsiteX48" fmla="*/ 443864 w 605381"/>
              <a:gd name="connsiteY48" fmla="*/ 0 h 481256"/>
              <a:gd name="connsiteX49" fmla="*/ 579076 w 605381"/>
              <a:gd name="connsiteY49" fmla="*/ 13624 h 481256"/>
              <a:gd name="connsiteX50" fmla="*/ 605381 w 605381"/>
              <a:gd name="connsiteY50" fmla="*/ 40259 h 481256"/>
              <a:gd name="connsiteX51" fmla="*/ 605381 w 605381"/>
              <a:gd name="connsiteY51" fmla="*/ 62967 h 481256"/>
              <a:gd name="connsiteX52" fmla="*/ 578830 w 605381"/>
              <a:gd name="connsiteY52" fmla="*/ 89602 h 481256"/>
              <a:gd name="connsiteX53" fmla="*/ 562728 w 605381"/>
              <a:gd name="connsiteY53" fmla="*/ 89602 h 481256"/>
              <a:gd name="connsiteX54" fmla="*/ 481601 w 605381"/>
              <a:gd name="connsiteY54" fmla="*/ 188654 h 481256"/>
              <a:gd name="connsiteX55" fmla="*/ 456156 w 605381"/>
              <a:gd name="connsiteY55" fmla="*/ 191232 h 481256"/>
              <a:gd name="connsiteX56" fmla="*/ 386583 w 605381"/>
              <a:gd name="connsiteY56" fmla="*/ 169384 h 481256"/>
              <a:gd name="connsiteX57" fmla="*/ 340243 w 605381"/>
              <a:gd name="connsiteY57" fmla="*/ 111818 h 481256"/>
              <a:gd name="connsiteX58" fmla="*/ 338153 w 605381"/>
              <a:gd name="connsiteY58" fmla="*/ 106663 h 481256"/>
              <a:gd name="connsiteX59" fmla="*/ 302752 w 605381"/>
              <a:gd name="connsiteY59" fmla="*/ 79414 h 481256"/>
              <a:gd name="connsiteX60" fmla="*/ 267228 w 605381"/>
              <a:gd name="connsiteY60" fmla="*/ 106663 h 481256"/>
              <a:gd name="connsiteX61" fmla="*/ 265138 w 605381"/>
              <a:gd name="connsiteY61" fmla="*/ 111818 h 481256"/>
              <a:gd name="connsiteX62" fmla="*/ 218921 w 605381"/>
              <a:gd name="connsiteY62" fmla="*/ 169384 h 481256"/>
              <a:gd name="connsiteX63" fmla="*/ 149225 w 605381"/>
              <a:gd name="connsiteY63" fmla="*/ 191232 h 481256"/>
              <a:gd name="connsiteX64" fmla="*/ 123780 w 605381"/>
              <a:gd name="connsiteY64" fmla="*/ 188654 h 481256"/>
              <a:gd name="connsiteX65" fmla="*/ 42776 w 605381"/>
              <a:gd name="connsiteY65" fmla="*/ 89602 h 481256"/>
              <a:gd name="connsiteX66" fmla="*/ 26674 w 605381"/>
              <a:gd name="connsiteY66" fmla="*/ 89602 h 481256"/>
              <a:gd name="connsiteX67" fmla="*/ 0 w 605381"/>
              <a:gd name="connsiteY67" fmla="*/ 62967 h 481256"/>
              <a:gd name="connsiteX68" fmla="*/ 0 w 605381"/>
              <a:gd name="connsiteY68" fmla="*/ 40259 h 481256"/>
              <a:gd name="connsiteX69" fmla="*/ 26428 w 605381"/>
              <a:gd name="connsiteY69" fmla="*/ 13624 h 481256"/>
              <a:gd name="connsiteX70" fmla="*/ 161640 w 605381"/>
              <a:gd name="connsiteY70" fmla="*/ 0 h 481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605381" h="481256">
                <a:moveTo>
                  <a:pt x="107922" y="277132"/>
                </a:moveTo>
                <a:cubicBezTo>
                  <a:pt x="91328" y="277132"/>
                  <a:pt x="77930" y="290511"/>
                  <a:pt x="77930" y="307081"/>
                </a:cubicBezTo>
                <a:lnTo>
                  <a:pt x="77930" y="399631"/>
                </a:lnTo>
                <a:cubicBezTo>
                  <a:pt x="77930" y="416201"/>
                  <a:pt x="91328" y="429703"/>
                  <a:pt x="107922" y="429703"/>
                </a:cubicBezTo>
                <a:lnTo>
                  <a:pt x="494509" y="429703"/>
                </a:lnTo>
                <a:lnTo>
                  <a:pt x="494509" y="379255"/>
                </a:lnTo>
                <a:lnTo>
                  <a:pt x="327582" y="379255"/>
                </a:lnTo>
                <a:cubicBezTo>
                  <a:pt x="313323" y="379255"/>
                  <a:pt x="301769" y="367594"/>
                  <a:pt x="301769" y="353356"/>
                </a:cubicBezTo>
                <a:cubicBezTo>
                  <a:pt x="301769" y="339118"/>
                  <a:pt x="313323" y="327580"/>
                  <a:pt x="327582" y="327580"/>
                </a:cubicBezTo>
                <a:lnTo>
                  <a:pt x="494386" y="327580"/>
                </a:lnTo>
                <a:lnTo>
                  <a:pt x="494386" y="277132"/>
                </a:lnTo>
                <a:close/>
                <a:moveTo>
                  <a:pt x="107922" y="225456"/>
                </a:moveTo>
                <a:lnTo>
                  <a:pt x="553388" y="225456"/>
                </a:lnTo>
                <a:cubicBezTo>
                  <a:pt x="567646" y="225456"/>
                  <a:pt x="579201" y="236994"/>
                  <a:pt x="579201" y="251355"/>
                </a:cubicBezTo>
                <a:cubicBezTo>
                  <a:pt x="579201" y="265594"/>
                  <a:pt x="567646" y="277132"/>
                  <a:pt x="553388" y="277132"/>
                </a:cubicBezTo>
                <a:lnTo>
                  <a:pt x="546135" y="277132"/>
                </a:lnTo>
                <a:lnTo>
                  <a:pt x="546135" y="429703"/>
                </a:lnTo>
                <a:lnTo>
                  <a:pt x="553388" y="429703"/>
                </a:lnTo>
                <a:cubicBezTo>
                  <a:pt x="567646" y="429703"/>
                  <a:pt x="579201" y="441241"/>
                  <a:pt x="579201" y="455480"/>
                </a:cubicBezTo>
                <a:cubicBezTo>
                  <a:pt x="579201" y="469718"/>
                  <a:pt x="567646" y="481256"/>
                  <a:pt x="553388" y="481256"/>
                </a:cubicBezTo>
                <a:lnTo>
                  <a:pt x="107799" y="481256"/>
                </a:lnTo>
                <a:cubicBezTo>
                  <a:pt x="41914" y="481256"/>
                  <a:pt x="26180" y="428721"/>
                  <a:pt x="26180" y="399631"/>
                </a:cubicBezTo>
                <a:lnTo>
                  <a:pt x="26180" y="307081"/>
                </a:lnTo>
                <a:cubicBezTo>
                  <a:pt x="26180" y="262034"/>
                  <a:pt x="62810" y="225456"/>
                  <a:pt x="107922" y="225456"/>
                </a:cubicBezTo>
                <a:close/>
                <a:moveTo>
                  <a:pt x="443864" y="31913"/>
                </a:moveTo>
                <a:cubicBezTo>
                  <a:pt x="437841" y="31913"/>
                  <a:pt x="431818" y="32036"/>
                  <a:pt x="426041" y="32527"/>
                </a:cubicBezTo>
                <a:cubicBezTo>
                  <a:pt x="400105" y="34245"/>
                  <a:pt x="382773" y="39523"/>
                  <a:pt x="371341" y="48974"/>
                </a:cubicBezTo>
                <a:cubicBezTo>
                  <a:pt x="367162" y="52534"/>
                  <a:pt x="354255" y="63335"/>
                  <a:pt x="369620" y="99298"/>
                </a:cubicBezTo>
                <a:cubicBezTo>
                  <a:pt x="385477" y="136366"/>
                  <a:pt x="418666" y="159442"/>
                  <a:pt x="456156" y="159442"/>
                </a:cubicBezTo>
                <a:cubicBezTo>
                  <a:pt x="462425" y="159442"/>
                  <a:pt x="468817" y="158828"/>
                  <a:pt x="475209" y="157478"/>
                </a:cubicBezTo>
                <a:cubicBezTo>
                  <a:pt x="521427" y="148027"/>
                  <a:pt x="530277" y="98562"/>
                  <a:pt x="531875" y="77696"/>
                </a:cubicBezTo>
                <a:cubicBezTo>
                  <a:pt x="532735" y="67876"/>
                  <a:pt x="530154" y="60021"/>
                  <a:pt x="524377" y="53761"/>
                </a:cubicBezTo>
                <a:cubicBezTo>
                  <a:pt x="511470" y="39768"/>
                  <a:pt x="482092" y="31913"/>
                  <a:pt x="443864" y="31913"/>
                </a:cubicBezTo>
                <a:close/>
                <a:moveTo>
                  <a:pt x="161640" y="31913"/>
                </a:moveTo>
                <a:cubicBezTo>
                  <a:pt x="123289" y="31913"/>
                  <a:pt x="93911" y="39768"/>
                  <a:pt x="81127" y="53761"/>
                </a:cubicBezTo>
                <a:cubicBezTo>
                  <a:pt x="75227" y="60021"/>
                  <a:pt x="72769" y="67876"/>
                  <a:pt x="73506" y="77696"/>
                </a:cubicBezTo>
                <a:cubicBezTo>
                  <a:pt x="75104" y="98562"/>
                  <a:pt x="83954" y="148027"/>
                  <a:pt x="130172" y="157478"/>
                </a:cubicBezTo>
                <a:cubicBezTo>
                  <a:pt x="136564" y="158828"/>
                  <a:pt x="142956" y="159442"/>
                  <a:pt x="149225" y="159442"/>
                </a:cubicBezTo>
                <a:cubicBezTo>
                  <a:pt x="186838" y="159442"/>
                  <a:pt x="220027" y="136366"/>
                  <a:pt x="235883" y="99298"/>
                </a:cubicBezTo>
                <a:cubicBezTo>
                  <a:pt x="251248" y="63335"/>
                  <a:pt x="238342" y="52534"/>
                  <a:pt x="234040" y="48974"/>
                </a:cubicBezTo>
                <a:cubicBezTo>
                  <a:pt x="222731" y="39400"/>
                  <a:pt x="205276" y="34245"/>
                  <a:pt x="179463" y="32527"/>
                </a:cubicBezTo>
                <a:cubicBezTo>
                  <a:pt x="173686" y="32036"/>
                  <a:pt x="167663" y="31913"/>
                  <a:pt x="161640" y="31913"/>
                </a:cubicBezTo>
                <a:close/>
                <a:moveTo>
                  <a:pt x="161640" y="0"/>
                </a:moveTo>
                <a:cubicBezTo>
                  <a:pt x="168400" y="0"/>
                  <a:pt x="175161" y="246"/>
                  <a:pt x="181676" y="737"/>
                </a:cubicBezTo>
                <a:cubicBezTo>
                  <a:pt x="202941" y="2209"/>
                  <a:pt x="223591" y="6874"/>
                  <a:pt x="243627" y="11292"/>
                </a:cubicBezTo>
                <a:cubicBezTo>
                  <a:pt x="264770" y="16079"/>
                  <a:pt x="284683" y="20621"/>
                  <a:pt x="302752" y="20621"/>
                </a:cubicBezTo>
                <a:cubicBezTo>
                  <a:pt x="321067" y="20621"/>
                  <a:pt x="341718" y="15957"/>
                  <a:pt x="363474" y="11047"/>
                </a:cubicBezTo>
                <a:cubicBezTo>
                  <a:pt x="383387" y="6628"/>
                  <a:pt x="403792" y="2087"/>
                  <a:pt x="423828" y="737"/>
                </a:cubicBezTo>
                <a:cubicBezTo>
                  <a:pt x="430343" y="246"/>
                  <a:pt x="436981" y="0"/>
                  <a:pt x="443864" y="0"/>
                </a:cubicBezTo>
                <a:cubicBezTo>
                  <a:pt x="467711" y="0"/>
                  <a:pt x="571947" y="12765"/>
                  <a:pt x="579076" y="13624"/>
                </a:cubicBezTo>
                <a:cubicBezTo>
                  <a:pt x="593581" y="13747"/>
                  <a:pt x="605381" y="25653"/>
                  <a:pt x="605381" y="40259"/>
                </a:cubicBezTo>
                <a:lnTo>
                  <a:pt x="605381" y="62967"/>
                </a:lnTo>
                <a:cubicBezTo>
                  <a:pt x="605381" y="77573"/>
                  <a:pt x="593458" y="89602"/>
                  <a:pt x="578830" y="89602"/>
                </a:cubicBezTo>
                <a:lnTo>
                  <a:pt x="562728" y="89602"/>
                </a:lnTo>
                <a:cubicBezTo>
                  <a:pt x="555721" y="142749"/>
                  <a:pt x="525606" y="179694"/>
                  <a:pt x="481601" y="188654"/>
                </a:cubicBezTo>
                <a:cubicBezTo>
                  <a:pt x="473119" y="190373"/>
                  <a:pt x="464638" y="191232"/>
                  <a:pt x="456156" y="191232"/>
                </a:cubicBezTo>
                <a:cubicBezTo>
                  <a:pt x="431203" y="191232"/>
                  <a:pt x="407234" y="183745"/>
                  <a:pt x="386583" y="169384"/>
                </a:cubicBezTo>
                <a:cubicBezTo>
                  <a:pt x="366302" y="155269"/>
                  <a:pt x="350322" y="135384"/>
                  <a:pt x="340243" y="111818"/>
                </a:cubicBezTo>
                <a:cubicBezTo>
                  <a:pt x="339505" y="110100"/>
                  <a:pt x="338768" y="108381"/>
                  <a:pt x="338153" y="106663"/>
                </a:cubicBezTo>
                <a:cubicBezTo>
                  <a:pt x="337784" y="105558"/>
                  <a:pt x="327582" y="79414"/>
                  <a:pt x="302752" y="79414"/>
                </a:cubicBezTo>
                <a:cubicBezTo>
                  <a:pt x="277922" y="79414"/>
                  <a:pt x="267720" y="105558"/>
                  <a:pt x="267228" y="106663"/>
                </a:cubicBezTo>
                <a:cubicBezTo>
                  <a:pt x="266613" y="108381"/>
                  <a:pt x="265999" y="110100"/>
                  <a:pt x="265138" y="111818"/>
                </a:cubicBezTo>
                <a:cubicBezTo>
                  <a:pt x="255059" y="135384"/>
                  <a:pt x="239079" y="155269"/>
                  <a:pt x="218921" y="169384"/>
                </a:cubicBezTo>
                <a:cubicBezTo>
                  <a:pt x="198270" y="183745"/>
                  <a:pt x="174178" y="191232"/>
                  <a:pt x="149225" y="191232"/>
                </a:cubicBezTo>
                <a:cubicBezTo>
                  <a:pt x="140866" y="191232"/>
                  <a:pt x="132262" y="190373"/>
                  <a:pt x="123780" y="188654"/>
                </a:cubicBezTo>
                <a:cubicBezTo>
                  <a:pt x="79898" y="179694"/>
                  <a:pt x="49783" y="142749"/>
                  <a:pt x="42776" y="89602"/>
                </a:cubicBezTo>
                <a:lnTo>
                  <a:pt x="26674" y="89602"/>
                </a:lnTo>
                <a:cubicBezTo>
                  <a:pt x="11923" y="89602"/>
                  <a:pt x="0" y="77573"/>
                  <a:pt x="0" y="62967"/>
                </a:cubicBezTo>
                <a:lnTo>
                  <a:pt x="0" y="40259"/>
                </a:lnTo>
                <a:cubicBezTo>
                  <a:pt x="0" y="25653"/>
                  <a:pt x="11800" y="13747"/>
                  <a:pt x="26428" y="13624"/>
                </a:cubicBezTo>
                <a:cubicBezTo>
                  <a:pt x="33557" y="12765"/>
                  <a:pt x="137670" y="0"/>
                  <a:pt x="1616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92598" y="0"/>
            <a:ext cx="12192000" cy="6858000"/>
          </a:xfrm>
          <a:prstGeom prst="rect">
            <a:avLst/>
          </a:prstGeom>
          <a:blipFill dpi="0" rotWithShape="1">
            <a:blip r:embed="rId1">
              <a:alphaModFix amt="7000"/>
            </a:blip>
            <a:srcRect/>
            <a:stretch>
              <a:fillRect l="-27143" r="-27143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347241"/>
            <a:ext cx="289367" cy="595405"/>
          </a:xfrm>
          <a:prstGeom prst="rect">
            <a:avLst/>
          </a:prstGeom>
          <a:solidFill>
            <a:srgbClr val="012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0390" y="347241"/>
            <a:ext cx="103042" cy="595405"/>
          </a:xfrm>
          <a:prstGeom prst="rect">
            <a:avLst/>
          </a:prstGeom>
          <a:solidFill>
            <a:srgbClr val="FFD5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455" y="443925"/>
            <a:ext cx="4049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937BE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流程图：</a:t>
            </a:r>
            <a:endParaRPr lang="zh-CN" altLang="en-US" sz="3200" dirty="0">
              <a:solidFill>
                <a:srgbClr val="0937BE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60400" y="1028700"/>
            <a:ext cx="108585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670814" y="-1640114"/>
            <a:ext cx="10850372" cy="10646228"/>
          </a:xfrm>
          <a:prstGeom prst="ellipse">
            <a:avLst/>
          </a:prstGeom>
          <a:gradFill>
            <a:gsLst>
              <a:gs pos="96000">
                <a:schemeClr val="accent4">
                  <a:alpha val="0"/>
                </a:schemeClr>
              </a:gs>
              <a:gs pos="4000">
                <a:schemeClr val="accent4">
                  <a:alpha val="0"/>
                </a:schemeClr>
              </a:gs>
              <a:gs pos="0">
                <a:schemeClr val="accent4">
                  <a:alpha val="2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0" scaled="0"/>
          </a:gradFill>
          <a:ln>
            <a:gradFill>
              <a:gsLst>
                <a:gs pos="96000">
                  <a:schemeClr val="accent1">
                    <a:alpha val="0"/>
                  </a:schemeClr>
                </a:gs>
                <a:gs pos="4000">
                  <a:schemeClr val="accent1">
                    <a:alpha val="0"/>
                  </a:schemeClr>
                </a:gs>
                <a:gs pos="0">
                  <a:schemeClr val="accent1"/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434372" y="3446557"/>
            <a:ext cx="472884" cy="47288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03974" y="3516159"/>
            <a:ext cx="333680" cy="333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V 形 32"/>
          <p:cNvSpPr/>
          <p:nvPr/>
        </p:nvSpPr>
        <p:spPr>
          <a:xfrm flipH="1">
            <a:off x="608902" y="3614871"/>
            <a:ext cx="123825" cy="136256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 flipH="1">
            <a:off x="11284744" y="3446557"/>
            <a:ext cx="472884" cy="47288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11354346" y="3516159"/>
            <a:ext cx="333680" cy="333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V 形 35"/>
          <p:cNvSpPr/>
          <p:nvPr/>
        </p:nvSpPr>
        <p:spPr>
          <a:xfrm>
            <a:off x="11459273" y="3614871"/>
            <a:ext cx="123825" cy="136256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7005" y="1525905"/>
            <a:ext cx="11844655" cy="43148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92598" y="-161925"/>
            <a:ext cx="12192000" cy="6858000"/>
          </a:xfrm>
          <a:prstGeom prst="rect">
            <a:avLst/>
          </a:prstGeom>
          <a:blipFill dpi="0" rotWithShape="1">
            <a:blip r:embed="rId1">
              <a:alphaModFix amt="7000"/>
            </a:blip>
            <a:srcRect/>
            <a:stretch>
              <a:fillRect l="-27143" r="-27143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347241"/>
            <a:ext cx="289367" cy="595405"/>
          </a:xfrm>
          <a:prstGeom prst="rect">
            <a:avLst/>
          </a:prstGeom>
          <a:solidFill>
            <a:srgbClr val="012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0390" y="347241"/>
            <a:ext cx="103042" cy="595405"/>
          </a:xfrm>
          <a:prstGeom prst="rect">
            <a:avLst/>
          </a:prstGeom>
          <a:solidFill>
            <a:srgbClr val="FFD5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455" y="443925"/>
            <a:ext cx="4049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937BE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安全分析</a:t>
            </a:r>
            <a:endParaRPr lang="zh-CN" altLang="en-US" sz="3200" dirty="0">
              <a:solidFill>
                <a:srgbClr val="0937BE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60400" y="1028700"/>
            <a:ext cx="108585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3837771" y="1344730"/>
            <a:ext cx="4518699" cy="4518699"/>
            <a:chOff x="3837771" y="1344730"/>
            <a:chExt cx="4518699" cy="4518699"/>
          </a:xfrm>
        </p:grpSpPr>
        <p:sp>
          <p:nvSpPr>
            <p:cNvPr id="9" name="矩形: 圆角 8"/>
            <p:cNvSpPr/>
            <p:nvPr/>
          </p:nvSpPr>
          <p:spPr>
            <a:xfrm rot="2700000">
              <a:off x="5585714" y="1344731"/>
              <a:ext cx="1022813" cy="4518699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/>
            <p:cNvSpPr/>
            <p:nvPr/>
          </p:nvSpPr>
          <p:spPr>
            <a:xfrm rot="18900000" flipV="1">
              <a:off x="5585714" y="1344730"/>
              <a:ext cx="1022813" cy="451869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22300" y="1572192"/>
            <a:ext cx="3415668" cy="928430"/>
            <a:chOff x="660400" y="1930967"/>
            <a:chExt cx="3415668" cy="928430"/>
          </a:xfrm>
        </p:grpSpPr>
        <p:sp>
          <p:nvSpPr>
            <p:cNvPr id="14" name="文本框 13"/>
            <p:cNvSpPr txBox="1"/>
            <p:nvPr/>
          </p:nvSpPr>
          <p:spPr>
            <a:xfrm>
              <a:off x="660400" y="2029452"/>
              <a:ext cx="3415668" cy="82994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L-ONS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向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TAS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进行认证，防止非授权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L-ONS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的查询请求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682977" y="1930967"/>
              <a:ext cx="51353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650240" y="4201328"/>
            <a:ext cx="3415668" cy="1297365"/>
            <a:chOff x="660400" y="1930967"/>
            <a:chExt cx="3415668" cy="1297365"/>
          </a:xfrm>
        </p:grpSpPr>
        <p:sp>
          <p:nvSpPr>
            <p:cNvPr id="18" name="文本框 17"/>
            <p:cNvSpPr txBox="1"/>
            <p:nvPr/>
          </p:nvSpPr>
          <p:spPr>
            <a:xfrm>
              <a:off x="660400" y="2029452"/>
              <a:ext cx="3415668" cy="119888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L-ONS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使用临时身份信息进行查询操作，保证了自身的匿名性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82977" y="1930967"/>
              <a:ext cx="513537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8100039" y="1572192"/>
            <a:ext cx="3415668" cy="928430"/>
            <a:chOff x="660400" y="1930967"/>
            <a:chExt cx="3415668" cy="928430"/>
          </a:xfrm>
        </p:grpSpPr>
        <p:sp>
          <p:nvSpPr>
            <p:cNvPr id="22" name="文本框 21"/>
            <p:cNvSpPr txBox="1"/>
            <p:nvPr/>
          </p:nvSpPr>
          <p:spPr>
            <a:xfrm>
              <a:off x="660400" y="2029452"/>
              <a:ext cx="3415668" cy="82994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根服务器向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TAS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验证身份，确保查询请求方的可信性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82977" y="1930967"/>
              <a:ext cx="513537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8056224" y="4000668"/>
            <a:ext cx="3415668" cy="1666935"/>
            <a:chOff x="660400" y="1930967"/>
            <a:chExt cx="3415668" cy="1666935"/>
          </a:xfrm>
        </p:grpSpPr>
        <p:sp>
          <p:nvSpPr>
            <p:cNvPr id="26" name="文本框 25"/>
            <p:cNvSpPr txBox="1"/>
            <p:nvPr/>
          </p:nvSpPr>
          <p:spPr>
            <a:xfrm>
              <a:off x="660400" y="2029452"/>
              <a:ext cx="3415668" cy="156845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信息在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ONS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之间传输时，按照从后至前嵌套加密的方式，每进过一个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ONS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解密一次，防止流量监听和篡改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682977" y="1930967"/>
              <a:ext cx="51353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4422900" y="1773032"/>
            <a:ext cx="868428" cy="1067921"/>
            <a:chOff x="4422900" y="1773032"/>
            <a:chExt cx="868428" cy="1067921"/>
          </a:xfrm>
        </p:grpSpPr>
        <p:sp>
          <p:nvSpPr>
            <p:cNvPr id="29" name="椭圆 28"/>
            <p:cNvSpPr/>
            <p:nvPr/>
          </p:nvSpPr>
          <p:spPr>
            <a:xfrm flipH="1">
              <a:off x="4422900" y="1931077"/>
              <a:ext cx="868428" cy="8684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546260" y="1773032"/>
              <a:ext cx="719327" cy="1067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5400" b="1" dirty="0">
                  <a:solidFill>
                    <a:schemeClr val="accent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Arial" panose="020B0604020202020204" pitchFamily="34" charset="0"/>
                </a:rPr>
                <a:t>S</a:t>
              </a:r>
              <a:endParaRPr lang="zh-CN" altLang="en-US" sz="5400" b="1" dirty="0">
                <a:solidFill>
                  <a:schemeClr val="accent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900674" y="1720295"/>
            <a:ext cx="868428" cy="1079210"/>
            <a:chOff x="6900674" y="1720295"/>
            <a:chExt cx="868428" cy="1079210"/>
          </a:xfrm>
        </p:grpSpPr>
        <p:sp>
          <p:nvSpPr>
            <p:cNvPr id="32" name="椭圆 31"/>
            <p:cNvSpPr/>
            <p:nvPr/>
          </p:nvSpPr>
          <p:spPr>
            <a:xfrm flipH="1">
              <a:off x="6900674" y="1931077"/>
              <a:ext cx="868428" cy="8684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961824" y="1720295"/>
              <a:ext cx="719327" cy="1067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5400" b="1" dirty="0">
                  <a:solidFill>
                    <a:srgbClr val="FFD50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Arial" panose="020B0604020202020204" pitchFamily="34" charset="0"/>
                </a:rPr>
                <a:t>w</a:t>
              </a:r>
              <a:endParaRPr lang="zh-CN" altLang="en-US" sz="5400" b="1" dirty="0">
                <a:solidFill>
                  <a:srgbClr val="FFD50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422900" y="4201050"/>
            <a:ext cx="868428" cy="1067921"/>
            <a:chOff x="4422900" y="4201050"/>
            <a:chExt cx="868428" cy="1067921"/>
          </a:xfrm>
        </p:grpSpPr>
        <p:sp>
          <p:nvSpPr>
            <p:cNvPr id="35" name="椭圆 34"/>
            <p:cNvSpPr/>
            <p:nvPr/>
          </p:nvSpPr>
          <p:spPr>
            <a:xfrm flipH="1">
              <a:off x="4422900" y="4400543"/>
              <a:ext cx="868428" cy="8684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542281" y="4201050"/>
              <a:ext cx="719327" cy="1067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5400" b="1" dirty="0">
                  <a:solidFill>
                    <a:srgbClr val="FFD50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Arial" panose="020B0604020202020204" pitchFamily="34" charset="0"/>
                </a:rPr>
                <a:t>o</a:t>
              </a:r>
              <a:endParaRPr lang="zh-CN" altLang="en-US" sz="5400" b="1" dirty="0">
                <a:solidFill>
                  <a:srgbClr val="FFD50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900674" y="4289507"/>
            <a:ext cx="868428" cy="1067921"/>
            <a:chOff x="6900674" y="4289507"/>
            <a:chExt cx="868428" cy="1067921"/>
          </a:xfrm>
        </p:grpSpPr>
        <p:sp>
          <p:nvSpPr>
            <p:cNvPr id="38" name="椭圆 37"/>
            <p:cNvSpPr/>
            <p:nvPr/>
          </p:nvSpPr>
          <p:spPr>
            <a:xfrm flipH="1">
              <a:off x="6900674" y="4400543"/>
              <a:ext cx="868428" cy="8684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996418" y="4289507"/>
              <a:ext cx="719327" cy="1067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5400" b="1" dirty="0">
                  <a:solidFill>
                    <a:schemeClr val="accent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Arial" panose="020B0604020202020204" pitchFamily="34" charset="0"/>
                </a:rPr>
                <a:t>T</a:t>
              </a:r>
              <a:endParaRPr lang="zh-CN" altLang="en-US" sz="5400" b="1" dirty="0">
                <a:solidFill>
                  <a:schemeClr val="accent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椭圆 39"/>
          <p:cNvSpPr/>
          <p:nvPr/>
        </p:nvSpPr>
        <p:spPr>
          <a:xfrm>
            <a:off x="5280754" y="2791471"/>
            <a:ext cx="1627713" cy="1627713"/>
          </a:xfrm>
          <a:prstGeom prst="ellipse">
            <a:avLst/>
          </a:prstGeom>
          <a:pattFill prst="dkUpDiag">
            <a:fgClr>
              <a:schemeClr val="bg1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small-sharp-pencil_16463"/>
          <p:cNvSpPr>
            <a:spLocks noChangeAspect="1"/>
          </p:cNvSpPr>
          <p:nvPr/>
        </p:nvSpPr>
        <p:spPr bwMode="auto">
          <a:xfrm>
            <a:off x="5732740" y="3199452"/>
            <a:ext cx="790224" cy="804464"/>
          </a:xfrm>
          <a:custGeom>
            <a:avLst/>
            <a:gdLst>
              <a:gd name="connsiteX0" fmla="*/ 295041 w 590280"/>
              <a:gd name="connsiteY0" fmla="*/ 572408 h 600916"/>
              <a:gd name="connsiteX1" fmla="*/ 350237 w 590280"/>
              <a:gd name="connsiteY1" fmla="*/ 573002 h 600916"/>
              <a:gd name="connsiteX2" fmla="*/ 403447 w 590280"/>
              <a:gd name="connsiteY2" fmla="*/ 574190 h 600916"/>
              <a:gd name="connsiteX3" fmla="*/ 497956 w 590280"/>
              <a:gd name="connsiteY3" fmla="*/ 578545 h 600916"/>
              <a:gd name="connsiteX4" fmla="*/ 590280 w 590280"/>
              <a:gd name="connsiteY4" fmla="*/ 586662 h 600916"/>
              <a:gd name="connsiteX5" fmla="*/ 497956 w 590280"/>
              <a:gd name="connsiteY5" fmla="*/ 594779 h 600916"/>
              <a:gd name="connsiteX6" fmla="*/ 403447 w 590280"/>
              <a:gd name="connsiteY6" fmla="*/ 599134 h 600916"/>
              <a:gd name="connsiteX7" fmla="*/ 350237 w 590280"/>
              <a:gd name="connsiteY7" fmla="*/ 600322 h 600916"/>
              <a:gd name="connsiteX8" fmla="*/ 295041 w 590280"/>
              <a:gd name="connsiteY8" fmla="*/ 600916 h 600916"/>
              <a:gd name="connsiteX9" fmla="*/ 240043 w 590280"/>
              <a:gd name="connsiteY9" fmla="*/ 600322 h 600916"/>
              <a:gd name="connsiteX10" fmla="*/ 186634 w 590280"/>
              <a:gd name="connsiteY10" fmla="*/ 599134 h 600916"/>
              <a:gd name="connsiteX11" fmla="*/ 92126 w 590280"/>
              <a:gd name="connsiteY11" fmla="*/ 594779 h 600916"/>
              <a:gd name="connsiteX12" fmla="*/ 0 w 590280"/>
              <a:gd name="connsiteY12" fmla="*/ 586662 h 600916"/>
              <a:gd name="connsiteX13" fmla="*/ 92126 w 590280"/>
              <a:gd name="connsiteY13" fmla="*/ 578545 h 600916"/>
              <a:gd name="connsiteX14" fmla="*/ 186634 w 590280"/>
              <a:gd name="connsiteY14" fmla="*/ 574190 h 600916"/>
              <a:gd name="connsiteX15" fmla="*/ 240043 w 590280"/>
              <a:gd name="connsiteY15" fmla="*/ 573002 h 600916"/>
              <a:gd name="connsiteX16" fmla="*/ 295041 w 590280"/>
              <a:gd name="connsiteY16" fmla="*/ 572408 h 600916"/>
              <a:gd name="connsiteX17" fmla="*/ 535091 w 590280"/>
              <a:gd name="connsiteY17" fmla="*/ 487517 h 600916"/>
              <a:gd name="connsiteX18" fmla="*/ 584352 w 590280"/>
              <a:gd name="connsiteY18" fmla="*/ 580734 h 600916"/>
              <a:gd name="connsiteX19" fmla="*/ 490994 w 590280"/>
              <a:gd name="connsiteY19" fmla="*/ 531547 h 600916"/>
              <a:gd name="connsiteX20" fmla="*/ 243214 w 590280"/>
              <a:gd name="connsiteY20" fmla="*/ 67371 h 600916"/>
              <a:gd name="connsiteX21" fmla="*/ 446918 w 590280"/>
              <a:gd name="connsiteY21" fmla="*/ 270623 h 600916"/>
              <a:gd name="connsiteX22" fmla="*/ 522960 w 590280"/>
              <a:gd name="connsiteY22" fmla="*/ 459003 h 600916"/>
              <a:gd name="connsiteX23" fmla="*/ 462405 w 590280"/>
              <a:gd name="connsiteY23" fmla="*/ 519483 h 600916"/>
              <a:gd name="connsiteX24" fmla="*/ 273789 w 590280"/>
              <a:gd name="connsiteY24" fmla="*/ 443536 h 600916"/>
              <a:gd name="connsiteX25" fmla="*/ 70283 w 590280"/>
              <a:gd name="connsiteY25" fmla="*/ 240085 h 600916"/>
              <a:gd name="connsiteX26" fmla="*/ 125633 w 590280"/>
              <a:gd name="connsiteY26" fmla="*/ 437 h 600916"/>
              <a:gd name="connsiteX27" fmla="*/ 222987 w 590280"/>
              <a:gd name="connsiteY27" fmla="*/ 46960 h 600916"/>
              <a:gd name="connsiteX28" fmla="*/ 49825 w 590280"/>
              <a:gd name="connsiteY28" fmla="*/ 219863 h 600916"/>
              <a:gd name="connsiteX29" fmla="*/ 34534 w 590280"/>
              <a:gd name="connsiteY29" fmla="*/ 31692 h 600916"/>
              <a:gd name="connsiteX30" fmla="*/ 125633 w 590280"/>
              <a:gd name="connsiteY30" fmla="*/ 437 h 60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90280" h="600916">
                <a:moveTo>
                  <a:pt x="295041" y="572408"/>
                </a:moveTo>
                <a:cubicBezTo>
                  <a:pt x="313506" y="572606"/>
                  <a:pt x="331970" y="572804"/>
                  <a:pt x="350237" y="573002"/>
                </a:cubicBezTo>
                <a:cubicBezTo>
                  <a:pt x="368305" y="573002"/>
                  <a:pt x="386174" y="573794"/>
                  <a:pt x="403447" y="574190"/>
                </a:cubicBezTo>
                <a:cubicBezTo>
                  <a:pt x="437995" y="575180"/>
                  <a:pt x="470358" y="576764"/>
                  <a:pt x="497956" y="578545"/>
                </a:cubicBezTo>
                <a:cubicBezTo>
                  <a:pt x="553350" y="581911"/>
                  <a:pt x="590280" y="586662"/>
                  <a:pt x="590280" y="586662"/>
                </a:cubicBezTo>
                <a:cubicBezTo>
                  <a:pt x="590280" y="586662"/>
                  <a:pt x="553350" y="591414"/>
                  <a:pt x="497956" y="594779"/>
                </a:cubicBezTo>
                <a:cubicBezTo>
                  <a:pt x="470358" y="596561"/>
                  <a:pt x="437995" y="598145"/>
                  <a:pt x="403447" y="599134"/>
                </a:cubicBezTo>
                <a:cubicBezTo>
                  <a:pt x="386174" y="599530"/>
                  <a:pt x="368305" y="600322"/>
                  <a:pt x="350237" y="600322"/>
                </a:cubicBezTo>
                <a:cubicBezTo>
                  <a:pt x="331970" y="600520"/>
                  <a:pt x="313506" y="600718"/>
                  <a:pt x="295041" y="600916"/>
                </a:cubicBezTo>
                <a:cubicBezTo>
                  <a:pt x="276576" y="600718"/>
                  <a:pt x="258111" y="600520"/>
                  <a:pt x="240043" y="600322"/>
                </a:cubicBezTo>
                <a:cubicBezTo>
                  <a:pt x="221777" y="600322"/>
                  <a:pt x="203908" y="599530"/>
                  <a:pt x="186634" y="599134"/>
                </a:cubicBezTo>
                <a:cubicBezTo>
                  <a:pt x="152087" y="598145"/>
                  <a:pt x="119922" y="596561"/>
                  <a:pt x="92126" y="594779"/>
                </a:cubicBezTo>
                <a:cubicBezTo>
                  <a:pt x="36731" y="591414"/>
                  <a:pt x="0" y="586662"/>
                  <a:pt x="0" y="586662"/>
                </a:cubicBezTo>
                <a:cubicBezTo>
                  <a:pt x="0" y="586662"/>
                  <a:pt x="36731" y="581911"/>
                  <a:pt x="92126" y="578545"/>
                </a:cubicBezTo>
                <a:cubicBezTo>
                  <a:pt x="119724" y="576764"/>
                  <a:pt x="152087" y="575180"/>
                  <a:pt x="186634" y="574190"/>
                </a:cubicBezTo>
                <a:cubicBezTo>
                  <a:pt x="203908" y="573794"/>
                  <a:pt x="221777" y="573002"/>
                  <a:pt x="240043" y="573002"/>
                </a:cubicBezTo>
                <a:cubicBezTo>
                  <a:pt x="258111" y="572804"/>
                  <a:pt x="276576" y="572606"/>
                  <a:pt x="295041" y="572408"/>
                </a:cubicBezTo>
                <a:close/>
                <a:moveTo>
                  <a:pt x="535091" y="487517"/>
                </a:moveTo>
                <a:lnTo>
                  <a:pt x="584352" y="580734"/>
                </a:lnTo>
                <a:lnTo>
                  <a:pt x="490994" y="531547"/>
                </a:lnTo>
                <a:close/>
                <a:moveTo>
                  <a:pt x="243214" y="67371"/>
                </a:moveTo>
                <a:lnTo>
                  <a:pt x="446918" y="270623"/>
                </a:lnTo>
                <a:lnTo>
                  <a:pt x="522960" y="459003"/>
                </a:lnTo>
                <a:lnTo>
                  <a:pt x="462405" y="519483"/>
                </a:lnTo>
                <a:lnTo>
                  <a:pt x="273789" y="443536"/>
                </a:lnTo>
                <a:lnTo>
                  <a:pt x="70283" y="240085"/>
                </a:lnTo>
                <a:close/>
                <a:moveTo>
                  <a:pt x="125633" y="437"/>
                </a:moveTo>
                <a:cubicBezTo>
                  <a:pt x="159739" y="3189"/>
                  <a:pt x="194888" y="18903"/>
                  <a:pt x="222987" y="46960"/>
                </a:cubicBezTo>
                <a:lnTo>
                  <a:pt x="49825" y="219863"/>
                </a:lnTo>
                <a:cubicBezTo>
                  <a:pt x="-6373" y="163749"/>
                  <a:pt x="-13125" y="79478"/>
                  <a:pt x="34534" y="31692"/>
                </a:cubicBezTo>
                <a:cubicBezTo>
                  <a:pt x="58463" y="7898"/>
                  <a:pt x="91527" y="-2314"/>
                  <a:pt x="125633" y="43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92598" y="0"/>
            <a:ext cx="12192000" cy="6858000"/>
          </a:xfrm>
          <a:prstGeom prst="rect">
            <a:avLst/>
          </a:prstGeom>
          <a:blipFill dpi="0" rotWithShape="1">
            <a:blip r:embed="rId1">
              <a:alphaModFix amt="7000"/>
            </a:blip>
            <a:srcRect/>
            <a:stretch>
              <a:fillRect l="-27143" r="-27143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347241"/>
            <a:ext cx="289367" cy="595405"/>
          </a:xfrm>
          <a:prstGeom prst="rect">
            <a:avLst/>
          </a:prstGeom>
          <a:solidFill>
            <a:srgbClr val="012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0390" y="347241"/>
            <a:ext cx="103042" cy="595405"/>
          </a:xfrm>
          <a:prstGeom prst="rect">
            <a:avLst/>
          </a:prstGeom>
          <a:solidFill>
            <a:srgbClr val="FFD5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455" y="443925"/>
            <a:ext cx="4049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937BE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攻击分析</a:t>
            </a:r>
            <a:endParaRPr lang="zh-CN" altLang="en-US" sz="3200" dirty="0">
              <a:solidFill>
                <a:srgbClr val="0937BE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60400" y="1028700"/>
            <a:ext cx="108585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60400" y="1536700"/>
            <a:ext cx="4965700" cy="4622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sx="98000" sy="98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60400" y="1536700"/>
            <a:ext cx="4965700" cy="75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12623" y="2759862"/>
            <a:ext cx="4248605" cy="68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当前信息为嵌套加密状态，即使用当前节点的密钥进行一层解密，获得的任然是加密的信息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91221" y="1675972"/>
            <a:ext cx="4304499" cy="4603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2000" b="1" dirty="0">
                <a:solidFill>
                  <a:srgbClr val="FFFFFF"/>
                </a:solidFill>
                <a:latin typeface="+mn-ea"/>
              </a:rPr>
              <a:t>假设攻击者截获到某一个节点的信息</a:t>
            </a:r>
            <a:endParaRPr lang="en-US" altLang="zh-CN" sz="20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12623" y="3905402"/>
            <a:ext cx="4248605" cy="68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传送加密消息的同时还会传送哈希运算后的摘要信息，因此无法篡改消息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63044" y="2620103"/>
            <a:ext cx="449580" cy="829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63044" y="3791678"/>
            <a:ext cx="449580" cy="829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848247" y="3640171"/>
            <a:ext cx="459000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48247" y="4828891"/>
            <a:ext cx="459000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553200" y="1536700"/>
            <a:ext cx="4965700" cy="4622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sx="98000" sy="98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553200" y="1536700"/>
            <a:ext cx="4965700" cy="7592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105423" y="2760497"/>
            <a:ext cx="4248605" cy="68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因为信息每进过一层就解密一次，因此在每个节点信息的形式不同，攻击者无法对消息溯源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655844" y="2620103"/>
            <a:ext cx="449580" cy="829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6741047" y="3640171"/>
            <a:ext cx="459000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741047" y="4828891"/>
            <a:ext cx="459000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60400" y="6113781"/>
            <a:ext cx="49657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553200" y="6113781"/>
            <a:ext cx="49657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6741146" y="1681687"/>
            <a:ext cx="4304499" cy="460375"/>
          </a:xfrm>
          <a:prstGeom prst="rect">
            <a:avLst/>
          </a:prstGeom>
        </p:spPr>
        <p:txBody>
          <a:bodyPr wrap="square" anchor="ctr">
            <a:spAutoFit/>
          </a:bodyPr>
          <a:p>
            <a:pPr algn="dist">
              <a:lnSpc>
                <a:spcPct val="120000"/>
              </a:lnSpc>
            </a:pPr>
            <a:r>
              <a:rPr lang="zh-CN" altLang="en-US" sz="2000" b="1" dirty="0">
                <a:solidFill>
                  <a:srgbClr val="FFFFFF"/>
                </a:solidFill>
                <a:latin typeface="+mn-ea"/>
              </a:rPr>
              <a:t>假设攻击者截获到多个节点的信息</a:t>
            </a:r>
            <a:endParaRPr lang="en-US" altLang="zh-CN" sz="20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890044" y="5015958"/>
            <a:ext cx="449580" cy="9036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1339623" y="5071897"/>
            <a:ext cx="4248605" cy="6813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每个节点只知道自己的前驱节点和后继节点，因此攻击者无法溯源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92598" y="0"/>
            <a:ext cx="12192000" cy="6858000"/>
          </a:xfrm>
          <a:prstGeom prst="rect">
            <a:avLst/>
          </a:prstGeom>
          <a:blipFill dpi="0" rotWithShape="1">
            <a:blip r:embed="rId1">
              <a:alphaModFix amt="7000"/>
            </a:blip>
            <a:srcRect/>
            <a:stretch>
              <a:fillRect l="-27143" r="-27143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347241"/>
            <a:ext cx="289367" cy="595405"/>
          </a:xfrm>
          <a:prstGeom prst="rect">
            <a:avLst/>
          </a:prstGeom>
          <a:solidFill>
            <a:srgbClr val="012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0390" y="347241"/>
            <a:ext cx="103042" cy="595405"/>
          </a:xfrm>
          <a:prstGeom prst="rect">
            <a:avLst/>
          </a:prstGeom>
          <a:solidFill>
            <a:srgbClr val="FFD5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455" y="443925"/>
            <a:ext cx="4049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937BE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不足之处</a:t>
            </a:r>
            <a:endParaRPr lang="zh-CN" altLang="en-US" sz="3200" dirty="0">
              <a:solidFill>
                <a:srgbClr val="0937BE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60400" y="1028700"/>
            <a:ext cx="108585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42913" y="2753805"/>
            <a:ext cx="11306175" cy="2398426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3656" y="2904640"/>
            <a:ext cx="5418207" cy="2097890"/>
          </a:xfrm>
          <a:prstGeom prst="rect">
            <a:avLst/>
          </a:prstGeom>
          <a:noFill/>
          <a:ln>
            <a:solidFill>
              <a:schemeClr val="bg1">
                <a:lumMod val="85000"/>
                <a:alpha val="50000"/>
              </a:schemeClr>
            </a:solidFill>
          </a:ln>
        </p:spPr>
        <p:txBody>
          <a:bodyPr wrap="square" lIns="180000" tIns="180000" rIns="180000" bIns="180000" rtlCol="0" anchor="ctr" anchorCtr="0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pc="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zh-CN" altLang="en-US" dirty="0">
                <a:solidFill>
                  <a:schemeClr val="bg1"/>
                </a:solidFill>
              </a:rPr>
              <a:t>没有考虑</a:t>
            </a:r>
            <a:r>
              <a:rPr lang="en-US" altLang="zh-CN" dirty="0">
                <a:solidFill>
                  <a:schemeClr val="bg1"/>
                </a:solidFill>
              </a:rPr>
              <a:t>ONS</a:t>
            </a:r>
            <a:r>
              <a:rPr lang="zh-CN" altLang="en-US" dirty="0">
                <a:solidFill>
                  <a:schemeClr val="bg1"/>
                </a:solidFill>
              </a:rPr>
              <a:t>欺骗，只有</a:t>
            </a:r>
            <a:r>
              <a:rPr lang="en-US" altLang="zh-CN" dirty="0">
                <a:solidFill>
                  <a:schemeClr val="bg1"/>
                </a:solidFill>
              </a:rPr>
              <a:t>Root-ONS</a:t>
            </a:r>
            <a:r>
              <a:rPr lang="zh-CN" altLang="en-US" dirty="0">
                <a:solidFill>
                  <a:schemeClr val="bg1"/>
                </a:solidFill>
              </a:rPr>
              <a:t>对</a:t>
            </a:r>
            <a:r>
              <a:rPr lang="en-US" altLang="zh-CN" dirty="0">
                <a:solidFill>
                  <a:schemeClr val="bg1"/>
                </a:solidFill>
              </a:rPr>
              <a:t>L-ONS</a:t>
            </a:r>
            <a:r>
              <a:rPr lang="zh-CN" altLang="en-US" dirty="0">
                <a:solidFill>
                  <a:schemeClr val="bg1"/>
                </a:solidFill>
              </a:rPr>
              <a:t>的认证，没有</a:t>
            </a:r>
            <a:r>
              <a:rPr lang="en-US" altLang="zh-CN" dirty="0">
                <a:solidFill>
                  <a:schemeClr val="bg1"/>
                </a:solidFill>
              </a:rPr>
              <a:t>L-ONS</a:t>
            </a:r>
            <a:r>
              <a:rPr lang="zh-CN" altLang="en-US" dirty="0">
                <a:solidFill>
                  <a:schemeClr val="bg1"/>
                </a:solidFill>
              </a:rPr>
              <a:t>对</a:t>
            </a:r>
            <a:r>
              <a:rPr lang="en-US" altLang="zh-CN" dirty="0">
                <a:solidFill>
                  <a:schemeClr val="bg1"/>
                </a:solidFill>
              </a:rPr>
              <a:t>Root-ONS</a:t>
            </a:r>
            <a:r>
              <a:rPr lang="zh-CN" altLang="en-US" dirty="0">
                <a:solidFill>
                  <a:schemeClr val="bg1"/>
                </a:solidFill>
              </a:rPr>
              <a:t>的认证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709180" y="2210284"/>
            <a:ext cx="3032502" cy="54375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一些想法 </a:t>
            </a:r>
            <a:r>
              <a:rPr lang="zh-CN" altLang="en-US" sz="2400" spc="100" dirty="0">
                <a:blipFill>
                  <a:blip r:embed="rId2"/>
                  <a:stretch>
                    <a:fillRect/>
                  </a:stretch>
                </a:blip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  <a:sym typeface="Wingdings 3" panose="05040102010807070707" pitchFamily="18" charset="2"/>
              </a:rPr>
              <a:t></a:t>
            </a:r>
            <a:r>
              <a:rPr lang="zh-CN" altLang="en-US" sz="2400" dirty="0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  </a:t>
            </a:r>
            <a:endParaRPr lang="zh-CN" altLang="en-US" sz="2400" dirty="0">
              <a:solidFill>
                <a:schemeClr val="accent1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811838" y="5291636"/>
            <a:ext cx="937250" cy="175081"/>
            <a:chOff x="10802319" y="5357813"/>
            <a:chExt cx="937250" cy="175081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10802319" y="5357813"/>
              <a:ext cx="58562" cy="1750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0899951" y="5357813"/>
              <a:ext cx="58562" cy="1750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0997583" y="5357813"/>
              <a:ext cx="58562" cy="1750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11095215" y="5357813"/>
              <a:ext cx="58562" cy="1750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11192847" y="5357813"/>
              <a:ext cx="58562" cy="1750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11290479" y="5357813"/>
              <a:ext cx="58562" cy="1750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11388111" y="5357813"/>
              <a:ext cx="58562" cy="1750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11485743" y="5357813"/>
              <a:ext cx="58562" cy="1750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1583375" y="5357813"/>
              <a:ext cx="58562" cy="1750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11681007" y="5357813"/>
              <a:ext cx="58562" cy="17508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11713087" y="2753806"/>
            <a:ext cx="36000" cy="23984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454.0629921259842,&quot;width&quot;:7278.927559055118}"/>
</p:tagLst>
</file>

<file path=ppt/tags/tag2.xml><?xml version="1.0" encoding="utf-8"?>
<p:tagLst xmlns:p="http://schemas.openxmlformats.org/presentationml/2006/main">
  <p:tag name="KSO_WM_UNIT_PLACING_PICTURE_USER_VIEWPORT" val="{&quot;height&quot;:10800,&quot;width&quot;:19200}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KSO_WPP_MARK_KEY" val="57865d32-2e7b-44f7-b4f8-9597260a1ea0"/>
  <p:tag name="COMMONDATA" val="eyJoZGlkIjoiNmE1ZjRkZGRkZjNlMGMwZGIyODlhYjBhNTVmYTNmMmIifQ=="/>
</p:tagLst>
</file>

<file path=ppt/theme/theme1.xml><?xml version="1.0" encoding="utf-8"?>
<a:theme xmlns:a="http://schemas.openxmlformats.org/drawingml/2006/main" name="Office 主题​​">
  <a:themeElements>
    <a:clrScheme name="自定义 1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12CAD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44546A"/>
    </a:dk2>
    <a:lt2>
      <a:srgbClr val="E7E6E6"/>
    </a:lt2>
    <a:accent1>
      <a:srgbClr val="012CAD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44546A"/>
    </a:dk2>
    <a:lt2>
      <a:srgbClr val="E7E6E6"/>
    </a:lt2>
    <a:accent1>
      <a:srgbClr val="012CAD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44546A"/>
    </a:dk2>
    <a:lt2>
      <a:srgbClr val="E7E6E6"/>
    </a:lt2>
    <a:accent1>
      <a:srgbClr val="012CAD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44546A"/>
    </a:dk2>
    <a:lt2>
      <a:srgbClr val="E7E6E6"/>
    </a:lt2>
    <a:accent1>
      <a:srgbClr val="012CAD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44546A"/>
    </a:dk2>
    <a:lt2>
      <a:srgbClr val="E7E6E6"/>
    </a:lt2>
    <a:accent1>
      <a:srgbClr val="012CAD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44546A"/>
    </a:dk2>
    <a:lt2>
      <a:srgbClr val="E7E6E6"/>
    </a:lt2>
    <a:accent1>
      <a:srgbClr val="012CAD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44546A"/>
    </a:dk2>
    <a:lt2>
      <a:srgbClr val="E7E6E6"/>
    </a:lt2>
    <a:accent1>
      <a:srgbClr val="012CAD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44546A"/>
    </a:dk2>
    <a:lt2>
      <a:srgbClr val="E7E6E6"/>
    </a:lt2>
    <a:accent1>
      <a:srgbClr val="012CAD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931</Words>
  <Application>WPS 演示</Application>
  <PresentationFormat>宽屏</PresentationFormat>
  <Paragraphs>93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阿里巴巴普惠体 B</vt:lpstr>
      <vt:lpstr>Segoe UI</vt:lpstr>
      <vt:lpstr>微软雅黑 Light</vt:lpstr>
      <vt:lpstr>思源宋体 CN Heavy</vt:lpstr>
      <vt:lpstr>Wingdings 3</vt:lpstr>
      <vt:lpstr>微软雅黑</vt:lpstr>
      <vt:lpstr>等线</vt:lpstr>
      <vt:lpstr>Arial Unicode MS</vt:lpstr>
      <vt:lpstr>等线 Light</vt:lpstr>
      <vt:lpstr>Calibri</vt:lpstr>
      <vt:lpstr>Office 主题​​</vt:lpstr>
      <vt:lpstr> 安全传输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墨香 大人</dc:creator>
  <cp:lastModifiedBy>空</cp:lastModifiedBy>
  <cp:revision>101</cp:revision>
  <dcterms:created xsi:type="dcterms:W3CDTF">2021-01-05T14:34:00Z</dcterms:created>
  <dcterms:modified xsi:type="dcterms:W3CDTF">2023-06-11T13:55:12Z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D57C26E80E1E40F79E0E8FC8BBD69ED2_12</vt:lpwstr>
  </property>
  <property fmtid="{D5CDD505-2E9C-101B-9397-08002B2CF9AE}" pid="3" name="KSOProductBuildVer">
    <vt:lpwstr>2052-11.1.0.14309</vt:lpwstr>
  </property>
</Properties>
</file>