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0" r:id="rId4"/>
    <p:sldId id="258" r:id="rId5"/>
    <p:sldId id="335" r:id="rId6"/>
    <p:sldId id="336" r:id="rId7"/>
    <p:sldId id="25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1EEAE5-247F-4390-B8D4-679723A040F3}"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78AAE038-E736-4159-B7F7-08191097842D}">
      <dgm:prSet/>
      <dgm:spPr/>
      <dgm:t>
        <a:bodyPr/>
        <a:lstStyle/>
        <a:p>
          <a:r>
            <a:rPr lang="zh-CN" b="0" i="0"/>
            <a:t>防止未经授权的设备接入</a:t>
          </a:r>
          <a:endParaRPr lang="en-US"/>
        </a:p>
      </dgm:t>
    </dgm:pt>
    <dgm:pt modelId="{A546FFC2-EC6B-4F0D-A11B-799359B09654}" type="parTrans" cxnId="{835491EB-81A3-49C2-B274-6BA9D6F86707}">
      <dgm:prSet/>
      <dgm:spPr/>
      <dgm:t>
        <a:bodyPr/>
        <a:lstStyle/>
        <a:p>
          <a:endParaRPr lang="en-US"/>
        </a:p>
      </dgm:t>
    </dgm:pt>
    <dgm:pt modelId="{285747F7-07D7-4EC5-9F97-655A69A24D56}" type="sibTrans" cxnId="{835491EB-81A3-49C2-B274-6BA9D6F86707}">
      <dgm:prSet/>
      <dgm:spPr/>
      <dgm:t>
        <a:bodyPr/>
        <a:lstStyle/>
        <a:p>
          <a:endParaRPr lang="en-US"/>
        </a:p>
      </dgm:t>
    </dgm:pt>
    <dgm:pt modelId="{C26EDE3F-12FA-4EA6-B07D-86A688921DE6}">
      <dgm:prSet/>
      <dgm:spPr/>
      <dgm:t>
        <a:bodyPr/>
        <a:lstStyle/>
        <a:p>
          <a:r>
            <a:rPr lang="zh-CN" b="0" i="0"/>
            <a:t>保护数据和资源安全</a:t>
          </a:r>
          <a:endParaRPr lang="en-US"/>
        </a:p>
      </dgm:t>
    </dgm:pt>
    <dgm:pt modelId="{AD6814AE-E252-48E4-A9D1-39868E229F1C}" type="parTrans" cxnId="{6EB44309-7D2A-4C9A-9992-9011926A7E4E}">
      <dgm:prSet/>
      <dgm:spPr/>
      <dgm:t>
        <a:bodyPr/>
        <a:lstStyle/>
        <a:p>
          <a:endParaRPr lang="en-US"/>
        </a:p>
      </dgm:t>
    </dgm:pt>
    <dgm:pt modelId="{978623A0-7C9A-4DE7-9C81-C2F51825EC8A}" type="sibTrans" cxnId="{6EB44309-7D2A-4C9A-9992-9011926A7E4E}">
      <dgm:prSet/>
      <dgm:spPr/>
      <dgm:t>
        <a:bodyPr/>
        <a:lstStyle/>
        <a:p>
          <a:endParaRPr lang="en-US"/>
        </a:p>
      </dgm:t>
    </dgm:pt>
    <dgm:pt modelId="{4A813322-2EEA-4235-AC2E-2DBB02EB0C91}">
      <dgm:prSet/>
      <dgm:spPr/>
      <dgm:t>
        <a:bodyPr/>
        <a:lstStyle/>
        <a:p>
          <a:r>
            <a:rPr lang="zh-CN" b="0" i="0"/>
            <a:t>防止身份伪装和欺骗</a:t>
          </a:r>
          <a:endParaRPr lang="en-US"/>
        </a:p>
      </dgm:t>
    </dgm:pt>
    <dgm:pt modelId="{2EA4B0FF-C9D3-4C56-8AFC-8AE181FF4979}" type="parTrans" cxnId="{8B5CA03C-473B-4496-A176-0F614207CEED}">
      <dgm:prSet/>
      <dgm:spPr/>
      <dgm:t>
        <a:bodyPr/>
        <a:lstStyle/>
        <a:p>
          <a:endParaRPr lang="en-US"/>
        </a:p>
      </dgm:t>
    </dgm:pt>
    <dgm:pt modelId="{2371AEE9-015C-4EE6-953D-0539EBE35046}" type="sibTrans" cxnId="{8B5CA03C-473B-4496-A176-0F614207CEED}">
      <dgm:prSet/>
      <dgm:spPr/>
      <dgm:t>
        <a:bodyPr/>
        <a:lstStyle/>
        <a:p>
          <a:endParaRPr lang="en-US"/>
        </a:p>
      </dgm:t>
    </dgm:pt>
    <dgm:pt modelId="{25BBAA4F-A17D-4588-83A5-08E98A52FC8D}">
      <dgm:prSet/>
      <dgm:spPr/>
      <dgm:t>
        <a:bodyPr/>
        <a:lstStyle/>
        <a:p>
          <a:r>
            <a:rPr lang="zh-CN" b="0" i="0"/>
            <a:t>实施细粒度的访问控制</a:t>
          </a:r>
          <a:endParaRPr lang="en-US"/>
        </a:p>
      </dgm:t>
    </dgm:pt>
    <dgm:pt modelId="{631FEF3A-895C-4FF6-8F4C-46DBCB9DACC2}" type="parTrans" cxnId="{6D900F5A-5EF2-4232-BF17-73C5EDE223B1}">
      <dgm:prSet/>
      <dgm:spPr/>
      <dgm:t>
        <a:bodyPr/>
        <a:lstStyle/>
        <a:p>
          <a:endParaRPr lang="en-US"/>
        </a:p>
      </dgm:t>
    </dgm:pt>
    <dgm:pt modelId="{8405FFF9-BD63-4730-B7D2-A94F7734FF1B}" type="sibTrans" cxnId="{6D900F5A-5EF2-4232-BF17-73C5EDE223B1}">
      <dgm:prSet/>
      <dgm:spPr/>
      <dgm:t>
        <a:bodyPr/>
        <a:lstStyle/>
        <a:p>
          <a:endParaRPr lang="en-US"/>
        </a:p>
      </dgm:t>
    </dgm:pt>
    <dgm:pt modelId="{292E7063-31F3-416D-A19C-6780481462FD}">
      <dgm:prSet/>
      <dgm:spPr/>
      <dgm:t>
        <a:bodyPr/>
        <a:lstStyle/>
        <a:p>
          <a:r>
            <a:rPr lang="zh-CN" b="0" i="0"/>
            <a:t>响应安全事件和追溯能力</a:t>
          </a:r>
          <a:endParaRPr lang="en-US"/>
        </a:p>
      </dgm:t>
    </dgm:pt>
    <dgm:pt modelId="{89EC249B-84E4-4B6F-A9E1-7FEABCA564B8}" type="parTrans" cxnId="{EF2DEE23-49EF-4082-9095-056453C6F47A}">
      <dgm:prSet/>
      <dgm:spPr/>
      <dgm:t>
        <a:bodyPr/>
        <a:lstStyle/>
        <a:p>
          <a:endParaRPr lang="en-US"/>
        </a:p>
      </dgm:t>
    </dgm:pt>
    <dgm:pt modelId="{203BE8EE-C855-4A25-8E82-8F8ECA1DF62E}" type="sibTrans" cxnId="{EF2DEE23-49EF-4082-9095-056453C6F47A}">
      <dgm:prSet/>
      <dgm:spPr/>
      <dgm:t>
        <a:bodyPr/>
        <a:lstStyle/>
        <a:p>
          <a:endParaRPr lang="en-US"/>
        </a:p>
      </dgm:t>
    </dgm:pt>
    <dgm:pt modelId="{D20CA0B6-2A5A-41F8-BD44-672000148158}" type="pres">
      <dgm:prSet presAssocID="{D61EEAE5-247F-4390-B8D4-679723A040F3}" presName="linear" presStyleCnt="0">
        <dgm:presLayoutVars>
          <dgm:dir/>
          <dgm:animLvl val="lvl"/>
          <dgm:resizeHandles val="exact"/>
        </dgm:presLayoutVars>
      </dgm:prSet>
      <dgm:spPr/>
    </dgm:pt>
    <dgm:pt modelId="{3E30424B-B3D6-45ED-B03F-64AF96B53122}" type="pres">
      <dgm:prSet presAssocID="{78AAE038-E736-4159-B7F7-08191097842D}" presName="parentLin" presStyleCnt="0"/>
      <dgm:spPr/>
    </dgm:pt>
    <dgm:pt modelId="{E20E668B-6A56-44BD-AF72-F9EC7329E138}" type="pres">
      <dgm:prSet presAssocID="{78AAE038-E736-4159-B7F7-08191097842D}" presName="parentLeftMargin" presStyleLbl="node1" presStyleIdx="0" presStyleCnt="5"/>
      <dgm:spPr/>
    </dgm:pt>
    <dgm:pt modelId="{C0E1142D-882C-44ED-A9F9-1D5DDF444BCF}" type="pres">
      <dgm:prSet presAssocID="{78AAE038-E736-4159-B7F7-08191097842D}" presName="parentText" presStyleLbl="node1" presStyleIdx="0" presStyleCnt="5">
        <dgm:presLayoutVars>
          <dgm:chMax val="0"/>
          <dgm:bulletEnabled val="1"/>
        </dgm:presLayoutVars>
      </dgm:prSet>
      <dgm:spPr/>
    </dgm:pt>
    <dgm:pt modelId="{0E138B5C-7211-48F9-A6E3-77BBCDB74297}" type="pres">
      <dgm:prSet presAssocID="{78AAE038-E736-4159-B7F7-08191097842D}" presName="negativeSpace" presStyleCnt="0"/>
      <dgm:spPr/>
    </dgm:pt>
    <dgm:pt modelId="{DDE00EBF-A651-4DE4-AE9E-0C74D048B68E}" type="pres">
      <dgm:prSet presAssocID="{78AAE038-E736-4159-B7F7-08191097842D}" presName="childText" presStyleLbl="conFgAcc1" presStyleIdx="0" presStyleCnt="5">
        <dgm:presLayoutVars>
          <dgm:bulletEnabled val="1"/>
        </dgm:presLayoutVars>
      </dgm:prSet>
      <dgm:spPr/>
    </dgm:pt>
    <dgm:pt modelId="{4D77B3B9-E6E7-4CED-93A9-81C5482460D3}" type="pres">
      <dgm:prSet presAssocID="{285747F7-07D7-4EC5-9F97-655A69A24D56}" presName="spaceBetweenRectangles" presStyleCnt="0"/>
      <dgm:spPr/>
    </dgm:pt>
    <dgm:pt modelId="{E08A7826-D4A4-445D-B16C-1897F61D7DE7}" type="pres">
      <dgm:prSet presAssocID="{C26EDE3F-12FA-4EA6-B07D-86A688921DE6}" presName="parentLin" presStyleCnt="0"/>
      <dgm:spPr/>
    </dgm:pt>
    <dgm:pt modelId="{F2683DC7-6E4B-4E5C-90FF-BEC5054154A1}" type="pres">
      <dgm:prSet presAssocID="{C26EDE3F-12FA-4EA6-B07D-86A688921DE6}" presName="parentLeftMargin" presStyleLbl="node1" presStyleIdx="0" presStyleCnt="5"/>
      <dgm:spPr/>
    </dgm:pt>
    <dgm:pt modelId="{52D85666-1260-419D-81E5-764123AFA533}" type="pres">
      <dgm:prSet presAssocID="{C26EDE3F-12FA-4EA6-B07D-86A688921DE6}" presName="parentText" presStyleLbl="node1" presStyleIdx="1" presStyleCnt="5">
        <dgm:presLayoutVars>
          <dgm:chMax val="0"/>
          <dgm:bulletEnabled val="1"/>
        </dgm:presLayoutVars>
      </dgm:prSet>
      <dgm:spPr/>
    </dgm:pt>
    <dgm:pt modelId="{4ABAC83D-2304-403E-ADF0-A26FDD57D923}" type="pres">
      <dgm:prSet presAssocID="{C26EDE3F-12FA-4EA6-B07D-86A688921DE6}" presName="negativeSpace" presStyleCnt="0"/>
      <dgm:spPr/>
    </dgm:pt>
    <dgm:pt modelId="{1CE9A844-CFF7-429A-A835-50BC6BB42E3A}" type="pres">
      <dgm:prSet presAssocID="{C26EDE3F-12FA-4EA6-B07D-86A688921DE6}" presName="childText" presStyleLbl="conFgAcc1" presStyleIdx="1" presStyleCnt="5">
        <dgm:presLayoutVars>
          <dgm:bulletEnabled val="1"/>
        </dgm:presLayoutVars>
      </dgm:prSet>
      <dgm:spPr/>
    </dgm:pt>
    <dgm:pt modelId="{4DB8B58C-DC3C-4559-9630-A22472033D3F}" type="pres">
      <dgm:prSet presAssocID="{978623A0-7C9A-4DE7-9C81-C2F51825EC8A}" presName="spaceBetweenRectangles" presStyleCnt="0"/>
      <dgm:spPr/>
    </dgm:pt>
    <dgm:pt modelId="{3526E09C-41E7-49E1-BD07-4BE56C9F4520}" type="pres">
      <dgm:prSet presAssocID="{4A813322-2EEA-4235-AC2E-2DBB02EB0C91}" presName="parentLin" presStyleCnt="0"/>
      <dgm:spPr/>
    </dgm:pt>
    <dgm:pt modelId="{9C432958-CB99-46BF-949B-98838A6883FA}" type="pres">
      <dgm:prSet presAssocID="{4A813322-2EEA-4235-AC2E-2DBB02EB0C91}" presName="parentLeftMargin" presStyleLbl="node1" presStyleIdx="1" presStyleCnt="5"/>
      <dgm:spPr/>
    </dgm:pt>
    <dgm:pt modelId="{7E45250E-B611-4DEE-A8CF-32FBACFBB192}" type="pres">
      <dgm:prSet presAssocID="{4A813322-2EEA-4235-AC2E-2DBB02EB0C91}" presName="parentText" presStyleLbl="node1" presStyleIdx="2" presStyleCnt="5">
        <dgm:presLayoutVars>
          <dgm:chMax val="0"/>
          <dgm:bulletEnabled val="1"/>
        </dgm:presLayoutVars>
      </dgm:prSet>
      <dgm:spPr/>
    </dgm:pt>
    <dgm:pt modelId="{1A324A58-2269-4DE4-90B8-D26F7385C957}" type="pres">
      <dgm:prSet presAssocID="{4A813322-2EEA-4235-AC2E-2DBB02EB0C91}" presName="negativeSpace" presStyleCnt="0"/>
      <dgm:spPr/>
    </dgm:pt>
    <dgm:pt modelId="{CA591C01-1F29-47E4-9C7C-B248645DB441}" type="pres">
      <dgm:prSet presAssocID="{4A813322-2EEA-4235-AC2E-2DBB02EB0C91}" presName="childText" presStyleLbl="conFgAcc1" presStyleIdx="2" presStyleCnt="5">
        <dgm:presLayoutVars>
          <dgm:bulletEnabled val="1"/>
        </dgm:presLayoutVars>
      </dgm:prSet>
      <dgm:spPr/>
    </dgm:pt>
    <dgm:pt modelId="{FD0F1384-CA59-45F0-A9C5-0299018882C9}" type="pres">
      <dgm:prSet presAssocID="{2371AEE9-015C-4EE6-953D-0539EBE35046}" presName="spaceBetweenRectangles" presStyleCnt="0"/>
      <dgm:spPr/>
    </dgm:pt>
    <dgm:pt modelId="{E87209F2-DCE0-4F53-8606-98D84658D5C4}" type="pres">
      <dgm:prSet presAssocID="{25BBAA4F-A17D-4588-83A5-08E98A52FC8D}" presName="parentLin" presStyleCnt="0"/>
      <dgm:spPr/>
    </dgm:pt>
    <dgm:pt modelId="{12677CF7-A604-4C8F-B926-76C6CA9FB792}" type="pres">
      <dgm:prSet presAssocID="{25BBAA4F-A17D-4588-83A5-08E98A52FC8D}" presName="parentLeftMargin" presStyleLbl="node1" presStyleIdx="2" presStyleCnt="5"/>
      <dgm:spPr/>
    </dgm:pt>
    <dgm:pt modelId="{5E0DAB21-3FD9-4559-BB1B-200A53A90317}" type="pres">
      <dgm:prSet presAssocID="{25BBAA4F-A17D-4588-83A5-08E98A52FC8D}" presName="parentText" presStyleLbl="node1" presStyleIdx="3" presStyleCnt="5">
        <dgm:presLayoutVars>
          <dgm:chMax val="0"/>
          <dgm:bulletEnabled val="1"/>
        </dgm:presLayoutVars>
      </dgm:prSet>
      <dgm:spPr/>
    </dgm:pt>
    <dgm:pt modelId="{4CFB62F1-761B-43E1-8BE6-64559D8A8A29}" type="pres">
      <dgm:prSet presAssocID="{25BBAA4F-A17D-4588-83A5-08E98A52FC8D}" presName="negativeSpace" presStyleCnt="0"/>
      <dgm:spPr/>
    </dgm:pt>
    <dgm:pt modelId="{629639CB-020F-4302-913B-328C8D57E9A2}" type="pres">
      <dgm:prSet presAssocID="{25BBAA4F-A17D-4588-83A5-08E98A52FC8D}" presName="childText" presStyleLbl="conFgAcc1" presStyleIdx="3" presStyleCnt="5">
        <dgm:presLayoutVars>
          <dgm:bulletEnabled val="1"/>
        </dgm:presLayoutVars>
      </dgm:prSet>
      <dgm:spPr/>
    </dgm:pt>
    <dgm:pt modelId="{D3D1AB01-5EA7-4111-92FC-BDECB3A073F7}" type="pres">
      <dgm:prSet presAssocID="{8405FFF9-BD63-4730-B7D2-A94F7734FF1B}" presName="spaceBetweenRectangles" presStyleCnt="0"/>
      <dgm:spPr/>
    </dgm:pt>
    <dgm:pt modelId="{B71537BC-43A4-4317-957A-620678459D52}" type="pres">
      <dgm:prSet presAssocID="{292E7063-31F3-416D-A19C-6780481462FD}" presName="parentLin" presStyleCnt="0"/>
      <dgm:spPr/>
    </dgm:pt>
    <dgm:pt modelId="{98D6CBF3-B129-48AA-BECD-FCA657E50113}" type="pres">
      <dgm:prSet presAssocID="{292E7063-31F3-416D-A19C-6780481462FD}" presName="parentLeftMargin" presStyleLbl="node1" presStyleIdx="3" presStyleCnt="5"/>
      <dgm:spPr/>
    </dgm:pt>
    <dgm:pt modelId="{586C976E-3426-4B27-806B-D2BB1F1EDE95}" type="pres">
      <dgm:prSet presAssocID="{292E7063-31F3-416D-A19C-6780481462FD}" presName="parentText" presStyleLbl="node1" presStyleIdx="4" presStyleCnt="5">
        <dgm:presLayoutVars>
          <dgm:chMax val="0"/>
          <dgm:bulletEnabled val="1"/>
        </dgm:presLayoutVars>
      </dgm:prSet>
      <dgm:spPr/>
    </dgm:pt>
    <dgm:pt modelId="{C0E5B3B0-469A-4669-8865-0A61E4A5C939}" type="pres">
      <dgm:prSet presAssocID="{292E7063-31F3-416D-A19C-6780481462FD}" presName="negativeSpace" presStyleCnt="0"/>
      <dgm:spPr/>
    </dgm:pt>
    <dgm:pt modelId="{654BA35E-CB25-41BA-A2C6-A15CA40F887F}" type="pres">
      <dgm:prSet presAssocID="{292E7063-31F3-416D-A19C-6780481462FD}" presName="childText" presStyleLbl="conFgAcc1" presStyleIdx="4" presStyleCnt="5">
        <dgm:presLayoutVars>
          <dgm:bulletEnabled val="1"/>
        </dgm:presLayoutVars>
      </dgm:prSet>
      <dgm:spPr/>
    </dgm:pt>
  </dgm:ptLst>
  <dgm:cxnLst>
    <dgm:cxn modelId="{5EF2BE01-FADB-4B22-A3A1-2E40FA93C429}" type="presOf" srcId="{25BBAA4F-A17D-4588-83A5-08E98A52FC8D}" destId="{5E0DAB21-3FD9-4559-BB1B-200A53A90317}" srcOrd="1" destOrd="0" presId="urn:microsoft.com/office/officeart/2005/8/layout/list1"/>
    <dgm:cxn modelId="{6EB44309-7D2A-4C9A-9992-9011926A7E4E}" srcId="{D61EEAE5-247F-4390-B8D4-679723A040F3}" destId="{C26EDE3F-12FA-4EA6-B07D-86A688921DE6}" srcOrd="1" destOrd="0" parTransId="{AD6814AE-E252-48E4-A9D1-39868E229F1C}" sibTransId="{978623A0-7C9A-4DE7-9C81-C2F51825EC8A}"/>
    <dgm:cxn modelId="{EF2DEE23-49EF-4082-9095-056453C6F47A}" srcId="{D61EEAE5-247F-4390-B8D4-679723A040F3}" destId="{292E7063-31F3-416D-A19C-6780481462FD}" srcOrd="4" destOrd="0" parTransId="{89EC249B-84E4-4B6F-A9E1-7FEABCA564B8}" sibTransId="{203BE8EE-C855-4A25-8E82-8F8ECA1DF62E}"/>
    <dgm:cxn modelId="{467A7829-0BDA-4259-A283-90D75463B926}" type="presOf" srcId="{4A813322-2EEA-4235-AC2E-2DBB02EB0C91}" destId="{7E45250E-B611-4DEE-A8CF-32FBACFBB192}" srcOrd="1" destOrd="0" presId="urn:microsoft.com/office/officeart/2005/8/layout/list1"/>
    <dgm:cxn modelId="{8B5CA03C-473B-4496-A176-0F614207CEED}" srcId="{D61EEAE5-247F-4390-B8D4-679723A040F3}" destId="{4A813322-2EEA-4235-AC2E-2DBB02EB0C91}" srcOrd="2" destOrd="0" parTransId="{2EA4B0FF-C9D3-4C56-8AFC-8AE181FF4979}" sibTransId="{2371AEE9-015C-4EE6-953D-0539EBE35046}"/>
    <dgm:cxn modelId="{95C1E26E-6F9D-4FBD-92B7-B8A4F9C99358}" type="presOf" srcId="{292E7063-31F3-416D-A19C-6780481462FD}" destId="{586C976E-3426-4B27-806B-D2BB1F1EDE95}" srcOrd="1" destOrd="0" presId="urn:microsoft.com/office/officeart/2005/8/layout/list1"/>
    <dgm:cxn modelId="{111FAE54-61E8-408A-9E2C-B666AC621DBF}" type="presOf" srcId="{78AAE038-E736-4159-B7F7-08191097842D}" destId="{E20E668B-6A56-44BD-AF72-F9EC7329E138}" srcOrd="0" destOrd="0" presId="urn:microsoft.com/office/officeart/2005/8/layout/list1"/>
    <dgm:cxn modelId="{6D900F5A-5EF2-4232-BF17-73C5EDE223B1}" srcId="{D61EEAE5-247F-4390-B8D4-679723A040F3}" destId="{25BBAA4F-A17D-4588-83A5-08E98A52FC8D}" srcOrd="3" destOrd="0" parTransId="{631FEF3A-895C-4FF6-8F4C-46DBCB9DACC2}" sibTransId="{8405FFF9-BD63-4730-B7D2-A94F7734FF1B}"/>
    <dgm:cxn modelId="{0086B897-94A0-400C-8079-6DD9E7D0ED46}" type="presOf" srcId="{292E7063-31F3-416D-A19C-6780481462FD}" destId="{98D6CBF3-B129-48AA-BECD-FCA657E50113}" srcOrd="0" destOrd="0" presId="urn:microsoft.com/office/officeart/2005/8/layout/list1"/>
    <dgm:cxn modelId="{C332EEA3-A9A8-4ACF-80C1-6BA2F6AC3F07}" type="presOf" srcId="{C26EDE3F-12FA-4EA6-B07D-86A688921DE6}" destId="{52D85666-1260-419D-81E5-764123AFA533}" srcOrd="1" destOrd="0" presId="urn:microsoft.com/office/officeart/2005/8/layout/list1"/>
    <dgm:cxn modelId="{DD4C44BB-6349-49A1-99CC-A7DC122F0045}" type="presOf" srcId="{C26EDE3F-12FA-4EA6-B07D-86A688921DE6}" destId="{F2683DC7-6E4B-4E5C-90FF-BEC5054154A1}" srcOrd="0" destOrd="0" presId="urn:microsoft.com/office/officeart/2005/8/layout/list1"/>
    <dgm:cxn modelId="{F13789C3-9113-4C15-8A8A-3ECE1A13CAF8}" type="presOf" srcId="{4A813322-2EEA-4235-AC2E-2DBB02EB0C91}" destId="{9C432958-CB99-46BF-949B-98838A6883FA}" srcOrd="0" destOrd="0" presId="urn:microsoft.com/office/officeart/2005/8/layout/list1"/>
    <dgm:cxn modelId="{2CFB2ADE-93E1-4AD4-A26C-8323D7B65E83}" type="presOf" srcId="{D61EEAE5-247F-4390-B8D4-679723A040F3}" destId="{D20CA0B6-2A5A-41F8-BD44-672000148158}" srcOrd="0" destOrd="0" presId="urn:microsoft.com/office/officeart/2005/8/layout/list1"/>
    <dgm:cxn modelId="{967E44E8-C7B6-41D4-A881-6262536654B0}" type="presOf" srcId="{25BBAA4F-A17D-4588-83A5-08E98A52FC8D}" destId="{12677CF7-A604-4C8F-B926-76C6CA9FB792}" srcOrd="0" destOrd="0" presId="urn:microsoft.com/office/officeart/2005/8/layout/list1"/>
    <dgm:cxn modelId="{835491EB-81A3-49C2-B274-6BA9D6F86707}" srcId="{D61EEAE5-247F-4390-B8D4-679723A040F3}" destId="{78AAE038-E736-4159-B7F7-08191097842D}" srcOrd="0" destOrd="0" parTransId="{A546FFC2-EC6B-4F0D-A11B-799359B09654}" sibTransId="{285747F7-07D7-4EC5-9F97-655A69A24D56}"/>
    <dgm:cxn modelId="{1B1813EC-BD01-458C-A5D8-D074B0434A58}" type="presOf" srcId="{78AAE038-E736-4159-B7F7-08191097842D}" destId="{C0E1142D-882C-44ED-A9F9-1D5DDF444BCF}" srcOrd="1" destOrd="0" presId="urn:microsoft.com/office/officeart/2005/8/layout/list1"/>
    <dgm:cxn modelId="{F8863294-1F45-4A98-819F-55383957A766}" type="presParOf" srcId="{D20CA0B6-2A5A-41F8-BD44-672000148158}" destId="{3E30424B-B3D6-45ED-B03F-64AF96B53122}" srcOrd="0" destOrd="0" presId="urn:microsoft.com/office/officeart/2005/8/layout/list1"/>
    <dgm:cxn modelId="{7DF26BB3-858A-4FDC-8E01-879A4488DD65}" type="presParOf" srcId="{3E30424B-B3D6-45ED-B03F-64AF96B53122}" destId="{E20E668B-6A56-44BD-AF72-F9EC7329E138}" srcOrd="0" destOrd="0" presId="urn:microsoft.com/office/officeart/2005/8/layout/list1"/>
    <dgm:cxn modelId="{22C9B0D7-D6F4-4256-8157-BE9BE58FC2E3}" type="presParOf" srcId="{3E30424B-B3D6-45ED-B03F-64AF96B53122}" destId="{C0E1142D-882C-44ED-A9F9-1D5DDF444BCF}" srcOrd="1" destOrd="0" presId="urn:microsoft.com/office/officeart/2005/8/layout/list1"/>
    <dgm:cxn modelId="{578D31A5-AF09-4A8C-BB2F-BD0F53E6CA11}" type="presParOf" srcId="{D20CA0B6-2A5A-41F8-BD44-672000148158}" destId="{0E138B5C-7211-48F9-A6E3-77BBCDB74297}" srcOrd="1" destOrd="0" presId="urn:microsoft.com/office/officeart/2005/8/layout/list1"/>
    <dgm:cxn modelId="{0FD0694F-07E8-4F9F-AD55-4827BE07664F}" type="presParOf" srcId="{D20CA0B6-2A5A-41F8-BD44-672000148158}" destId="{DDE00EBF-A651-4DE4-AE9E-0C74D048B68E}" srcOrd="2" destOrd="0" presId="urn:microsoft.com/office/officeart/2005/8/layout/list1"/>
    <dgm:cxn modelId="{207717B1-2D4E-49F1-9BAA-6BDB64DD1E4B}" type="presParOf" srcId="{D20CA0B6-2A5A-41F8-BD44-672000148158}" destId="{4D77B3B9-E6E7-4CED-93A9-81C5482460D3}" srcOrd="3" destOrd="0" presId="urn:microsoft.com/office/officeart/2005/8/layout/list1"/>
    <dgm:cxn modelId="{58A9B15B-A859-4DDB-B81A-B45234ECA3BC}" type="presParOf" srcId="{D20CA0B6-2A5A-41F8-BD44-672000148158}" destId="{E08A7826-D4A4-445D-B16C-1897F61D7DE7}" srcOrd="4" destOrd="0" presId="urn:microsoft.com/office/officeart/2005/8/layout/list1"/>
    <dgm:cxn modelId="{B5E27E6C-0DAF-4E1E-A26E-CE958424F0FA}" type="presParOf" srcId="{E08A7826-D4A4-445D-B16C-1897F61D7DE7}" destId="{F2683DC7-6E4B-4E5C-90FF-BEC5054154A1}" srcOrd="0" destOrd="0" presId="urn:microsoft.com/office/officeart/2005/8/layout/list1"/>
    <dgm:cxn modelId="{4BF1D0AD-4297-48B5-AFD1-86A8701C3B46}" type="presParOf" srcId="{E08A7826-D4A4-445D-B16C-1897F61D7DE7}" destId="{52D85666-1260-419D-81E5-764123AFA533}" srcOrd="1" destOrd="0" presId="urn:microsoft.com/office/officeart/2005/8/layout/list1"/>
    <dgm:cxn modelId="{B8A7596A-AD7B-48EE-9A9C-BD601ABBD62B}" type="presParOf" srcId="{D20CA0B6-2A5A-41F8-BD44-672000148158}" destId="{4ABAC83D-2304-403E-ADF0-A26FDD57D923}" srcOrd="5" destOrd="0" presId="urn:microsoft.com/office/officeart/2005/8/layout/list1"/>
    <dgm:cxn modelId="{5131E7D8-F294-47D7-8082-3E37B67A929D}" type="presParOf" srcId="{D20CA0B6-2A5A-41F8-BD44-672000148158}" destId="{1CE9A844-CFF7-429A-A835-50BC6BB42E3A}" srcOrd="6" destOrd="0" presId="urn:microsoft.com/office/officeart/2005/8/layout/list1"/>
    <dgm:cxn modelId="{F12BAD21-22B3-4A3C-81F7-AA2CF700C111}" type="presParOf" srcId="{D20CA0B6-2A5A-41F8-BD44-672000148158}" destId="{4DB8B58C-DC3C-4559-9630-A22472033D3F}" srcOrd="7" destOrd="0" presId="urn:microsoft.com/office/officeart/2005/8/layout/list1"/>
    <dgm:cxn modelId="{20F32041-E4CF-4E34-8D99-34D6CCF5B0DC}" type="presParOf" srcId="{D20CA0B6-2A5A-41F8-BD44-672000148158}" destId="{3526E09C-41E7-49E1-BD07-4BE56C9F4520}" srcOrd="8" destOrd="0" presId="urn:microsoft.com/office/officeart/2005/8/layout/list1"/>
    <dgm:cxn modelId="{87D84BF5-977F-4A5E-AC9D-C18F7323B49B}" type="presParOf" srcId="{3526E09C-41E7-49E1-BD07-4BE56C9F4520}" destId="{9C432958-CB99-46BF-949B-98838A6883FA}" srcOrd="0" destOrd="0" presId="urn:microsoft.com/office/officeart/2005/8/layout/list1"/>
    <dgm:cxn modelId="{B750A2D2-0F03-4D75-94FC-398D772EB628}" type="presParOf" srcId="{3526E09C-41E7-49E1-BD07-4BE56C9F4520}" destId="{7E45250E-B611-4DEE-A8CF-32FBACFBB192}" srcOrd="1" destOrd="0" presId="urn:microsoft.com/office/officeart/2005/8/layout/list1"/>
    <dgm:cxn modelId="{843292C1-936C-4557-9109-BE139AC86ECC}" type="presParOf" srcId="{D20CA0B6-2A5A-41F8-BD44-672000148158}" destId="{1A324A58-2269-4DE4-90B8-D26F7385C957}" srcOrd="9" destOrd="0" presId="urn:microsoft.com/office/officeart/2005/8/layout/list1"/>
    <dgm:cxn modelId="{C8612AFB-69D2-4AA6-BAD7-E0D8174BA47D}" type="presParOf" srcId="{D20CA0B6-2A5A-41F8-BD44-672000148158}" destId="{CA591C01-1F29-47E4-9C7C-B248645DB441}" srcOrd="10" destOrd="0" presId="urn:microsoft.com/office/officeart/2005/8/layout/list1"/>
    <dgm:cxn modelId="{4B784E6C-AD33-4F10-A4B6-E9071BC0C5B9}" type="presParOf" srcId="{D20CA0B6-2A5A-41F8-BD44-672000148158}" destId="{FD0F1384-CA59-45F0-A9C5-0299018882C9}" srcOrd="11" destOrd="0" presId="urn:microsoft.com/office/officeart/2005/8/layout/list1"/>
    <dgm:cxn modelId="{C7826404-6D77-435E-8B56-F44219AF6E4E}" type="presParOf" srcId="{D20CA0B6-2A5A-41F8-BD44-672000148158}" destId="{E87209F2-DCE0-4F53-8606-98D84658D5C4}" srcOrd="12" destOrd="0" presId="urn:microsoft.com/office/officeart/2005/8/layout/list1"/>
    <dgm:cxn modelId="{459C9DC5-B9DE-4614-8A42-19C6F0161FD5}" type="presParOf" srcId="{E87209F2-DCE0-4F53-8606-98D84658D5C4}" destId="{12677CF7-A604-4C8F-B926-76C6CA9FB792}" srcOrd="0" destOrd="0" presId="urn:microsoft.com/office/officeart/2005/8/layout/list1"/>
    <dgm:cxn modelId="{9716FBFA-E0EC-4BA8-8F17-180A6E983F0A}" type="presParOf" srcId="{E87209F2-DCE0-4F53-8606-98D84658D5C4}" destId="{5E0DAB21-3FD9-4559-BB1B-200A53A90317}" srcOrd="1" destOrd="0" presId="urn:microsoft.com/office/officeart/2005/8/layout/list1"/>
    <dgm:cxn modelId="{042ACB22-0104-4868-9818-B7867D8CCD81}" type="presParOf" srcId="{D20CA0B6-2A5A-41F8-BD44-672000148158}" destId="{4CFB62F1-761B-43E1-8BE6-64559D8A8A29}" srcOrd="13" destOrd="0" presId="urn:microsoft.com/office/officeart/2005/8/layout/list1"/>
    <dgm:cxn modelId="{E50876EC-B067-4746-AB84-6FC6B6C9BDFC}" type="presParOf" srcId="{D20CA0B6-2A5A-41F8-BD44-672000148158}" destId="{629639CB-020F-4302-913B-328C8D57E9A2}" srcOrd="14" destOrd="0" presId="urn:microsoft.com/office/officeart/2005/8/layout/list1"/>
    <dgm:cxn modelId="{ED77F8D4-96B8-474F-95D3-5F6B0D6D71BD}" type="presParOf" srcId="{D20CA0B6-2A5A-41F8-BD44-672000148158}" destId="{D3D1AB01-5EA7-4111-92FC-BDECB3A073F7}" srcOrd="15" destOrd="0" presId="urn:microsoft.com/office/officeart/2005/8/layout/list1"/>
    <dgm:cxn modelId="{B66D87AD-007F-4EE1-AD5A-5D561BDAF159}" type="presParOf" srcId="{D20CA0B6-2A5A-41F8-BD44-672000148158}" destId="{B71537BC-43A4-4317-957A-620678459D52}" srcOrd="16" destOrd="0" presId="urn:microsoft.com/office/officeart/2005/8/layout/list1"/>
    <dgm:cxn modelId="{DAB12D76-5BEE-4599-B6BA-379D7A39AD43}" type="presParOf" srcId="{B71537BC-43A4-4317-957A-620678459D52}" destId="{98D6CBF3-B129-48AA-BECD-FCA657E50113}" srcOrd="0" destOrd="0" presId="urn:microsoft.com/office/officeart/2005/8/layout/list1"/>
    <dgm:cxn modelId="{C22514F7-73B9-497E-A4BE-DA8F880FE608}" type="presParOf" srcId="{B71537BC-43A4-4317-957A-620678459D52}" destId="{586C976E-3426-4B27-806B-D2BB1F1EDE95}" srcOrd="1" destOrd="0" presId="urn:microsoft.com/office/officeart/2005/8/layout/list1"/>
    <dgm:cxn modelId="{7596F78E-1152-4687-ABE9-5FFFBDBCD282}" type="presParOf" srcId="{D20CA0B6-2A5A-41F8-BD44-672000148158}" destId="{C0E5B3B0-469A-4669-8865-0A61E4A5C939}" srcOrd="17" destOrd="0" presId="urn:microsoft.com/office/officeart/2005/8/layout/list1"/>
    <dgm:cxn modelId="{10EF74F1-5A6C-42B6-8F7E-64F222118DAD}" type="presParOf" srcId="{D20CA0B6-2A5A-41F8-BD44-672000148158}" destId="{654BA35E-CB25-41BA-A2C6-A15CA40F887F}"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316500-AF5F-40B2-A7F4-6730FB98667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18ACBD1-4F52-4320-8179-23E80A4622C2}">
      <dgm:prSet/>
      <dgm:spPr/>
      <dgm:t>
        <a:bodyPr/>
        <a:lstStyle/>
        <a:p>
          <a:r>
            <a:rPr lang="zh-CN" b="0" i="0"/>
            <a:t>访问控制列表（</a:t>
          </a:r>
          <a:r>
            <a:rPr lang="en-US" b="0" i="0"/>
            <a:t>ACL</a:t>
          </a:r>
          <a:r>
            <a:rPr lang="zh-CN" b="0" i="0"/>
            <a:t>）</a:t>
          </a:r>
          <a:endParaRPr lang="en-US"/>
        </a:p>
      </dgm:t>
    </dgm:pt>
    <dgm:pt modelId="{D7911B31-8186-4809-AAF5-180492520CE5}" type="parTrans" cxnId="{589401E0-365F-41BA-BB55-F02D673F10C7}">
      <dgm:prSet/>
      <dgm:spPr/>
      <dgm:t>
        <a:bodyPr/>
        <a:lstStyle/>
        <a:p>
          <a:endParaRPr lang="en-US"/>
        </a:p>
      </dgm:t>
    </dgm:pt>
    <dgm:pt modelId="{527BDA41-E40D-4A64-BF5E-92683D158279}" type="sibTrans" cxnId="{589401E0-365F-41BA-BB55-F02D673F10C7}">
      <dgm:prSet/>
      <dgm:spPr/>
      <dgm:t>
        <a:bodyPr/>
        <a:lstStyle/>
        <a:p>
          <a:endParaRPr lang="en-US"/>
        </a:p>
      </dgm:t>
    </dgm:pt>
    <dgm:pt modelId="{D59A4D15-1E4D-4F14-A518-A642DE30D8B2}">
      <dgm:prSet/>
      <dgm:spPr/>
      <dgm:t>
        <a:bodyPr/>
        <a:lstStyle/>
        <a:p>
          <a:r>
            <a:rPr lang="zh-CN" b="0" i="0"/>
            <a:t>角色基础访问控制（</a:t>
          </a:r>
          <a:r>
            <a:rPr lang="en-US" b="0" i="0"/>
            <a:t>RBAC</a:t>
          </a:r>
          <a:r>
            <a:rPr lang="zh-CN" b="0" i="0"/>
            <a:t>）</a:t>
          </a:r>
          <a:endParaRPr lang="en-US"/>
        </a:p>
      </dgm:t>
    </dgm:pt>
    <dgm:pt modelId="{F5F62738-7E2A-410E-AFED-DC53C983FF9F}" type="parTrans" cxnId="{B75771B2-5A3B-49BA-A997-F094B6AACB0F}">
      <dgm:prSet/>
      <dgm:spPr/>
      <dgm:t>
        <a:bodyPr/>
        <a:lstStyle/>
        <a:p>
          <a:endParaRPr lang="en-US"/>
        </a:p>
      </dgm:t>
    </dgm:pt>
    <dgm:pt modelId="{94734180-FFC9-4FC1-8550-88255C665120}" type="sibTrans" cxnId="{B75771B2-5A3B-49BA-A997-F094B6AACB0F}">
      <dgm:prSet/>
      <dgm:spPr/>
      <dgm:t>
        <a:bodyPr/>
        <a:lstStyle/>
        <a:p>
          <a:endParaRPr lang="en-US"/>
        </a:p>
      </dgm:t>
    </dgm:pt>
    <dgm:pt modelId="{A130DF5B-2B75-47BD-AE50-A1C48D8EFC84}">
      <dgm:prSet/>
      <dgm:spPr/>
      <dgm:t>
        <a:bodyPr/>
        <a:lstStyle/>
        <a:p>
          <a:r>
            <a:rPr lang="zh-CN" b="0" i="0" dirty="0"/>
            <a:t>令牌授权</a:t>
          </a:r>
          <a:endParaRPr lang="en-US" dirty="0"/>
        </a:p>
      </dgm:t>
    </dgm:pt>
    <dgm:pt modelId="{FD205648-6EB5-4C42-BFB1-261A0CDFA645}" type="parTrans" cxnId="{62C99DE0-B52F-411C-9FD7-2415F9D3600E}">
      <dgm:prSet/>
      <dgm:spPr/>
      <dgm:t>
        <a:bodyPr/>
        <a:lstStyle/>
        <a:p>
          <a:endParaRPr lang="en-US"/>
        </a:p>
      </dgm:t>
    </dgm:pt>
    <dgm:pt modelId="{C4FFC90F-B144-4C2C-9190-9CDF8A60EB1A}" type="sibTrans" cxnId="{62C99DE0-B52F-411C-9FD7-2415F9D3600E}">
      <dgm:prSet/>
      <dgm:spPr/>
      <dgm:t>
        <a:bodyPr/>
        <a:lstStyle/>
        <a:p>
          <a:endParaRPr lang="en-US"/>
        </a:p>
      </dgm:t>
    </dgm:pt>
    <dgm:pt modelId="{C846821E-0FFD-4413-9F8A-E451A3C68496}" type="pres">
      <dgm:prSet presAssocID="{B3316500-AF5F-40B2-A7F4-6730FB98667C}" presName="root" presStyleCnt="0">
        <dgm:presLayoutVars>
          <dgm:dir/>
          <dgm:resizeHandles val="exact"/>
        </dgm:presLayoutVars>
      </dgm:prSet>
      <dgm:spPr/>
    </dgm:pt>
    <dgm:pt modelId="{562A98D6-C0DC-45A8-8ADD-36A4ABE0BA17}" type="pres">
      <dgm:prSet presAssocID="{E18ACBD1-4F52-4320-8179-23E80A4622C2}" presName="compNode" presStyleCnt="0"/>
      <dgm:spPr/>
    </dgm:pt>
    <dgm:pt modelId="{EB1FD305-1D17-44DE-AED1-44749E44E87C}" type="pres">
      <dgm:prSet presAssocID="{E18ACBD1-4F52-4320-8179-23E80A4622C2}" presName="bgRect" presStyleLbl="bgShp" presStyleIdx="0" presStyleCnt="3"/>
      <dgm:spPr/>
    </dgm:pt>
    <dgm:pt modelId="{DBFFFEFF-E733-487A-B358-4804E282787E}" type="pres">
      <dgm:prSet presAssocID="{E18ACBD1-4F52-4320-8179-23E80A4622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程序员"/>
        </a:ext>
      </dgm:extLst>
    </dgm:pt>
    <dgm:pt modelId="{0EE4E85B-1AC7-4144-A188-D591D5E81C7C}" type="pres">
      <dgm:prSet presAssocID="{E18ACBD1-4F52-4320-8179-23E80A4622C2}" presName="spaceRect" presStyleCnt="0"/>
      <dgm:spPr/>
    </dgm:pt>
    <dgm:pt modelId="{73DA57CD-CAD9-4EAC-9EE6-CFA3D601D132}" type="pres">
      <dgm:prSet presAssocID="{E18ACBD1-4F52-4320-8179-23E80A4622C2}" presName="parTx" presStyleLbl="revTx" presStyleIdx="0" presStyleCnt="3">
        <dgm:presLayoutVars>
          <dgm:chMax val="0"/>
          <dgm:chPref val="0"/>
        </dgm:presLayoutVars>
      </dgm:prSet>
      <dgm:spPr/>
    </dgm:pt>
    <dgm:pt modelId="{F9CE1377-4E5B-4E8D-BE25-208BDAAB7D87}" type="pres">
      <dgm:prSet presAssocID="{527BDA41-E40D-4A64-BF5E-92683D158279}" presName="sibTrans" presStyleCnt="0"/>
      <dgm:spPr/>
    </dgm:pt>
    <dgm:pt modelId="{5837C055-7B69-4C67-9C68-9551C5D4D7D5}" type="pres">
      <dgm:prSet presAssocID="{D59A4D15-1E4D-4F14-A518-A642DE30D8B2}" presName="compNode" presStyleCnt="0"/>
      <dgm:spPr/>
    </dgm:pt>
    <dgm:pt modelId="{1F4ACDE5-0A3F-479F-9D66-D3E0D5E0BD19}" type="pres">
      <dgm:prSet presAssocID="{D59A4D15-1E4D-4F14-A518-A642DE30D8B2}" presName="bgRect" presStyleLbl="bgShp" presStyleIdx="1" presStyleCnt="3"/>
      <dgm:spPr/>
    </dgm:pt>
    <dgm:pt modelId="{D61A6735-A064-4794-B09C-27A2220F463D}" type="pres">
      <dgm:prSet presAssocID="{D59A4D15-1E4D-4F14-A518-A642DE30D8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me controller"/>
        </a:ext>
      </dgm:extLst>
    </dgm:pt>
    <dgm:pt modelId="{A9FCEE98-F25F-4D56-B879-606718B4C252}" type="pres">
      <dgm:prSet presAssocID="{D59A4D15-1E4D-4F14-A518-A642DE30D8B2}" presName="spaceRect" presStyleCnt="0"/>
      <dgm:spPr/>
    </dgm:pt>
    <dgm:pt modelId="{16236E50-077E-4D93-84FE-12EC246DE174}" type="pres">
      <dgm:prSet presAssocID="{D59A4D15-1E4D-4F14-A518-A642DE30D8B2}" presName="parTx" presStyleLbl="revTx" presStyleIdx="1" presStyleCnt="3">
        <dgm:presLayoutVars>
          <dgm:chMax val="0"/>
          <dgm:chPref val="0"/>
        </dgm:presLayoutVars>
      </dgm:prSet>
      <dgm:spPr/>
    </dgm:pt>
    <dgm:pt modelId="{02AD481A-8E4E-4A26-9C93-A7217BD6F997}" type="pres">
      <dgm:prSet presAssocID="{94734180-FFC9-4FC1-8550-88255C665120}" presName="sibTrans" presStyleCnt="0"/>
      <dgm:spPr/>
    </dgm:pt>
    <dgm:pt modelId="{CB94EA25-43DB-4B57-8031-B80DC844AF96}" type="pres">
      <dgm:prSet presAssocID="{A130DF5B-2B75-47BD-AE50-A1C48D8EFC84}" presName="compNode" presStyleCnt="0"/>
      <dgm:spPr/>
    </dgm:pt>
    <dgm:pt modelId="{D8D4CAD9-ED19-44BF-B3DF-45E1D353093B}" type="pres">
      <dgm:prSet presAssocID="{A130DF5B-2B75-47BD-AE50-A1C48D8EFC84}" presName="bgRect" presStyleLbl="bgShp" presStyleIdx="2" presStyleCnt="3"/>
      <dgm:spPr/>
    </dgm:pt>
    <dgm:pt modelId="{9430BBB6-FF15-43A2-849E-7FD454567DCE}" type="pres">
      <dgm:prSet presAssocID="{A130DF5B-2B75-47BD-AE50-A1C48D8EFC8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ployee Badge"/>
        </a:ext>
      </dgm:extLst>
    </dgm:pt>
    <dgm:pt modelId="{AED98E7B-3876-4451-A514-47DFFC4DABC0}" type="pres">
      <dgm:prSet presAssocID="{A130DF5B-2B75-47BD-AE50-A1C48D8EFC84}" presName="spaceRect" presStyleCnt="0"/>
      <dgm:spPr/>
    </dgm:pt>
    <dgm:pt modelId="{6585D9C9-802D-48A1-BAB9-1BD588A32076}" type="pres">
      <dgm:prSet presAssocID="{A130DF5B-2B75-47BD-AE50-A1C48D8EFC84}" presName="parTx" presStyleLbl="revTx" presStyleIdx="2" presStyleCnt="3">
        <dgm:presLayoutVars>
          <dgm:chMax val="0"/>
          <dgm:chPref val="0"/>
        </dgm:presLayoutVars>
      </dgm:prSet>
      <dgm:spPr/>
    </dgm:pt>
  </dgm:ptLst>
  <dgm:cxnLst>
    <dgm:cxn modelId="{AB137A01-921C-4AC8-8C6A-7B3425F6378D}" type="presOf" srcId="{A130DF5B-2B75-47BD-AE50-A1C48D8EFC84}" destId="{6585D9C9-802D-48A1-BAB9-1BD588A32076}" srcOrd="0" destOrd="0" presId="urn:microsoft.com/office/officeart/2018/2/layout/IconVerticalSolidList"/>
    <dgm:cxn modelId="{90BB4934-9CA5-42CA-A6BC-95C2E6CF851D}" type="presOf" srcId="{D59A4D15-1E4D-4F14-A518-A642DE30D8B2}" destId="{16236E50-077E-4D93-84FE-12EC246DE174}" srcOrd="0" destOrd="0" presId="urn:microsoft.com/office/officeart/2018/2/layout/IconVerticalSolidList"/>
    <dgm:cxn modelId="{8BDB2655-0F72-4255-B09D-F93840511775}" type="presOf" srcId="{B3316500-AF5F-40B2-A7F4-6730FB98667C}" destId="{C846821E-0FFD-4413-9F8A-E451A3C68496}" srcOrd="0" destOrd="0" presId="urn:microsoft.com/office/officeart/2018/2/layout/IconVerticalSolidList"/>
    <dgm:cxn modelId="{29FF728D-55EF-467B-9A79-6B7726E1ABC0}" type="presOf" srcId="{E18ACBD1-4F52-4320-8179-23E80A4622C2}" destId="{73DA57CD-CAD9-4EAC-9EE6-CFA3D601D132}" srcOrd="0" destOrd="0" presId="urn:microsoft.com/office/officeart/2018/2/layout/IconVerticalSolidList"/>
    <dgm:cxn modelId="{B75771B2-5A3B-49BA-A997-F094B6AACB0F}" srcId="{B3316500-AF5F-40B2-A7F4-6730FB98667C}" destId="{D59A4D15-1E4D-4F14-A518-A642DE30D8B2}" srcOrd="1" destOrd="0" parTransId="{F5F62738-7E2A-410E-AFED-DC53C983FF9F}" sibTransId="{94734180-FFC9-4FC1-8550-88255C665120}"/>
    <dgm:cxn modelId="{589401E0-365F-41BA-BB55-F02D673F10C7}" srcId="{B3316500-AF5F-40B2-A7F4-6730FB98667C}" destId="{E18ACBD1-4F52-4320-8179-23E80A4622C2}" srcOrd="0" destOrd="0" parTransId="{D7911B31-8186-4809-AAF5-180492520CE5}" sibTransId="{527BDA41-E40D-4A64-BF5E-92683D158279}"/>
    <dgm:cxn modelId="{62C99DE0-B52F-411C-9FD7-2415F9D3600E}" srcId="{B3316500-AF5F-40B2-A7F4-6730FB98667C}" destId="{A130DF5B-2B75-47BD-AE50-A1C48D8EFC84}" srcOrd="2" destOrd="0" parTransId="{FD205648-6EB5-4C42-BFB1-261A0CDFA645}" sibTransId="{C4FFC90F-B144-4C2C-9190-9CDF8A60EB1A}"/>
    <dgm:cxn modelId="{57FA5B87-921F-416C-8775-7A57C0D7A7C5}" type="presParOf" srcId="{C846821E-0FFD-4413-9F8A-E451A3C68496}" destId="{562A98D6-C0DC-45A8-8ADD-36A4ABE0BA17}" srcOrd="0" destOrd="0" presId="urn:microsoft.com/office/officeart/2018/2/layout/IconVerticalSolidList"/>
    <dgm:cxn modelId="{CA3174AF-22AF-4CF3-8601-1D12906E5A96}" type="presParOf" srcId="{562A98D6-C0DC-45A8-8ADD-36A4ABE0BA17}" destId="{EB1FD305-1D17-44DE-AED1-44749E44E87C}" srcOrd="0" destOrd="0" presId="urn:microsoft.com/office/officeart/2018/2/layout/IconVerticalSolidList"/>
    <dgm:cxn modelId="{3502D265-2F4F-4688-A47A-B3904C46FF45}" type="presParOf" srcId="{562A98D6-C0DC-45A8-8ADD-36A4ABE0BA17}" destId="{DBFFFEFF-E733-487A-B358-4804E282787E}" srcOrd="1" destOrd="0" presId="urn:microsoft.com/office/officeart/2018/2/layout/IconVerticalSolidList"/>
    <dgm:cxn modelId="{4F7CC7E9-47C9-4927-9F27-25526E662557}" type="presParOf" srcId="{562A98D6-C0DC-45A8-8ADD-36A4ABE0BA17}" destId="{0EE4E85B-1AC7-4144-A188-D591D5E81C7C}" srcOrd="2" destOrd="0" presId="urn:microsoft.com/office/officeart/2018/2/layout/IconVerticalSolidList"/>
    <dgm:cxn modelId="{D265A955-E0C3-499E-BAC7-57C4078F8586}" type="presParOf" srcId="{562A98D6-C0DC-45A8-8ADD-36A4ABE0BA17}" destId="{73DA57CD-CAD9-4EAC-9EE6-CFA3D601D132}" srcOrd="3" destOrd="0" presId="urn:microsoft.com/office/officeart/2018/2/layout/IconVerticalSolidList"/>
    <dgm:cxn modelId="{3AEEB428-1A98-4843-91B5-25158E302268}" type="presParOf" srcId="{C846821E-0FFD-4413-9F8A-E451A3C68496}" destId="{F9CE1377-4E5B-4E8D-BE25-208BDAAB7D87}" srcOrd="1" destOrd="0" presId="urn:microsoft.com/office/officeart/2018/2/layout/IconVerticalSolidList"/>
    <dgm:cxn modelId="{4C43241C-AE2A-4DC6-B4DE-6A9D09D61858}" type="presParOf" srcId="{C846821E-0FFD-4413-9F8A-E451A3C68496}" destId="{5837C055-7B69-4C67-9C68-9551C5D4D7D5}" srcOrd="2" destOrd="0" presId="urn:microsoft.com/office/officeart/2018/2/layout/IconVerticalSolidList"/>
    <dgm:cxn modelId="{5CA3134F-516E-40EA-A8F1-6EDEEF9D042E}" type="presParOf" srcId="{5837C055-7B69-4C67-9C68-9551C5D4D7D5}" destId="{1F4ACDE5-0A3F-479F-9D66-D3E0D5E0BD19}" srcOrd="0" destOrd="0" presId="urn:microsoft.com/office/officeart/2018/2/layout/IconVerticalSolidList"/>
    <dgm:cxn modelId="{136105EE-0CF9-4B08-9DFB-ECE9C20E8004}" type="presParOf" srcId="{5837C055-7B69-4C67-9C68-9551C5D4D7D5}" destId="{D61A6735-A064-4794-B09C-27A2220F463D}" srcOrd="1" destOrd="0" presId="urn:microsoft.com/office/officeart/2018/2/layout/IconVerticalSolidList"/>
    <dgm:cxn modelId="{81A03A01-510A-4120-ADCB-A2659DEFCA5B}" type="presParOf" srcId="{5837C055-7B69-4C67-9C68-9551C5D4D7D5}" destId="{A9FCEE98-F25F-4D56-B879-606718B4C252}" srcOrd="2" destOrd="0" presId="urn:microsoft.com/office/officeart/2018/2/layout/IconVerticalSolidList"/>
    <dgm:cxn modelId="{E023D1EF-20CF-4555-BC70-091906C859FF}" type="presParOf" srcId="{5837C055-7B69-4C67-9C68-9551C5D4D7D5}" destId="{16236E50-077E-4D93-84FE-12EC246DE174}" srcOrd="3" destOrd="0" presId="urn:microsoft.com/office/officeart/2018/2/layout/IconVerticalSolidList"/>
    <dgm:cxn modelId="{53AA4E23-7566-412D-85D1-A7D313A79FCA}" type="presParOf" srcId="{C846821E-0FFD-4413-9F8A-E451A3C68496}" destId="{02AD481A-8E4E-4A26-9C93-A7217BD6F997}" srcOrd="3" destOrd="0" presId="urn:microsoft.com/office/officeart/2018/2/layout/IconVerticalSolidList"/>
    <dgm:cxn modelId="{23D31F04-3FCF-424C-94FE-95D6646FB14F}" type="presParOf" srcId="{C846821E-0FFD-4413-9F8A-E451A3C68496}" destId="{CB94EA25-43DB-4B57-8031-B80DC844AF96}" srcOrd="4" destOrd="0" presId="urn:microsoft.com/office/officeart/2018/2/layout/IconVerticalSolidList"/>
    <dgm:cxn modelId="{8DEB242E-C41C-4D02-83A7-677696E04CD9}" type="presParOf" srcId="{CB94EA25-43DB-4B57-8031-B80DC844AF96}" destId="{D8D4CAD9-ED19-44BF-B3DF-45E1D353093B}" srcOrd="0" destOrd="0" presId="urn:microsoft.com/office/officeart/2018/2/layout/IconVerticalSolidList"/>
    <dgm:cxn modelId="{A7ABAE36-B3EA-4172-9464-37A25B3C2821}" type="presParOf" srcId="{CB94EA25-43DB-4B57-8031-B80DC844AF96}" destId="{9430BBB6-FF15-43A2-849E-7FD454567DCE}" srcOrd="1" destOrd="0" presId="urn:microsoft.com/office/officeart/2018/2/layout/IconVerticalSolidList"/>
    <dgm:cxn modelId="{52EEE815-D613-4369-93A4-D3A6BE766A58}" type="presParOf" srcId="{CB94EA25-43DB-4B57-8031-B80DC844AF96}" destId="{AED98E7B-3876-4451-A514-47DFFC4DABC0}" srcOrd="2" destOrd="0" presId="urn:microsoft.com/office/officeart/2018/2/layout/IconVerticalSolidList"/>
    <dgm:cxn modelId="{D692DE8B-E8FE-432C-A754-6E918CE96178}" type="presParOf" srcId="{CB94EA25-43DB-4B57-8031-B80DC844AF96}" destId="{6585D9C9-802D-48A1-BAB9-1BD588A320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00EBF-A651-4DE4-AE9E-0C74D048B68E}">
      <dsp:nvSpPr>
        <dsp:cNvPr id="0" name=""/>
        <dsp:cNvSpPr/>
      </dsp:nvSpPr>
      <dsp:spPr>
        <a:xfrm>
          <a:off x="0" y="424400"/>
          <a:ext cx="6666833" cy="604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0E1142D-882C-44ED-A9F9-1D5DDF444BCF}">
      <dsp:nvSpPr>
        <dsp:cNvPr id="0" name=""/>
        <dsp:cNvSpPr/>
      </dsp:nvSpPr>
      <dsp:spPr>
        <a:xfrm>
          <a:off x="333341" y="70160"/>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zh-CN" sz="2400" b="0" i="0" kern="1200"/>
            <a:t>防止未经授权的设备接入</a:t>
          </a:r>
          <a:endParaRPr lang="en-US" sz="2400" kern="1200"/>
        </a:p>
      </dsp:txBody>
      <dsp:txXfrm>
        <a:off x="367926" y="104745"/>
        <a:ext cx="4597613" cy="639310"/>
      </dsp:txXfrm>
    </dsp:sp>
    <dsp:sp modelId="{1CE9A844-CFF7-429A-A835-50BC6BB42E3A}">
      <dsp:nvSpPr>
        <dsp:cNvPr id="0" name=""/>
        <dsp:cNvSpPr/>
      </dsp:nvSpPr>
      <dsp:spPr>
        <a:xfrm>
          <a:off x="0" y="1513040"/>
          <a:ext cx="6666833" cy="604800"/>
        </a:xfrm>
        <a:prstGeom prst="rect">
          <a:avLst/>
        </a:prstGeom>
        <a:solidFill>
          <a:schemeClr val="lt1">
            <a:alpha val="90000"/>
            <a:hueOff val="0"/>
            <a:satOff val="0"/>
            <a:lumOff val="0"/>
            <a:alphaOff val="0"/>
          </a:schemeClr>
        </a:solidFill>
        <a:ln w="6350" cap="flat" cmpd="sng" algn="ctr">
          <a:solidFill>
            <a:schemeClr val="accent2">
              <a:hueOff val="-363841"/>
              <a:satOff val="-20982"/>
              <a:lumOff val="2157"/>
              <a:alphaOff val="0"/>
            </a:schemeClr>
          </a:solidFill>
          <a:prstDash val="solid"/>
          <a:miter lim="800000"/>
        </a:ln>
        <a:effectLst/>
      </dsp:spPr>
      <dsp:style>
        <a:lnRef idx="1">
          <a:scrgbClr r="0" g="0" b="0"/>
        </a:lnRef>
        <a:fillRef idx="1">
          <a:scrgbClr r="0" g="0" b="0"/>
        </a:fillRef>
        <a:effectRef idx="0">
          <a:scrgbClr r="0" g="0" b="0"/>
        </a:effectRef>
        <a:fontRef idx="minor"/>
      </dsp:style>
    </dsp:sp>
    <dsp:sp modelId="{52D85666-1260-419D-81E5-764123AFA533}">
      <dsp:nvSpPr>
        <dsp:cNvPr id="0" name=""/>
        <dsp:cNvSpPr/>
      </dsp:nvSpPr>
      <dsp:spPr>
        <a:xfrm>
          <a:off x="333341" y="1158800"/>
          <a:ext cx="4666783" cy="708480"/>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zh-CN" sz="2400" b="0" i="0" kern="1200"/>
            <a:t>保护数据和资源安全</a:t>
          </a:r>
          <a:endParaRPr lang="en-US" sz="2400" kern="1200"/>
        </a:p>
      </dsp:txBody>
      <dsp:txXfrm>
        <a:off x="367926" y="1193385"/>
        <a:ext cx="4597613" cy="639310"/>
      </dsp:txXfrm>
    </dsp:sp>
    <dsp:sp modelId="{CA591C01-1F29-47E4-9C7C-B248645DB441}">
      <dsp:nvSpPr>
        <dsp:cNvPr id="0" name=""/>
        <dsp:cNvSpPr/>
      </dsp:nvSpPr>
      <dsp:spPr>
        <a:xfrm>
          <a:off x="0" y="2601680"/>
          <a:ext cx="6666833" cy="60480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sp>
    <dsp:sp modelId="{7E45250E-B611-4DEE-A8CF-32FBACFBB192}">
      <dsp:nvSpPr>
        <dsp:cNvPr id="0" name=""/>
        <dsp:cNvSpPr/>
      </dsp:nvSpPr>
      <dsp:spPr>
        <a:xfrm>
          <a:off x="333341" y="2247440"/>
          <a:ext cx="4666783" cy="70848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zh-CN" sz="2400" b="0" i="0" kern="1200"/>
            <a:t>防止身份伪装和欺骗</a:t>
          </a:r>
          <a:endParaRPr lang="en-US" sz="2400" kern="1200"/>
        </a:p>
      </dsp:txBody>
      <dsp:txXfrm>
        <a:off x="367926" y="2282025"/>
        <a:ext cx="4597613" cy="639310"/>
      </dsp:txXfrm>
    </dsp:sp>
    <dsp:sp modelId="{629639CB-020F-4302-913B-328C8D57E9A2}">
      <dsp:nvSpPr>
        <dsp:cNvPr id="0" name=""/>
        <dsp:cNvSpPr/>
      </dsp:nvSpPr>
      <dsp:spPr>
        <a:xfrm>
          <a:off x="0" y="3690319"/>
          <a:ext cx="6666833" cy="604800"/>
        </a:xfrm>
        <a:prstGeom prst="rect">
          <a:avLst/>
        </a:prstGeom>
        <a:solidFill>
          <a:schemeClr val="lt1">
            <a:alpha val="90000"/>
            <a:hueOff val="0"/>
            <a:satOff val="0"/>
            <a:lumOff val="0"/>
            <a:alphaOff val="0"/>
          </a:schemeClr>
        </a:solidFill>
        <a:ln w="6350" cap="flat" cmpd="sng" algn="ctr">
          <a:solidFill>
            <a:schemeClr val="accent2">
              <a:hueOff val="-1091522"/>
              <a:satOff val="-62946"/>
              <a:lumOff val="6471"/>
              <a:alphaOff val="0"/>
            </a:schemeClr>
          </a:solidFill>
          <a:prstDash val="solid"/>
          <a:miter lim="800000"/>
        </a:ln>
        <a:effectLst/>
      </dsp:spPr>
      <dsp:style>
        <a:lnRef idx="1">
          <a:scrgbClr r="0" g="0" b="0"/>
        </a:lnRef>
        <a:fillRef idx="1">
          <a:scrgbClr r="0" g="0" b="0"/>
        </a:fillRef>
        <a:effectRef idx="0">
          <a:scrgbClr r="0" g="0" b="0"/>
        </a:effectRef>
        <a:fontRef idx="minor"/>
      </dsp:style>
    </dsp:sp>
    <dsp:sp modelId="{5E0DAB21-3FD9-4559-BB1B-200A53A90317}">
      <dsp:nvSpPr>
        <dsp:cNvPr id="0" name=""/>
        <dsp:cNvSpPr/>
      </dsp:nvSpPr>
      <dsp:spPr>
        <a:xfrm>
          <a:off x="333341" y="3336080"/>
          <a:ext cx="4666783" cy="708480"/>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zh-CN" sz="2400" b="0" i="0" kern="1200"/>
            <a:t>实施细粒度的访问控制</a:t>
          </a:r>
          <a:endParaRPr lang="en-US" sz="2400" kern="1200"/>
        </a:p>
      </dsp:txBody>
      <dsp:txXfrm>
        <a:off x="367926" y="3370665"/>
        <a:ext cx="4597613" cy="639310"/>
      </dsp:txXfrm>
    </dsp:sp>
    <dsp:sp modelId="{654BA35E-CB25-41BA-A2C6-A15CA40F887F}">
      <dsp:nvSpPr>
        <dsp:cNvPr id="0" name=""/>
        <dsp:cNvSpPr/>
      </dsp:nvSpPr>
      <dsp:spPr>
        <a:xfrm>
          <a:off x="0" y="4778959"/>
          <a:ext cx="6666833" cy="6048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sp>
    <dsp:sp modelId="{586C976E-3426-4B27-806B-D2BB1F1EDE95}">
      <dsp:nvSpPr>
        <dsp:cNvPr id="0" name=""/>
        <dsp:cNvSpPr/>
      </dsp:nvSpPr>
      <dsp:spPr>
        <a:xfrm>
          <a:off x="333341" y="4424719"/>
          <a:ext cx="4666783" cy="7084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zh-CN" sz="2400" b="0" i="0" kern="1200"/>
            <a:t>响应安全事件和追溯能力</a:t>
          </a:r>
          <a:endParaRPr lang="en-US" sz="2400" kern="1200"/>
        </a:p>
      </dsp:txBody>
      <dsp:txXfrm>
        <a:off x="367926" y="4459304"/>
        <a:ext cx="4597613"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FD305-1D17-44DE-AED1-44749E44E87C}">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EFF-E733-487A-B358-4804E282787E}">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DA57CD-CAD9-4EAC-9EE6-CFA3D601D132}">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zh-CN" sz="2500" b="0" i="0" kern="1200"/>
            <a:t>访问控制列表（</a:t>
          </a:r>
          <a:r>
            <a:rPr lang="en-US" sz="2500" b="0" i="0" kern="1200"/>
            <a:t>ACL</a:t>
          </a:r>
          <a:r>
            <a:rPr lang="zh-CN" sz="2500" b="0" i="0" kern="1200"/>
            <a:t>）</a:t>
          </a:r>
          <a:endParaRPr lang="en-US" sz="2500" kern="1200"/>
        </a:p>
      </dsp:txBody>
      <dsp:txXfrm>
        <a:off x="1844034" y="682"/>
        <a:ext cx="4401230" cy="1596566"/>
      </dsp:txXfrm>
    </dsp:sp>
    <dsp:sp modelId="{1F4ACDE5-0A3F-479F-9D66-D3E0D5E0BD19}">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A6735-A064-4794-B09C-27A2220F463D}">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236E50-077E-4D93-84FE-12EC246DE174}">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zh-CN" sz="2500" b="0" i="0" kern="1200"/>
            <a:t>角色基础访问控制（</a:t>
          </a:r>
          <a:r>
            <a:rPr lang="en-US" sz="2500" b="0" i="0" kern="1200"/>
            <a:t>RBAC</a:t>
          </a:r>
          <a:r>
            <a:rPr lang="zh-CN" sz="2500" b="0" i="0" kern="1200"/>
            <a:t>）</a:t>
          </a:r>
          <a:endParaRPr lang="en-US" sz="2500" kern="1200"/>
        </a:p>
      </dsp:txBody>
      <dsp:txXfrm>
        <a:off x="1844034" y="1996390"/>
        <a:ext cx="4401230" cy="1596566"/>
      </dsp:txXfrm>
    </dsp:sp>
    <dsp:sp modelId="{D8D4CAD9-ED19-44BF-B3DF-45E1D353093B}">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30BBB6-FF15-43A2-849E-7FD454567DCE}">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85D9C9-802D-48A1-BAB9-1BD588A32076}">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zh-CN" sz="2500" b="0" i="0" kern="1200" dirty="0"/>
            <a:t>令牌授权</a:t>
          </a:r>
          <a:endParaRPr lang="en-US" sz="2500" kern="1200" dirty="0"/>
        </a:p>
      </dsp:txBody>
      <dsp:txXfrm>
        <a:off x="1844034" y="3992098"/>
        <a:ext cx="4401230" cy="159656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4A4C8-26E9-4856-AA16-5594C3B8B6E2}" type="datetimeFigureOut">
              <a:rPr lang="zh-CN" altLang="en-US" smtClean="0"/>
              <a:t>2023/6/12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C7B841-3109-4650-A7A8-9846D95EB92B}" type="slidenum">
              <a:rPr lang="zh-CN" altLang="en-US" smtClean="0"/>
              <a:t>‹#›</a:t>
            </a:fld>
            <a:endParaRPr lang="zh-CN" altLang="en-US"/>
          </a:p>
        </p:txBody>
      </p:sp>
    </p:spTree>
    <p:extLst>
      <p:ext uri="{BB962C8B-B14F-4D97-AF65-F5344CB8AC3E}">
        <p14:creationId xmlns:p14="http://schemas.microsoft.com/office/powerpoint/2010/main" val="189893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9E673FE-79E9-4C62-B393-AF940C26766C}" type="slidenum">
              <a:rPr lang="zh-CN" altLang="en-US" smtClean="0"/>
              <a:t>5</a:t>
            </a:fld>
            <a:endParaRPr lang="zh-CN" altLang="en-US"/>
          </a:p>
        </p:txBody>
      </p:sp>
    </p:spTree>
    <p:extLst>
      <p:ext uri="{BB962C8B-B14F-4D97-AF65-F5344CB8AC3E}">
        <p14:creationId xmlns:p14="http://schemas.microsoft.com/office/powerpoint/2010/main" val="1840094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802EC-4F71-68A3-2E7B-0634C60FFC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D7FD00-0B9E-0627-7444-67F2B99F61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A7F0C27-7145-C2C9-CD8B-356EF98913A4}"/>
              </a:ext>
            </a:extLst>
          </p:cNvPr>
          <p:cNvSpPr>
            <a:spLocks noGrp="1"/>
          </p:cNvSpPr>
          <p:nvPr>
            <p:ph type="dt" sz="half" idx="10"/>
          </p:nvPr>
        </p:nvSpPr>
        <p:spPr/>
        <p:txBody>
          <a:bodyPr/>
          <a:lstStyle/>
          <a:p>
            <a:fld id="{8F026958-669E-4A31-8E74-87FEF52813D0}"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B0799B84-C7FD-EE6A-6456-0B43765ED0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542E05-C5CA-C002-1B70-238F28D89B07}"/>
              </a:ext>
            </a:extLst>
          </p:cNvPr>
          <p:cNvSpPr>
            <a:spLocks noGrp="1"/>
          </p:cNvSpPr>
          <p:nvPr>
            <p:ph type="sldNum" sz="quarter" idx="12"/>
          </p:nvPr>
        </p:nvSpPr>
        <p:spPr/>
        <p:txBody>
          <a:bodyPr/>
          <a:lstStyle/>
          <a:p>
            <a:fld id="{F9B0DA51-AAF3-4F78-B3F5-082409C5ABAC}" type="slidenum">
              <a:rPr lang="zh-CN" altLang="en-US" smtClean="0"/>
              <a:t>‹#›</a:t>
            </a:fld>
            <a:endParaRPr lang="zh-CN" altLang="en-US"/>
          </a:p>
        </p:txBody>
      </p:sp>
    </p:spTree>
    <p:extLst>
      <p:ext uri="{BB962C8B-B14F-4D97-AF65-F5344CB8AC3E}">
        <p14:creationId xmlns:p14="http://schemas.microsoft.com/office/powerpoint/2010/main" val="731743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094BC-B402-1FE2-EBC6-02438546198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CB09406-1A88-7C24-3EB4-9E57CFA6D24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A415A8-B566-C785-8885-FE5FBC06E74B}"/>
              </a:ext>
            </a:extLst>
          </p:cNvPr>
          <p:cNvSpPr>
            <a:spLocks noGrp="1"/>
          </p:cNvSpPr>
          <p:nvPr>
            <p:ph type="dt" sz="half" idx="10"/>
          </p:nvPr>
        </p:nvSpPr>
        <p:spPr/>
        <p:txBody>
          <a:bodyPr/>
          <a:lstStyle/>
          <a:p>
            <a:fld id="{8F026958-669E-4A31-8E74-87FEF52813D0}"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0245C981-E196-5902-0D2D-4E2B8B5731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CCFCAE-F721-9086-0EAE-3B7C0CA014EC}"/>
              </a:ext>
            </a:extLst>
          </p:cNvPr>
          <p:cNvSpPr>
            <a:spLocks noGrp="1"/>
          </p:cNvSpPr>
          <p:nvPr>
            <p:ph type="sldNum" sz="quarter" idx="12"/>
          </p:nvPr>
        </p:nvSpPr>
        <p:spPr/>
        <p:txBody>
          <a:bodyPr/>
          <a:lstStyle/>
          <a:p>
            <a:fld id="{F9B0DA51-AAF3-4F78-B3F5-082409C5ABAC}" type="slidenum">
              <a:rPr lang="zh-CN" altLang="en-US" smtClean="0"/>
              <a:t>‹#›</a:t>
            </a:fld>
            <a:endParaRPr lang="zh-CN" altLang="en-US"/>
          </a:p>
        </p:txBody>
      </p:sp>
    </p:spTree>
    <p:extLst>
      <p:ext uri="{BB962C8B-B14F-4D97-AF65-F5344CB8AC3E}">
        <p14:creationId xmlns:p14="http://schemas.microsoft.com/office/powerpoint/2010/main" val="104870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9B069E-8415-CFFC-09B4-7694CAF041C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A746FBB-5F8C-25E1-E8CC-C035B325AB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5FDB20-4A7C-6BE0-26E5-BF4DB2BEA263}"/>
              </a:ext>
            </a:extLst>
          </p:cNvPr>
          <p:cNvSpPr>
            <a:spLocks noGrp="1"/>
          </p:cNvSpPr>
          <p:nvPr>
            <p:ph type="dt" sz="half" idx="10"/>
          </p:nvPr>
        </p:nvSpPr>
        <p:spPr/>
        <p:txBody>
          <a:bodyPr/>
          <a:lstStyle/>
          <a:p>
            <a:fld id="{8F026958-669E-4A31-8E74-87FEF52813D0}"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0C39D6D1-C8A4-D478-9F57-83843796CF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E68A0F-0746-5902-21DA-F54A5542E4D5}"/>
              </a:ext>
            </a:extLst>
          </p:cNvPr>
          <p:cNvSpPr>
            <a:spLocks noGrp="1"/>
          </p:cNvSpPr>
          <p:nvPr>
            <p:ph type="sldNum" sz="quarter" idx="12"/>
          </p:nvPr>
        </p:nvSpPr>
        <p:spPr/>
        <p:txBody>
          <a:bodyPr/>
          <a:lstStyle/>
          <a:p>
            <a:fld id="{F9B0DA51-AAF3-4F78-B3F5-082409C5ABAC}" type="slidenum">
              <a:rPr lang="zh-CN" altLang="en-US" smtClean="0"/>
              <a:t>‹#›</a:t>
            </a:fld>
            <a:endParaRPr lang="zh-CN" altLang="en-US"/>
          </a:p>
        </p:txBody>
      </p:sp>
    </p:spTree>
    <p:extLst>
      <p:ext uri="{BB962C8B-B14F-4D97-AF65-F5344CB8AC3E}">
        <p14:creationId xmlns:p14="http://schemas.microsoft.com/office/powerpoint/2010/main" val="180658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9B9F1-BB89-1FBD-6A37-BE0F6886EB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80F49D-37F6-E708-DA89-5D4A9729E5E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C68CA3-2213-7842-9D91-E552BB7A3616}"/>
              </a:ext>
            </a:extLst>
          </p:cNvPr>
          <p:cNvSpPr>
            <a:spLocks noGrp="1"/>
          </p:cNvSpPr>
          <p:nvPr>
            <p:ph type="dt" sz="half" idx="10"/>
          </p:nvPr>
        </p:nvSpPr>
        <p:spPr/>
        <p:txBody>
          <a:bodyPr/>
          <a:lstStyle/>
          <a:p>
            <a:fld id="{8F026958-669E-4A31-8E74-87FEF52813D0}"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9A0F794B-3022-D146-6F72-E27DBF62DF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B0CF4B-736A-9767-4C86-9EDEADD665F2}"/>
              </a:ext>
            </a:extLst>
          </p:cNvPr>
          <p:cNvSpPr>
            <a:spLocks noGrp="1"/>
          </p:cNvSpPr>
          <p:nvPr>
            <p:ph type="sldNum" sz="quarter" idx="12"/>
          </p:nvPr>
        </p:nvSpPr>
        <p:spPr/>
        <p:txBody>
          <a:bodyPr/>
          <a:lstStyle/>
          <a:p>
            <a:fld id="{F9B0DA51-AAF3-4F78-B3F5-082409C5ABAC}" type="slidenum">
              <a:rPr lang="zh-CN" altLang="en-US" smtClean="0"/>
              <a:t>‹#›</a:t>
            </a:fld>
            <a:endParaRPr lang="zh-CN" altLang="en-US"/>
          </a:p>
        </p:txBody>
      </p:sp>
    </p:spTree>
    <p:extLst>
      <p:ext uri="{BB962C8B-B14F-4D97-AF65-F5344CB8AC3E}">
        <p14:creationId xmlns:p14="http://schemas.microsoft.com/office/powerpoint/2010/main" val="316836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E9FD9-254B-22BF-30FB-0A8206523EB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8DD7CB8-3F74-063B-4004-4C721A19A8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599F7DF-7E3A-0EF6-A7F2-8E5B5A7ACFC6}"/>
              </a:ext>
            </a:extLst>
          </p:cNvPr>
          <p:cNvSpPr>
            <a:spLocks noGrp="1"/>
          </p:cNvSpPr>
          <p:nvPr>
            <p:ph type="dt" sz="half" idx="10"/>
          </p:nvPr>
        </p:nvSpPr>
        <p:spPr/>
        <p:txBody>
          <a:bodyPr/>
          <a:lstStyle/>
          <a:p>
            <a:fld id="{8F026958-669E-4A31-8E74-87FEF52813D0}"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6FDB8A82-4CE4-D819-0D7E-2960D9C259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7EE49C-B6FF-9BDA-34AC-67257D46FBC7}"/>
              </a:ext>
            </a:extLst>
          </p:cNvPr>
          <p:cNvSpPr>
            <a:spLocks noGrp="1"/>
          </p:cNvSpPr>
          <p:nvPr>
            <p:ph type="sldNum" sz="quarter" idx="12"/>
          </p:nvPr>
        </p:nvSpPr>
        <p:spPr/>
        <p:txBody>
          <a:bodyPr/>
          <a:lstStyle/>
          <a:p>
            <a:fld id="{F9B0DA51-AAF3-4F78-B3F5-082409C5ABAC}" type="slidenum">
              <a:rPr lang="zh-CN" altLang="en-US" smtClean="0"/>
              <a:t>‹#›</a:t>
            </a:fld>
            <a:endParaRPr lang="zh-CN" altLang="en-US"/>
          </a:p>
        </p:txBody>
      </p:sp>
    </p:spTree>
    <p:extLst>
      <p:ext uri="{BB962C8B-B14F-4D97-AF65-F5344CB8AC3E}">
        <p14:creationId xmlns:p14="http://schemas.microsoft.com/office/powerpoint/2010/main" val="95337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E1917-9CBC-74EC-39EC-B45FC91261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F6CAB5-2838-4E27-4C9A-CFC4D7514E3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9BD9D09-450C-3273-44CE-17D3BFD8CF6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96A7D7A-B7CF-6E94-1708-FF921D4F3A67}"/>
              </a:ext>
            </a:extLst>
          </p:cNvPr>
          <p:cNvSpPr>
            <a:spLocks noGrp="1"/>
          </p:cNvSpPr>
          <p:nvPr>
            <p:ph type="dt" sz="half" idx="10"/>
          </p:nvPr>
        </p:nvSpPr>
        <p:spPr/>
        <p:txBody>
          <a:bodyPr/>
          <a:lstStyle/>
          <a:p>
            <a:fld id="{8F026958-669E-4A31-8E74-87FEF52813D0}" type="datetimeFigureOut">
              <a:rPr lang="zh-CN" altLang="en-US" smtClean="0"/>
              <a:t>2023/6/12</a:t>
            </a:fld>
            <a:endParaRPr lang="zh-CN" altLang="en-US"/>
          </a:p>
        </p:txBody>
      </p:sp>
      <p:sp>
        <p:nvSpPr>
          <p:cNvPr id="6" name="页脚占位符 5">
            <a:extLst>
              <a:ext uri="{FF2B5EF4-FFF2-40B4-BE49-F238E27FC236}">
                <a16:creationId xmlns:a16="http://schemas.microsoft.com/office/drawing/2014/main" id="{77F81A1C-651B-D35D-FD74-848BEF8A90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A2578D-5755-11BC-4765-145E8108BFF1}"/>
              </a:ext>
            </a:extLst>
          </p:cNvPr>
          <p:cNvSpPr>
            <a:spLocks noGrp="1"/>
          </p:cNvSpPr>
          <p:nvPr>
            <p:ph type="sldNum" sz="quarter" idx="12"/>
          </p:nvPr>
        </p:nvSpPr>
        <p:spPr/>
        <p:txBody>
          <a:bodyPr/>
          <a:lstStyle/>
          <a:p>
            <a:fld id="{F9B0DA51-AAF3-4F78-B3F5-082409C5ABAC}" type="slidenum">
              <a:rPr lang="zh-CN" altLang="en-US" smtClean="0"/>
              <a:t>‹#›</a:t>
            </a:fld>
            <a:endParaRPr lang="zh-CN" altLang="en-US"/>
          </a:p>
        </p:txBody>
      </p:sp>
    </p:spTree>
    <p:extLst>
      <p:ext uri="{BB962C8B-B14F-4D97-AF65-F5344CB8AC3E}">
        <p14:creationId xmlns:p14="http://schemas.microsoft.com/office/powerpoint/2010/main" val="29083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F1D6D-1401-D77B-327E-32331653DC1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AB55026-1A70-AE79-DB8D-ED453B051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9B6ACA4-2328-D36C-0AA2-61D578AA3BD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938CD12-2198-23AE-B385-B33BE4851A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1280997-E230-537D-7546-9AF2A3BB555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61C7A86-564C-D499-D4D1-F6F725EFBE04}"/>
              </a:ext>
            </a:extLst>
          </p:cNvPr>
          <p:cNvSpPr>
            <a:spLocks noGrp="1"/>
          </p:cNvSpPr>
          <p:nvPr>
            <p:ph type="dt" sz="half" idx="10"/>
          </p:nvPr>
        </p:nvSpPr>
        <p:spPr/>
        <p:txBody>
          <a:bodyPr/>
          <a:lstStyle/>
          <a:p>
            <a:fld id="{8F026958-669E-4A31-8E74-87FEF52813D0}" type="datetimeFigureOut">
              <a:rPr lang="zh-CN" altLang="en-US" smtClean="0"/>
              <a:t>2023/6/12</a:t>
            </a:fld>
            <a:endParaRPr lang="zh-CN" altLang="en-US"/>
          </a:p>
        </p:txBody>
      </p:sp>
      <p:sp>
        <p:nvSpPr>
          <p:cNvPr id="8" name="页脚占位符 7">
            <a:extLst>
              <a:ext uri="{FF2B5EF4-FFF2-40B4-BE49-F238E27FC236}">
                <a16:creationId xmlns:a16="http://schemas.microsoft.com/office/drawing/2014/main" id="{FA26AFC5-0087-9D14-6097-09D4DCE18D1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33F0BD3-5C9D-7822-950C-138B9BD03D22}"/>
              </a:ext>
            </a:extLst>
          </p:cNvPr>
          <p:cNvSpPr>
            <a:spLocks noGrp="1"/>
          </p:cNvSpPr>
          <p:nvPr>
            <p:ph type="sldNum" sz="quarter" idx="12"/>
          </p:nvPr>
        </p:nvSpPr>
        <p:spPr/>
        <p:txBody>
          <a:bodyPr/>
          <a:lstStyle/>
          <a:p>
            <a:fld id="{F9B0DA51-AAF3-4F78-B3F5-082409C5ABAC}" type="slidenum">
              <a:rPr lang="zh-CN" altLang="en-US" smtClean="0"/>
              <a:t>‹#›</a:t>
            </a:fld>
            <a:endParaRPr lang="zh-CN" altLang="en-US"/>
          </a:p>
        </p:txBody>
      </p:sp>
    </p:spTree>
    <p:extLst>
      <p:ext uri="{BB962C8B-B14F-4D97-AF65-F5344CB8AC3E}">
        <p14:creationId xmlns:p14="http://schemas.microsoft.com/office/powerpoint/2010/main" val="3524976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2CA59-C4C6-1528-B8E0-B3149E9D69C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8C8E45-6AD3-D8C8-919E-156969305166}"/>
              </a:ext>
            </a:extLst>
          </p:cNvPr>
          <p:cNvSpPr>
            <a:spLocks noGrp="1"/>
          </p:cNvSpPr>
          <p:nvPr>
            <p:ph type="dt" sz="half" idx="10"/>
          </p:nvPr>
        </p:nvSpPr>
        <p:spPr/>
        <p:txBody>
          <a:bodyPr/>
          <a:lstStyle/>
          <a:p>
            <a:fld id="{8F026958-669E-4A31-8E74-87FEF52813D0}" type="datetimeFigureOut">
              <a:rPr lang="zh-CN" altLang="en-US" smtClean="0"/>
              <a:t>2023/6/12</a:t>
            </a:fld>
            <a:endParaRPr lang="zh-CN" altLang="en-US"/>
          </a:p>
        </p:txBody>
      </p:sp>
      <p:sp>
        <p:nvSpPr>
          <p:cNvPr id="4" name="页脚占位符 3">
            <a:extLst>
              <a:ext uri="{FF2B5EF4-FFF2-40B4-BE49-F238E27FC236}">
                <a16:creationId xmlns:a16="http://schemas.microsoft.com/office/drawing/2014/main" id="{9B648EFF-5B20-B118-E768-F360A2A7199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AFF65A5-60C6-7B84-C8AE-451B453C1F5E}"/>
              </a:ext>
            </a:extLst>
          </p:cNvPr>
          <p:cNvSpPr>
            <a:spLocks noGrp="1"/>
          </p:cNvSpPr>
          <p:nvPr>
            <p:ph type="sldNum" sz="quarter" idx="12"/>
          </p:nvPr>
        </p:nvSpPr>
        <p:spPr/>
        <p:txBody>
          <a:bodyPr/>
          <a:lstStyle/>
          <a:p>
            <a:fld id="{F9B0DA51-AAF3-4F78-B3F5-082409C5ABAC}" type="slidenum">
              <a:rPr lang="zh-CN" altLang="en-US" smtClean="0"/>
              <a:t>‹#›</a:t>
            </a:fld>
            <a:endParaRPr lang="zh-CN" altLang="en-US"/>
          </a:p>
        </p:txBody>
      </p:sp>
    </p:spTree>
    <p:extLst>
      <p:ext uri="{BB962C8B-B14F-4D97-AF65-F5344CB8AC3E}">
        <p14:creationId xmlns:p14="http://schemas.microsoft.com/office/powerpoint/2010/main" val="107986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7AD4143-4E1F-0868-E7D3-C7FC5CF55C28}"/>
              </a:ext>
            </a:extLst>
          </p:cNvPr>
          <p:cNvSpPr>
            <a:spLocks noGrp="1"/>
          </p:cNvSpPr>
          <p:nvPr>
            <p:ph type="dt" sz="half" idx="10"/>
          </p:nvPr>
        </p:nvSpPr>
        <p:spPr/>
        <p:txBody>
          <a:bodyPr/>
          <a:lstStyle/>
          <a:p>
            <a:fld id="{8F026958-669E-4A31-8E74-87FEF52813D0}" type="datetimeFigureOut">
              <a:rPr lang="zh-CN" altLang="en-US" smtClean="0"/>
              <a:t>2023/6/12</a:t>
            </a:fld>
            <a:endParaRPr lang="zh-CN" altLang="en-US"/>
          </a:p>
        </p:txBody>
      </p:sp>
      <p:sp>
        <p:nvSpPr>
          <p:cNvPr id="3" name="页脚占位符 2">
            <a:extLst>
              <a:ext uri="{FF2B5EF4-FFF2-40B4-BE49-F238E27FC236}">
                <a16:creationId xmlns:a16="http://schemas.microsoft.com/office/drawing/2014/main" id="{5ABBF84A-51D2-E745-7491-297018033FD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5ED1018-4FEA-33F1-49E9-54E411DE3501}"/>
              </a:ext>
            </a:extLst>
          </p:cNvPr>
          <p:cNvSpPr>
            <a:spLocks noGrp="1"/>
          </p:cNvSpPr>
          <p:nvPr>
            <p:ph type="sldNum" sz="quarter" idx="12"/>
          </p:nvPr>
        </p:nvSpPr>
        <p:spPr/>
        <p:txBody>
          <a:bodyPr/>
          <a:lstStyle/>
          <a:p>
            <a:fld id="{F9B0DA51-AAF3-4F78-B3F5-082409C5ABAC}" type="slidenum">
              <a:rPr lang="zh-CN" altLang="en-US" smtClean="0"/>
              <a:t>‹#›</a:t>
            </a:fld>
            <a:endParaRPr lang="zh-CN" altLang="en-US"/>
          </a:p>
        </p:txBody>
      </p:sp>
    </p:spTree>
    <p:extLst>
      <p:ext uri="{BB962C8B-B14F-4D97-AF65-F5344CB8AC3E}">
        <p14:creationId xmlns:p14="http://schemas.microsoft.com/office/powerpoint/2010/main" val="4282757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3BEE4-42CF-FD6A-1DF4-3EBC2F99D2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408A45-BCAA-F3A9-3956-386AED2B05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026B599-3C81-5C9A-2454-283D7986D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3E882E-4006-FF72-41D9-6DF1C2B10563}"/>
              </a:ext>
            </a:extLst>
          </p:cNvPr>
          <p:cNvSpPr>
            <a:spLocks noGrp="1"/>
          </p:cNvSpPr>
          <p:nvPr>
            <p:ph type="dt" sz="half" idx="10"/>
          </p:nvPr>
        </p:nvSpPr>
        <p:spPr/>
        <p:txBody>
          <a:bodyPr/>
          <a:lstStyle/>
          <a:p>
            <a:fld id="{8F026958-669E-4A31-8E74-87FEF52813D0}" type="datetimeFigureOut">
              <a:rPr lang="zh-CN" altLang="en-US" smtClean="0"/>
              <a:t>2023/6/12</a:t>
            </a:fld>
            <a:endParaRPr lang="zh-CN" altLang="en-US"/>
          </a:p>
        </p:txBody>
      </p:sp>
      <p:sp>
        <p:nvSpPr>
          <p:cNvPr id="6" name="页脚占位符 5">
            <a:extLst>
              <a:ext uri="{FF2B5EF4-FFF2-40B4-BE49-F238E27FC236}">
                <a16:creationId xmlns:a16="http://schemas.microsoft.com/office/drawing/2014/main" id="{FA5E1242-8280-C2B7-8867-6E08276812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939437-5BBF-7913-D8A6-CFE46E469F1E}"/>
              </a:ext>
            </a:extLst>
          </p:cNvPr>
          <p:cNvSpPr>
            <a:spLocks noGrp="1"/>
          </p:cNvSpPr>
          <p:nvPr>
            <p:ph type="sldNum" sz="quarter" idx="12"/>
          </p:nvPr>
        </p:nvSpPr>
        <p:spPr/>
        <p:txBody>
          <a:bodyPr/>
          <a:lstStyle/>
          <a:p>
            <a:fld id="{F9B0DA51-AAF3-4F78-B3F5-082409C5ABAC}" type="slidenum">
              <a:rPr lang="zh-CN" altLang="en-US" smtClean="0"/>
              <a:t>‹#›</a:t>
            </a:fld>
            <a:endParaRPr lang="zh-CN" altLang="en-US"/>
          </a:p>
        </p:txBody>
      </p:sp>
    </p:spTree>
    <p:extLst>
      <p:ext uri="{BB962C8B-B14F-4D97-AF65-F5344CB8AC3E}">
        <p14:creationId xmlns:p14="http://schemas.microsoft.com/office/powerpoint/2010/main" val="412203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6649F-2340-445C-A4C1-878FA3E00B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9BAA228-6F30-6069-A0A9-F19CD2014A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82FF1C9-AF31-AAAE-E0D5-CED6F4483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1BE23F-2342-0E00-D140-843C4D082F83}"/>
              </a:ext>
            </a:extLst>
          </p:cNvPr>
          <p:cNvSpPr>
            <a:spLocks noGrp="1"/>
          </p:cNvSpPr>
          <p:nvPr>
            <p:ph type="dt" sz="half" idx="10"/>
          </p:nvPr>
        </p:nvSpPr>
        <p:spPr/>
        <p:txBody>
          <a:bodyPr/>
          <a:lstStyle/>
          <a:p>
            <a:fld id="{8F026958-669E-4A31-8E74-87FEF52813D0}" type="datetimeFigureOut">
              <a:rPr lang="zh-CN" altLang="en-US" smtClean="0"/>
              <a:t>2023/6/12</a:t>
            </a:fld>
            <a:endParaRPr lang="zh-CN" altLang="en-US"/>
          </a:p>
        </p:txBody>
      </p:sp>
      <p:sp>
        <p:nvSpPr>
          <p:cNvPr id="6" name="页脚占位符 5">
            <a:extLst>
              <a:ext uri="{FF2B5EF4-FFF2-40B4-BE49-F238E27FC236}">
                <a16:creationId xmlns:a16="http://schemas.microsoft.com/office/drawing/2014/main" id="{DE147D0D-8CC8-6BFD-77EA-EA8FFC819A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9533D6-461F-71F8-9B97-033A578760B2}"/>
              </a:ext>
            </a:extLst>
          </p:cNvPr>
          <p:cNvSpPr>
            <a:spLocks noGrp="1"/>
          </p:cNvSpPr>
          <p:nvPr>
            <p:ph type="sldNum" sz="quarter" idx="12"/>
          </p:nvPr>
        </p:nvSpPr>
        <p:spPr/>
        <p:txBody>
          <a:bodyPr/>
          <a:lstStyle/>
          <a:p>
            <a:fld id="{F9B0DA51-AAF3-4F78-B3F5-082409C5ABAC}" type="slidenum">
              <a:rPr lang="zh-CN" altLang="en-US" smtClean="0"/>
              <a:t>‹#›</a:t>
            </a:fld>
            <a:endParaRPr lang="zh-CN" altLang="en-US"/>
          </a:p>
        </p:txBody>
      </p:sp>
    </p:spTree>
    <p:extLst>
      <p:ext uri="{BB962C8B-B14F-4D97-AF65-F5344CB8AC3E}">
        <p14:creationId xmlns:p14="http://schemas.microsoft.com/office/powerpoint/2010/main" val="243375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B9CA52-0D30-AEA3-F785-42AC5732A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EA5188-E1AE-1F78-FE1F-86B665FFE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A2F209-4C0A-828E-C463-6B245D5042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26958-669E-4A31-8E74-87FEF52813D0}"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A1F17B81-5B83-01D5-BB6B-43A50DEBE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088086-3172-A067-8128-9940344C20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0DA51-AAF3-4F78-B3F5-082409C5ABAC}" type="slidenum">
              <a:rPr lang="zh-CN" altLang="en-US" smtClean="0"/>
              <a:t>‹#›</a:t>
            </a:fld>
            <a:endParaRPr lang="zh-CN" altLang="en-US"/>
          </a:p>
        </p:txBody>
      </p:sp>
    </p:spTree>
    <p:extLst>
      <p:ext uri="{BB962C8B-B14F-4D97-AF65-F5344CB8AC3E}">
        <p14:creationId xmlns:p14="http://schemas.microsoft.com/office/powerpoint/2010/main" val="392325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5B2740-064F-C988-5BF0-E3EE6E75ED3D}"/>
              </a:ext>
            </a:extLst>
          </p:cNvPr>
          <p:cNvPicPr>
            <a:picLocks noChangeAspect="1"/>
          </p:cNvPicPr>
          <p:nvPr/>
        </p:nvPicPr>
        <p:blipFill rotWithShape="1">
          <a:blip r:embed="rId2"/>
          <a:srcRect t="1108"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E504D3AD-A95B-BA53-3D96-F3BAF6057D37}"/>
              </a:ext>
            </a:extLst>
          </p:cNvPr>
          <p:cNvSpPr>
            <a:spLocks noGrp="1"/>
          </p:cNvSpPr>
          <p:nvPr>
            <p:ph type="ctrTitle"/>
          </p:nvPr>
        </p:nvSpPr>
        <p:spPr>
          <a:xfrm>
            <a:off x="477981" y="1122363"/>
            <a:ext cx="4023360" cy="3204134"/>
          </a:xfrm>
        </p:spPr>
        <p:txBody>
          <a:bodyPr anchor="b">
            <a:normAutofit/>
          </a:bodyPr>
          <a:lstStyle/>
          <a:p>
            <a:pPr algn="l"/>
            <a:r>
              <a:rPr lang="zh-CN" altLang="en-US" sz="4800"/>
              <a:t>物联网安全</a:t>
            </a:r>
          </a:p>
        </p:txBody>
      </p:sp>
      <p:sp>
        <p:nvSpPr>
          <p:cNvPr id="3" name="副标题 2">
            <a:extLst>
              <a:ext uri="{FF2B5EF4-FFF2-40B4-BE49-F238E27FC236}">
                <a16:creationId xmlns:a16="http://schemas.microsoft.com/office/drawing/2014/main" id="{F55A6512-571F-7D46-2643-2CE81C318A01}"/>
              </a:ext>
            </a:extLst>
          </p:cNvPr>
          <p:cNvSpPr>
            <a:spLocks noGrp="1"/>
          </p:cNvSpPr>
          <p:nvPr>
            <p:ph type="subTitle" idx="1"/>
          </p:nvPr>
        </p:nvSpPr>
        <p:spPr>
          <a:xfrm>
            <a:off x="477980" y="4872922"/>
            <a:ext cx="4023359" cy="1208141"/>
          </a:xfrm>
        </p:spPr>
        <p:txBody>
          <a:bodyPr>
            <a:normAutofit/>
          </a:bodyPr>
          <a:lstStyle/>
          <a:p>
            <a:pPr algn="l"/>
            <a:r>
              <a:rPr lang="en-US" altLang="zh-CN" sz="2000" dirty="0"/>
              <a:t>——</a:t>
            </a:r>
            <a:r>
              <a:rPr lang="zh-CN" altLang="en-US" sz="2000" dirty="0"/>
              <a:t>崔笑唯 </a:t>
            </a:r>
            <a:r>
              <a:rPr lang="en-US" altLang="zh-CN" sz="2000" dirty="0"/>
              <a:t>2020300004025</a:t>
            </a:r>
            <a:endParaRPr lang="zh-CN" alt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49832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F54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822A28E-FFB8-2664-84E4-6565D6514BDA}"/>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zh-CN" altLang="en-US" sz="3200" dirty="0">
                <a:solidFill>
                  <a:srgbClr val="FFFFFF"/>
                </a:solidFill>
                <a:latin typeface="宋体" panose="02010600030101010101" pitchFamily="2" charset="-122"/>
                <a:ea typeface="宋体" panose="02010600030101010101" pitchFamily="2" charset="-122"/>
              </a:rPr>
              <a:t>身份认证和设备授权</a:t>
            </a:r>
          </a:p>
        </p:txBody>
      </p:sp>
      <p:sp>
        <p:nvSpPr>
          <p:cNvPr id="1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图片包含 地图&#10;&#10;描述已自动生成">
            <a:extLst>
              <a:ext uri="{FF2B5EF4-FFF2-40B4-BE49-F238E27FC236}">
                <a16:creationId xmlns:a16="http://schemas.microsoft.com/office/drawing/2014/main" id="{32DC4090-070D-754D-CF37-48198C49A3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029" b="94"/>
          <a:stretch/>
        </p:blipFill>
        <p:spPr>
          <a:xfrm>
            <a:off x="976251" y="942538"/>
            <a:ext cx="7163222" cy="4808332"/>
          </a:xfrm>
          <a:prstGeom prst="rect">
            <a:avLst/>
          </a:prstGeom>
          <a:effectLst/>
        </p:spPr>
      </p:pic>
    </p:spTree>
    <p:extLst>
      <p:ext uri="{BB962C8B-B14F-4D97-AF65-F5344CB8AC3E}">
        <p14:creationId xmlns:p14="http://schemas.microsoft.com/office/powerpoint/2010/main" val="21550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93B43D6-1E13-6807-5865-3B9ADED5D5FB}"/>
              </a:ext>
            </a:extLst>
          </p:cNvPr>
          <p:cNvSpPr>
            <a:spLocks noGrp="1"/>
          </p:cNvSpPr>
          <p:nvPr>
            <p:ph type="title"/>
          </p:nvPr>
        </p:nvSpPr>
        <p:spPr>
          <a:xfrm>
            <a:off x="586478" y="1683756"/>
            <a:ext cx="3115265" cy="2396359"/>
          </a:xfrm>
        </p:spPr>
        <p:txBody>
          <a:bodyPr anchor="b">
            <a:normAutofit/>
          </a:bodyPr>
          <a:lstStyle/>
          <a:p>
            <a:pPr algn="r"/>
            <a:r>
              <a:rPr lang="zh-CN" altLang="en-US" sz="4000">
                <a:solidFill>
                  <a:srgbClr val="FFFFFF"/>
                </a:solidFill>
              </a:rPr>
              <a:t>身份认证和设备授权</a:t>
            </a:r>
          </a:p>
        </p:txBody>
      </p:sp>
      <p:graphicFrame>
        <p:nvGraphicFramePr>
          <p:cNvPr id="5" name="内容占位符 2">
            <a:extLst>
              <a:ext uri="{FF2B5EF4-FFF2-40B4-BE49-F238E27FC236}">
                <a16:creationId xmlns:a16="http://schemas.microsoft.com/office/drawing/2014/main" id="{06FE0B72-5431-32DF-DF1A-C5D2553D1241}"/>
              </a:ext>
            </a:extLst>
          </p:cNvPr>
          <p:cNvGraphicFramePr>
            <a:graphicFrameLocks noGrp="1"/>
          </p:cNvGraphicFramePr>
          <p:nvPr>
            <p:ph idx="1"/>
            <p:extLst>
              <p:ext uri="{D42A27DB-BD31-4B8C-83A1-F6EECF244321}">
                <p14:modId xmlns:p14="http://schemas.microsoft.com/office/powerpoint/2010/main" val="6340318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7503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2FB2BEF-0D3F-70C0-98F1-4933615397A0}"/>
              </a:ext>
            </a:extLst>
          </p:cNvPr>
          <p:cNvSpPr>
            <a:spLocks noGrp="1"/>
          </p:cNvSpPr>
          <p:nvPr>
            <p:ph type="title"/>
          </p:nvPr>
        </p:nvSpPr>
        <p:spPr>
          <a:xfrm>
            <a:off x="6094105" y="802955"/>
            <a:ext cx="4977976" cy="1454051"/>
          </a:xfrm>
        </p:spPr>
        <p:txBody>
          <a:bodyPr>
            <a:normAutofit/>
          </a:bodyPr>
          <a:lstStyle/>
          <a:p>
            <a:r>
              <a:rPr lang="zh-CN" altLang="en-US" b="0" i="0" dirty="0">
                <a:solidFill>
                  <a:schemeClr val="tx2"/>
                </a:solidFill>
                <a:effectLst/>
                <a:latin typeface="宋体" panose="02010600030101010101" pitchFamily="2" charset="-122"/>
                <a:ea typeface="宋体" panose="02010600030101010101" pitchFamily="2" charset="-122"/>
              </a:rPr>
              <a:t>设备身份认证</a:t>
            </a:r>
            <a:endParaRPr lang="zh-CN" altLang="en-US" dirty="0">
              <a:solidFill>
                <a:schemeClr val="tx2"/>
              </a:solidFill>
              <a:latin typeface="宋体" panose="02010600030101010101" pitchFamily="2" charset="-122"/>
              <a:ea typeface="宋体" panose="02010600030101010101" pitchFamily="2" charset="-122"/>
            </a:endParaRPr>
          </a:p>
        </p:txBody>
      </p:sp>
      <p:pic>
        <p:nvPicPr>
          <p:cNvPr id="7" name="Graphic 6" descr="指纹">
            <a:extLst>
              <a:ext uri="{FF2B5EF4-FFF2-40B4-BE49-F238E27FC236}">
                <a16:creationId xmlns:a16="http://schemas.microsoft.com/office/drawing/2014/main" id="{6179DE3D-94E7-2EC7-54B4-1F5BD67179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内容占位符 2">
            <a:extLst>
              <a:ext uri="{FF2B5EF4-FFF2-40B4-BE49-F238E27FC236}">
                <a16:creationId xmlns:a16="http://schemas.microsoft.com/office/drawing/2014/main" id="{424D520A-AA0F-9142-7033-91A5BBAA5887}"/>
              </a:ext>
            </a:extLst>
          </p:cNvPr>
          <p:cNvSpPr>
            <a:spLocks noGrp="1"/>
          </p:cNvSpPr>
          <p:nvPr>
            <p:ph idx="1"/>
          </p:nvPr>
        </p:nvSpPr>
        <p:spPr>
          <a:xfrm>
            <a:off x="6090574" y="2421682"/>
            <a:ext cx="4977578" cy="3639289"/>
          </a:xfrm>
        </p:spPr>
        <p:txBody>
          <a:bodyPr anchor="ctr">
            <a:normAutofit/>
          </a:bodyPr>
          <a:lstStyle/>
          <a:p>
            <a:pPr>
              <a:buFont typeface="+mj-lt"/>
              <a:buAutoNum type="arabicPeriod"/>
            </a:pPr>
            <a:r>
              <a:rPr lang="zh-CN" altLang="en-US" sz="3600" b="0" i="0" dirty="0">
                <a:solidFill>
                  <a:schemeClr val="tx2"/>
                </a:solidFill>
                <a:effectLst/>
                <a:latin typeface="宋体" panose="02010600030101010101" pitchFamily="2" charset="-122"/>
                <a:ea typeface="宋体" panose="02010600030101010101" pitchFamily="2" charset="-122"/>
              </a:rPr>
              <a:t>数字证书</a:t>
            </a:r>
          </a:p>
          <a:p>
            <a:pPr>
              <a:buFont typeface="+mj-lt"/>
              <a:buAutoNum type="arabicPeriod"/>
            </a:pPr>
            <a:r>
              <a:rPr lang="zh-CN" altLang="en-US" sz="3600" b="0" i="0" dirty="0">
                <a:solidFill>
                  <a:schemeClr val="tx2"/>
                </a:solidFill>
                <a:effectLst/>
                <a:latin typeface="宋体" panose="02010600030101010101" pitchFamily="2" charset="-122"/>
                <a:ea typeface="宋体" panose="02010600030101010101" pitchFamily="2" charset="-122"/>
              </a:rPr>
              <a:t>身份令牌</a:t>
            </a:r>
            <a:endParaRPr lang="en-US" altLang="zh-CN" sz="3600" b="0" i="0" dirty="0">
              <a:solidFill>
                <a:schemeClr val="tx2"/>
              </a:solidFill>
              <a:effectLst/>
              <a:latin typeface="宋体" panose="02010600030101010101" pitchFamily="2" charset="-122"/>
              <a:ea typeface="宋体" panose="02010600030101010101" pitchFamily="2" charset="-122"/>
            </a:endParaRPr>
          </a:p>
          <a:p>
            <a:pPr>
              <a:buFont typeface="+mj-lt"/>
              <a:buAutoNum type="arabicPeriod"/>
            </a:pPr>
            <a:r>
              <a:rPr lang="zh-CN" altLang="en-US" sz="3600" b="0" i="0" dirty="0">
                <a:solidFill>
                  <a:schemeClr val="tx2"/>
                </a:solidFill>
                <a:effectLst/>
                <a:latin typeface="宋体" panose="02010600030101010101" pitchFamily="2" charset="-122"/>
                <a:ea typeface="宋体" panose="02010600030101010101" pitchFamily="2" charset="-122"/>
              </a:rPr>
              <a:t>单向哈希链</a:t>
            </a:r>
            <a:endParaRPr lang="en-US" altLang="zh-CN" sz="3600" b="0" i="0" dirty="0">
              <a:solidFill>
                <a:schemeClr val="tx2"/>
              </a:solidFill>
              <a:effectLst/>
              <a:latin typeface="宋体" panose="02010600030101010101" pitchFamily="2" charset="-122"/>
              <a:ea typeface="宋体" panose="02010600030101010101" pitchFamily="2" charset="-122"/>
            </a:endParaRPr>
          </a:p>
          <a:p>
            <a:pPr>
              <a:buFont typeface="+mj-lt"/>
              <a:buAutoNum type="arabicPeriod"/>
            </a:pPr>
            <a:r>
              <a:rPr lang="zh-CN" altLang="en-US" sz="3600" b="0" i="0" dirty="0">
                <a:solidFill>
                  <a:schemeClr val="tx2"/>
                </a:solidFill>
                <a:effectLst/>
                <a:latin typeface="宋体" panose="02010600030101010101" pitchFamily="2" charset="-122"/>
                <a:ea typeface="宋体" panose="02010600030101010101" pitchFamily="2" charset="-122"/>
              </a:rPr>
              <a:t>生物识别</a:t>
            </a:r>
            <a:endParaRPr lang="zh-CN" altLang="en-US" sz="3600" dirty="0">
              <a:solidFill>
                <a:schemeClr val="tx2"/>
              </a:solidFill>
              <a:latin typeface="宋体" panose="02010600030101010101" pitchFamily="2" charset="-122"/>
              <a:ea typeface="宋体" panose="02010600030101010101" pitchFamily="2" charset="-122"/>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3143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23CC358C-6DE7-4466-A50A-E9D08F20030A}"/>
                  </a:ext>
                </a:extLst>
              </p:cNvPr>
              <p:cNvSpPr txBox="1"/>
              <p:nvPr/>
            </p:nvSpPr>
            <p:spPr>
              <a:xfrm>
                <a:off x="345834" y="723127"/>
                <a:ext cx="9305241" cy="4671535"/>
              </a:xfrm>
              <a:prstGeom prst="rect">
                <a:avLst/>
              </a:prstGeom>
              <a:noFill/>
            </p:spPr>
            <p:txBody>
              <a:bodyPr wrap="square" rtlCol="0">
                <a:spAutoFit/>
              </a:bodyPr>
              <a:lstStyle/>
              <a:p>
                <a:pPr>
                  <a:lnSpc>
                    <a:spcPct val="150000"/>
                  </a:lnSpc>
                </a:pPr>
                <a:r>
                  <a:rPr lang="en-US" altLang="zh-CN" sz="1600" b="1" dirty="0">
                    <a:latin typeface="宋体" panose="02010600030101010101" pitchFamily="2" charset="-122"/>
                    <a:ea typeface="宋体" panose="02010600030101010101" pitchFamily="2" charset="-122"/>
                  </a:rPr>
                  <a:t>Fuzzy Extractor</a:t>
                </a:r>
                <a:endParaRPr lang="en-US" altLang="zh-CN" sz="1600"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sz="1400" dirty="0">
                    <a:latin typeface="宋体" panose="02010600030101010101" pitchFamily="2" charset="-122"/>
                    <a:ea typeface="宋体" panose="02010600030101010101" pitchFamily="2" charset="-122"/>
                  </a:rPr>
                  <a:t>技术：纠错码（使用</a:t>
                </a:r>
                <a:r>
                  <a:rPr lang="en-US" altLang="zh-CN" sz="1400" dirty="0">
                    <a:latin typeface="宋体" panose="02010600030101010101" pitchFamily="2" charset="-122"/>
                    <a:ea typeface="宋体" panose="02010600030101010101" pitchFamily="2" charset="-122"/>
                  </a:rPr>
                  <a:t>Reed </a:t>
                </a:r>
                <a:r>
                  <a:rPr lang="en-US" altLang="zh-CN" sz="1400" dirty="0" err="1">
                    <a:latin typeface="宋体" panose="02010600030101010101" pitchFamily="2" charset="-122"/>
                    <a:ea typeface="宋体" panose="02010600030101010101" pitchFamily="2" charset="-122"/>
                  </a:rPr>
                  <a:t>solomon</a:t>
                </a:r>
                <a:r>
                  <a:rPr lang="zh-CN" altLang="en-US" sz="1400" dirty="0">
                    <a:latin typeface="宋体" panose="02010600030101010101" pitchFamily="2" charset="-122"/>
                    <a:ea typeface="宋体" panose="02010600030101010101" pitchFamily="2" charset="-122"/>
                  </a:rPr>
                  <a:t>编码）</a:t>
                </a:r>
                <a:r>
                  <a:rPr lang="en-US" altLang="zh-CN" sz="1400" dirty="0">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特征串</a:t>
                </a:r>
                <a:endParaRPr lang="en-US" altLang="zh-CN" sz="1400" b="1"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sz="1400" dirty="0">
                    <a:latin typeface="宋体" panose="02010600030101010101" pitchFamily="2" charset="-122"/>
                    <a:ea typeface="宋体" panose="02010600030101010101" pitchFamily="2" charset="-122"/>
                  </a:rPr>
                  <a:t>辅助数据：纠错串</a:t>
                </a:r>
                <a:endParaRPr lang="en-US" altLang="zh-CN" sz="1400"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14:m>
                  <m:oMath xmlns:m="http://schemas.openxmlformats.org/officeDocument/2006/math">
                    <m:r>
                      <a:rPr lang="en-US" altLang="zh-CN" sz="1400" b="0" i="1" smtClean="0">
                        <a:latin typeface="Cambria Math" panose="02040503050406030204" pitchFamily="18" charset="0"/>
                      </a:rPr>
                      <m:t>𝐼</m:t>
                    </m:r>
                    <m:r>
                      <a:rPr lang="en-US" altLang="zh-CN" sz="1400" i="1">
                        <a:latin typeface="Cambria Math" panose="02040503050406030204" pitchFamily="18" charset="0"/>
                      </a:rPr>
                      <m:t>𝑛𝑖𝑡</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𝑛</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𝑘</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e>
                    </m:d>
                    <m:r>
                      <a:rPr lang="en-US" altLang="zh-CN" sz="1400" i="1" dirty="0">
                        <a:latin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sym typeface="Wingdings" panose="05000000000000000000" pitchFamily="2" charset="2"/>
                      </a:rPr>
                      <m:t>𝐶</m:t>
                    </m:r>
                    <m:d>
                      <m:dPr>
                        <m:ctrlPr>
                          <a:rPr lang="en-US" altLang="zh-CN" sz="1400" b="0" i="1" dirty="0" smtClean="0">
                            <a:latin typeface="Cambria Math" panose="02040503050406030204" pitchFamily="18" charset="0"/>
                            <a:sym typeface="Wingdings" panose="05000000000000000000" pitchFamily="2" charset="2"/>
                          </a:rPr>
                        </m:ctrlPr>
                      </m:dPr>
                      <m:e>
                        <m:r>
                          <a:rPr lang="en-US" altLang="zh-CN" sz="1400" b="0" i="1" dirty="0" smtClean="0">
                            <a:latin typeface="Cambria Math" panose="02040503050406030204" pitchFamily="18" charset="0"/>
                            <a:sym typeface="Wingdings" panose="05000000000000000000" pitchFamily="2" charset="2"/>
                          </a:rPr>
                          <m:t>.</m:t>
                        </m:r>
                      </m:e>
                    </m:d>
                    <m:r>
                      <a:rPr lang="en-US" altLang="zh-CN" sz="1400" i="1" dirty="0">
                        <a:latin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sym typeface="Wingdings" panose="05000000000000000000" pitchFamily="2" charset="2"/>
                      </a:rPr>
                      <m:t>𝐷</m:t>
                    </m:r>
                    <m:d>
                      <m:dPr>
                        <m:ctrlPr>
                          <a:rPr lang="en-US" altLang="zh-CN" sz="1400" b="0" i="1" dirty="0" smtClean="0">
                            <a:latin typeface="Cambria Math" panose="02040503050406030204" pitchFamily="18" charset="0"/>
                            <a:sym typeface="Wingdings" panose="05000000000000000000" pitchFamily="2" charset="2"/>
                          </a:rPr>
                        </m:ctrlPr>
                      </m:dPr>
                      <m:e>
                        <m:r>
                          <a:rPr lang="en-US" altLang="zh-CN" sz="1400" b="0" i="1" dirty="0" smtClean="0">
                            <a:latin typeface="Cambria Math" panose="02040503050406030204" pitchFamily="18" charset="0"/>
                            <a:sym typeface="Wingdings" panose="05000000000000000000" pitchFamily="2" charset="2"/>
                          </a:rPr>
                          <m:t>.</m:t>
                        </m:r>
                      </m:e>
                    </m:d>
                  </m:oMath>
                </a14:m>
                <a:r>
                  <a:rPr lang="zh-CN" altLang="en-US" sz="1400" dirty="0">
                    <a:latin typeface="宋体" panose="02010600030101010101" pitchFamily="2" charset="-122"/>
                    <a:ea typeface="宋体" panose="02010600030101010101" pitchFamily="2" charset="-122"/>
                  </a:rPr>
                  <a:t>：用户根据特征串长度</a:t>
                </a:r>
                <a:r>
                  <a:rPr lang="en-US" altLang="zh-CN" sz="1400" dirty="0">
                    <a:latin typeface="宋体" panose="02010600030101010101" pitchFamily="2" charset="-122"/>
                    <a:ea typeface="宋体" panose="02010600030101010101" pitchFamily="2" charset="-122"/>
                  </a:rPr>
                  <a:t>n</a:t>
                </a:r>
                <a:r>
                  <a:rPr lang="zh-CN" altLang="en-US" sz="1400" dirty="0">
                    <a:latin typeface="宋体" panose="02010600030101010101" pitchFamily="2" charset="-122"/>
                    <a:ea typeface="宋体" panose="02010600030101010101" pitchFamily="2" charset="-122"/>
                  </a:rPr>
                  <a:t>和纠错能力</a:t>
                </a:r>
                <a:r>
                  <a:rPr lang="en-US" altLang="zh-CN" sz="1400" dirty="0">
                    <a:latin typeface="宋体" panose="02010600030101010101" pitchFamily="2" charset="-122"/>
                    <a:ea typeface="宋体" panose="02010600030101010101" pitchFamily="2" charset="-122"/>
                  </a:rPr>
                  <a:t>t</a:t>
                </a:r>
                <a:r>
                  <a:rPr lang="zh-CN" altLang="en-US" sz="1400" dirty="0">
                    <a:latin typeface="宋体" panose="02010600030101010101" pitchFamily="2" charset="-122"/>
                    <a:ea typeface="宋体" panose="02010600030101010101" pitchFamily="2" charset="-122"/>
                  </a:rPr>
                  <a:t>选择合适的编码</a:t>
                </a:r>
                <a14:m>
                  <m:oMath xmlns:m="http://schemas.openxmlformats.org/officeDocument/2006/math">
                    <m:r>
                      <a:rPr lang="en-US" altLang="zh-CN" sz="1400" i="1" dirty="0">
                        <a:latin typeface="Cambria Math" panose="02040503050406030204" pitchFamily="18" charset="0"/>
                        <a:sym typeface="Wingdings" panose="05000000000000000000" pitchFamily="2" charset="2"/>
                      </a:rPr>
                      <m:t>𝐶</m:t>
                    </m:r>
                    <m:d>
                      <m:dPr>
                        <m:ctrlPr>
                          <a:rPr lang="en-US" altLang="zh-CN" sz="1400" i="1" dirty="0">
                            <a:latin typeface="Cambria Math" panose="02040503050406030204" pitchFamily="18" charset="0"/>
                            <a:sym typeface="Wingdings" panose="05000000000000000000" pitchFamily="2" charset="2"/>
                          </a:rPr>
                        </m:ctrlPr>
                      </m:dPr>
                      <m:e>
                        <m:r>
                          <a:rPr lang="en-US" altLang="zh-CN" sz="1400" i="1" dirty="0">
                            <a:latin typeface="Cambria Math" panose="02040503050406030204" pitchFamily="18" charset="0"/>
                            <a:sym typeface="Wingdings" panose="05000000000000000000" pitchFamily="2" charset="2"/>
                          </a:rPr>
                          <m:t>.</m:t>
                        </m:r>
                      </m:e>
                    </m:d>
                  </m:oMath>
                </a14:m>
                <a:r>
                  <a:rPr lang="zh-CN" altLang="en-US" sz="1400" dirty="0">
                    <a:latin typeface="宋体" panose="02010600030101010101" pitchFamily="2" charset="-122"/>
                    <a:ea typeface="宋体" panose="02010600030101010101" pitchFamily="2" charset="-122"/>
                  </a:rPr>
                  <a:t>和译码函数</a:t>
                </a:r>
                <a:r>
                  <a:rPr lang="en-US" altLang="zh-CN" sz="1400" dirty="0">
                    <a:latin typeface="宋体" panose="02010600030101010101" pitchFamily="2" charset="-122"/>
                    <a:ea typeface="宋体" panose="02010600030101010101" pitchFamily="2" charset="-122"/>
                  </a:rPr>
                  <a:t>D</a:t>
                </a:r>
                <a14:m>
                  <m:oMath xmlns:m="http://schemas.openxmlformats.org/officeDocument/2006/math">
                    <m:d>
                      <m:dPr>
                        <m:ctrlPr>
                          <a:rPr lang="en-US" altLang="zh-CN" sz="1400" i="1" dirty="0">
                            <a:latin typeface="Cambria Math" panose="02040503050406030204" pitchFamily="18" charset="0"/>
                            <a:sym typeface="Wingdings" panose="05000000000000000000" pitchFamily="2" charset="2"/>
                          </a:rPr>
                        </m:ctrlPr>
                      </m:dPr>
                      <m:e>
                        <m:r>
                          <a:rPr lang="en-US" altLang="zh-CN" sz="1400" i="1" dirty="0">
                            <a:latin typeface="Cambria Math" panose="02040503050406030204" pitchFamily="18" charset="0"/>
                            <a:sym typeface="Wingdings" panose="05000000000000000000" pitchFamily="2" charset="2"/>
                          </a:rPr>
                          <m:t>.</m:t>
                        </m:r>
                      </m:e>
                    </m:d>
                    <m:r>
                      <a:rPr lang="en-US" altLang="zh-CN" sz="1400" i="1" dirty="0">
                        <a:latin typeface="Cambria Math" panose="02040503050406030204" pitchFamily="18" charset="0"/>
                        <a:sym typeface="Wingdings" panose="05000000000000000000" pitchFamily="2" charset="2"/>
                      </a:rPr>
                      <m:t> </m:t>
                    </m:r>
                  </m:oMath>
                </a14:m>
                <a:r>
                  <a:rPr lang="zh-CN" altLang="en-US" sz="1400" dirty="0">
                    <a:latin typeface="宋体" panose="02010600030101010101" pitchFamily="2" charset="-122"/>
                    <a:ea typeface="宋体" panose="02010600030101010101" pitchFamily="2" charset="-122"/>
                  </a:rPr>
                  <a:t>。</a:t>
                </a:r>
                <a:endParaRPr lang="en-US" altLang="zh-CN" sz="1400"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14:m>
                  <m:oMath xmlns:m="http://schemas.openxmlformats.org/officeDocument/2006/math">
                    <m:r>
                      <a:rPr lang="en-US" altLang="zh-CN" sz="1400" i="1" dirty="0" smtClean="0">
                        <a:latin typeface="Cambria Math" panose="02040503050406030204" pitchFamily="18" charset="0"/>
                      </a:rPr>
                      <m:t>𝐺𝑒𝑛</m:t>
                    </m:r>
                    <m:d>
                      <m:dPr>
                        <m:ctrlPr>
                          <a:rPr lang="en-US" altLang="zh-CN" sz="1400" i="1" dirty="0" smtClean="0">
                            <a:latin typeface="Cambria Math" panose="02040503050406030204" pitchFamily="18" charset="0"/>
                          </a:rPr>
                        </m:ctrlPr>
                      </m:dPr>
                      <m:e>
                        <m:r>
                          <a:rPr lang="en-US" altLang="zh-CN" sz="1400" i="1" dirty="0" err="1" smtClean="0">
                            <a:latin typeface="Cambria Math" panose="02040503050406030204" pitchFamily="18" charset="0"/>
                          </a:rPr>
                          <m:t>𝑤</m:t>
                        </m:r>
                      </m:e>
                    </m:d>
                    <m:r>
                      <a:rPr lang="en-US" altLang="zh-CN" sz="1400" i="1" dirty="0" smtClean="0">
                        <a:latin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sym typeface="Wingdings" panose="05000000000000000000" pitchFamily="2" charset="2"/>
                      </a:rPr>
                      <m:t>𝑅</m:t>
                    </m:r>
                    <m:r>
                      <a:rPr lang="en-US" altLang="zh-CN" sz="1400" b="0" i="1" dirty="0" smtClean="0">
                        <a:latin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sym typeface="Wingdings" panose="05000000000000000000" pitchFamily="2" charset="2"/>
                      </a:rPr>
                      <m:t>𝑃</m:t>
                    </m:r>
                  </m:oMath>
                </a14:m>
                <a:r>
                  <a:rPr lang="zh-CN" altLang="en-US" sz="1400" dirty="0">
                    <a:latin typeface="宋体" panose="02010600030101010101" pitchFamily="2" charset="-122"/>
                    <a:ea typeface="宋体" panose="02010600030101010101" pitchFamily="2" charset="-122"/>
                  </a:rPr>
                  <a:t>：用户随机选择一个</a:t>
                </a:r>
                <a:r>
                  <a:rPr lang="en-US" altLang="zh-CN" sz="1400" dirty="0">
                    <a:latin typeface="宋体" panose="02010600030101010101" pitchFamily="2" charset="-122"/>
                    <a:ea typeface="宋体" panose="02010600030101010101" pitchFamily="2" charset="-122"/>
                  </a:rPr>
                  <a:t>k</a:t>
                </a:r>
                <a:r>
                  <a:rPr lang="zh-CN" altLang="en-US" sz="1400" dirty="0">
                    <a:latin typeface="宋体" panose="02010600030101010101" pitchFamily="2" charset="-122"/>
                    <a:ea typeface="宋体" panose="02010600030101010101" pitchFamily="2" charset="-122"/>
                  </a:rPr>
                  <a:t>位的随机串</a:t>
                </a:r>
                <a:r>
                  <a:rPr lang="en-US" altLang="zh-CN" sz="1400" dirty="0">
                    <a:latin typeface="宋体" panose="02010600030101010101" pitchFamily="2" charset="-122"/>
                    <a:ea typeface="宋体" panose="02010600030101010101" pitchFamily="2" charset="-122"/>
                  </a:rPr>
                  <a:t>x</a:t>
                </a:r>
                <a:r>
                  <a:rPr lang="zh-CN" altLang="en-US" sz="1400" dirty="0">
                    <a:latin typeface="宋体" panose="02010600030101010101" pitchFamily="2" charset="-122"/>
                    <a:ea typeface="宋体" panose="02010600030101010101" pitchFamily="2" charset="-122"/>
                  </a:rPr>
                  <a:t>，并输入</a:t>
                </a:r>
                <a:r>
                  <a:rPr lang="en-US" altLang="zh-CN" sz="1400" dirty="0">
                    <a:latin typeface="宋体" panose="02010600030101010101" pitchFamily="2" charset="-122"/>
                    <a:ea typeface="宋体" panose="02010600030101010101" pitchFamily="2" charset="-122"/>
                  </a:rPr>
                  <a:t>n</a:t>
                </a:r>
                <a:r>
                  <a:rPr lang="zh-CN" altLang="en-US" sz="1400" dirty="0">
                    <a:latin typeface="宋体" panose="02010600030101010101" pitchFamily="2" charset="-122"/>
                    <a:ea typeface="宋体" panose="02010600030101010101" pitchFamily="2" charset="-122"/>
                  </a:rPr>
                  <a:t>位的特征串</a:t>
                </a:r>
                <a:r>
                  <a:rPr lang="en-US" altLang="zh-CN" sz="1400" dirty="0">
                    <a:latin typeface="宋体" panose="02010600030101010101" pitchFamily="2" charset="-122"/>
                    <a:ea typeface="宋体" panose="02010600030101010101" pitchFamily="2" charset="-122"/>
                  </a:rPr>
                  <a:t>w</a:t>
                </a:r>
                <a:r>
                  <a:rPr lang="zh-CN" altLang="en-US" sz="1400" dirty="0">
                    <a:latin typeface="宋体" panose="02010600030101010101" pitchFamily="2" charset="-122"/>
                    <a:ea typeface="宋体" panose="02010600030101010101" pitchFamily="2" charset="-122"/>
                  </a:rPr>
                  <a:t>，进行如下计算：</a:t>
                </a:r>
                <a:endParaRPr lang="en-US" altLang="zh-CN" sz="1400" dirty="0">
                  <a:latin typeface="宋体" panose="02010600030101010101" pitchFamily="2" charset="-122"/>
                  <a:ea typeface="宋体" panose="02010600030101010101" pitchFamily="2" charset="-122"/>
                </a:endParaRPr>
              </a:p>
              <a:p>
                <a:pPr>
                  <a:lnSpc>
                    <a:spcPct val="150000"/>
                  </a:lnSpc>
                </a:pPr>
                <a14:m>
                  <m:oMathPara xmlns:m="http://schemas.openxmlformats.org/officeDocument/2006/math">
                    <m:oMathParaPr>
                      <m:jc m:val="centerGroup"/>
                    </m:oMathParaPr>
                    <m:oMath xmlns:m="http://schemas.openxmlformats.org/officeDocument/2006/math">
                      <m:r>
                        <a:rPr lang="en-US" altLang="zh-CN" sz="1400" b="0" i="1" dirty="0" smtClean="0">
                          <a:latin typeface="Cambria Math" panose="02040503050406030204" pitchFamily="18" charset="0"/>
                          <a:sym typeface="Wingdings" panose="05000000000000000000" pitchFamily="2" charset="2"/>
                        </a:rPr>
                        <m:t>𝑃</m:t>
                      </m:r>
                      <m:r>
                        <a:rPr lang="en-US" altLang="zh-CN" sz="1400" b="0" i="1" dirty="0" smtClean="0">
                          <a:latin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sym typeface="Wingdings" panose="05000000000000000000" pitchFamily="2" charset="2"/>
                        </a:rPr>
                        <m:t>𝑤</m:t>
                      </m:r>
                      <m:r>
                        <a:rPr lang="en-US" altLang="zh-CN" sz="1400" b="0" i="1" dirty="0"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ea typeface="Cambria Math" panose="02040503050406030204" pitchFamily="18" charset="0"/>
                          <a:sym typeface="Wingdings" panose="05000000000000000000" pitchFamily="2" charset="2"/>
                        </a:rPr>
                        <m:t>𝐶</m:t>
                      </m:r>
                      <m:r>
                        <a:rPr lang="en-US" altLang="zh-CN" sz="1400" b="0" i="1" dirty="0"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ea typeface="Cambria Math" panose="02040503050406030204" pitchFamily="18" charset="0"/>
                          <a:sym typeface="Wingdings" panose="05000000000000000000" pitchFamily="2" charset="2"/>
                        </a:rPr>
                        <m:t>𝑥</m:t>
                      </m:r>
                      <m:r>
                        <a:rPr lang="en-US" altLang="zh-CN" sz="1400" b="0" i="1" dirty="0" smtClean="0">
                          <a:latin typeface="Cambria Math" panose="02040503050406030204" pitchFamily="18" charset="0"/>
                          <a:ea typeface="Cambria Math" panose="02040503050406030204" pitchFamily="18" charset="0"/>
                          <a:sym typeface="Wingdings" panose="05000000000000000000" pitchFamily="2" charset="2"/>
                        </a:rPr>
                        <m:t>),</m:t>
                      </m:r>
                    </m:oMath>
                  </m:oMathPara>
                </a14:m>
                <a:endParaRPr lang="en-US" altLang="zh-CN" sz="1400" b="0" i="1" dirty="0">
                  <a:latin typeface="宋体" panose="02010600030101010101" pitchFamily="2" charset="-122"/>
                  <a:ea typeface="宋体" panose="02010600030101010101" pitchFamily="2" charset="-122"/>
                  <a:sym typeface="Wingdings" panose="05000000000000000000" pitchFamily="2" charset="2"/>
                </a:endParaRPr>
              </a:p>
              <a:p>
                <a:pPr>
                  <a:lnSpc>
                    <a:spcPct val="150000"/>
                  </a:lnSpc>
                </a:pPr>
                <a14:m>
                  <m:oMathPara xmlns:m="http://schemas.openxmlformats.org/officeDocument/2006/math">
                    <m:oMathParaPr>
                      <m:jc m:val="centerGroup"/>
                    </m:oMathParaPr>
                    <m:oMath xmlns:m="http://schemas.openxmlformats.org/officeDocument/2006/math">
                      <m:r>
                        <a:rPr lang="en-US" altLang="zh-CN" sz="1400" b="0" i="1" dirty="0" smtClean="0">
                          <a:latin typeface="Cambria Math" panose="02040503050406030204" pitchFamily="18" charset="0"/>
                          <a:sym typeface="Wingdings" panose="05000000000000000000" pitchFamily="2" charset="2"/>
                        </a:rPr>
                        <m:t>𝑅</m:t>
                      </m:r>
                      <m:r>
                        <a:rPr lang="en-US" altLang="zh-CN" sz="1400" b="0" i="1" dirty="0" smtClean="0">
                          <a:latin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sym typeface="Wingdings" panose="05000000000000000000" pitchFamily="2" charset="2"/>
                        </a:rPr>
                        <m:t>h</m:t>
                      </m:r>
                      <m:r>
                        <a:rPr lang="en-US" altLang="zh-CN" sz="1400" b="0" i="1" dirty="0" smtClean="0">
                          <a:latin typeface="Cambria Math" panose="02040503050406030204" pitchFamily="18" charset="0"/>
                          <a:sym typeface="Wingdings" panose="05000000000000000000" pitchFamily="2" charset="2"/>
                        </a:rPr>
                        <m:t>(</m:t>
                      </m:r>
                      <m:r>
                        <m:rPr>
                          <m:sty m:val="p"/>
                        </m:rPr>
                        <a:rPr lang="en-US" altLang="zh-CN" sz="1400" i="1" dirty="0">
                          <a:latin typeface="Cambria Math" panose="02040503050406030204" pitchFamily="18" charset="0"/>
                          <a:sym typeface="Wingdings" panose="05000000000000000000" pitchFamily="2" charset="2"/>
                        </a:rPr>
                        <m:t>w</m:t>
                      </m:r>
                      <m:r>
                        <a:rPr lang="en-US" altLang="zh-CN" sz="1400" b="0" i="1" dirty="0" smtClean="0">
                          <a:latin typeface="Cambria Math" panose="02040503050406030204" pitchFamily="18" charset="0"/>
                          <a:sym typeface="Wingdings" panose="05000000000000000000" pitchFamily="2" charset="2"/>
                        </a:rPr>
                        <m:t>)</m:t>
                      </m:r>
                    </m:oMath>
                  </m:oMathPara>
                </a14:m>
                <a:endParaRPr lang="en-US" altLang="zh-CN" sz="1400" dirty="0">
                  <a:latin typeface="宋体" panose="02010600030101010101" pitchFamily="2" charset="-122"/>
                  <a:ea typeface="宋体" panose="02010600030101010101" pitchFamily="2" charset="-122"/>
                </a:endParaRPr>
              </a:p>
              <a:p>
                <a:pPr lvl="1">
                  <a:lnSpc>
                    <a:spcPct val="150000"/>
                  </a:lnSpc>
                </a:pPr>
                <a:r>
                  <a:rPr lang="zh-CN" altLang="en-US" sz="1400" dirty="0">
                    <a:latin typeface="宋体" panose="02010600030101010101" pitchFamily="2" charset="-122"/>
                    <a:ea typeface="宋体" panose="02010600030101010101" pitchFamily="2" charset="-122"/>
                  </a:rPr>
                  <a:t>公开</a:t>
                </a:r>
                <a14:m>
                  <m:oMath xmlns:m="http://schemas.openxmlformats.org/officeDocument/2006/math">
                    <m:r>
                      <a:rPr lang="en-US" altLang="zh-CN" sz="1400" b="0" i="1" smtClean="0">
                        <a:latin typeface="Cambria Math" panose="02040503050406030204" pitchFamily="18" charset="0"/>
                      </a:rPr>
                      <m:t>𝑃</m:t>
                    </m:r>
                  </m:oMath>
                </a14:m>
                <a:r>
                  <a:rPr lang="zh-CN" altLang="en-US" sz="1400" dirty="0">
                    <a:latin typeface="宋体" panose="02010600030101010101" pitchFamily="2" charset="-122"/>
                    <a:ea typeface="宋体" panose="02010600030101010101" pitchFamily="2" charset="-122"/>
                  </a:rPr>
                  <a:t>作为纠错信息，</a:t>
                </a:r>
                <a:r>
                  <a:rPr lang="en-US" altLang="zh-CN" sz="1400" dirty="0">
                    <a:latin typeface="宋体" panose="02010600030101010101" pitchFamily="2" charset="-122"/>
                    <a:ea typeface="宋体" panose="02010600030101010101" pitchFamily="2" charset="-122"/>
                  </a:rPr>
                  <a:t>R</a:t>
                </a:r>
                <a:r>
                  <a:rPr lang="zh-CN" altLang="en-US" sz="1400" dirty="0">
                    <a:latin typeface="宋体" panose="02010600030101010101" pitchFamily="2" charset="-122"/>
                    <a:ea typeface="宋体" panose="02010600030101010101" pitchFamily="2" charset="-122"/>
                  </a:rPr>
                  <a:t>为生成的密钥。</a:t>
                </a:r>
                <a:endParaRPr lang="en-US" altLang="zh-CN" sz="1400" dirty="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14:m>
                  <m:oMath xmlns:m="http://schemas.openxmlformats.org/officeDocument/2006/math">
                    <m:r>
                      <a:rPr lang="en-US" altLang="zh-CN" sz="1400" b="0" i="1" dirty="0" smtClean="0">
                        <a:latin typeface="Cambria Math" panose="02040503050406030204" pitchFamily="18" charset="0"/>
                      </a:rPr>
                      <m:t>𝑅𝑒𝑐</m:t>
                    </m:r>
                    <m:d>
                      <m:dPr>
                        <m:ctrlPr>
                          <a:rPr lang="en-US" altLang="zh-CN" sz="1400" i="1" dirty="0" smtClean="0">
                            <a:latin typeface="Cambria Math" panose="02040503050406030204" pitchFamily="18" charset="0"/>
                          </a:rPr>
                        </m:ctrlPr>
                      </m:dPr>
                      <m:e>
                        <m:sSup>
                          <m:sSupPr>
                            <m:ctrlPr>
                              <a:rPr lang="en-US" altLang="zh-CN" sz="1400" b="0" i="1" dirty="0" smtClean="0">
                                <a:latin typeface="Cambria Math" panose="02040503050406030204" pitchFamily="18" charset="0"/>
                              </a:rPr>
                            </m:ctrlPr>
                          </m:sSupPr>
                          <m:e>
                            <m:r>
                              <a:rPr lang="en-US" altLang="zh-CN" sz="1400" i="1" dirty="0" err="1" smtClean="0">
                                <a:latin typeface="Cambria Math" panose="02040503050406030204" pitchFamily="18" charset="0"/>
                              </a:rPr>
                              <m:t>𝑤</m:t>
                            </m:r>
                          </m:e>
                          <m:sup>
                            <m:r>
                              <a:rPr lang="en-US" altLang="zh-CN" sz="1400" b="0" i="1" dirty="0" smtClean="0">
                                <a:latin typeface="Cambria Math" panose="02040503050406030204" pitchFamily="18" charset="0"/>
                              </a:rPr>
                              <m:t>′</m:t>
                            </m:r>
                          </m:sup>
                        </m:sSup>
                        <m:r>
                          <a:rPr lang="en-US" altLang="zh-CN" sz="1400" b="0" i="1" dirty="0" smtClean="0">
                            <a:latin typeface="Cambria Math" panose="02040503050406030204" pitchFamily="18" charset="0"/>
                          </a:rPr>
                          <m:t>,</m:t>
                        </m:r>
                        <m:r>
                          <a:rPr lang="en-US" altLang="zh-CN" sz="1400" b="0" i="1" dirty="0" smtClean="0">
                            <a:latin typeface="Cambria Math" panose="02040503050406030204" pitchFamily="18" charset="0"/>
                          </a:rPr>
                          <m:t>𝑃</m:t>
                        </m:r>
                      </m:e>
                    </m:d>
                    <m:r>
                      <a:rPr lang="en-US" altLang="zh-CN" sz="1400" i="1" dirty="0" smtClean="0">
                        <a:latin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sym typeface="Wingdings" panose="05000000000000000000" pitchFamily="2" charset="2"/>
                      </a:rPr>
                      <m:t>𝑅</m:t>
                    </m:r>
                  </m:oMath>
                </a14:m>
                <a:r>
                  <a:rPr lang="zh-CN" altLang="en-US" sz="1400" dirty="0">
                    <a:latin typeface="宋体" panose="02010600030101010101" pitchFamily="2" charset="-122"/>
                    <a:ea typeface="宋体" panose="02010600030101010101" pitchFamily="2" charset="-122"/>
                  </a:rPr>
                  <a:t>：用户再次输入</a:t>
                </a:r>
                <a:r>
                  <a:rPr lang="en-US" altLang="zh-CN" sz="1400" dirty="0">
                    <a:latin typeface="宋体" panose="02010600030101010101" pitchFamily="2" charset="-122"/>
                    <a:ea typeface="宋体" panose="02010600030101010101" pitchFamily="2" charset="-122"/>
                  </a:rPr>
                  <a:t>n</a:t>
                </a:r>
                <a:r>
                  <a:rPr lang="zh-CN" altLang="en-US" sz="1400" dirty="0">
                    <a:latin typeface="宋体" panose="02010600030101010101" pitchFamily="2" charset="-122"/>
                    <a:ea typeface="宋体" panose="02010600030101010101" pitchFamily="2" charset="-122"/>
                  </a:rPr>
                  <a:t>位的特征串</a:t>
                </a:r>
                <a:r>
                  <a:rPr lang="en-US" altLang="zh-CN" sz="1400" dirty="0">
                    <a:latin typeface="宋体" panose="02010600030101010101" pitchFamily="2" charset="-122"/>
                    <a:ea typeface="宋体" panose="02010600030101010101" pitchFamily="2" charset="-122"/>
                  </a:rPr>
                  <a:t>w’</a:t>
                </a:r>
                <a:r>
                  <a:rPr lang="zh-CN" altLang="en-US" sz="1400" dirty="0">
                    <a:latin typeface="宋体" panose="02010600030101010101" pitchFamily="2" charset="-122"/>
                    <a:ea typeface="宋体" panose="02010600030101010101" pitchFamily="2" charset="-122"/>
                  </a:rPr>
                  <a:t>，直接计算：</a:t>
                </a:r>
                <a:endParaRPr lang="en-US" altLang="zh-CN" sz="1400" dirty="0">
                  <a:latin typeface="宋体" panose="02010600030101010101" pitchFamily="2" charset="-122"/>
                  <a:ea typeface="宋体" panose="02010600030101010101" pitchFamily="2" charset="-122"/>
                </a:endParaRPr>
              </a:p>
              <a:p>
                <a:pPr>
                  <a:lnSpc>
                    <a:spcPct val="150000"/>
                  </a:lnSpc>
                </a:pPr>
                <a14:m>
                  <m:oMathPara xmlns:m="http://schemas.openxmlformats.org/officeDocument/2006/math">
                    <m:oMathParaPr>
                      <m:jc m:val="centerGroup"/>
                    </m:oMathParaPr>
                    <m:oMath xmlns:m="http://schemas.openxmlformats.org/officeDocument/2006/math">
                      <m:sSup>
                        <m:sSupPr>
                          <m:ctrlPr>
                            <a:rPr lang="en-US" altLang="zh-CN" sz="1400" b="0" i="1" dirty="0" smtClean="0">
                              <a:latin typeface="Cambria Math" panose="02040503050406030204" pitchFamily="18" charset="0"/>
                              <a:sym typeface="Wingdings" panose="05000000000000000000" pitchFamily="2" charset="2"/>
                            </a:rPr>
                          </m:ctrlPr>
                        </m:sSupPr>
                        <m:e>
                          <m:r>
                            <a:rPr lang="en-US" altLang="zh-CN" sz="1400" b="0" i="1" dirty="0" smtClean="0">
                              <a:latin typeface="Cambria Math" panose="02040503050406030204" pitchFamily="18" charset="0"/>
                              <a:sym typeface="Wingdings" panose="05000000000000000000" pitchFamily="2" charset="2"/>
                            </a:rPr>
                            <m:t>𝑥</m:t>
                          </m:r>
                        </m:e>
                        <m:sup>
                          <m:r>
                            <a:rPr lang="en-US" altLang="zh-CN" sz="1400" b="0" i="1" dirty="0" smtClean="0">
                              <a:latin typeface="Cambria Math" panose="02040503050406030204" pitchFamily="18" charset="0"/>
                              <a:sym typeface="Wingdings" panose="05000000000000000000" pitchFamily="2" charset="2"/>
                            </a:rPr>
                            <m:t>′′</m:t>
                          </m:r>
                        </m:sup>
                      </m:sSup>
                      <m:r>
                        <a:rPr lang="en-US" altLang="zh-CN" sz="1400" b="0" i="1" dirty="0" smtClean="0">
                          <a:latin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sym typeface="Wingdings" panose="05000000000000000000" pitchFamily="2" charset="2"/>
                        </a:rPr>
                        <m:t>𝐷</m:t>
                      </m:r>
                      <m:d>
                        <m:dPr>
                          <m:ctrlPr>
                            <a:rPr lang="en-US" altLang="zh-CN" sz="1400" b="0" i="1" dirty="0" smtClean="0">
                              <a:latin typeface="Cambria Math" panose="02040503050406030204" pitchFamily="18" charset="0"/>
                              <a:sym typeface="Wingdings" panose="05000000000000000000" pitchFamily="2" charset="2"/>
                            </a:rPr>
                          </m:ctrlPr>
                        </m:dPr>
                        <m:e>
                          <m:sSup>
                            <m:sSupPr>
                              <m:ctrlPr>
                                <a:rPr lang="en-US" altLang="zh-CN" sz="1400" b="0" i="1" dirty="0" smtClean="0">
                                  <a:latin typeface="Cambria Math" panose="02040503050406030204" pitchFamily="18" charset="0"/>
                                  <a:sym typeface="Wingdings" panose="05000000000000000000" pitchFamily="2" charset="2"/>
                                </a:rPr>
                              </m:ctrlPr>
                            </m:sSupPr>
                            <m:e>
                              <m:r>
                                <m:rPr>
                                  <m:sty m:val="p"/>
                                </m:rPr>
                                <a:rPr lang="en-US" altLang="zh-CN" sz="1400" i="1" dirty="0">
                                  <a:latin typeface="Cambria Math" panose="02040503050406030204" pitchFamily="18" charset="0"/>
                                  <a:sym typeface="Wingdings" panose="05000000000000000000" pitchFamily="2" charset="2"/>
                                </a:rPr>
                                <m:t>w</m:t>
                              </m:r>
                            </m:e>
                            <m:sup>
                              <m:r>
                                <a:rPr lang="en-US" altLang="zh-CN" sz="1400" b="0" i="1" dirty="0" smtClean="0">
                                  <a:latin typeface="Cambria Math" panose="02040503050406030204" pitchFamily="18" charset="0"/>
                                  <a:sym typeface="Wingdings" panose="05000000000000000000" pitchFamily="2" charset="2"/>
                                </a:rPr>
                                <m:t>′</m:t>
                              </m:r>
                            </m:sup>
                          </m:sSup>
                          <m:r>
                            <a:rPr lang="en-US" altLang="zh-CN" sz="1400" i="1" dirty="0">
                              <a:latin typeface="Cambria Math" panose="02040503050406030204" pitchFamily="18" charset="0"/>
                              <a:ea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sym typeface="Wingdings" panose="05000000000000000000" pitchFamily="2" charset="2"/>
                            </a:rPr>
                            <m:t>𝑃</m:t>
                          </m:r>
                        </m:e>
                      </m:d>
                      <m:r>
                        <a:rPr lang="en-US" altLang="zh-CN" sz="1400" b="0" i="1" dirty="0" smtClean="0">
                          <a:latin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sym typeface="Wingdings" panose="05000000000000000000" pitchFamily="2" charset="2"/>
                        </a:rPr>
                        <m:t>𝐷</m:t>
                      </m:r>
                      <m:d>
                        <m:dPr>
                          <m:ctrlPr>
                            <a:rPr lang="en-US" altLang="zh-CN" sz="1400" b="0" i="1" dirty="0" smtClean="0">
                              <a:latin typeface="Cambria Math" panose="02040503050406030204" pitchFamily="18" charset="0"/>
                              <a:sym typeface="Wingdings" panose="05000000000000000000" pitchFamily="2" charset="2"/>
                            </a:rPr>
                          </m:ctrlPr>
                        </m:dPr>
                        <m:e>
                          <m:sSup>
                            <m:sSupPr>
                              <m:ctrlPr>
                                <a:rPr lang="en-US" altLang="zh-CN" sz="1400" b="0" i="1" dirty="0" smtClean="0">
                                  <a:latin typeface="Cambria Math" panose="02040503050406030204" pitchFamily="18" charset="0"/>
                                  <a:sym typeface="Wingdings" panose="05000000000000000000" pitchFamily="2" charset="2"/>
                                </a:rPr>
                              </m:ctrlPr>
                            </m:sSupPr>
                            <m:e>
                              <m:r>
                                <a:rPr lang="en-US" altLang="zh-CN" sz="1400" b="0" i="1" dirty="0" smtClean="0">
                                  <a:latin typeface="Cambria Math" panose="02040503050406030204" pitchFamily="18" charset="0"/>
                                  <a:sym typeface="Wingdings" panose="05000000000000000000" pitchFamily="2" charset="2"/>
                                </a:rPr>
                                <m:t>𝑤</m:t>
                              </m:r>
                            </m:e>
                            <m:sup>
                              <m:r>
                                <a:rPr lang="en-US" altLang="zh-CN" sz="1400" b="0" i="1" dirty="0" smtClean="0">
                                  <a:latin typeface="Cambria Math" panose="02040503050406030204" pitchFamily="18" charset="0"/>
                                  <a:sym typeface="Wingdings" panose="05000000000000000000" pitchFamily="2" charset="2"/>
                                </a:rPr>
                                <m:t>′</m:t>
                              </m:r>
                            </m:sup>
                          </m:sSup>
                          <m:r>
                            <a:rPr lang="en-US" altLang="zh-CN" sz="1400" i="1" dirty="0">
                              <a:latin typeface="Cambria Math" panose="02040503050406030204" pitchFamily="18" charset="0"/>
                              <a:ea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sym typeface="Wingdings" panose="05000000000000000000" pitchFamily="2" charset="2"/>
                            </a:rPr>
                            <m:t>𝑤</m:t>
                          </m:r>
                          <m:r>
                            <a:rPr lang="en-US" altLang="zh-CN" sz="1400" i="1" dirty="0">
                              <a:latin typeface="Cambria Math" panose="02040503050406030204" pitchFamily="18" charset="0"/>
                              <a:ea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ea typeface="Cambria Math" panose="02040503050406030204" pitchFamily="18" charset="0"/>
                              <a:sym typeface="Wingdings" panose="05000000000000000000" pitchFamily="2" charset="2"/>
                            </a:rPr>
                            <m:t>𝐶</m:t>
                          </m:r>
                          <m:d>
                            <m:dPr>
                              <m:ctrlPr>
                                <a:rPr lang="en-US" altLang="zh-CN" sz="1400" b="0" i="1" dirty="0" smtClean="0">
                                  <a:latin typeface="Cambria Math" panose="02040503050406030204" pitchFamily="18" charset="0"/>
                                  <a:ea typeface="Cambria Math" panose="02040503050406030204" pitchFamily="18" charset="0"/>
                                  <a:sym typeface="Wingdings" panose="05000000000000000000" pitchFamily="2" charset="2"/>
                                </a:rPr>
                              </m:ctrlPr>
                            </m:dPr>
                            <m:e>
                              <m:r>
                                <a:rPr lang="en-US" altLang="zh-CN" sz="1400" b="0" i="1" dirty="0" smtClean="0">
                                  <a:latin typeface="Cambria Math" panose="02040503050406030204" pitchFamily="18" charset="0"/>
                                  <a:ea typeface="Cambria Math" panose="02040503050406030204" pitchFamily="18" charset="0"/>
                                  <a:sym typeface="Wingdings" panose="05000000000000000000" pitchFamily="2" charset="2"/>
                                </a:rPr>
                                <m:t>𝑥</m:t>
                              </m:r>
                            </m:e>
                          </m:d>
                        </m:e>
                      </m:d>
                      <m:r>
                        <a:rPr lang="en-US" altLang="zh-CN" sz="1400" b="0" i="1" dirty="0" smtClean="0">
                          <a:latin typeface="Cambria Math" panose="02040503050406030204" pitchFamily="18" charset="0"/>
                          <a:sym typeface="Wingdings" panose="05000000000000000000" pitchFamily="2" charset="2"/>
                        </a:rPr>
                        <m:t>, </m:t>
                      </m:r>
                    </m:oMath>
                  </m:oMathPara>
                </a14:m>
                <a:endParaRPr lang="en-US" altLang="zh-CN" sz="1400" b="0" i="1" dirty="0">
                  <a:latin typeface="宋体" panose="02010600030101010101" pitchFamily="2" charset="-122"/>
                  <a:ea typeface="宋体" panose="02010600030101010101" pitchFamily="2" charset="-122"/>
                  <a:sym typeface="Wingdings" panose="05000000000000000000" pitchFamily="2" charset="2"/>
                </a:endParaRPr>
              </a:p>
              <a:p>
                <a:pPr>
                  <a:lnSpc>
                    <a:spcPct val="150000"/>
                  </a:lnSpc>
                </a:pPr>
                <a14:m>
                  <m:oMathPara xmlns:m="http://schemas.openxmlformats.org/officeDocument/2006/math">
                    <m:oMathParaPr>
                      <m:jc m:val="centerGroup"/>
                    </m:oMathParaPr>
                    <m:oMath xmlns:m="http://schemas.openxmlformats.org/officeDocument/2006/math">
                      <m:sSup>
                        <m:sSupPr>
                          <m:ctrlPr>
                            <a:rPr lang="en-US" altLang="zh-CN" sz="1400" b="0" i="1" dirty="0" smtClean="0">
                              <a:latin typeface="Cambria Math" panose="02040503050406030204" pitchFamily="18" charset="0"/>
                              <a:sym typeface="Wingdings" panose="05000000000000000000" pitchFamily="2" charset="2"/>
                            </a:rPr>
                          </m:ctrlPr>
                        </m:sSupPr>
                        <m:e>
                          <m:r>
                            <a:rPr lang="en-US" altLang="zh-CN" sz="1400" b="0" i="1" dirty="0" smtClean="0">
                              <a:latin typeface="Cambria Math" panose="02040503050406030204" pitchFamily="18" charset="0"/>
                              <a:sym typeface="Wingdings" panose="05000000000000000000" pitchFamily="2" charset="2"/>
                            </a:rPr>
                            <m:t>𝑤</m:t>
                          </m:r>
                        </m:e>
                        <m:sup>
                          <m:r>
                            <a:rPr lang="en-US" altLang="zh-CN" sz="1400" b="0" i="1" dirty="0" smtClean="0">
                              <a:latin typeface="Cambria Math" panose="02040503050406030204" pitchFamily="18" charset="0"/>
                              <a:sym typeface="Wingdings" panose="05000000000000000000" pitchFamily="2" charset="2"/>
                            </a:rPr>
                            <m:t>′′</m:t>
                          </m:r>
                        </m:sup>
                      </m:sSup>
                      <m:r>
                        <a:rPr lang="en-US" altLang="zh-CN" sz="1400" b="0" i="1" dirty="0" smtClean="0">
                          <a:latin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sym typeface="Wingdings" panose="05000000000000000000" pitchFamily="2" charset="2"/>
                        </a:rPr>
                        <m:t>𝑃</m:t>
                      </m:r>
                      <m:r>
                        <a:rPr lang="en-US" altLang="zh-CN" sz="1400" i="1" dirty="0">
                          <a:latin typeface="Cambria Math" panose="02040503050406030204" pitchFamily="18" charset="0"/>
                          <a:ea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sym typeface="Wingdings" panose="05000000000000000000" pitchFamily="2" charset="2"/>
                        </a:rPr>
                        <m:t>𝐶</m:t>
                      </m:r>
                      <m:d>
                        <m:dPr>
                          <m:ctrlPr>
                            <a:rPr lang="en-US" altLang="zh-CN" sz="1400" b="0" i="1" dirty="0" smtClean="0">
                              <a:latin typeface="Cambria Math" panose="02040503050406030204" pitchFamily="18" charset="0"/>
                              <a:sym typeface="Wingdings" panose="05000000000000000000" pitchFamily="2" charset="2"/>
                            </a:rPr>
                          </m:ctrlPr>
                        </m:dPr>
                        <m:e>
                          <m:sSup>
                            <m:sSupPr>
                              <m:ctrlPr>
                                <a:rPr lang="en-US" altLang="zh-CN" sz="1400" b="0" i="1" dirty="0" smtClean="0">
                                  <a:latin typeface="Cambria Math" panose="02040503050406030204" pitchFamily="18" charset="0"/>
                                  <a:sym typeface="Wingdings" panose="05000000000000000000" pitchFamily="2" charset="2"/>
                                </a:rPr>
                              </m:ctrlPr>
                            </m:sSupPr>
                            <m:e>
                              <m:r>
                                <a:rPr lang="en-US" altLang="zh-CN" sz="1400" b="0" i="1" dirty="0" smtClean="0">
                                  <a:latin typeface="Cambria Math" panose="02040503050406030204" pitchFamily="18" charset="0"/>
                                  <a:sym typeface="Wingdings" panose="05000000000000000000" pitchFamily="2" charset="2"/>
                                </a:rPr>
                                <m:t>𝑥</m:t>
                              </m:r>
                            </m:e>
                            <m:sup>
                              <m:r>
                                <a:rPr lang="en-US" altLang="zh-CN" sz="1400" b="0" i="1" dirty="0" smtClean="0">
                                  <a:latin typeface="Cambria Math" panose="02040503050406030204" pitchFamily="18" charset="0"/>
                                  <a:sym typeface="Wingdings" panose="05000000000000000000" pitchFamily="2" charset="2"/>
                                </a:rPr>
                                <m:t>′′</m:t>
                              </m:r>
                            </m:sup>
                          </m:sSup>
                        </m:e>
                      </m:d>
                      <m:r>
                        <a:rPr lang="en-US" altLang="zh-CN" sz="1400" b="0" i="1" dirty="0" smtClean="0">
                          <a:latin typeface="Cambria Math" panose="02040503050406030204" pitchFamily="18" charset="0"/>
                          <a:sym typeface="Wingdings" panose="05000000000000000000" pitchFamily="2" charset="2"/>
                        </a:rPr>
                        <m:t>,</m:t>
                      </m:r>
                    </m:oMath>
                  </m:oMathPara>
                </a14:m>
                <a:endParaRPr lang="en-US" altLang="zh-CN" sz="1400" dirty="0">
                  <a:latin typeface="宋体" panose="02010600030101010101" pitchFamily="2" charset="-122"/>
                  <a:ea typeface="宋体" panose="02010600030101010101" pitchFamily="2" charset="-122"/>
                </a:endParaRPr>
              </a:p>
              <a:p>
                <a:pPr>
                  <a:lnSpc>
                    <a:spcPct val="150000"/>
                  </a:lnSpc>
                </a:pPr>
                <a14:m>
                  <m:oMathPara xmlns:m="http://schemas.openxmlformats.org/officeDocument/2006/math">
                    <m:oMathParaPr>
                      <m:jc m:val="centerGroup"/>
                    </m:oMathParaPr>
                    <m:oMath xmlns:m="http://schemas.openxmlformats.org/officeDocument/2006/math">
                      <m:sSup>
                        <m:sSupPr>
                          <m:ctrlPr>
                            <a:rPr lang="en-US" altLang="zh-CN" sz="1400" b="0" i="1" dirty="0" smtClean="0">
                              <a:latin typeface="Cambria Math" panose="02040503050406030204" pitchFamily="18" charset="0"/>
                              <a:sym typeface="Wingdings" panose="05000000000000000000" pitchFamily="2" charset="2"/>
                            </a:rPr>
                          </m:ctrlPr>
                        </m:sSupPr>
                        <m:e>
                          <m:r>
                            <a:rPr lang="en-US" altLang="zh-CN" sz="1400" b="0" i="1" dirty="0" smtClean="0">
                              <a:latin typeface="Cambria Math" panose="02040503050406030204" pitchFamily="18" charset="0"/>
                              <a:sym typeface="Wingdings" panose="05000000000000000000" pitchFamily="2" charset="2"/>
                            </a:rPr>
                            <m:t>𝑅</m:t>
                          </m:r>
                        </m:e>
                        <m:sup>
                          <m:r>
                            <a:rPr lang="en-US" altLang="zh-CN" sz="1400" b="0" i="1" dirty="0" smtClean="0">
                              <a:latin typeface="Cambria Math" panose="02040503050406030204" pitchFamily="18" charset="0"/>
                              <a:sym typeface="Wingdings" panose="05000000000000000000" pitchFamily="2" charset="2"/>
                            </a:rPr>
                            <m:t>′</m:t>
                          </m:r>
                        </m:sup>
                      </m:sSup>
                      <m:r>
                        <a:rPr lang="en-US" altLang="zh-CN" sz="1400" b="0" i="1" dirty="0" smtClean="0">
                          <a:latin typeface="Cambria Math" panose="02040503050406030204" pitchFamily="18" charset="0"/>
                          <a:sym typeface="Wingdings" panose="05000000000000000000" pitchFamily="2" charset="2"/>
                        </a:rPr>
                        <m:t>=</m:t>
                      </m:r>
                      <m:r>
                        <m:rPr>
                          <m:sty m:val="p"/>
                        </m:rPr>
                        <a:rPr lang="en-US" altLang="zh-CN" sz="1400" i="1" dirty="0">
                          <a:latin typeface="Cambria Math" panose="02040503050406030204" pitchFamily="18" charset="0"/>
                          <a:sym typeface="Wingdings" panose="05000000000000000000" pitchFamily="2" charset="2"/>
                        </a:rPr>
                        <m:t>h</m:t>
                      </m:r>
                      <m:r>
                        <a:rPr lang="en-US" altLang="zh-CN" sz="1400" b="0" i="1" dirty="0" smtClean="0">
                          <a:latin typeface="Cambria Math" panose="02040503050406030204" pitchFamily="18" charset="0"/>
                          <a:sym typeface="Wingdings" panose="05000000000000000000" pitchFamily="2" charset="2"/>
                        </a:rPr>
                        <m:t>(</m:t>
                      </m:r>
                      <m:sSup>
                        <m:sSupPr>
                          <m:ctrlPr>
                            <a:rPr lang="en-US" altLang="zh-CN" sz="1400" b="0" i="1" dirty="0" smtClean="0">
                              <a:latin typeface="Cambria Math" panose="02040503050406030204" pitchFamily="18" charset="0"/>
                              <a:sym typeface="Wingdings" panose="05000000000000000000" pitchFamily="2" charset="2"/>
                            </a:rPr>
                          </m:ctrlPr>
                        </m:sSupPr>
                        <m:e>
                          <m:r>
                            <a:rPr lang="en-US" altLang="zh-CN" sz="1400" b="0" i="1" dirty="0" smtClean="0">
                              <a:latin typeface="Cambria Math" panose="02040503050406030204" pitchFamily="18" charset="0"/>
                              <a:sym typeface="Wingdings" panose="05000000000000000000" pitchFamily="2" charset="2"/>
                            </a:rPr>
                            <m:t>𝑤</m:t>
                          </m:r>
                        </m:e>
                        <m:sup>
                          <m:r>
                            <a:rPr lang="en-US" altLang="zh-CN" sz="1400" b="0" i="1" dirty="0" smtClean="0">
                              <a:latin typeface="Cambria Math" panose="02040503050406030204" pitchFamily="18" charset="0"/>
                              <a:sym typeface="Wingdings" panose="05000000000000000000" pitchFamily="2" charset="2"/>
                            </a:rPr>
                            <m:t>′′</m:t>
                          </m:r>
                        </m:sup>
                      </m:sSup>
                      <m:r>
                        <a:rPr lang="en-US" altLang="zh-CN" sz="1400" b="0" i="1" dirty="0" smtClean="0">
                          <a:latin typeface="Cambria Math" panose="02040503050406030204" pitchFamily="18" charset="0"/>
                          <a:sym typeface="Wingdings" panose="05000000000000000000" pitchFamily="2" charset="2"/>
                        </a:rPr>
                        <m:t>)</m:t>
                      </m:r>
                    </m:oMath>
                  </m:oMathPara>
                </a14:m>
                <a:endParaRPr lang="en-US" altLang="zh-CN" sz="1400" dirty="0">
                  <a:latin typeface="宋体" panose="02010600030101010101" pitchFamily="2" charset="-122"/>
                  <a:ea typeface="宋体" panose="02010600030101010101" pitchFamily="2" charset="-122"/>
                  <a:sym typeface="Wingdings" panose="05000000000000000000" pitchFamily="2" charset="2"/>
                </a:endParaRPr>
              </a:p>
              <a:p>
                <a:pPr>
                  <a:lnSpc>
                    <a:spcPct val="150000"/>
                  </a:lnSpc>
                </a:pPr>
                <a:r>
                  <a:rPr lang="zh-CN" altLang="en-US" sz="1400" dirty="0">
                    <a:latin typeface="宋体" panose="02010600030101010101" pitchFamily="2" charset="-122"/>
                    <a:ea typeface="宋体" panose="02010600030101010101" pitchFamily="2" charset="-122"/>
                  </a:rPr>
                  <a:t>若</a:t>
                </a:r>
                <a:r>
                  <a:rPr lang="en-US" altLang="zh-CN" sz="1400" dirty="0">
                    <a:latin typeface="宋体" panose="02010600030101010101" pitchFamily="2" charset="-122"/>
                    <a:ea typeface="宋体" panose="02010600030101010101" pitchFamily="2" charset="-122"/>
                  </a:rPr>
                  <a:t>w’</a:t>
                </a:r>
                <a:r>
                  <a:rPr lang="zh-CN" altLang="en-US" sz="1400" dirty="0">
                    <a:latin typeface="宋体" panose="02010600030101010101" pitchFamily="2" charset="-122"/>
                    <a:ea typeface="宋体" panose="02010600030101010101" pitchFamily="2" charset="-122"/>
                  </a:rPr>
                  <a:t>与</a:t>
                </a:r>
                <a:r>
                  <a:rPr lang="en-US" altLang="zh-CN" sz="1400" dirty="0">
                    <a:latin typeface="宋体" panose="02010600030101010101" pitchFamily="2" charset="-122"/>
                    <a:ea typeface="宋体" panose="02010600030101010101" pitchFamily="2" charset="-122"/>
                  </a:rPr>
                  <a:t>w</a:t>
                </a:r>
                <a:r>
                  <a:rPr lang="zh-CN" altLang="en-US" sz="1400" dirty="0">
                    <a:latin typeface="宋体" panose="02010600030101010101" pitchFamily="2" charset="-122"/>
                    <a:ea typeface="宋体" panose="02010600030101010101" pitchFamily="2" charset="-122"/>
                  </a:rPr>
                  <a:t>相差不超过</a:t>
                </a:r>
                <a:r>
                  <a:rPr lang="en-US" altLang="zh-CN" sz="1400" dirty="0">
                    <a:latin typeface="宋体" panose="02010600030101010101" pitchFamily="2" charset="-122"/>
                    <a:ea typeface="宋体" panose="02010600030101010101" pitchFamily="2" charset="-122"/>
                  </a:rPr>
                  <a:t>t</a:t>
                </a:r>
                <a:r>
                  <a:rPr lang="zh-CN" altLang="en-US" sz="1400" dirty="0">
                    <a:latin typeface="宋体" panose="02010600030101010101" pitchFamily="2" charset="-122"/>
                    <a:ea typeface="宋体" panose="02010600030101010101" pitchFamily="2" charset="-122"/>
                  </a:rPr>
                  <a:t>位则，译码函数可以纠正该错误，从而使得</a:t>
                </a:r>
                <a14:m>
                  <m:oMath xmlns:m="http://schemas.openxmlformats.org/officeDocument/2006/math">
                    <m:sSup>
                      <m:sSupPr>
                        <m:ctrlPr>
                          <a:rPr lang="en-US" altLang="zh-CN" sz="1400" b="0" i="1" dirty="0" smtClean="0">
                            <a:latin typeface="Cambria Math" panose="02040503050406030204" pitchFamily="18" charset="0"/>
                            <a:sym typeface="Wingdings" panose="05000000000000000000" pitchFamily="2" charset="2"/>
                          </a:rPr>
                        </m:ctrlPr>
                      </m:sSupPr>
                      <m:e>
                        <m:r>
                          <a:rPr lang="en-US" altLang="zh-CN" sz="1400" b="0" i="1" dirty="0" smtClean="0">
                            <a:latin typeface="Cambria Math" panose="02040503050406030204" pitchFamily="18" charset="0"/>
                            <a:sym typeface="Wingdings" panose="05000000000000000000" pitchFamily="2" charset="2"/>
                          </a:rPr>
                          <m:t>𝑥</m:t>
                        </m:r>
                      </m:e>
                      <m:sup>
                        <m:r>
                          <a:rPr lang="en-US" altLang="zh-CN" sz="1400" b="0" i="1" dirty="0" smtClean="0">
                            <a:latin typeface="Cambria Math" panose="02040503050406030204" pitchFamily="18" charset="0"/>
                            <a:sym typeface="Wingdings" panose="05000000000000000000" pitchFamily="2" charset="2"/>
                          </a:rPr>
                          <m:t>′′</m:t>
                        </m:r>
                      </m:sup>
                    </m:sSup>
                    <m:r>
                      <a:rPr lang="en-US" altLang="zh-CN" sz="1400" b="0" i="1" dirty="0" smtClean="0">
                        <a:latin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sym typeface="Wingdings" panose="05000000000000000000" pitchFamily="2" charset="2"/>
                      </a:rPr>
                      <m:t>𝑥</m:t>
                    </m:r>
                    <m:r>
                      <a:rPr lang="zh-CN" altLang="en-US" sz="1400" i="1" dirty="0">
                        <a:latin typeface="Cambria Math" panose="02040503050406030204" pitchFamily="18" charset="0"/>
                        <a:sym typeface="Wingdings" panose="05000000000000000000" pitchFamily="2" charset="2"/>
                      </a:rPr>
                      <m:t>，</m:t>
                    </m:r>
                    <m:sSup>
                      <m:sSupPr>
                        <m:ctrlPr>
                          <a:rPr lang="en-US" altLang="zh-CN" sz="1400" b="0" i="1" dirty="0" smtClean="0">
                            <a:latin typeface="Cambria Math" panose="02040503050406030204" pitchFamily="18" charset="0"/>
                            <a:sym typeface="Wingdings" panose="05000000000000000000" pitchFamily="2" charset="2"/>
                          </a:rPr>
                        </m:ctrlPr>
                      </m:sSupPr>
                      <m:e>
                        <m:r>
                          <a:rPr lang="en-US" altLang="zh-CN" sz="1400" b="0" i="1" dirty="0" smtClean="0">
                            <a:latin typeface="Cambria Math" panose="02040503050406030204" pitchFamily="18" charset="0"/>
                            <a:sym typeface="Wingdings" panose="05000000000000000000" pitchFamily="2" charset="2"/>
                          </a:rPr>
                          <m:t>𝑤</m:t>
                        </m:r>
                      </m:e>
                      <m:sup>
                        <m:r>
                          <a:rPr lang="en-US" altLang="zh-CN" sz="1400" b="0" i="1" dirty="0" smtClean="0">
                            <a:latin typeface="Cambria Math" panose="02040503050406030204" pitchFamily="18" charset="0"/>
                            <a:sym typeface="Wingdings" panose="05000000000000000000" pitchFamily="2" charset="2"/>
                          </a:rPr>
                          <m:t>′′</m:t>
                        </m:r>
                      </m:sup>
                    </m:sSup>
                    <m:r>
                      <a:rPr lang="en-US" altLang="zh-CN" sz="1400" b="0" i="1" dirty="0" smtClean="0">
                        <a:latin typeface="Cambria Math" panose="02040503050406030204" pitchFamily="18" charset="0"/>
                        <a:sym typeface="Wingdings" panose="05000000000000000000" pitchFamily="2" charset="2"/>
                      </a:rPr>
                      <m:t>=</m:t>
                    </m:r>
                    <m:r>
                      <a:rPr lang="en-US" altLang="zh-CN" sz="1400" b="0" i="1" dirty="0" smtClean="0">
                        <a:latin typeface="Cambria Math" panose="02040503050406030204" pitchFamily="18" charset="0"/>
                        <a:sym typeface="Wingdings" panose="05000000000000000000" pitchFamily="2" charset="2"/>
                      </a:rPr>
                      <m:t>𝑤</m:t>
                    </m:r>
                    <m:r>
                      <a:rPr lang="zh-CN" altLang="en-US" sz="1400" i="1" dirty="0">
                        <a:latin typeface="Cambria Math" panose="02040503050406030204" pitchFamily="18" charset="0"/>
                        <a:sym typeface="Wingdings" panose="05000000000000000000" pitchFamily="2" charset="2"/>
                      </a:rPr>
                      <m:t>，</m:t>
                    </m:r>
                  </m:oMath>
                </a14:m>
                <a:r>
                  <a:rPr lang="zh-CN" altLang="en-US" sz="1400" dirty="0">
                    <a:latin typeface="宋体" panose="02010600030101010101" pitchFamily="2" charset="-122"/>
                    <a:ea typeface="宋体" panose="02010600030101010101" pitchFamily="2" charset="-122"/>
                  </a:rPr>
                  <a:t>用户可成功获得密钥。</a:t>
                </a:r>
                <a:endParaRPr lang="en-US" altLang="zh-CN" sz="1400" dirty="0">
                  <a:latin typeface="宋体" panose="02010600030101010101" pitchFamily="2" charset="-122"/>
                  <a:ea typeface="宋体" panose="02010600030101010101" pitchFamily="2" charset="-122"/>
                </a:endParaRPr>
              </a:p>
              <a:p>
                <a:pPr>
                  <a:lnSpc>
                    <a:spcPct val="150000"/>
                  </a:lnSpc>
                </a:pPr>
                <a:r>
                  <a:rPr lang="zh-CN" altLang="en-US" sz="1400" dirty="0">
                    <a:latin typeface="宋体" panose="02010600030101010101" pitchFamily="2" charset="-122"/>
                    <a:ea typeface="宋体" panose="02010600030101010101" pitchFamily="2" charset="-122"/>
                  </a:rPr>
                  <a:t>备注：更安全的方式中，需要额外选取随机数</a:t>
                </a:r>
                <a:r>
                  <a:rPr lang="en-US" altLang="zh-CN" sz="1400" dirty="0">
                    <a:latin typeface="宋体" panose="02010600030101010101" pitchFamily="2" charset="-122"/>
                    <a:ea typeface="宋体" panose="02010600030101010101" pitchFamily="2" charset="-122"/>
                  </a:rPr>
                  <a:t>y</a:t>
                </a:r>
                <a:r>
                  <a:rPr lang="zh-CN" altLang="en-US" sz="1400" dirty="0">
                    <a:latin typeface="宋体" panose="02010600030101010101" pitchFamily="2" charset="-122"/>
                    <a:ea typeface="宋体" panose="02010600030101010101" pitchFamily="2" charset="-122"/>
                  </a:rPr>
                  <a:t>作为</a:t>
                </a:r>
                <a:r>
                  <a:rPr lang="en-US" altLang="zh-CN" sz="1400" dirty="0">
                    <a:latin typeface="宋体" panose="02010600030101010101" pitchFamily="2" charset="-122"/>
                    <a:ea typeface="宋体" panose="02010600030101010101" pitchFamily="2" charset="-122"/>
                  </a:rPr>
                  <a:t>P</a:t>
                </a:r>
                <a:r>
                  <a:rPr lang="zh-CN" altLang="en-US" sz="1400" dirty="0">
                    <a:latin typeface="宋体" panose="02010600030101010101" pitchFamily="2" charset="-122"/>
                    <a:ea typeface="宋体" panose="02010600030101010101" pitchFamily="2" charset="-122"/>
                  </a:rPr>
                  <a:t>的一部分，</a:t>
                </a:r>
                <a:r>
                  <a:rPr lang="en-US" altLang="zh-CN" sz="1400" dirty="0">
                    <a:latin typeface="宋体" panose="02010600030101010101" pitchFamily="2" charset="-122"/>
                    <a:ea typeface="宋体" panose="02010600030101010101" pitchFamily="2" charset="-122"/>
                  </a:rPr>
                  <a:t>R=h(</a:t>
                </a:r>
                <a:r>
                  <a:rPr lang="en-US" altLang="zh-CN" sz="1400" dirty="0" err="1">
                    <a:latin typeface="宋体" panose="02010600030101010101" pitchFamily="2" charset="-122"/>
                    <a:ea typeface="宋体" panose="02010600030101010101" pitchFamily="2" charset="-122"/>
                  </a:rPr>
                  <a:t>w,y</a:t>
                </a:r>
                <a:r>
                  <a:rPr lang="en-US" altLang="zh-CN" sz="1400" dirty="0">
                    <a:latin typeface="宋体" panose="02010600030101010101" pitchFamily="2" charset="-122"/>
                    <a:ea typeface="宋体" panose="02010600030101010101" pitchFamily="2" charset="-122"/>
                  </a:rPr>
                  <a:t>)</a:t>
                </a:r>
              </a:p>
            </p:txBody>
          </p:sp>
        </mc:Choice>
        <mc:Fallback>
          <p:sp>
            <p:nvSpPr>
              <p:cNvPr id="4" name="文本框 3">
                <a:extLst>
                  <a:ext uri="{FF2B5EF4-FFF2-40B4-BE49-F238E27FC236}">
                    <a16:creationId xmlns:a16="http://schemas.microsoft.com/office/drawing/2014/main" id="{23CC358C-6DE7-4466-A50A-E9D08F20030A}"/>
                  </a:ext>
                </a:extLst>
              </p:cNvPr>
              <p:cNvSpPr txBox="1">
                <a:spLocks noRot="1" noChangeAspect="1" noMove="1" noResize="1" noEditPoints="1" noAdjustHandles="1" noChangeArrowheads="1" noChangeShapeType="1" noTextEdit="1"/>
              </p:cNvSpPr>
              <p:nvPr/>
            </p:nvSpPr>
            <p:spPr>
              <a:xfrm>
                <a:off x="345834" y="723127"/>
                <a:ext cx="9305241" cy="4671535"/>
              </a:xfrm>
              <a:prstGeom prst="rect">
                <a:avLst/>
              </a:prstGeom>
              <a:blipFill>
                <a:blip r:embed="rId3"/>
                <a:stretch>
                  <a:fillRect l="-393"/>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7D5B1168-2B16-3A22-FB2B-0EC71D7583A7}"/>
              </a:ext>
            </a:extLst>
          </p:cNvPr>
          <p:cNvSpPr txBox="1"/>
          <p:nvPr/>
        </p:nvSpPr>
        <p:spPr>
          <a:xfrm>
            <a:off x="616688" y="5536019"/>
            <a:ext cx="8137452" cy="923330"/>
          </a:xfrm>
          <a:prstGeom prst="rect">
            <a:avLst/>
          </a:prstGeom>
          <a:noFill/>
        </p:spPr>
        <p:txBody>
          <a:bodyPr wrap="square" rtlCol="0">
            <a:spAutoFit/>
          </a:bodyPr>
          <a:lstStyle/>
          <a:p>
            <a:r>
              <a:rPr lang="en-US" altLang="zh-CN" b="0" i="0" dirty="0" err="1">
                <a:solidFill>
                  <a:srgbClr val="333333"/>
                </a:solidFill>
                <a:effectLst/>
                <a:latin typeface="-apple-system"/>
              </a:rPr>
              <a:t>Dodis</a:t>
            </a:r>
            <a:r>
              <a:rPr lang="en-US" altLang="zh-CN" b="0" i="0" dirty="0">
                <a:solidFill>
                  <a:srgbClr val="333333"/>
                </a:solidFill>
                <a:effectLst/>
                <a:latin typeface="-apple-system"/>
              </a:rPr>
              <a:t>, Y., </a:t>
            </a:r>
            <a:r>
              <a:rPr lang="en-US" altLang="zh-CN" b="0" i="0" dirty="0" err="1">
                <a:solidFill>
                  <a:srgbClr val="333333"/>
                </a:solidFill>
                <a:effectLst/>
                <a:latin typeface="-apple-system"/>
              </a:rPr>
              <a:t>Reyzin</a:t>
            </a:r>
            <a:r>
              <a:rPr lang="en-US" altLang="zh-CN" b="0" i="0" dirty="0">
                <a:solidFill>
                  <a:srgbClr val="333333"/>
                </a:solidFill>
                <a:effectLst/>
                <a:latin typeface="-apple-system"/>
              </a:rPr>
              <a:t>, L., Smith, A. (2004). Fuzzy Extractors: How to Generate Strong Keys from Biometrics and Other Noisy Data. In: </a:t>
            </a:r>
            <a:r>
              <a:rPr lang="en-US" altLang="zh-CN" b="0" i="0" dirty="0" err="1">
                <a:solidFill>
                  <a:srgbClr val="333333"/>
                </a:solidFill>
                <a:effectLst/>
                <a:latin typeface="-apple-system"/>
              </a:rPr>
              <a:t>Cachin</a:t>
            </a:r>
            <a:r>
              <a:rPr lang="en-US" altLang="zh-CN" b="0" i="0" dirty="0">
                <a:solidFill>
                  <a:srgbClr val="333333"/>
                </a:solidFill>
                <a:effectLst/>
                <a:latin typeface="-apple-system"/>
              </a:rPr>
              <a:t>, C., </a:t>
            </a:r>
            <a:r>
              <a:rPr lang="en-US" altLang="zh-CN" b="0" i="0" dirty="0" err="1">
                <a:solidFill>
                  <a:srgbClr val="333333"/>
                </a:solidFill>
                <a:effectLst/>
                <a:latin typeface="-apple-system"/>
              </a:rPr>
              <a:t>Camenisch</a:t>
            </a:r>
            <a:r>
              <a:rPr lang="en-US" altLang="zh-CN" b="0" i="0" dirty="0">
                <a:solidFill>
                  <a:srgbClr val="333333"/>
                </a:solidFill>
                <a:effectLst/>
                <a:latin typeface="-apple-system"/>
              </a:rPr>
              <a:t>, J.L. (eds) Advances in Cryptology - EUROCRYPT 2004.</a:t>
            </a:r>
            <a:endParaRPr lang="zh-CN" altLang="en-US" dirty="0"/>
          </a:p>
        </p:txBody>
      </p:sp>
    </p:spTree>
    <p:extLst>
      <p:ext uri="{BB962C8B-B14F-4D97-AF65-F5344CB8AC3E}">
        <p14:creationId xmlns:p14="http://schemas.microsoft.com/office/powerpoint/2010/main" val="61175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6F3F120-7BEC-550F-53DB-18A11D59081B}"/>
                  </a:ext>
                </a:extLst>
              </p:cNvPr>
              <p:cNvSpPr>
                <a:spLocks noGrp="1"/>
              </p:cNvSpPr>
              <p:nvPr>
                <p:ph idx="1"/>
              </p:nvPr>
            </p:nvSpPr>
            <p:spPr>
              <a:xfrm>
                <a:off x="448340" y="521364"/>
                <a:ext cx="10515600" cy="5921965"/>
              </a:xfrm>
            </p:spPr>
            <p:txBody>
              <a:bodyPr>
                <a:noAutofit/>
              </a:bodyPr>
              <a:lstStyle/>
              <a:p>
                <a:pPr algn="l">
                  <a:lnSpc>
                    <a:spcPct val="160000"/>
                  </a:lnSpc>
                  <a:spcBef>
                    <a:spcPts val="0"/>
                  </a:spcBef>
                </a:pPr>
                <a:r>
                  <a:rPr lang="zh-CN" altLang="en-US" sz="1600" b="1" dirty="0">
                    <a:latin typeface="宋体" panose="02010600030101010101" pitchFamily="2" charset="-122"/>
                    <a:ea typeface="宋体" panose="02010600030101010101" pitchFamily="2" charset="-122"/>
                    <a:cs typeface="Times New Roman" panose="02020603050405020304" pitchFamily="18" charset="0"/>
                  </a:rPr>
                  <a:t>纠错码的性质</a:t>
                </a:r>
                <a14:m>
                  <m:oMath xmlns:m="http://schemas.openxmlformats.org/officeDocument/2006/math">
                    <m:r>
                      <a:rPr lang="zh-CN" altLang="en-US" sz="1600" i="1" dirty="0">
                        <a:latin typeface="Cambria Math" panose="02040503050406030204" pitchFamily="18" charset="0"/>
                        <a:cs typeface="Times New Roman" panose="02020603050405020304" pitchFamily="18" charset="0"/>
                      </a:rPr>
                      <m:t>：</m:t>
                    </m:r>
                    <m:r>
                      <m:rPr>
                        <m:sty m:val="p"/>
                      </m:rPr>
                      <a:rPr lang="en-US" altLang="zh-CN" sz="1600">
                        <a:latin typeface="Cambria Math" panose="02040503050406030204" pitchFamily="18" charset="0"/>
                        <a:cs typeface="Times New Roman" panose="02020603050405020304" pitchFamily="18" charset="0"/>
                      </a:rPr>
                      <m:t>C</m:t>
                    </m:r>
                    <m:r>
                      <a:rPr lang="en-US" altLang="zh-CN" sz="1600">
                        <a:latin typeface="Cambria Math" panose="02040503050406030204" pitchFamily="18" charset="0"/>
                        <a:cs typeface="Times New Roman" panose="02020603050405020304" pitchFamily="18" charset="0"/>
                      </a:rPr>
                      <m:t>()</m:t>
                    </m:r>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为编码函数，</a:t>
                </a:r>
                <a14:m>
                  <m:oMath xmlns:m="http://schemas.openxmlformats.org/officeDocument/2006/math">
                    <m:r>
                      <m:rPr>
                        <m:sty m:val="p"/>
                      </m:rPr>
                      <a:rPr lang="en-US" altLang="zh-CN" sz="1600" dirty="0">
                        <a:latin typeface="Cambria Math" panose="02040503050406030204" pitchFamily="18" charset="0"/>
                        <a:cs typeface="Times New Roman" panose="02020603050405020304" pitchFamily="18" charset="0"/>
                      </a:rPr>
                      <m:t>D</m:t>
                    </m:r>
                    <m:r>
                      <a:rPr lang="en-US" altLang="zh-CN" sz="1600" dirty="0">
                        <a:latin typeface="Cambria Math" panose="02040503050406030204" pitchFamily="18" charset="0"/>
                        <a:cs typeface="Times New Roman" panose="02020603050405020304" pitchFamily="18" charset="0"/>
                      </a:rPr>
                      <m:t>()</m:t>
                    </m:r>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为解码函数，其纠错能力为</a:t>
                </a:r>
                <a:r>
                  <a:rPr lang="en-US" altLang="zh-CN" sz="1600" dirty="0">
                    <a:latin typeface="宋体" panose="02010600030101010101" pitchFamily="2" charset="-122"/>
                    <a:ea typeface="宋体" panose="02010600030101010101" pitchFamily="2" charset="-122"/>
                    <a:cs typeface="Times New Roman" panose="02020603050405020304" pitchFamily="18" charset="0"/>
                  </a:rPr>
                  <a:t>t</a:t>
                </a:r>
                <a:r>
                  <a:rPr lang="zh-CN" altLang="en-US" sz="1600" dirty="0">
                    <a:latin typeface="宋体" panose="02010600030101010101" pitchFamily="2" charset="-122"/>
                    <a:ea typeface="宋体" panose="02010600030101010101" pitchFamily="2" charset="-122"/>
                    <a:cs typeface="Times New Roman" panose="02020603050405020304" pitchFamily="18" charset="0"/>
                  </a:rPr>
                  <a:t>，</a:t>
                </a:r>
                <a:r>
                  <a:rPr lang="en-US" altLang="zh-CN" sz="1600" dirty="0">
                    <a:latin typeface="宋体" panose="02010600030101010101" pitchFamily="2" charset="-122"/>
                    <a:ea typeface="宋体" panose="02010600030101010101" pitchFamily="2" charset="-122"/>
                    <a:cs typeface="Times New Roman" panose="02020603050405020304" pitchFamily="18" charset="0"/>
                  </a:rPr>
                  <a:t>x</a:t>
                </a:r>
                <a:r>
                  <a:rPr lang="zh-CN" altLang="en-US" sz="1600" dirty="0">
                    <a:latin typeface="宋体" panose="02010600030101010101" pitchFamily="2" charset="-122"/>
                    <a:ea typeface="宋体" panose="02010600030101010101" pitchFamily="2" charset="-122"/>
                    <a:cs typeface="Times New Roman" panose="02020603050405020304" pitchFamily="18" charset="0"/>
                  </a:rPr>
                  <a:t>为任意信息（随机数），当且仅当</a:t>
                </a:r>
                <a:r>
                  <a:rPr lang="en-US" altLang="zh-CN" sz="1600" dirty="0">
                    <a:latin typeface="宋体" panose="02010600030101010101" pitchFamily="2" charset="-122"/>
                    <a:ea typeface="宋体" panose="02010600030101010101" pitchFamily="2" charset="-122"/>
                    <a:cs typeface="Times New Roman" panose="02020603050405020304" pitchFamily="18" charset="0"/>
                  </a:rPr>
                  <a:t>|e|&lt;t</a:t>
                </a:r>
                <a:r>
                  <a:rPr lang="zh-CN" altLang="en-US" sz="1600" dirty="0">
                    <a:latin typeface="宋体" panose="02010600030101010101" pitchFamily="2" charset="-122"/>
                    <a:ea typeface="宋体" panose="02010600030101010101" pitchFamily="2" charset="-122"/>
                    <a:cs typeface="Times New Roman" panose="02020603050405020304" pitchFamily="18" charset="0"/>
                  </a:rPr>
                  <a:t>（</a:t>
                </a:r>
                <a:r>
                  <a:rPr lang="en-US" altLang="zh-CN" sz="1600" dirty="0">
                    <a:latin typeface="宋体" panose="02010600030101010101" pitchFamily="2" charset="-122"/>
                    <a:ea typeface="宋体" panose="02010600030101010101" pitchFamily="2" charset="-122"/>
                    <a:cs typeface="Times New Roman" panose="02020603050405020304" pitchFamily="18" charset="0"/>
                  </a:rPr>
                  <a:t>e</a:t>
                </a:r>
                <a:r>
                  <a:rPr lang="zh-CN" altLang="en-US" sz="1600" dirty="0">
                    <a:latin typeface="宋体" panose="02010600030101010101" pitchFamily="2" charset="-122"/>
                    <a:ea typeface="宋体" panose="02010600030101010101" pitchFamily="2" charset="-122"/>
                    <a:cs typeface="Times New Roman" panose="02020603050405020304" pitchFamily="18" charset="0"/>
                  </a:rPr>
                  <a:t>中</a:t>
                </a: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的个数小于</a:t>
                </a:r>
                <a:r>
                  <a:rPr lang="en-US" altLang="zh-CN" sz="1600" dirty="0">
                    <a:latin typeface="宋体" panose="02010600030101010101" pitchFamily="2" charset="-122"/>
                    <a:ea typeface="宋体" panose="02010600030101010101" pitchFamily="2" charset="-122"/>
                    <a:cs typeface="Times New Roman" panose="02020603050405020304" pitchFamily="18" charset="0"/>
                  </a:rPr>
                  <a:t>t</a:t>
                </a:r>
                <a:r>
                  <a:rPr lang="zh-CN" altLang="en-US" sz="1600" dirty="0">
                    <a:latin typeface="宋体" panose="02010600030101010101" pitchFamily="2" charset="-122"/>
                    <a:ea typeface="宋体" panose="02010600030101010101" pitchFamily="2" charset="-122"/>
                    <a:cs typeface="Times New Roman" panose="02020603050405020304" pitchFamily="18" charset="0"/>
                  </a:rPr>
                  <a:t>个）时，满足</a:t>
                </a:r>
                <a14:m>
                  <m:oMath xmlns:m="http://schemas.openxmlformats.org/officeDocument/2006/math">
                    <m:r>
                      <a:rPr lang="en-US" altLang="zh-CN" sz="1600" i="1">
                        <a:latin typeface="Cambria Math" panose="02040503050406030204" pitchFamily="18" charset="0"/>
                        <a:cs typeface="Times New Roman" panose="02020603050405020304" pitchFamily="18" charset="0"/>
                      </a:rPr>
                      <m:t>𝐷</m:t>
                    </m:r>
                    <m:d>
                      <m:dPr>
                        <m:ctrlPr>
                          <a:rPr lang="en-US" altLang="zh-CN" sz="1600" i="1">
                            <a:latin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cs typeface="Times New Roman" panose="02020603050405020304" pitchFamily="18" charset="0"/>
                          </a:rPr>
                          <m:t>𝐶</m:t>
                        </m:r>
                        <m:d>
                          <m:dPr>
                            <m:ctrlPr>
                              <a:rPr lang="en-US" altLang="zh-CN" sz="1600" i="1">
                                <a:latin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cs typeface="Times New Roman" panose="02020603050405020304" pitchFamily="18" charset="0"/>
                              </a:rPr>
                              <m:t>𝑥</m:t>
                            </m:r>
                          </m:e>
                        </m:d>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𝑒</m:t>
                        </m:r>
                      </m:e>
                    </m:d>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𝑥</m:t>
                    </m:r>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algn="l">
                  <a:lnSpc>
                    <a:spcPct val="160000"/>
                  </a:lnSpc>
                  <a:spcBef>
                    <a:spcPts val="0"/>
                  </a:spcBef>
                </a:pPr>
                <a:endParaRPr lang="en-US" altLang="zh-CN" sz="1600" b="1"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60000"/>
                  </a:lnSpc>
                  <a:spcBef>
                    <a:spcPts val="0"/>
                  </a:spcBef>
                  <a:spcAft>
                    <a:spcPts val="800"/>
                  </a:spcAft>
                </a:pPr>
                <a:r>
                  <a:rPr lang="en-US" altLang="zh-CN" sz="1600" dirty="0">
                    <a:latin typeface="宋体" panose="02010600030101010101" pitchFamily="2" charset="-122"/>
                    <a:ea typeface="宋体" panose="02010600030101010101" pitchFamily="2" charset="-122"/>
                    <a:cs typeface="Times New Roman" panose="02020603050405020304" pitchFamily="18" charset="0"/>
                  </a:rPr>
                  <a:t>	1. </a:t>
                </a:r>
                <a:r>
                  <a:rPr lang="zh-CN" altLang="en-US" sz="1600" b="1" dirty="0">
                    <a:latin typeface="宋体" panose="02010600030101010101" pitchFamily="2" charset="-122"/>
                    <a:ea typeface="宋体" panose="02010600030101010101" pitchFamily="2" charset="-122"/>
                    <a:cs typeface="Times New Roman" panose="02020603050405020304" pitchFamily="18" charset="0"/>
                  </a:rPr>
                  <a:t>私钥绑定</a:t>
                </a:r>
                <a:r>
                  <a:rPr lang="zh-CN" altLang="en-US" sz="1600" dirty="0">
                    <a:latin typeface="宋体" panose="02010600030101010101" pitchFamily="2" charset="-122"/>
                    <a:ea typeface="宋体" panose="02010600030101010101" pitchFamily="2" charset="-122"/>
                    <a:cs typeface="Times New Roman" panose="02020603050405020304" pitchFamily="18" charset="0"/>
                  </a:rPr>
                  <a:t>：先选择随机数</a:t>
                </a:r>
                <a14:m>
                  <m:oMath xmlns:m="http://schemas.openxmlformats.org/officeDocument/2006/math">
                    <m:r>
                      <a:rPr lang="en-US" altLang="zh-CN" sz="1600" i="1" dirty="0" smtClean="0">
                        <a:latin typeface="Cambria Math" panose="02040503050406030204" pitchFamily="18" charset="0"/>
                        <a:ea typeface="等线" panose="02010600030101010101" pitchFamily="2" charset="-122"/>
                        <a:cs typeface="Times New Roman" panose="02020603050405020304" pitchFamily="18" charset="0"/>
                      </a:rPr>
                      <m:t>𝑥</m:t>
                    </m:r>
                    <m:r>
                      <a:rPr lang="zh-CN" altLang="en-US" sz="1600" i="1" dirty="0">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对它进行编码，然后采集指纹</a:t>
                </a:r>
                <a14:m>
                  <m:oMath xmlns:m="http://schemas.openxmlformats.org/officeDocument/2006/math">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𝑤</m:t>
                        </m:r>
                      </m:e>
                      <m:sub>
                        <m:r>
                          <a:rPr lang="en-US" altLang="zh-CN" sz="1600" i="1" dirty="0">
                            <a:latin typeface="Cambria Math" panose="02040503050406030204" pitchFamily="18" charset="0"/>
                            <a:cs typeface="Times New Roman" panose="02020603050405020304" pitchFamily="18" charset="0"/>
                          </a:rPr>
                          <m:t>1</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，计算两个公开信息</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b="0" i="1">
                            <a:latin typeface="Cambria Math" panose="02040503050406030204" pitchFamily="18" charset="0"/>
                            <a:cs typeface="Times New Roman" panose="02020603050405020304" pitchFamily="18" charset="0"/>
                          </a:rPr>
                          <m:t>𝑃</m:t>
                        </m:r>
                      </m:e>
                      <m:sub>
                        <m:r>
                          <a:rPr lang="en-US" altLang="zh-CN" sz="1600" b="0" i="1">
                            <a:latin typeface="Cambria Math" panose="02040503050406030204" pitchFamily="18" charset="0"/>
                            <a:cs typeface="Times New Roman" panose="02020603050405020304" pitchFamily="18" charset="0"/>
                          </a:rPr>
                          <m:t>1</m:t>
                        </m:r>
                      </m:sub>
                    </m:sSub>
                    <m:r>
                      <a:rPr lang="en-US" altLang="zh-CN" sz="1600" b="0" i="1" smtClean="0">
                        <a:latin typeface="Cambria Math" panose="02040503050406030204" pitchFamily="18" charset="0"/>
                        <a:cs typeface="Times New Roman" panose="02020603050405020304" pitchFamily="18" charset="0"/>
                      </a:rPr>
                      <m:t>,</m:t>
                    </m:r>
                    <m:sSub>
                      <m:sSubPr>
                        <m:ctrlPr>
                          <a:rPr lang="en-US" altLang="zh-CN" sz="160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𝑃</m:t>
                        </m:r>
                      </m:e>
                      <m:sub>
                        <m:r>
                          <a:rPr lang="en-US" altLang="zh-CN" sz="1600" b="0" i="1" smtClean="0">
                            <a:latin typeface="Cambria Math" panose="02040503050406030204" pitchFamily="18" charset="0"/>
                            <a:cs typeface="Times New Roman" panose="02020603050405020304" pitchFamily="18" charset="0"/>
                          </a:rPr>
                          <m:t>2</m:t>
                        </m:r>
                      </m:sub>
                    </m:sSub>
                  </m:oMath>
                </a14:m>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algn="just">
                  <a:lnSpc>
                    <a:spcPct val="160000"/>
                  </a:lnSpc>
                  <a:spcBef>
                    <a:spcPts val="0"/>
                  </a:spcBef>
                  <a:spcAft>
                    <a:spcPts val="800"/>
                  </a:spcAft>
                </a:pPr>
                <a14:m>
                  <m:oMath xmlns:m="http://schemas.openxmlformats.org/officeDocument/2006/math">
                    <m:sSub>
                      <m:sSubPr>
                        <m:ctrlPr>
                          <a:rPr lang="en-US" altLang="zh-CN" sz="160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𝑃</m:t>
                        </m:r>
                      </m:e>
                      <m:sub>
                        <m:r>
                          <a:rPr lang="en-US" altLang="zh-CN" sz="1600" b="0" i="1" smtClean="0">
                            <a:latin typeface="Cambria Math" panose="02040503050406030204" pitchFamily="18" charset="0"/>
                            <a:cs typeface="Times New Roman" panose="02020603050405020304" pitchFamily="18" charset="0"/>
                          </a:rPr>
                          <m:t>1</m:t>
                        </m:r>
                      </m:sub>
                    </m:sSub>
                    <m:r>
                      <a:rPr lang="en-US" altLang="zh-CN" sz="1600" b="0" i="1">
                        <a:latin typeface="Cambria Math" panose="02040503050406030204" pitchFamily="18" charset="0"/>
                        <a:cs typeface="Times New Roman" panose="02020603050405020304" pitchFamily="18" charset="0"/>
                      </a:rPr>
                      <m:t>=</m:t>
                    </m:r>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b="0" i="1" dirty="0">
                            <a:latin typeface="Cambria Math" panose="02040503050406030204" pitchFamily="18" charset="0"/>
                            <a:cs typeface="Times New Roman" panose="02020603050405020304" pitchFamily="18" charset="0"/>
                          </a:rPr>
                          <m:t>𝑤</m:t>
                        </m:r>
                      </m:e>
                      <m:sub>
                        <m:r>
                          <a:rPr lang="en-US" altLang="zh-CN" sz="1600" b="0" i="1" dirty="0">
                            <a:latin typeface="Cambria Math" panose="02040503050406030204" pitchFamily="18" charset="0"/>
                            <a:cs typeface="Times New Roman" panose="02020603050405020304" pitchFamily="18" charset="0"/>
                          </a:rPr>
                          <m:t>1</m:t>
                        </m:r>
                      </m:sub>
                    </m:sSub>
                    <m:r>
                      <a:rPr lang="en-US" altLang="zh-CN" sz="1600" b="0" i="1">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𝐶</m:t>
                    </m:r>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𝑥</m:t>
                    </m:r>
                    <m:r>
                      <a:rPr lang="en-US" altLang="zh-CN" sz="1600" b="0" i="1" smtClean="0">
                        <a:latin typeface="Cambria Math" panose="02040503050406030204" pitchFamily="18" charset="0"/>
                        <a:cs typeface="Times New Roman" panose="02020603050405020304" pitchFamily="18" charset="0"/>
                      </a:rPr>
                      <m:t>),</m:t>
                    </m:r>
                  </m:oMath>
                </a14:m>
                <a:endParaRPr lang="en-US" altLang="zh-CN" sz="1600" i="1" dirty="0">
                  <a:latin typeface="宋体" panose="02010600030101010101" pitchFamily="2" charset="-122"/>
                  <a:ea typeface="宋体" panose="02010600030101010101" pitchFamily="2" charset="-122"/>
                  <a:cs typeface="Times New Roman" panose="02020603050405020304" pitchFamily="18" charset="0"/>
                </a:endParaRPr>
              </a:p>
              <a:p>
                <a:pPr algn="just">
                  <a:lnSpc>
                    <a:spcPct val="160000"/>
                  </a:lnSpc>
                  <a:spcBef>
                    <a:spcPts val="0"/>
                  </a:spcBef>
                  <a:spcAft>
                    <a:spcPts val="800"/>
                  </a:spcAft>
                </a:pPr>
                <a14:m>
                  <m:oMath xmlns:m="http://schemas.openxmlformats.org/officeDocument/2006/math">
                    <m:sSub>
                      <m:sSubPr>
                        <m:ctrlPr>
                          <a:rPr lang="en-US" altLang="zh-CN" sz="160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𝑃</m:t>
                        </m:r>
                      </m:e>
                      <m:sub>
                        <m:r>
                          <a:rPr lang="en-US" altLang="zh-CN" sz="1600" b="0" i="1" smtClean="0">
                            <a:latin typeface="Cambria Math" panose="02040503050406030204" pitchFamily="18" charset="0"/>
                            <a:cs typeface="Times New Roman" panose="02020603050405020304" pitchFamily="18" charset="0"/>
                          </a:rPr>
                          <m:t>2</m:t>
                        </m:r>
                      </m:sub>
                    </m:sSub>
                    <m:r>
                      <a:rPr lang="en-US" altLang="zh-CN" sz="1600" b="0" i="1">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𝐶</m:t>
                    </m:r>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𝑥</m:t>
                    </m:r>
                    <m:r>
                      <a:rPr lang="en-US" altLang="zh-CN" sz="1600" b="0" i="1" smtClean="0">
                        <a:latin typeface="Cambria Math" panose="02040503050406030204" pitchFamily="18" charset="0"/>
                        <a:cs typeface="Times New Roman" panose="02020603050405020304" pitchFamily="18" charset="0"/>
                      </a:rPr>
                      <m:t>)⨁</m:t>
                    </m:r>
                    <m:r>
                      <a:rPr lang="en-US" altLang="zh-CN" sz="1600" b="0" i="1">
                        <a:latin typeface="Cambria Math" panose="02040503050406030204" pitchFamily="18" charset="0"/>
                        <a:cs typeface="Times New Roman" panose="02020603050405020304" pitchFamily="18" charset="0"/>
                      </a:rPr>
                      <m:t>𝑠𝑘</m:t>
                    </m:r>
                  </m:oMath>
                </a14:m>
                <a:endParaRPr lang="en-US" altLang="zh-CN" sz="1600" dirty="0">
                  <a:latin typeface="宋体" panose="02010600030101010101" pitchFamily="2" charset="-122"/>
                  <a:ea typeface="宋体" panose="02010600030101010101" pitchFamily="2" charset="-122"/>
                </a:endParaRPr>
              </a:p>
              <a:p>
                <a:pPr algn="l">
                  <a:lnSpc>
                    <a:spcPct val="160000"/>
                  </a:lnSpc>
                  <a:spcBef>
                    <a:spcPts val="0"/>
                  </a:spcBef>
                </a:pPr>
                <a:r>
                  <a:rPr lang="en-US" altLang="zh-CN" sz="1600" dirty="0">
                    <a:latin typeface="宋体" panose="02010600030101010101" pitchFamily="2" charset="-122"/>
                    <a:ea typeface="宋体" panose="02010600030101010101" pitchFamily="2" charset="-122"/>
                  </a:rPr>
                  <a:t>	2. </a:t>
                </a:r>
                <a:r>
                  <a:rPr lang="zh-CN" altLang="en-US" sz="1600" b="1" dirty="0">
                    <a:latin typeface="宋体" panose="02010600030101010101" pitchFamily="2" charset="-122"/>
                    <a:ea typeface="宋体" panose="02010600030101010101" pitchFamily="2" charset="-122"/>
                  </a:rPr>
                  <a:t>私钥恢复</a:t>
                </a:r>
                <a:r>
                  <a:rPr lang="zh-CN" altLang="en-US"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cs typeface="Times New Roman" panose="02020603050405020304" pitchFamily="18" charset="0"/>
                  </a:rPr>
                  <a:t>采集指纹</a:t>
                </a:r>
                <a14:m>
                  <m:oMath xmlns:m="http://schemas.openxmlformats.org/officeDocument/2006/math">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𝑤</m:t>
                        </m:r>
                      </m:e>
                      <m:sub>
                        <m:r>
                          <a:rPr lang="en-US" altLang="zh-CN" sz="1600" i="1" dirty="0">
                            <a:latin typeface="Cambria Math" panose="02040503050406030204" pitchFamily="18" charset="0"/>
                            <a:cs typeface="Times New Roman" panose="02020603050405020304" pitchFamily="18" charset="0"/>
                          </a:rPr>
                          <m:t>2</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，先恢复</a:t>
                </a:r>
                <a:r>
                  <a:rPr lang="en-US" altLang="zh-CN" sz="1600" dirty="0">
                    <a:latin typeface="宋体" panose="02010600030101010101" pitchFamily="2" charset="-122"/>
                    <a:ea typeface="宋体" panose="02010600030101010101" pitchFamily="2" charset="-122"/>
                    <a:cs typeface="Times New Roman" panose="02020603050405020304" pitchFamily="18" charset="0"/>
                  </a:rPr>
                  <a:t>x</a:t>
                </a:r>
                <a:r>
                  <a:rPr lang="zh-CN" altLang="en-US" sz="1600" dirty="0">
                    <a:latin typeface="宋体" panose="02010600030101010101" pitchFamily="2" charset="-122"/>
                    <a:ea typeface="宋体" panose="02010600030101010101" pitchFamily="2" charset="-122"/>
                    <a:cs typeface="Times New Roman" panose="02020603050405020304" pitchFamily="18" charset="0"/>
                  </a:rPr>
                  <a:t>，然后恢复私钥</a:t>
                </a:r>
                <a14:m>
                  <m:oMath xmlns:m="http://schemas.openxmlformats.org/officeDocument/2006/math">
                    <m:r>
                      <a:rPr lang="en-US" altLang="zh-CN" sz="1600" b="0" i="1">
                        <a:latin typeface="Cambria Math" panose="02040503050406030204" pitchFamily="18" charset="0"/>
                        <a:cs typeface="Times New Roman" panose="02020603050405020304" pitchFamily="18" charset="0"/>
                      </a:rPr>
                      <m:t>𝑠𝑘</m:t>
                    </m:r>
                  </m:oMath>
                </a14:m>
                <a:endParaRPr lang="en-US" altLang="zh-CN" sz="1600" dirty="0">
                  <a:latin typeface="宋体" panose="02010600030101010101" pitchFamily="2" charset="-122"/>
                  <a:ea typeface="宋体" panose="02010600030101010101" pitchFamily="2" charset="-122"/>
                </a:endParaRPr>
              </a:p>
              <a:p>
                <a:pPr algn="l">
                  <a:lnSpc>
                    <a:spcPct val="160000"/>
                  </a:lnSpc>
                  <a:spcBef>
                    <a:spcPts val="0"/>
                  </a:spcBef>
                </a:pPr>
                <a14:m>
                  <m:oMath xmlns:m="http://schemas.openxmlformats.org/officeDocument/2006/math">
                    <m:r>
                      <a:rPr lang="en-US" altLang="zh-CN" sz="1600" b="0" i="1">
                        <a:latin typeface="Cambria Math" panose="02040503050406030204" pitchFamily="18" charset="0"/>
                        <a:cs typeface="Times New Roman" panose="02020603050405020304" pitchFamily="18" charset="0"/>
                      </a:rPr>
                      <m:t>𝑥</m:t>
                    </m:r>
                    <m:r>
                      <a:rPr lang="en-US" altLang="zh-CN" sz="1600" b="0" i="1">
                        <a:latin typeface="Cambria Math" panose="02040503050406030204" pitchFamily="18" charset="0"/>
                        <a:cs typeface="Times New Roman" panose="02020603050405020304" pitchFamily="18" charset="0"/>
                      </a:rPr>
                      <m:t>=</m:t>
                    </m:r>
                    <m:r>
                      <a:rPr lang="en-US" altLang="zh-CN" sz="1600" b="0" i="1">
                        <a:latin typeface="Cambria Math" panose="02040503050406030204" pitchFamily="18" charset="0"/>
                        <a:cs typeface="Times New Roman" panose="02020603050405020304" pitchFamily="18" charset="0"/>
                      </a:rPr>
                      <m:t>𝐷</m:t>
                    </m:r>
                    <m:r>
                      <a:rPr lang="en-US" altLang="zh-CN" sz="1600" b="0" i="1">
                        <a:latin typeface="Cambria Math" panose="02040503050406030204" pitchFamily="18" charset="0"/>
                        <a:cs typeface="Times New Roman" panose="02020603050405020304" pitchFamily="18" charset="0"/>
                      </a:rPr>
                      <m:t>(</m:t>
                    </m:r>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b="0" i="1" dirty="0">
                            <a:latin typeface="Cambria Math" panose="02040503050406030204" pitchFamily="18" charset="0"/>
                            <a:cs typeface="Times New Roman" panose="02020603050405020304" pitchFamily="18" charset="0"/>
                          </a:rPr>
                          <m:t>𝑤</m:t>
                        </m:r>
                      </m:e>
                      <m:sub>
                        <m:r>
                          <a:rPr lang="en-US" altLang="zh-CN" sz="1600" b="0" i="1" dirty="0" smtClean="0">
                            <a:latin typeface="Cambria Math" panose="02040503050406030204" pitchFamily="18" charset="0"/>
                            <a:cs typeface="Times New Roman" panose="02020603050405020304" pitchFamily="18" charset="0"/>
                          </a:rPr>
                          <m:t>2</m:t>
                        </m:r>
                      </m:sub>
                    </m:sSub>
                    <m:r>
                      <a:rPr lang="en-US" altLang="zh-CN" sz="1600" b="0" i="1">
                        <a:latin typeface="Cambria Math" panose="02040503050406030204" pitchFamily="18" charset="0"/>
                        <a:cs typeface="Times New Roman" panose="02020603050405020304" pitchFamily="18" charset="0"/>
                      </a:rPr>
                      <m:t>⨁</m:t>
                    </m:r>
                    <m:sSub>
                      <m:sSubPr>
                        <m:ctrlPr>
                          <a:rPr lang="en-US" altLang="zh-CN" sz="160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𝑃</m:t>
                        </m:r>
                      </m:e>
                      <m:sub>
                        <m:r>
                          <a:rPr lang="en-US" altLang="zh-CN" sz="1600" b="0" i="1" smtClean="0">
                            <a:latin typeface="Cambria Math" panose="02040503050406030204" pitchFamily="18" charset="0"/>
                            <a:cs typeface="Times New Roman" panose="02020603050405020304" pitchFamily="18" charset="0"/>
                          </a:rPr>
                          <m:t>1</m:t>
                        </m:r>
                      </m:sub>
                    </m:sSub>
                    <m:r>
                      <a:rPr lang="en-US" altLang="zh-CN" sz="1600" b="0" i="1">
                        <a:latin typeface="Cambria Math" panose="02040503050406030204" pitchFamily="18" charset="0"/>
                        <a:cs typeface="Times New Roman" panose="02020603050405020304" pitchFamily="18" charset="0"/>
                      </a:rPr>
                      <m:t>)</m:t>
                    </m:r>
                  </m:oMath>
                </a14:m>
                <a:endParaRPr lang="en-US" altLang="zh-CN" sz="1600" i="1" dirty="0">
                  <a:latin typeface="宋体" panose="02010600030101010101" pitchFamily="2" charset="-122"/>
                  <a:ea typeface="宋体" panose="02010600030101010101" pitchFamily="2" charset="-122"/>
                  <a:cs typeface="Times New Roman" panose="02020603050405020304" pitchFamily="18" charset="0"/>
                </a:endParaRPr>
              </a:p>
              <a:p>
                <a:pPr algn="l">
                  <a:lnSpc>
                    <a:spcPct val="160000"/>
                  </a:lnSpc>
                  <a:spcBef>
                    <a:spcPts val="0"/>
                  </a:spcBef>
                </a:pPr>
                <a14:m>
                  <m:oMath xmlns:m="http://schemas.openxmlformats.org/officeDocument/2006/math">
                    <m:r>
                      <a:rPr lang="en-US" altLang="zh-CN" sz="1600" b="0" i="1">
                        <a:latin typeface="Cambria Math" panose="02040503050406030204" pitchFamily="18" charset="0"/>
                        <a:cs typeface="Times New Roman" panose="02020603050405020304" pitchFamily="18" charset="0"/>
                      </a:rPr>
                      <m:t>𝑠𝑘</m:t>
                    </m:r>
                    <m:r>
                      <a:rPr lang="en-US" altLang="zh-CN" sz="1600" b="0" i="1">
                        <a:latin typeface="Cambria Math" panose="02040503050406030204" pitchFamily="18" charset="0"/>
                        <a:ea typeface="等线" panose="02010600030101010101" pitchFamily="2" charset="-122"/>
                        <a:cs typeface="Times New Roman" panose="02020603050405020304" pitchFamily="18" charset="0"/>
                      </a:rPr>
                      <m:t>=</m:t>
                    </m:r>
                    <m:r>
                      <a:rPr lang="en-US" altLang="zh-CN" sz="1600" b="0" i="1" smtClean="0">
                        <a:latin typeface="Cambria Math" panose="02040503050406030204" pitchFamily="18" charset="0"/>
                        <a:ea typeface="等线" panose="02010600030101010101" pitchFamily="2" charset="-122"/>
                        <a:cs typeface="Times New Roman" panose="02020603050405020304" pitchFamily="18" charset="0"/>
                      </a:rPr>
                      <m:t>𝐶</m:t>
                    </m:r>
                    <m:r>
                      <a:rPr lang="en-US" altLang="zh-CN" sz="1600" b="0" i="1" smtClean="0">
                        <a:latin typeface="Cambria Math" panose="02040503050406030204" pitchFamily="18" charset="0"/>
                        <a:ea typeface="等线" panose="02010600030101010101" pitchFamily="2" charset="-122"/>
                        <a:cs typeface="Times New Roman" panose="02020603050405020304" pitchFamily="18" charset="0"/>
                      </a:rPr>
                      <m:t>(</m:t>
                    </m:r>
                    <m:r>
                      <a:rPr lang="en-US" altLang="zh-CN" sz="1600" b="0" i="1" smtClean="0">
                        <a:latin typeface="Cambria Math" panose="02040503050406030204" pitchFamily="18" charset="0"/>
                        <a:ea typeface="等线" panose="02010600030101010101" pitchFamily="2" charset="-122"/>
                        <a:cs typeface="Times New Roman" panose="02020603050405020304" pitchFamily="18" charset="0"/>
                      </a:rPr>
                      <m:t>𝑥</m:t>
                    </m:r>
                    <m:r>
                      <a:rPr lang="en-US" altLang="zh-CN" sz="1600" b="0" i="1" smtClean="0">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sz="1600" i="1" smtClean="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600" b="0" i="1">
                            <a:latin typeface="Cambria Math" panose="02040503050406030204" pitchFamily="18" charset="0"/>
                            <a:cs typeface="Times New Roman" panose="02020603050405020304" pitchFamily="18" charset="0"/>
                          </a:rPr>
                          <m:t>𝑃</m:t>
                        </m:r>
                      </m:e>
                      <m:sub>
                        <m:r>
                          <a:rPr lang="en-US" altLang="zh-CN" sz="1600" b="0" i="1" smtClean="0">
                            <a:latin typeface="Cambria Math" panose="02040503050406030204" pitchFamily="18" charset="0"/>
                            <a:cs typeface="Times New Roman" panose="02020603050405020304" pitchFamily="18" charset="0"/>
                          </a:rPr>
                          <m:t>2</m:t>
                        </m:r>
                      </m:sub>
                    </m:sSub>
                  </m:oMath>
                </a14:m>
                <a:endParaRPr lang="en-US" altLang="zh-CN" sz="1600" i="1" dirty="0">
                  <a:latin typeface="宋体" panose="02010600030101010101" pitchFamily="2" charset="-122"/>
                  <a:ea typeface="宋体" panose="02010600030101010101" pitchFamily="2" charset="-122"/>
                  <a:cs typeface="Times New Roman" panose="02020603050405020304" pitchFamily="18" charset="0"/>
                </a:endParaRPr>
              </a:p>
              <a:p>
                <a:pPr algn="l">
                  <a:lnSpc>
                    <a:spcPct val="160000"/>
                  </a:lnSpc>
                  <a:spcBef>
                    <a:spcPts val="0"/>
                  </a:spcBef>
                </a:pPr>
                <a:endParaRPr lang="en-US" altLang="zh-CN" sz="1600" b="1" i="1" dirty="0">
                  <a:latin typeface="宋体" panose="02010600030101010101" pitchFamily="2" charset="-122"/>
                  <a:ea typeface="宋体" panose="02010600030101010101" pitchFamily="2" charset="-122"/>
                  <a:cs typeface="Times New Roman" panose="02020603050405020304" pitchFamily="18" charset="0"/>
                </a:endParaRPr>
              </a:p>
              <a:p>
                <a:pPr algn="l">
                  <a:lnSpc>
                    <a:spcPct val="160000"/>
                  </a:lnSpc>
                  <a:spcBef>
                    <a:spcPts val="0"/>
                  </a:spcBef>
                </a:pPr>
                <a:endParaRPr lang="en-US" altLang="zh-CN" sz="1600" b="1" i="1" dirty="0">
                  <a:latin typeface="宋体" panose="02010600030101010101" pitchFamily="2" charset="-122"/>
                  <a:ea typeface="宋体" panose="02010600030101010101" pitchFamily="2" charset="-122"/>
                  <a:cs typeface="Times New Roman" panose="02020603050405020304" pitchFamily="18" charset="0"/>
                </a:endParaRPr>
              </a:p>
              <a:p>
                <a:pPr algn="l">
                  <a:lnSpc>
                    <a:spcPct val="160000"/>
                  </a:lnSpc>
                  <a:spcBef>
                    <a:spcPts val="0"/>
                  </a:spcBef>
                </a:pPr>
                <a:r>
                  <a:rPr lang="zh-CN" altLang="en-US" sz="1600" dirty="0">
                    <a:latin typeface="宋体" panose="02010600030101010101" pitchFamily="2" charset="-122"/>
                    <a:ea typeface="宋体" panose="02010600030101010101" pitchFamily="2" charset="-122"/>
                    <a:cs typeface="Times New Roman" panose="02020603050405020304" pitchFamily="18" charset="0"/>
                  </a:rPr>
                  <a:t>所以，令</a:t>
                </a:r>
                <a14:m>
                  <m:oMath xmlns:m="http://schemas.openxmlformats.org/officeDocument/2006/math">
                    <m:r>
                      <a:rPr lang="en-US" altLang="zh-CN" sz="1600" i="1" dirty="0">
                        <a:latin typeface="Cambria Math" panose="02040503050406030204" pitchFamily="18" charset="0"/>
                        <a:cs typeface="Times New Roman" panose="02020603050405020304" pitchFamily="18" charset="0"/>
                      </a:rPr>
                      <m:t>𝑒</m:t>
                    </m:r>
                    <m:r>
                      <a:rPr lang="en-US" altLang="zh-CN" sz="1600" i="1" dirty="0">
                        <a:latin typeface="Cambria Math" panose="02040503050406030204" pitchFamily="18" charset="0"/>
                        <a:cs typeface="Times New Roman" panose="02020603050405020304" pitchFamily="18" charset="0"/>
                      </a:rPr>
                      <m:t>=</m:t>
                    </m:r>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𝑤</m:t>
                        </m:r>
                      </m:e>
                      <m:sub>
                        <m:r>
                          <a:rPr lang="en-US" altLang="zh-CN" sz="1600" i="1" dirty="0">
                            <a:latin typeface="Cambria Math" panose="02040503050406030204" pitchFamily="18" charset="0"/>
                            <a:cs typeface="Times New Roman" panose="02020603050405020304" pitchFamily="18" charset="0"/>
                          </a:rPr>
                          <m:t>1</m:t>
                        </m:r>
                      </m:sub>
                    </m:sSub>
                    <m:r>
                      <a:rPr lang="en-US" altLang="zh-CN" sz="1600" b="1" i="1" dirty="0">
                        <a:latin typeface="Cambria Math" panose="02040503050406030204" pitchFamily="18" charset="0"/>
                        <a:cs typeface="Times New Roman" panose="02020603050405020304" pitchFamily="18" charset="0"/>
                      </a:rPr>
                      <m:t>⨁</m:t>
                    </m:r>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𝑤</m:t>
                        </m:r>
                      </m:e>
                      <m:sub>
                        <m:r>
                          <a:rPr lang="en-US" altLang="zh-CN" sz="1600" i="1" dirty="0">
                            <a:latin typeface="Cambria Math" panose="02040503050406030204" pitchFamily="18" charset="0"/>
                            <a:cs typeface="Times New Roman" panose="02020603050405020304" pitchFamily="18" charset="0"/>
                          </a:rPr>
                          <m:t>2</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为误差（即代表</a:t>
                </a:r>
                <a14:m>
                  <m:oMath xmlns:m="http://schemas.openxmlformats.org/officeDocument/2006/math">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𝑤</m:t>
                        </m:r>
                      </m:e>
                      <m:sub>
                        <m:r>
                          <a:rPr lang="en-US" altLang="zh-CN" sz="1600" i="1" dirty="0">
                            <a:latin typeface="Cambria Math" panose="02040503050406030204" pitchFamily="18" charset="0"/>
                            <a:cs typeface="Times New Roman" panose="02020603050405020304" pitchFamily="18" charset="0"/>
                          </a:rPr>
                          <m:t>1</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𝑤</m:t>
                        </m:r>
                      </m:e>
                      <m:sub>
                        <m:r>
                          <a:rPr lang="en-US" altLang="zh-CN" sz="1600" i="1" dirty="0">
                            <a:latin typeface="Cambria Math" panose="02040503050406030204" pitchFamily="18" charset="0"/>
                            <a:cs typeface="Times New Roman" panose="02020603050405020304" pitchFamily="18" charset="0"/>
                          </a:rPr>
                          <m:t>2</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中不一样的</a:t>
                </a:r>
                <a:r>
                  <a:rPr lang="en-US" altLang="zh-CN" sz="1600" dirty="0">
                    <a:latin typeface="宋体" panose="02010600030101010101" pitchFamily="2" charset="-122"/>
                    <a:ea typeface="宋体" panose="02010600030101010101" pitchFamily="2" charset="-122"/>
                    <a:cs typeface="Times New Roman" panose="02020603050405020304" pitchFamily="18" charset="0"/>
                  </a:rPr>
                  <a:t>bit</a:t>
                </a:r>
                <a:r>
                  <a:rPr lang="zh-CN" altLang="en-US" sz="1600" dirty="0">
                    <a:latin typeface="宋体" panose="02010600030101010101" pitchFamily="2" charset="-122"/>
                    <a:ea typeface="宋体" panose="02010600030101010101" pitchFamily="2" charset="-122"/>
                    <a:cs typeface="Times New Roman" panose="02020603050405020304" pitchFamily="18" charset="0"/>
                  </a:rPr>
                  <a:t>的位置），因此</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algn="l">
                  <a:lnSpc>
                    <a:spcPct val="160000"/>
                  </a:lnSpc>
                  <a:spcBef>
                    <a:spcPts val="0"/>
                  </a:spcBef>
                </a:pPr>
                <a14:m>
                  <m:oMath xmlns:m="http://schemas.openxmlformats.org/officeDocument/2006/math">
                    <m:r>
                      <a:rPr lang="en-US" altLang="zh-CN" sz="1600" b="0" i="1">
                        <a:latin typeface="Cambria Math" panose="02040503050406030204" pitchFamily="18" charset="0"/>
                        <a:cs typeface="Times New Roman" panose="02020603050405020304" pitchFamily="18" charset="0"/>
                      </a:rPr>
                      <m:t>𝐷</m:t>
                    </m:r>
                    <m:d>
                      <m:dPr>
                        <m:ctrlPr>
                          <a:rPr lang="en-US" altLang="zh-CN" sz="1600" i="1">
                            <a:latin typeface="Cambria Math" panose="02040503050406030204" pitchFamily="18" charset="0"/>
                            <a:cs typeface="Times New Roman" panose="02020603050405020304" pitchFamily="18" charset="0"/>
                          </a:rPr>
                        </m:ctrlPr>
                      </m:dPr>
                      <m:e>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𝑤</m:t>
                            </m:r>
                          </m:e>
                          <m:sub>
                            <m:r>
                              <a:rPr lang="en-US" altLang="zh-CN" sz="1600" i="1" dirty="0">
                                <a:latin typeface="Cambria Math" panose="02040503050406030204" pitchFamily="18" charset="0"/>
                                <a:cs typeface="Times New Roman" panose="02020603050405020304" pitchFamily="18" charset="0"/>
                              </a:rPr>
                              <m:t>2</m:t>
                            </m:r>
                          </m:sub>
                        </m:sSub>
                        <m:r>
                          <a:rPr lang="en-US" altLang="zh-CN" sz="1600" b="0" i="1">
                            <a:latin typeface="Cambria Math" panose="02040503050406030204" pitchFamily="18" charset="0"/>
                            <a:cs typeface="Times New Roman" panose="02020603050405020304" pitchFamily="18" charset="0"/>
                          </a:rPr>
                          <m:t>⨁</m:t>
                        </m:r>
                        <m:sSub>
                          <m:sSubPr>
                            <m:ctrlPr>
                              <a:rPr lang="en-US" altLang="zh-CN" sz="1600" i="1">
                                <a:latin typeface="Cambria Math" panose="02040503050406030204" pitchFamily="18" charset="0"/>
                                <a:cs typeface="Times New Roman" panose="02020603050405020304" pitchFamily="18" charset="0"/>
                              </a:rPr>
                            </m:ctrlPr>
                          </m:sSubPr>
                          <m:e>
                            <m:r>
                              <a:rPr lang="en-US" altLang="zh-CN" sz="1600" b="0" i="1">
                                <a:latin typeface="Cambria Math" panose="02040503050406030204" pitchFamily="18" charset="0"/>
                                <a:cs typeface="Times New Roman" panose="02020603050405020304" pitchFamily="18" charset="0"/>
                              </a:rPr>
                              <m:t>𝑃</m:t>
                            </m:r>
                          </m:e>
                          <m:sub>
                            <m:r>
                              <a:rPr lang="en-US" altLang="zh-CN" sz="1600" b="0" i="1">
                                <a:latin typeface="Cambria Math" panose="02040503050406030204" pitchFamily="18" charset="0"/>
                                <a:cs typeface="Times New Roman" panose="02020603050405020304" pitchFamily="18" charset="0"/>
                              </a:rPr>
                              <m:t>1</m:t>
                            </m:r>
                          </m:sub>
                        </m:sSub>
                      </m:e>
                    </m:d>
                    <m:r>
                      <a:rPr lang="en-US" altLang="zh-CN" sz="1600" b="0" i="1" smtClean="0">
                        <a:latin typeface="Cambria Math" panose="02040503050406030204" pitchFamily="18" charset="0"/>
                        <a:cs typeface="Times New Roman" panose="02020603050405020304" pitchFamily="18" charset="0"/>
                      </a:rPr>
                      <m:t>=</m:t>
                    </m:r>
                    <m:r>
                      <a:rPr lang="en-US" altLang="zh-CN" sz="1600" b="0" i="1">
                        <a:latin typeface="Cambria Math" panose="02040503050406030204" pitchFamily="18" charset="0"/>
                        <a:cs typeface="Times New Roman" panose="02020603050405020304" pitchFamily="18" charset="0"/>
                      </a:rPr>
                      <m:t>𝐷</m:t>
                    </m:r>
                    <m:d>
                      <m:dPr>
                        <m:ctrlPr>
                          <a:rPr lang="en-US" altLang="zh-CN" sz="1600" i="1">
                            <a:latin typeface="Cambria Math" panose="02040503050406030204" pitchFamily="18" charset="0"/>
                            <a:cs typeface="Times New Roman" panose="02020603050405020304" pitchFamily="18" charset="0"/>
                          </a:rPr>
                        </m:ctrlPr>
                      </m:dPr>
                      <m:e>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𝑤</m:t>
                            </m:r>
                          </m:e>
                          <m:sub>
                            <m:r>
                              <a:rPr lang="en-US" altLang="zh-CN" sz="1600" i="1" dirty="0">
                                <a:latin typeface="Cambria Math" panose="02040503050406030204" pitchFamily="18" charset="0"/>
                                <a:cs typeface="Times New Roman" panose="02020603050405020304" pitchFamily="18" charset="0"/>
                              </a:rPr>
                              <m:t>1</m:t>
                            </m:r>
                          </m:sub>
                        </m:sSub>
                        <m:r>
                          <a:rPr lang="en-US" altLang="zh-CN" sz="1600" b="0" i="1">
                            <a:latin typeface="Cambria Math" panose="02040503050406030204" pitchFamily="18" charset="0"/>
                            <a:cs typeface="Times New Roman" panose="02020603050405020304" pitchFamily="18" charset="0"/>
                          </a:rPr>
                          <m:t>⨁</m:t>
                        </m:r>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𝑤</m:t>
                            </m:r>
                          </m:e>
                          <m:sub>
                            <m:r>
                              <a:rPr lang="en-US" altLang="zh-CN" sz="1600" i="1" dirty="0">
                                <a:latin typeface="Cambria Math" panose="02040503050406030204" pitchFamily="18" charset="0"/>
                                <a:cs typeface="Times New Roman" panose="02020603050405020304" pitchFamily="18" charset="0"/>
                              </a:rPr>
                              <m:t>2</m:t>
                            </m:r>
                          </m:sub>
                        </m:sSub>
                        <m:r>
                          <a:rPr lang="en-US" altLang="zh-CN" sz="1600" b="0" i="1">
                            <a:latin typeface="Cambria Math" panose="02040503050406030204" pitchFamily="18" charset="0"/>
                            <a:cs typeface="Times New Roman" panose="02020603050405020304" pitchFamily="18" charset="0"/>
                          </a:rPr>
                          <m:t>⨁</m:t>
                        </m:r>
                        <m:r>
                          <a:rPr lang="en-US" altLang="zh-CN" sz="1600" b="0" i="1">
                            <a:latin typeface="Cambria Math" panose="02040503050406030204" pitchFamily="18" charset="0"/>
                            <a:cs typeface="Times New Roman" panose="02020603050405020304" pitchFamily="18" charset="0"/>
                          </a:rPr>
                          <m:t>𝐶</m:t>
                        </m:r>
                        <m:d>
                          <m:dPr>
                            <m:ctrlPr>
                              <a:rPr lang="en-US" altLang="zh-CN" sz="1600" i="1">
                                <a:latin typeface="Cambria Math" panose="02040503050406030204" pitchFamily="18" charset="0"/>
                                <a:cs typeface="Times New Roman" panose="02020603050405020304" pitchFamily="18" charset="0"/>
                              </a:rPr>
                            </m:ctrlPr>
                          </m:dPr>
                          <m:e>
                            <m:r>
                              <a:rPr lang="en-US" altLang="zh-CN" sz="1600" b="0" i="1">
                                <a:latin typeface="Cambria Math" panose="02040503050406030204" pitchFamily="18" charset="0"/>
                                <a:cs typeface="Times New Roman" panose="02020603050405020304" pitchFamily="18" charset="0"/>
                              </a:rPr>
                              <m:t>𝑥</m:t>
                            </m:r>
                          </m:e>
                        </m:d>
                      </m:e>
                    </m:d>
                    <m:r>
                      <a:rPr lang="en-US" altLang="zh-CN" sz="1600" b="0" i="1" smtClean="0">
                        <a:latin typeface="Cambria Math" panose="02040503050406030204" pitchFamily="18" charset="0"/>
                        <a:cs typeface="Times New Roman" panose="02020603050405020304" pitchFamily="18" charset="0"/>
                      </a:rPr>
                      <m:t>=</m:t>
                    </m:r>
                    <m:r>
                      <a:rPr lang="en-US" altLang="zh-CN" sz="1600" b="0" i="1">
                        <a:latin typeface="Cambria Math" panose="02040503050406030204" pitchFamily="18" charset="0"/>
                        <a:cs typeface="Times New Roman" panose="02020603050405020304" pitchFamily="18" charset="0"/>
                      </a:rPr>
                      <m:t>𝐷</m:t>
                    </m:r>
                    <m:d>
                      <m:dPr>
                        <m:ctrlPr>
                          <a:rPr lang="en-US" altLang="zh-CN" sz="1600" i="1">
                            <a:latin typeface="Cambria Math" panose="02040503050406030204" pitchFamily="18" charset="0"/>
                            <a:cs typeface="Times New Roman" panose="02020603050405020304" pitchFamily="18" charset="0"/>
                          </a:rPr>
                        </m:ctrlPr>
                      </m:dPr>
                      <m:e>
                        <m:r>
                          <a:rPr lang="en-US" altLang="zh-CN" sz="1600" b="0" i="1">
                            <a:latin typeface="Cambria Math" panose="02040503050406030204" pitchFamily="18" charset="0"/>
                            <a:cs typeface="Times New Roman" panose="02020603050405020304" pitchFamily="18" charset="0"/>
                          </a:rPr>
                          <m:t>𝐶</m:t>
                        </m:r>
                        <m:d>
                          <m:dPr>
                            <m:ctrlPr>
                              <a:rPr lang="en-US" altLang="zh-CN" sz="1600" i="1">
                                <a:latin typeface="Cambria Math" panose="02040503050406030204" pitchFamily="18" charset="0"/>
                                <a:cs typeface="Times New Roman" panose="02020603050405020304" pitchFamily="18" charset="0"/>
                              </a:rPr>
                            </m:ctrlPr>
                          </m:dPr>
                          <m:e>
                            <m:r>
                              <a:rPr lang="en-US" altLang="zh-CN" sz="1600" b="0" i="1">
                                <a:latin typeface="Cambria Math" panose="02040503050406030204" pitchFamily="18" charset="0"/>
                                <a:cs typeface="Times New Roman" panose="02020603050405020304" pitchFamily="18" charset="0"/>
                              </a:rPr>
                              <m:t>𝑥</m:t>
                            </m:r>
                          </m:e>
                        </m:d>
                        <m:r>
                          <a:rPr lang="en-US" altLang="zh-CN" sz="1600" b="0" i="1">
                            <a:latin typeface="Cambria Math" panose="02040503050406030204" pitchFamily="18" charset="0"/>
                            <a:cs typeface="Times New Roman" panose="02020603050405020304" pitchFamily="18" charset="0"/>
                          </a:rPr>
                          <m:t>⨁</m:t>
                        </m:r>
                        <m:r>
                          <a:rPr lang="en-US" altLang="zh-CN" sz="1600" b="0" i="1">
                            <a:latin typeface="Cambria Math" panose="02040503050406030204" pitchFamily="18" charset="0"/>
                            <a:cs typeface="Times New Roman" panose="02020603050405020304" pitchFamily="18" charset="0"/>
                          </a:rPr>
                          <m:t>𝑒</m:t>
                        </m:r>
                      </m:e>
                    </m:d>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𝑥</m:t>
                    </m:r>
                  </m:oMath>
                </a14:m>
                <a:endParaRPr lang="en-US" altLang="zh-CN" sz="1600" i="1"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1600" dirty="0">
                  <a:latin typeface="宋体" panose="02010600030101010101" pitchFamily="2" charset="-122"/>
                  <a:ea typeface="宋体" panose="02010600030101010101" pitchFamily="2" charset="-122"/>
                </a:endParaRPr>
              </a:p>
            </p:txBody>
          </p:sp>
        </mc:Choice>
        <mc:Fallback>
          <p:sp>
            <p:nvSpPr>
              <p:cNvPr id="3" name="内容占位符 2">
                <a:extLst>
                  <a:ext uri="{FF2B5EF4-FFF2-40B4-BE49-F238E27FC236}">
                    <a16:creationId xmlns:a16="http://schemas.microsoft.com/office/drawing/2014/main" id="{16F3F120-7BEC-550F-53DB-18A11D59081B}"/>
                  </a:ext>
                </a:extLst>
              </p:cNvPr>
              <p:cNvSpPr>
                <a:spLocks noGrp="1" noRot="1" noChangeAspect="1" noMove="1" noResize="1" noEditPoints="1" noAdjustHandles="1" noChangeArrowheads="1" noChangeShapeType="1" noTextEdit="1"/>
              </p:cNvSpPr>
              <p:nvPr>
                <p:ph idx="1"/>
              </p:nvPr>
            </p:nvSpPr>
            <p:spPr>
              <a:xfrm>
                <a:off x="448340" y="521364"/>
                <a:ext cx="10515600" cy="5921965"/>
              </a:xfrm>
              <a:blipFill>
                <a:blip r:embed="rId2"/>
                <a:stretch>
                  <a:fillRect l="-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944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标题 1">
            <a:extLst>
              <a:ext uri="{FF2B5EF4-FFF2-40B4-BE49-F238E27FC236}">
                <a16:creationId xmlns:a16="http://schemas.microsoft.com/office/drawing/2014/main" id="{4D9549E5-CD78-2A0E-6A6A-1A2CFC262E6F}"/>
              </a:ext>
            </a:extLst>
          </p:cNvPr>
          <p:cNvSpPr>
            <a:spLocks noGrp="1"/>
          </p:cNvSpPr>
          <p:nvPr>
            <p:ph type="title"/>
          </p:nvPr>
        </p:nvSpPr>
        <p:spPr>
          <a:xfrm>
            <a:off x="465218" y="645750"/>
            <a:ext cx="3939688" cy="5583126"/>
          </a:xfrm>
        </p:spPr>
        <p:txBody>
          <a:bodyPr>
            <a:normAutofit/>
          </a:bodyPr>
          <a:lstStyle/>
          <a:p>
            <a:r>
              <a:rPr lang="zh-CN" altLang="en-US" sz="3200" b="0" i="0" dirty="0">
                <a:effectLst/>
                <a:latin typeface="宋体" panose="02010600030101010101" pitchFamily="2" charset="-122"/>
                <a:ea typeface="宋体" panose="02010600030101010101" pitchFamily="2" charset="-122"/>
              </a:rPr>
              <a:t>设备授权：</a:t>
            </a:r>
            <a:br>
              <a:rPr lang="en-US" altLang="zh-CN" sz="3200" b="0" i="0" dirty="0">
                <a:effectLst/>
                <a:latin typeface="宋体" panose="02010600030101010101" pitchFamily="2" charset="-122"/>
                <a:ea typeface="宋体" panose="02010600030101010101" pitchFamily="2" charset="-122"/>
              </a:rPr>
            </a:br>
            <a:r>
              <a:rPr lang="en-US" altLang="zh-CN" sz="3200" b="0" i="0" dirty="0">
                <a:effectLst/>
                <a:latin typeface="宋体" panose="02010600030101010101" pitchFamily="2" charset="-122"/>
                <a:ea typeface="宋体" panose="02010600030101010101" pitchFamily="2" charset="-122"/>
              </a:rPr>
              <a:t>	</a:t>
            </a:r>
            <a:r>
              <a:rPr lang="zh-CN" altLang="en-US" sz="3200" b="0" i="0" dirty="0">
                <a:effectLst/>
                <a:latin typeface="宋体" panose="02010600030101010101" pitchFamily="2" charset="-122"/>
                <a:ea typeface="宋体" panose="02010600030101010101" pitchFamily="2" charset="-122"/>
              </a:rPr>
              <a:t>设备授权决定了哪些设备能够访问特定的资源和能够执行特定的操作。</a:t>
            </a:r>
            <a:endParaRPr lang="zh-CN" altLang="en-US" sz="3200" dirty="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内容占位符 2">
            <a:extLst>
              <a:ext uri="{FF2B5EF4-FFF2-40B4-BE49-F238E27FC236}">
                <a16:creationId xmlns:a16="http://schemas.microsoft.com/office/drawing/2014/main" id="{15113640-6362-870B-4D27-3CF86622FEF0}"/>
              </a:ext>
            </a:extLst>
          </p:cNvPr>
          <p:cNvGraphicFramePr>
            <a:graphicFrameLocks noGrp="1"/>
          </p:cNvGraphicFramePr>
          <p:nvPr>
            <p:ph idx="1"/>
            <p:extLst>
              <p:ext uri="{D42A27DB-BD31-4B8C-83A1-F6EECF244321}">
                <p14:modId xmlns:p14="http://schemas.microsoft.com/office/powerpoint/2010/main" val="400966458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868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523</Words>
  <Application>Microsoft Office PowerPoint</Application>
  <PresentationFormat>宽屏</PresentationFormat>
  <Paragraphs>46</Paragraphs>
  <Slides>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-apple-system</vt:lpstr>
      <vt:lpstr>等线</vt:lpstr>
      <vt:lpstr>等线 Light</vt:lpstr>
      <vt:lpstr>宋体</vt:lpstr>
      <vt:lpstr>Arial</vt:lpstr>
      <vt:lpstr>Calibri</vt:lpstr>
      <vt:lpstr>Cambria Math</vt:lpstr>
      <vt:lpstr>Office 主题​​</vt:lpstr>
      <vt:lpstr>物联网安全</vt:lpstr>
      <vt:lpstr>身份认证和设备授权</vt:lpstr>
      <vt:lpstr>身份认证和设备授权</vt:lpstr>
      <vt:lpstr>设备身份认证</vt:lpstr>
      <vt:lpstr>PowerPoint 演示文稿</vt:lpstr>
      <vt:lpstr>PowerPoint 演示文稿</vt:lpstr>
      <vt:lpstr>设备授权：  设备授权决定了哪些设备能够访问特定的资源和能够执行特定的操作。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物联网安全</dc:title>
  <dc:creator>笑唯 崔</dc:creator>
  <cp:lastModifiedBy>笑唯 崔</cp:lastModifiedBy>
  <cp:revision>3</cp:revision>
  <dcterms:created xsi:type="dcterms:W3CDTF">2023-06-11T16:14:47Z</dcterms:created>
  <dcterms:modified xsi:type="dcterms:W3CDTF">2023-06-12T05:09:23Z</dcterms:modified>
</cp:coreProperties>
</file>