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1"/>
  </p:notesMasterIdLst>
  <p:sldIdLst>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6" r:id="rId17"/>
    <p:sldId id="327" r:id="rId18"/>
    <p:sldId id="328" r:id="rId19"/>
    <p:sldId id="329" r:id="rId2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17A"/>
    <a:srgbClr val="697A74"/>
    <a:srgbClr val="FDCB82"/>
    <a:srgbClr val="4F434F"/>
    <a:srgbClr val="FA9A6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96" y="-23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ea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ea typeface="微软雅黑" panose="020B0503020204020204" pitchFamily="34" charset="-122"/>
              </a:defRPr>
            </a:lvl1pPr>
          </a:lstStyle>
          <a:p>
            <a:pPr>
              <a:defRPr/>
            </a:pPr>
            <a:fld id="{52AB1967-165F-4E11-B6A6-0AEC2DC13BE7}" type="datetimeFigureOut">
              <a:rPr lang="zh-CN" altLang="en-US"/>
              <a:pPr>
                <a:defRPr/>
              </a:pPr>
              <a:t>2021/10/21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0" hangingPunct="0">
              <a:defRPr sz="1200">
                <a:ea typeface="微软雅黑" panose="020B0503020204020204" pitchFamily="34" charset="-122"/>
              </a:defRPr>
            </a:lvl1pPr>
          </a:lstStyle>
          <a:p>
            <a:pPr>
              <a:defRPr/>
            </a:pPr>
            <a:fld id="{86C35E8F-7E2B-47AE-AB57-84B6B0CE448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B07ABF-BB44-4E47-BDE2-069BF3C14072}" type="slidenum">
              <a:rPr lang="en-AU" altLang="zh-CN" smtClean="0">
                <a:solidFill>
                  <a:srgbClr val="000000"/>
                </a:solidFill>
              </a:rPr>
              <a:pPr/>
              <a:t>1</a:t>
            </a:fld>
            <a:endParaRPr lang="en-AU" altLang="zh-CN"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6BBBBE6-4546-4B18-A3F3-D89ADC352A6E}" type="slidenum">
              <a:rPr lang="en-AU" altLang="zh-CN" smtClean="0">
                <a:solidFill>
                  <a:srgbClr val="000000"/>
                </a:solidFill>
              </a:rPr>
              <a:pPr/>
              <a:t>17</a:t>
            </a:fld>
            <a:endParaRPr lang="en-AU" altLang="zh-CN" smtClean="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42EB09-1259-49BA-83F9-EE945094BD77}" type="slidenum">
              <a:rPr lang="en-AU" altLang="zh-CN" smtClean="0">
                <a:solidFill>
                  <a:srgbClr val="000000"/>
                </a:solidFill>
              </a:rPr>
              <a:pPr/>
              <a:t>18</a:t>
            </a:fld>
            <a:endParaRPr lang="en-AU" altLang="zh-CN"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D9095A-D5FB-4D35-A600-4550B24F8DBA}" type="slidenum">
              <a:rPr lang="en-AU" altLang="zh-CN" smtClean="0">
                <a:solidFill>
                  <a:srgbClr val="000000"/>
                </a:solidFill>
              </a:rPr>
              <a:pPr/>
              <a:t>3</a:t>
            </a:fld>
            <a:endParaRPr lang="en-AU" altLang="zh-CN"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C3CBC7-9A32-4DF4-9E94-533EF6B050FA}" type="slidenum">
              <a:rPr lang="zh-CN" altLang="en-US" smtClean="0"/>
              <a:pPr/>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CEB214-96FB-4BEE-9F04-B1699DB94619}" type="slidenum">
              <a:rPr lang="en-AU" altLang="zh-CN" smtClean="0">
                <a:solidFill>
                  <a:srgbClr val="000000"/>
                </a:solidFill>
              </a:rPr>
              <a:pPr/>
              <a:t>8</a:t>
            </a:fld>
            <a:endParaRPr lang="en-AU" altLang="zh-CN"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45C79C-5D4D-4D77-BA8F-1AC0D0A361E0}" type="slidenum">
              <a:rPr lang="en-AU" altLang="zh-CN" smtClean="0">
                <a:solidFill>
                  <a:srgbClr val="000000"/>
                </a:solidFill>
              </a:rPr>
              <a:pPr/>
              <a:t>12</a:t>
            </a:fld>
            <a:endParaRPr lang="en-AU" altLang="zh-CN"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406C32-18E4-4411-A2A0-E3D3F612771F}" type="slidenum">
              <a:rPr lang="en-AU" altLang="zh-CN" smtClean="0">
                <a:solidFill>
                  <a:srgbClr val="000000"/>
                </a:solidFill>
              </a:rPr>
              <a:pPr/>
              <a:t>13</a:t>
            </a:fld>
            <a:endParaRPr lang="en-AU" altLang="zh-CN"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9F3B877-CA76-42A5-B5F1-F1784CE18940}" type="slidenum">
              <a:rPr lang="en-AU" altLang="zh-CN" smtClean="0">
                <a:solidFill>
                  <a:srgbClr val="000000"/>
                </a:solidFill>
              </a:rPr>
              <a:pPr/>
              <a:t>14</a:t>
            </a:fld>
            <a:endParaRPr lang="en-AU" altLang="zh-CN"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3386B7-EC38-44D2-A270-E9803C1318EF}" type="slidenum">
              <a:rPr lang="en-AU" altLang="zh-CN" smtClean="0">
                <a:solidFill>
                  <a:srgbClr val="000000"/>
                </a:solidFill>
              </a:rPr>
              <a:pPr/>
              <a:t>15</a:t>
            </a:fld>
            <a:endParaRPr lang="en-AU" altLang="zh-CN"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xfrm>
            <a:off x="382588" y="685800"/>
            <a:ext cx="6094412" cy="3429000"/>
          </a:xfrm>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defTabSz="904875" eaLnBrk="1" hangingPunct="1">
              <a:spcBef>
                <a:spcPct val="0"/>
              </a:spcBef>
            </a:pPr>
            <a:endParaRPr lang="en-AU" altLang="zh-CN"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004FCF-9DA8-4838-8669-68E09D0C8BF3}" type="slidenum">
              <a:rPr lang="en-AU" altLang="zh-CN" smtClean="0">
                <a:solidFill>
                  <a:srgbClr val="000000"/>
                </a:solidFill>
              </a:rPr>
              <a:pPr/>
              <a:t>16</a:t>
            </a:fld>
            <a:endParaRPr lang="en-AU" altLang="zh-CN"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433DA34-1517-466A-AC86-DF6CE2A7C8E6}" type="datetimeFigureOut">
              <a:rPr lang="zh-CN" altLang="en-US"/>
              <a:pPr>
                <a:defRPr/>
              </a:pPr>
              <a:t>2021/10/21 Thursday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6439A5-721A-4741-9BBA-50F94E37FA1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55EB1EC-6D10-4CD8-8960-70AB5F3D1024}" type="datetimeFigureOut">
              <a:rPr lang="zh-CN" altLang="en-US"/>
              <a:pPr>
                <a:defRPr/>
              </a:pPr>
              <a:t>2021/10/21 Thursday</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A0E587-0D9C-4D85-BFBF-DD37B74E4EC7}"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8A34CD0-87E6-47B2-9D77-1691F3C3FE58}" type="datetimeFigureOut">
              <a:rPr lang="zh-CN" altLang="en-US"/>
              <a:pPr>
                <a:defRPr/>
              </a:pPr>
              <a:t>2021/10/21 Thursday</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273005-F1DB-4E65-A912-767D5FCF302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9D7EA3A-8AC6-4558-84CD-1350AADAEA07}" type="datetimeFigureOut">
              <a:rPr lang="zh-CN" altLang="en-US"/>
              <a:pPr>
                <a:defRPr/>
              </a:pPr>
              <a:t>2021/10/21 Thursday</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D2FB855-3122-4E6E-89D1-0C48A00953AF}"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08B8173-E321-4969-93B9-0C94A760ABF3}" type="datetimeFigureOut">
              <a:rPr lang="zh-CN" altLang="en-US"/>
              <a:pPr>
                <a:defRPr/>
              </a:pPr>
              <a:t>2021/10/21 Thursday</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3AE5C3-72E1-4BF9-A4E2-644E4DBBDE47}"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FED0DF2-30C2-40B1-92EA-ECB469CF5DEE}" type="datetimeFigureOut">
              <a:rPr lang="zh-CN" altLang="en-US"/>
              <a:pPr>
                <a:defRPr/>
              </a:pPr>
              <a:t>2021/10/21 Thursday</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50BC1D-4AFC-4A35-A106-0772FD2B1EB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5E654AA-048A-40C2-B097-1E08E5F625CB}" type="datetimeFigureOut">
              <a:rPr lang="zh-CN" altLang="en-US"/>
              <a:pPr>
                <a:defRPr/>
              </a:pPr>
              <a:t>2021/10/21 Thursday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44A3C32-744A-4AA5-B1B4-E27DBBCF5E6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2" descr="Lock Shape" hidden="1"/>
          <p:cNvPicPr>
            <a:picLocks noChangeAspect="1" noChangeArrowheads="1"/>
          </p:cNvPicPr>
          <p:nvPr userDrawn="1"/>
        </p:nvPicPr>
        <p:blipFill>
          <a:blip r:embed="rId2"/>
          <a:srcRect/>
          <a:stretch>
            <a:fillRect/>
          </a:stretch>
        </p:blipFill>
        <p:spPr bwMode="auto">
          <a:xfrm>
            <a:off x="10210800" y="701675"/>
            <a:ext cx="1347788" cy="517525"/>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F701A0C8-A82F-4A45-BD6D-43E72CF891F8}" type="datetimeFigureOut">
              <a:rPr lang="zh-CN" altLang="en-US"/>
              <a:pPr>
                <a:defRPr/>
              </a:pPr>
              <a:t>2021/10/21 Thursday</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CDBBCB-60B6-497C-8E24-40D0212A62A6}"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AEAD8D8-79B9-42D4-A3B5-E54917E345FC}" type="datetimeFigureOut">
              <a:rPr lang="zh-CN" altLang="en-US"/>
              <a:pPr>
                <a:defRPr/>
              </a:pPr>
              <a:t>2021/10/21 Thursday</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C436BC-433A-4724-B02A-CF667049066B}"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98705D9-F683-4168-BA1E-2B88E6978792}" type="datetimeFigureOut">
              <a:rPr lang="zh-CN" altLang="en-US"/>
              <a:pPr>
                <a:defRPr/>
              </a:pPr>
              <a:t>2021/10/21 Thursday</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A60A8D-347D-418B-A38C-C0E0CCBADCB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F15C6D7-ABDF-43A6-8901-9940E290EAA3}" type="datetimeFigureOut">
              <a:rPr lang="zh-CN" altLang="en-US"/>
              <a:pPr>
                <a:defRPr/>
              </a:pPr>
              <a:t>2021/10/21 Thursday</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EB104F-CD8B-4D21-A9F2-9FA9C1EE18F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BE391CC8-67E9-4F93-816A-47A561F347EB}" type="datetimeFigureOut">
              <a:rPr lang="zh-CN" altLang="en-US"/>
              <a:pPr>
                <a:defRPr/>
              </a:pPr>
              <a:t>2021/10/21 Thursday</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666F462-2F11-4D8B-93BC-E213960B04D5}"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0383C307-F070-4D85-8F3E-ECB9D2715C78}" type="datetimeFigureOut">
              <a:rPr lang="zh-CN" altLang="en-US"/>
              <a:pPr>
                <a:defRPr/>
              </a:pPr>
              <a:t>2021/10/21 Thursday</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D1F115E-DA0E-48D1-A51E-84E9A2F126A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CB8E33A-9D59-45F3-88FD-ABD1F246183D}" type="datetimeFigureOut">
              <a:rPr lang="zh-CN" altLang="en-US"/>
              <a:pPr>
                <a:defRPr/>
              </a:pPr>
              <a:t>2021/10/21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微软雅黑" panose="020B0503020204020204" pitchFamily="34" charset="-122"/>
              </a:defRPr>
            </a:lvl1pPr>
          </a:lstStyle>
          <a:p>
            <a:pPr>
              <a:defRPr/>
            </a:pPr>
            <a:fld id="{F3947A98-CEC2-4153-B70C-C6D54609C68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72"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609600" y="1600200"/>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ea typeface="微软雅黑" pitchFamily="34" charset="-122"/>
              </a:defRPr>
            </a:lvl1pPr>
          </a:lstStyle>
          <a:p>
            <a:pPr>
              <a:defRPr/>
            </a:pPr>
            <a:fld id="{22706186-7090-486B-BD18-5A86191E56BE}" type="datetimeFigureOut">
              <a:rPr lang="zh-CN" altLang="en-US"/>
              <a:pPr>
                <a:defRPr/>
              </a:pPr>
              <a:t>2021/10/21 Thursday</a:t>
            </a:fld>
            <a:endParaRPr lang="en-US" altLang="zh-CN"/>
          </a:p>
        </p:txBody>
      </p:sp>
      <p:sp>
        <p:nvSpPr>
          <p:cNvPr id="5018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ea typeface="微软雅黑" pitchFamily="34" charset="-122"/>
              </a:defRPr>
            </a:lvl1pPr>
          </a:lstStyle>
          <a:p>
            <a:pPr>
              <a:defRPr/>
            </a:pPr>
            <a:endParaRPr lang="en-US" altLang="zh-CN"/>
          </a:p>
        </p:txBody>
      </p:sp>
      <p:sp>
        <p:nvSpPr>
          <p:cNvPr id="5018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ea typeface="微软雅黑" pitchFamily="34" charset="-122"/>
              </a:defRPr>
            </a:lvl1pPr>
          </a:lstStyle>
          <a:p>
            <a:pPr>
              <a:defRPr/>
            </a:pPr>
            <a:fld id="{673EE035-17A8-48B1-9662-9DCBB38E9F2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313" y="2349500"/>
            <a:ext cx="10080625" cy="2879725"/>
          </a:xfrm>
          <a:prstGeom prst="rect">
            <a:avLst/>
          </a:prstGeom>
          <a:solidFill>
            <a:schemeClr val="accent2"/>
          </a:solidFill>
        </p:spPr>
        <p:txBody>
          <a:bodyPr wrap="none" lIns="180000" tIns="108000" rIns="180000" bIns="72000" anchor="ct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nSpc>
                <a:spcPts val="4800"/>
              </a:lnSpc>
              <a:defRPr/>
            </a:pPr>
            <a:r>
              <a:rPr lang="zh-CN" altLang="en-US" sz="3000" b="1" cap="none" spc="-150" dirty="0">
                <a:solidFill>
                  <a:srgbClr val="FFFFFF"/>
                </a:solidFill>
                <a:latin typeface="黑体" panose="02010609060101010101" pitchFamily="49" charset="-122"/>
                <a:ea typeface="黑体" panose="02010609060101010101" pitchFamily="49" charset="-122"/>
              </a:rPr>
              <a:t>犯罪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刑事处罚：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刑  法</a:t>
            </a:r>
            <a:r>
              <a:rPr lang="en-US" altLang="zh-CN" sz="3000" b="1" cap="none" spc="-150" dirty="0">
                <a:solidFill>
                  <a:srgbClr val="FFFFFF"/>
                </a:solidFill>
                <a:latin typeface="黑体" panose="02010609060101010101" pitchFamily="49" charset="-122"/>
                <a:ea typeface="黑体" panose="02010609060101010101" pitchFamily="49" charset="-122"/>
              </a:rPr>
              <a:t>》</a:t>
            </a:r>
          </a:p>
          <a:p>
            <a:pPr>
              <a:lnSpc>
                <a:spcPts val="4800"/>
              </a:lnSpc>
              <a:defRPr/>
            </a:pPr>
            <a:r>
              <a:rPr lang="zh-CN" altLang="en-US" sz="3000" b="1" cap="none" spc="-150" dirty="0">
                <a:solidFill>
                  <a:srgbClr val="FFFFFF"/>
                </a:solidFill>
                <a:latin typeface="黑体" panose="02010609060101010101" pitchFamily="49" charset="-122"/>
                <a:ea typeface="黑体" panose="02010609060101010101" pitchFamily="49" charset="-122"/>
              </a:rPr>
              <a:t>违法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治安处罚：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治安管理处罚法</a:t>
            </a:r>
            <a:r>
              <a:rPr lang="en-US" altLang="zh-CN" sz="3000" b="1" cap="none" spc="-150" dirty="0">
                <a:solidFill>
                  <a:srgbClr val="FFFFFF"/>
                </a:solidFill>
                <a:latin typeface="黑体" panose="02010609060101010101" pitchFamily="49" charset="-122"/>
                <a:ea typeface="黑体" panose="02010609060101010101" pitchFamily="49" charset="-122"/>
              </a:rPr>
              <a:t>》</a:t>
            </a:r>
          </a:p>
          <a:p>
            <a:pPr>
              <a:lnSpc>
                <a:spcPts val="4800"/>
              </a:lnSpc>
              <a:defRPr/>
            </a:pPr>
            <a:r>
              <a:rPr lang="zh-CN" altLang="en-US" sz="3000" b="1" cap="none" spc="-150" dirty="0">
                <a:solidFill>
                  <a:srgbClr val="FFFFFF"/>
                </a:solidFill>
                <a:latin typeface="黑体" panose="02010609060101010101" pitchFamily="49" charset="-122"/>
                <a:ea typeface="黑体" panose="02010609060101010101" pitchFamily="49" charset="-122"/>
              </a:rPr>
              <a:t>处分 </a:t>
            </a:r>
            <a:r>
              <a:rPr lang="en-US" altLang="zh-CN" sz="30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从业禁止：</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网 络 安 全 法</a:t>
            </a:r>
            <a:r>
              <a:rPr lang="en-US" altLang="zh-CN" sz="3000" b="1" cap="none" spc="-150" dirty="0">
                <a:solidFill>
                  <a:srgbClr val="FFFFFF"/>
                </a:solidFill>
                <a:latin typeface="黑体" panose="02010609060101010101" pitchFamily="49" charset="-122"/>
                <a:ea typeface="黑体" panose="02010609060101010101" pitchFamily="49" charset="-122"/>
              </a:rPr>
              <a:t>》</a:t>
            </a:r>
          </a:p>
        </p:txBody>
      </p:sp>
      <p:sp>
        <p:nvSpPr>
          <p:cNvPr id="22530"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中国与网络安全的相关法律法规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796925" y="682625"/>
            <a:ext cx="1728788" cy="360363"/>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情节严重</a:t>
            </a:r>
          </a:p>
        </p:txBody>
      </p:sp>
      <p:sp>
        <p:nvSpPr>
          <p:cNvPr id="14" name="圆角矩形 13"/>
          <p:cNvSpPr/>
          <p:nvPr/>
        </p:nvSpPr>
        <p:spPr>
          <a:xfrm>
            <a:off x="431800" y="1989138"/>
            <a:ext cx="4559300" cy="3338512"/>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bg1"/>
                </a:solidFill>
                <a:latin typeface="微软雅黑" panose="020B0503020204020204" pitchFamily="34" charset="-122"/>
              </a:rPr>
              <a:t>10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20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100</a:t>
            </a:r>
            <a:r>
              <a:rPr lang="zh-CN" altLang="en-US" sz="2000" b="1" dirty="0">
                <a:solidFill>
                  <a:schemeClr val="bg1"/>
                </a:solidFill>
                <a:latin typeface="微软雅黑" panose="020B0503020204020204" pitchFamily="34" charset="-122"/>
              </a:rPr>
              <a:t>台／１小时（一万用户）</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5000</a:t>
            </a:r>
            <a:r>
              <a:rPr lang="zh-CN" altLang="en-US" sz="2000" b="1" dirty="0">
                <a:solidFill>
                  <a:schemeClr val="bg1"/>
                </a:solidFill>
                <a:latin typeface="微软雅黑" panose="020B0503020204020204" pitchFamily="34" charset="-122"/>
              </a:rPr>
              <a:t>元</a:t>
            </a:r>
            <a:r>
              <a:rPr lang="en-US" altLang="zh-CN" sz="2000" b="1" dirty="0">
                <a:solidFill>
                  <a:schemeClr val="bg1"/>
                </a:solidFill>
                <a:latin typeface="微软雅黑" panose="020B0503020204020204" pitchFamily="34" charset="-122"/>
              </a:rPr>
              <a:t>/10000</a:t>
            </a:r>
            <a:r>
              <a:rPr lang="zh-CN" altLang="en-US" sz="2000" b="1" dirty="0">
                <a:solidFill>
                  <a:schemeClr val="bg1"/>
                </a:solidFill>
                <a:latin typeface="微软雅黑" panose="020B0503020204020204" pitchFamily="34" charset="-122"/>
              </a:rPr>
              <a:t>元</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rgbClr val="FF0000"/>
                </a:solidFill>
                <a:latin typeface="微软雅黑" panose="020B0503020204020204" pitchFamily="34" charset="-122"/>
              </a:rPr>
              <a:t>5</a:t>
            </a:r>
            <a:r>
              <a:rPr lang="zh-CN" altLang="en-US" sz="2000" b="1" dirty="0">
                <a:solidFill>
                  <a:srgbClr val="FF0000"/>
                </a:solidFill>
                <a:latin typeface="微软雅黑" panose="020B0503020204020204" pitchFamily="34" charset="-122"/>
              </a:rPr>
              <a:t>倍</a:t>
            </a:r>
          </a:p>
        </p:txBody>
      </p:sp>
      <p:sp>
        <p:nvSpPr>
          <p:cNvPr id="5" name="线形标注 3(带边框和强调线) 4"/>
          <p:cNvSpPr/>
          <p:nvPr/>
        </p:nvSpPr>
        <p:spPr>
          <a:xfrm>
            <a:off x="796925" y="682625"/>
            <a:ext cx="4051300" cy="360363"/>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情节严重（刑法</a:t>
            </a:r>
            <a:r>
              <a:rPr lang="en-US" altLang="zh-CN" sz="2000" b="1" dirty="0">
                <a:latin typeface="微软雅黑" panose="020B0503020204020204" pitchFamily="34" charset="-122"/>
              </a:rPr>
              <a:t>-286</a:t>
            </a:r>
            <a:r>
              <a:rPr lang="zh-CN" altLang="en-US" sz="2000" b="1" dirty="0">
                <a:latin typeface="微软雅黑" panose="020B0503020204020204" pitchFamily="34" charset="-122"/>
              </a:rPr>
              <a:t>条）</a:t>
            </a:r>
          </a:p>
        </p:txBody>
      </p:sp>
      <p:sp>
        <p:nvSpPr>
          <p:cNvPr id="8" name="矩形: 圆角 7"/>
          <p:cNvSpPr/>
          <p:nvPr/>
        </p:nvSpPr>
        <p:spPr>
          <a:xfrm>
            <a:off x="5678488" y="644525"/>
            <a:ext cx="5557837" cy="554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t>第二百八十六条 破坏计算机信息系统罪</a:t>
            </a:r>
          </a:p>
        </p:txBody>
      </p:sp>
      <p:sp>
        <p:nvSpPr>
          <p:cNvPr id="9" name="圆角矩形 13"/>
          <p:cNvSpPr/>
          <p:nvPr/>
        </p:nvSpPr>
        <p:spPr>
          <a:xfrm>
            <a:off x="5410200" y="1687513"/>
            <a:ext cx="5973763" cy="429418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t>违反国家规定，对计算机信息系统功能进行删除、修改、增加、干扰，造成计算机信息系统不能正常运行，后果严重的，处五年以下有期徒刑或者拘役；后果特别严重的，处五年以上有期徒刑。 违反国家规定，对计算机信息系统中存储、处理或者传输的数据和应用程序进行删除、修改、增加的操作，后果严重的，依照前款的规定处罚。 故意制作、传播计算机病毒等破坏性程序，影响计算机系统正常运行，后果严重的，依照第一款的规定处罚。 单位犯前三款罪的，对单位判处罚金，并对其直接负责的主管人员和其他直接责任人员，依照第一款的规定处罚。 </a:t>
            </a:r>
            <a:endParaRPr lang="zh-CN" altLang="en-US" sz="2000" b="1" dirty="0">
              <a:solidFill>
                <a:srgbClr val="FF0000"/>
              </a:solidFill>
              <a:latin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情节严重（第</a:t>
            </a:r>
            <a:r>
              <a:rPr lang="en-US" altLang="zh-CN" sz="2000" b="1" dirty="0">
                <a:latin typeface="微软雅黑" panose="020B0503020204020204" pitchFamily="34" charset="-122"/>
              </a:rPr>
              <a:t>285</a:t>
            </a:r>
            <a:r>
              <a:rPr lang="zh-CN" altLang="en-US" sz="2000" b="1" dirty="0">
                <a:latin typeface="微软雅黑" panose="020B0503020204020204" pitchFamily="34" charset="-122"/>
              </a:rPr>
              <a:t>条）</a:t>
            </a:r>
          </a:p>
        </p:txBody>
      </p:sp>
      <p:sp>
        <p:nvSpPr>
          <p:cNvPr id="14" name="圆角矩形 13"/>
          <p:cNvSpPr/>
          <p:nvPr/>
        </p:nvSpPr>
        <p:spPr>
          <a:xfrm>
            <a:off x="6383338" y="1989138"/>
            <a:ext cx="5172075" cy="3527425"/>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bg1"/>
                </a:solidFill>
                <a:latin typeface="微软雅黑" panose="020B0503020204020204" pitchFamily="34" charset="-122"/>
              </a:rPr>
              <a:t>10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20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100</a:t>
            </a:r>
            <a:r>
              <a:rPr lang="zh-CN" altLang="en-US" sz="2000" b="1" dirty="0">
                <a:solidFill>
                  <a:schemeClr val="bg1"/>
                </a:solidFill>
                <a:latin typeface="微软雅黑" panose="020B0503020204020204" pitchFamily="34" charset="-122"/>
              </a:rPr>
              <a:t>台／１小时（一万用户）</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5000</a:t>
            </a:r>
            <a:r>
              <a:rPr lang="zh-CN" altLang="en-US" sz="2000" b="1" dirty="0">
                <a:solidFill>
                  <a:schemeClr val="bg1"/>
                </a:solidFill>
                <a:latin typeface="微软雅黑" panose="020B0503020204020204" pitchFamily="34" charset="-122"/>
              </a:rPr>
              <a:t>元</a:t>
            </a:r>
            <a:r>
              <a:rPr lang="en-US" altLang="zh-CN" sz="2000" b="1" dirty="0">
                <a:solidFill>
                  <a:schemeClr val="bg1"/>
                </a:solidFill>
                <a:latin typeface="微软雅黑" panose="020B0503020204020204" pitchFamily="34" charset="-122"/>
              </a:rPr>
              <a:t>/10000</a:t>
            </a:r>
            <a:r>
              <a:rPr lang="zh-CN" altLang="en-US" sz="2000" b="1" dirty="0">
                <a:solidFill>
                  <a:schemeClr val="bg1"/>
                </a:solidFill>
                <a:latin typeface="微软雅黑" panose="020B0503020204020204" pitchFamily="34" charset="-122"/>
              </a:rPr>
              <a:t>元</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rgbClr val="FF0000"/>
                </a:solidFill>
                <a:latin typeface="微软雅黑" panose="020B0503020204020204" pitchFamily="34" charset="-122"/>
              </a:rPr>
              <a:t>5</a:t>
            </a:r>
            <a:r>
              <a:rPr lang="zh-CN" altLang="en-US" sz="2000" b="1" dirty="0">
                <a:solidFill>
                  <a:srgbClr val="FF0000"/>
                </a:solidFill>
                <a:latin typeface="微软雅黑" panose="020B0503020204020204" pitchFamily="34" charset="-122"/>
              </a:rPr>
              <a:t>倍</a:t>
            </a:r>
          </a:p>
        </p:txBody>
      </p:sp>
      <p:sp>
        <p:nvSpPr>
          <p:cNvPr id="5" name="线形标注 3(带边框和强调线) 4"/>
          <p:cNvSpPr/>
          <p:nvPr/>
        </p:nvSpPr>
        <p:spPr>
          <a:xfrm>
            <a:off x="6864350" y="863600"/>
            <a:ext cx="4049713" cy="358775"/>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情节严重（第</a:t>
            </a:r>
            <a:r>
              <a:rPr lang="en-US" altLang="zh-CN" sz="2000" b="1" dirty="0">
                <a:latin typeface="微软雅黑" panose="020B0503020204020204" pitchFamily="34" charset="-122"/>
              </a:rPr>
              <a:t>286</a:t>
            </a:r>
            <a:r>
              <a:rPr lang="zh-CN" altLang="en-US" sz="2000" b="1" dirty="0">
                <a:latin typeface="微软雅黑" panose="020B0503020204020204" pitchFamily="34" charset="-122"/>
              </a:rPr>
              <a:t>条）</a:t>
            </a:r>
          </a:p>
        </p:txBody>
      </p:sp>
      <p:sp>
        <p:nvSpPr>
          <p:cNvPr id="6" name="圆角矩形 5"/>
          <p:cNvSpPr/>
          <p:nvPr/>
        </p:nvSpPr>
        <p:spPr>
          <a:xfrm>
            <a:off x="431800" y="1995488"/>
            <a:ext cx="5184775" cy="3521075"/>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bg1"/>
                </a:solidFill>
                <a:latin typeface="微软雅黑" panose="020B0503020204020204" pitchFamily="34" charset="-122"/>
              </a:rPr>
              <a:t>10</a:t>
            </a:r>
            <a:r>
              <a:rPr lang="zh-CN" altLang="en-US" sz="2000" b="1" dirty="0">
                <a:solidFill>
                  <a:schemeClr val="bg1"/>
                </a:solidFill>
                <a:latin typeface="微软雅黑" panose="020B0503020204020204" pitchFamily="34" charset="-122"/>
              </a:rPr>
              <a:t>组</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a:t>
            </a:r>
            <a:r>
              <a:rPr lang="zh-CN" altLang="en-US" sz="2000" b="1" dirty="0">
                <a:solidFill>
                  <a:schemeClr val="bg1"/>
                </a:solidFill>
                <a:latin typeface="微软雅黑" panose="020B0503020204020204" pitchFamily="34" charset="-122"/>
              </a:rPr>
              <a:t>组</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20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5000</a:t>
            </a:r>
            <a:r>
              <a:rPr lang="zh-CN" altLang="en-US" sz="2000" b="1" dirty="0">
                <a:solidFill>
                  <a:schemeClr val="bg1"/>
                </a:solidFill>
                <a:latin typeface="微软雅黑" panose="020B0503020204020204" pitchFamily="34" charset="-122"/>
              </a:rPr>
              <a:t>元</a:t>
            </a:r>
            <a:r>
              <a:rPr lang="en-US" altLang="zh-CN" sz="2000" b="1" dirty="0">
                <a:solidFill>
                  <a:schemeClr val="bg1"/>
                </a:solidFill>
                <a:latin typeface="微软雅黑" panose="020B0503020204020204" pitchFamily="34" charset="-122"/>
              </a:rPr>
              <a:t>/10000</a:t>
            </a:r>
            <a:r>
              <a:rPr lang="zh-CN" altLang="en-US" sz="2000" b="1" dirty="0">
                <a:solidFill>
                  <a:schemeClr val="bg1"/>
                </a:solidFill>
                <a:latin typeface="微软雅黑" panose="020B0503020204020204" pitchFamily="34" charset="-122"/>
              </a:rPr>
              <a:t>元</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rgbClr val="FF0000"/>
                </a:solidFill>
                <a:latin typeface="微软雅黑" panose="020B0503020204020204" pitchFamily="34" charset="-122"/>
              </a:rPr>
              <a:t>5</a:t>
            </a:r>
            <a:r>
              <a:rPr lang="zh-CN" altLang="en-US" sz="2000" b="1" dirty="0">
                <a:solidFill>
                  <a:srgbClr val="FF0000"/>
                </a:solidFill>
                <a:latin typeface="微软雅黑" panose="020B0503020204020204" pitchFamily="34" charset="-122"/>
              </a:rPr>
              <a:t>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txBox="1">
            <a:spLocks noChangeArrowheads="1"/>
          </p:cNvSpPr>
          <p:nvPr/>
        </p:nvSpPr>
        <p:spPr bwMode="auto">
          <a:xfrm>
            <a:off x="1103313" y="1700213"/>
            <a:ext cx="10080625" cy="3960812"/>
          </a:xfrm>
          <a:prstGeom prst="rect">
            <a:avLst/>
          </a:prstGeom>
          <a:solidFill>
            <a:schemeClr val="accent2"/>
          </a:solidFill>
          <a:ln w="9525">
            <a:noFill/>
            <a:miter lim="800000"/>
            <a:headEnd/>
            <a:tailEnd/>
          </a:ln>
        </p:spPr>
        <p:txBody>
          <a:bodyPr wrap="none" lIns="180000" tIns="108000" rIns="180000" bIns="72000" anchor="ctr"/>
          <a:lstStyle/>
          <a:p>
            <a:pPr algn="ctr">
              <a:lnSpc>
                <a:spcPts val="3000"/>
              </a:lnSpc>
            </a:pPr>
            <a:r>
              <a:rPr lang="en-US" altLang="zh-CN" sz="2400" b="1">
                <a:solidFill>
                  <a:srgbClr val="FFFFFF"/>
                </a:solidFill>
                <a:ea typeface="黑体" pitchFamily="49" charset="-122"/>
              </a:rPr>
              <a:t>《</a:t>
            </a:r>
            <a:r>
              <a:rPr lang="zh-CN" altLang="en-US" sz="2400" b="1">
                <a:solidFill>
                  <a:srgbClr val="FFFFFF"/>
                </a:solidFill>
                <a:ea typeface="黑体" pitchFamily="49" charset="-122"/>
              </a:rPr>
              <a:t>治安管理处罚法</a:t>
            </a:r>
            <a:r>
              <a:rPr lang="en-US" altLang="zh-CN" sz="2400" b="1">
                <a:solidFill>
                  <a:srgbClr val="FFFFFF"/>
                </a:solidFill>
                <a:ea typeface="黑体" pitchFamily="49" charset="-122"/>
              </a:rPr>
              <a:t>》</a:t>
            </a:r>
          </a:p>
          <a:p>
            <a:pPr algn="ctr">
              <a:lnSpc>
                <a:spcPts val="3000"/>
              </a:lnSpc>
            </a:pPr>
            <a:r>
              <a:rPr lang="zh-CN" altLang="zh-CN" sz="1600" b="1">
                <a:solidFill>
                  <a:srgbClr val="FFFFFF"/>
                </a:solidFill>
                <a:ea typeface="黑体" pitchFamily="49" charset="-122"/>
              </a:rPr>
              <a:t> 第二十九条　有下列行为之一的，处五日以下拘留；情节较重的，处五日以上十日以下拘留：</a:t>
            </a:r>
            <a:r>
              <a:rPr lang="en-US" altLang="zh-CN" sz="1600" b="1">
                <a:solidFill>
                  <a:srgbClr val="FFFFFF"/>
                </a:solidFill>
                <a:ea typeface="黑体" pitchFamily="49" charset="-122"/>
              </a:rPr>
              <a:t/>
            </a:r>
            <a:br>
              <a:rPr lang="en-US" altLang="zh-CN" sz="1600" b="1">
                <a:solidFill>
                  <a:srgbClr val="FFFFFF"/>
                </a:solidFill>
                <a:ea typeface="黑体" pitchFamily="49" charset="-122"/>
              </a:rPr>
            </a:br>
            <a:r>
              <a:rPr lang="zh-CN" altLang="zh-CN" sz="1600" b="1">
                <a:solidFill>
                  <a:srgbClr val="FFFFFF"/>
                </a:solidFill>
                <a:ea typeface="黑体" pitchFamily="49" charset="-122"/>
              </a:rPr>
              <a:t>　　（一）违反国家规定，侵入计算机信息系统，造成危害的；</a:t>
            </a:r>
            <a:r>
              <a:rPr lang="en-US" altLang="zh-CN" sz="1600" b="1">
                <a:solidFill>
                  <a:srgbClr val="FFFFFF"/>
                </a:solidFill>
                <a:ea typeface="黑体" pitchFamily="49" charset="-122"/>
              </a:rPr>
              <a:t/>
            </a:r>
            <a:br>
              <a:rPr lang="en-US" altLang="zh-CN" sz="1600" b="1">
                <a:solidFill>
                  <a:srgbClr val="FFFFFF"/>
                </a:solidFill>
                <a:ea typeface="黑体" pitchFamily="49" charset="-122"/>
              </a:rPr>
            </a:br>
            <a:r>
              <a:rPr lang="zh-CN" altLang="zh-CN" sz="1600" b="1">
                <a:solidFill>
                  <a:srgbClr val="FFFFFF"/>
                </a:solidFill>
                <a:ea typeface="黑体" pitchFamily="49" charset="-122"/>
              </a:rPr>
              <a:t>　　（二）违反国家规定，对计算机信息系统功能进行删除、修改、增加、干扰，造成计算</a:t>
            </a:r>
            <a:endParaRPr lang="en-US" altLang="zh-CN" sz="1600" b="1">
              <a:solidFill>
                <a:srgbClr val="FFFFFF"/>
              </a:solidFill>
              <a:ea typeface="黑体" pitchFamily="49" charset="-122"/>
            </a:endParaRPr>
          </a:p>
          <a:p>
            <a:pPr algn="ctr">
              <a:lnSpc>
                <a:spcPts val="3000"/>
              </a:lnSpc>
            </a:pPr>
            <a:r>
              <a:rPr lang="zh-CN" altLang="zh-CN" sz="1600" b="1">
                <a:solidFill>
                  <a:srgbClr val="FFFFFF"/>
                </a:solidFill>
                <a:ea typeface="黑体" pitchFamily="49" charset="-122"/>
              </a:rPr>
              <a:t>机信息系统不能正常运行的；</a:t>
            </a:r>
            <a:r>
              <a:rPr lang="en-US" altLang="zh-CN" sz="1600" b="1">
                <a:solidFill>
                  <a:srgbClr val="FFFFFF"/>
                </a:solidFill>
                <a:ea typeface="黑体" pitchFamily="49" charset="-122"/>
              </a:rPr>
              <a:t/>
            </a:r>
            <a:br>
              <a:rPr lang="en-US" altLang="zh-CN" sz="1600" b="1">
                <a:solidFill>
                  <a:srgbClr val="FFFFFF"/>
                </a:solidFill>
                <a:ea typeface="黑体" pitchFamily="49" charset="-122"/>
              </a:rPr>
            </a:br>
            <a:r>
              <a:rPr lang="zh-CN" altLang="zh-CN" sz="1600" b="1">
                <a:solidFill>
                  <a:srgbClr val="FFFFFF"/>
                </a:solidFill>
                <a:ea typeface="黑体" pitchFamily="49" charset="-122"/>
              </a:rPr>
              <a:t>　　（三）违反国家规定，对计算机信息系统中存储、处理、传输的数据和应用程序进行删</a:t>
            </a:r>
            <a:endParaRPr lang="en-US" altLang="zh-CN" sz="1600" b="1">
              <a:solidFill>
                <a:srgbClr val="FFFFFF"/>
              </a:solidFill>
              <a:ea typeface="黑体" pitchFamily="49" charset="-122"/>
            </a:endParaRPr>
          </a:p>
          <a:p>
            <a:pPr algn="ctr">
              <a:lnSpc>
                <a:spcPts val="3000"/>
              </a:lnSpc>
            </a:pPr>
            <a:r>
              <a:rPr lang="zh-CN" altLang="zh-CN" sz="1600" b="1">
                <a:solidFill>
                  <a:srgbClr val="FFFFFF"/>
                </a:solidFill>
                <a:ea typeface="黑体" pitchFamily="49" charset="-122"/>
              </a:rPr>
              <a:t>除、修改、增加的；</a:t>
            </a:r>
            <a:r>
              <a:rPr lang="en-US" altLang="zh-CN" sz="1600" b="1">
                <a:solidFill>
                  <a:srgbClr val="FFFFFF"/>
                </a:solidFill>
                <a:ea typeface="黑体" pitchFamily="49" charset="-122"/>
              </a:rPr>
              <a:t/>
            </a:r>
            <a:br>
              <a:rPr lang="en-US" altLang="zh-CN" sz="1600" b="1">
                <a:solidFill>
                  <a:srgbClr val="FFFFFF"/>
                </a:solidFill>
                <a:ea typeface="黑体" pitchFamily="49" charset="-122"/>
              </a:rPr>
            </a:br>
            <a:r>
              <a:rPr lang="zh-CN" altLang="zh-CN" sz="1600" b="1">
                <a:solidFill>
                  <a:srgbClr val="FFFFFF"/>
                </a:solidFill>
                <a:ea typeface="黑体" pitchFamily="49" charset="-122"/>
              </a:rPr>
              <a:t>　　（四）故意制作、传播计算机病毒等破坏性程序，影响计算机信息系统正常运行的。</a:t>
            </a:r>
            <a:endParaRPr lang="zh-CN" altLang="en-US" sz="1600" b="1">
              <a:solidFill>
                <a:srgbClr val="FFFFFF"/>
              </a:solidFill>
              <a:latin typeface="黑体" pitchFamily="49" charset="-122"/>
              <a:ea typeface="黑体" pitchFamily="49" charset="-122"/>
            </a:endParaRPr>
          </a:p>
        </p:txBody>
      </p:sp>
      <p:sp>
        <p:nvSpPr>
          <p:cNvPr id="37890"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noChangeArrowheads="1"/>
          </p:cNvSpPr>
          <p:nvPr/>
        </p:nvSpPr>
        <p:spPr bwMode="auto">
          <a:xfrm>
            <a:off x="1103313" y="1844675"/>
            <a:ext cx="10080625" cy="3313113"/>
          </a:xfrm>
          <a:prstGeom prst="rect">
            <a:avLst/>
          </a:prstGeom>
          <a:solidFill>
            <a:schemeClr val="accent2"/>
          </a:solidFill>
          <a:ln w="9525">
            <a:noFill/>
            <a:miter lim="800000"/>
            <a:headEnd/>
            <a:tailEnd/>
          </a:ln>
        </p:spPr>
        <p:txBody>
          <a:bodyPr wrap="none" lIns="180000" tIns="108000" rIns="180000" bIns="72000" anchor="ctr"/>
          <a:lstStyle/>
          <a:p>
            <a:pPr algn="ctr">
              <a:lnSpc>
                <a:spcPts val="3000"/>
              </a:lnSpc>
            </a:pPr>
            <a:r>
              <a:rPr lang="en-US" altLang="zh-CN" sz="2400" b="1">
                <a:solidFill>
                  <a:srgbClr val="FFFFFF"/>
                </a:solidFill>
                <a:ea typeface="黑体" pitchFamily="49" charset="-122"/>
              </a:rPr>
              <a:t>《</a:t>
            </a:r>
            <a:r>
              <a:rPr lang="zh-CN" altLang="en-US" sz="2400" b="1">
                <a:solidFill>
                  <a:srgbClr val="FFFFFF"/>
                </a:solidFill>
                <a:ea typeface="黑体" pitchFamily="49" charset="-122"/>
              </a:rPr>
              <a:t>网络安全法</a:t>
            </a:r>
            <a:r>
              <a:rPr lang="en-US" altLang="zh-CN" sz="2400" b="1">
                <a:solidFill>
                  <a:srgbClr val="FFFFFF"/>
                </a:solidFill>
                <a:ea typeface="黑体" pitchFamily="49" charset="-122"/>
              </a:rPr>
              <a:t>》</a:t>
            </a:r>
          </a:p>
          <a:p>
            <a:pPr algn="ctr">
              <a:lnSpc>
                <a:spcPts val="3000"/>
              </a:lnSpc>
            </a:pPr>
            <a:r>
              <a:rPr lang="zh-CN" altLang="zh-CN" sz="1600" b="1">
                <a:solidFill>
                  <a:srgbClr val="FFFFFF"/>
                </a:solidFill>
                <a:ea typeface="黑体" pitchFamily="49" charset="-122"/>
              </a:rPr>
              <a:t>第六十三条</a:t>
            </a:r>
            <a:r>
              <a:rPr lang="en-US" altLang="zh-CN" sz="1600" b="1">
                <a:solidFill>
                  <a:srgbClr val="FFFFFF"/>
                </a:solidFill>
                <a:ea typeface="黑体" pitchFamily="49" charset="-122"/>
              </a:rPr>
              <a:t> </a:t>
            </a:r>
            <a:r>
              <a:rPr lang="zh-CN" altLang="en-US" sz="1600" b="1">
                <a:solidFill>
                  <a:srgbClr val="FFFFFF"/>
                </a:solidFill>
                <a:ea typeface="黑体" pitchFamily="49" charset="-122"/>
              </a:rPr>
              <a:t>第三款 </a:t>
            </a:r>
            <a:r>
              <a:rPr lang="en-US" altLang="zh-CN" sz="1600" b="1">
                <a:solidFill>
                  <a:srgbClr val="FFFFFF"/>
                </a:solidFill>
                <a:ea typeface="黑体" pitchFamily="49" charset="-122"/>
              </a:rPr>
              <a:t>         </a:t>
            </a:r>
            <a:r>
              <a:rPr lang="zh-CN" altLang="zh-CN" sz="1600" b="1">
                <a:solidFill>
                  <a:srgbClr val="FFFFFF"/>
                </a:solidFill>
                <a:ea typeface="黑体" pitchFamily="49" charset="-122"/>
              </a:rPr>
              <a:t>违反本法第二十七条规定，受到</a:t>
            </a:r>
            <a:r>
              <a:rPr lang="zh-CN" altLang="zh-CN" sz="1600" b="1">
                <a:solidFill>
                  <a:srgbClr val="FFFF00"/>
                </a:solidFill>
                <a:ea typeface="黑体" pitchFamily="49" charset="-122"/>
              </a:rPr>
              <a:t>治安管理处罚</a:t>
            </a:r>
            <a:r>
              <a:rPr lang="zh-CN" altLang="zh-CN" sz="1600" b="1">
                <a:solidFill>
                  <a:srgbClr val="FFFFFF"/>
                </a:solidFill>
                <a:ea typeface="黑体" pitchFamily="49" charset="-122"/>
              </a:rPr>
              <a:t>的人员，</a:t>
            </a:r>
            <a:r>
              <a:rPr lang="zh-CN" altLang="zh-CN" sz="1600" b="1">
                <a:solidFill>
                  <a:srgbClr val="FFFF00"/>
                </a:solidFill>
                <a:ea typeface="黑体" pitchFamily="49" charset="-122"/>
              </a:rPr>
              <a:t>五年内</a:t>
            </a:r>
            <a:endParaRPr lang="en-US" altLang="zh-CN" sz="1600" b="1">
              <a:solidFill>
                <a:srgbClr val="FFFF00"/>
              </a:solidFill>
              <a:ea typeface="黑体" pitchFamily="49" charset="-122"/>
            </a:endParaRPr>
          </a:p>
          <a:p>
            <a:pPr algn="ctr">
              <a:lnSpc>
                <a:spcPts val="3000"/>
              </a:lnSpc>
            </a:pPr>
            <a:r>
              <a:rPr lang="zh-CN" altLang="zh-CN" sz="1600" b="1">
                <a:solidFill>
                  <a:srgbClr val="FFFFFF"/>
                </a:solidFill>
                <a:ea typeface="黑体" pitchFamily="49" charset="-122"/>
              </a:rPr>
              <a:t>不得从事网络安全管理和网络运营关键岗位的工作；受到</a:t>
            </a:r>
            <a:r>
              <a:rPr lang="zh-CN" altLang="zh-CN" sz="1600" b="1">
                <a:solidFill>
                  <a:srgbClr val="FFFF00"/>
                </a:solidFill>
                <a:ea typeface="黑体" pitchFamily="49" charset="-122"/>
              </a:rPr>
              <a:t>刑事处罚</a:t>
            </a:r>
            <a:r>
              <a:rPr lang="zh-CN" altLang="zh-CN" sz="1600" b="1">
                <a:solidFill>
                  <a:srgbClr val="FFFFFF"/>
                </a:solidFill>
                <a:ea typeface="黑体" pitchFamily="49" charset="-122"/>
              </a:rPr>
              <a:t>的人员，</a:t>
            </a:r>
            <a:r>
              <a:rPr lang="zh-CN" altLang="zh-CN" sz="1600" b="1">
                <a:solidFill>
                  <a:srgbClr val="FFFF00"/>
                </a:solidFill>
                <a:ea typeface="黑体" pitchFamily="49" charset="-122"/>
              </a:rPr>
              <a:t>终身</a:t>
            </a:r>
            <a:r>
              <a:rPr lang="zh-CN" altLang="zh-CN" sz="1600" b="1">
                <a:solidFill>
                  <a:srgbClr val="FFFFFF"/>
                </a:solidFill>
                <a:ea typeface="黑体" pitchFamily="49" charset="-122"/>
              </a:rPr>
              <a:t>不得从</a:t>
            </a:r>
            <a:endParaRPr lang="en-US" altLang="zh-CN" sz="1600" b="1">
              <a:solidFill>
                <a:srgbClr val="FFFFFF"/>
              </a:solidFill>
              <a:ea typeface="黑体" pitchFamily="49" charset="-122"/>
            </a:endParaRPr>
          </a:p>
          <a:p>
            <a:pPr algn="ctr">
              <a:lnSpc>
                <a:spcPts val="3000"/>
              </a:lnSpc>
            </a:pPr>
            <a:r>
              <a:rPr lang="zh-CN" altLang="zh-CN" sz="1600" b="1">
                <a:solidFill>
                  <a:srgbClr val="FFFFFF"/>
                </a:solidFill>
                <a:ea typeface="黑体" pitchFamily="49" charset="-122"/>
              </a:rPr>
              <a:t>事网络安全管理和网络运营关键岗位的工作。。</a:t>
            </a:r>
            <a:endParaRPr lang="zh-CN" altLang="en-US" sz="1600" b="1">
              <a:solidFill>
                <a:srgbClr val="FFFFFF"/>
              </a:solidFill>
              <a:ea typeface="黑体" pitchFamily="49" charset="-122"/>
            </a:endParaRPr>
          </a:p>
        </p:txBody>
      </p:sp>
      <p:sp>
        <p:nvSpPr>
          <p:cNvPr id="39938"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200150" y="2060575"/>
            <a:ext cx="9766300" cy="2663825"/>
          </a:xfrm>
          <a:prstGeom prst="rect">
            <a:avLst/>
          </a:prstGeom>
          <a:solidFill>
            <a:schemeClr val="accent2"/>
          </a:solidFill>
        </p:spPr>
        <p:txBody>
          <a:bodyPr wrap="none" lIns="180000" tIns="108000" rIns="180000" bIns="72000" anchor="ct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a:lnSpc>
                <a:spcPts val="4800"/>
              </a:lnSpc>
              <a:defRPr/>
            </a:pPr>
            <a:r>
              <a:rPr lang="zh-CN" altLang="en-US" sz="3800" b="1" cap="none" spc="-150" dirty="0">
                <a:solidFill>
                  <a:srgbClr val="FFFFFF"/>
                </a:solidFill>
                <a:latin typeface="黑体" panose="02010609060101010101" pitchFamily="49" charset="-122"/>
                <a:ea typeface="黑体" panose="02010609060101010101" pitchFamily="49" charset="-122"/>
              </a:rPr>
              <a:t> </a:t>
            </a:r>
            <a:r>
              <a:rPr lang="zh-CN" altLang="en-US" sz="3000" b="1" cap="none" spc="-150" dirty="0">
                <a:solidFill>
                  <a:srgbClr val="FFFFFF"/>
                </a:solidFill>
                <a:latin typeface="黑体" panose="02010609060101010101" pitchFamily="49" charset="-122"/>
                <a:ea typeface="黑体" panose="02010609060101010101" pitchFamily="49" charset="-122"/>
              </a:rPr>
              <a:t>禁止性规定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事后性惩罚</a:t>
            </a:r>
            <a:endParaRPr lang="en-US" altLang="zh-CN" sz="3000" b="1" cap="none" spc="-150" dirty="0">
              <a:solidFill>
                <a:srgbClr val="FFFFFF"/>
              </a:solidFill>
              <a:latin typeface="黑体" panose="02010609060101010101" pitchFamily="49" charset="-122"/>
              <a:ea typeface="黑体" panose="02010609060101010101" pitchFamily="49" charset="-122"/>
            </a:endParaRPr>
          </a:p>
          <a:p>
            <a:pPr algn="ctr">
              <a:lnSpc>
                <a:spcPts val="4800"/>
              </a:lnSpc>
              <a:defRPr/>
            </a:pPr>
            <a:r>
              <a:rPr lang="zh-CN" altLang="en-US" sz="3000" b="1" cap="none" spc="-150" dirty="0">
                <a:solidFill>
                  <a:srgbClr val="FFFFFF"/>
                </a:solidFill>
                <a:latin typeface="黑体" panose="02010609060101010101" pitchFamily="49" charset="-122"/>
                <a:ea typeface="黑体" panose="02010609060101010101" pitchFamily="49" charset="-122"/>
              </a:rPr>
              <a:t>刑事处罚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治安处罚</a:t>
            </a:r>
            <a:r>
              <a:rPr lang="en-US" altLang="zh-CN" sz="3000" b="1" cap="none" spc="-150" dirty="0">
                <a:solidFill>
                  <a:srgbClr val="FFFFFF"/>
                </a:solidFill>
                <a:latin typeface="黑体" panose="02010609060101010101" pitchFamily="49" charset="-122"/>
                <a:ea typeface="黑体" panose="02010609060101010101" pitchFamily="49" charset="-122"/>
              </a:rPr>
              <a:t>//</a:t>
            </a:r>
            <a:r>
              <a:rPr lang="zh-CN" altLang="en-US" sz="3000" b="1" cap="none" spc="-150" dirty="0">
                <a:solidFill>
                  <a:srgbClr val="FFFFFF"/>
                </a:solidFill>
                <a:latin typeface="黑体" panose="02010609060101010101" pitchFamily="49" charset="-122"/>
                <a:ea typeface="黑体" panose="02010609060101010101" pitchFamily="49" charset="-122"/>
              </a:rPr>
              <a:t>从业禁止</a:t>
            </a:r>
            <a:endParaRPr lang="en-US" altLang="zh-CN" sz="3000" b="1" cap="none" spc="-150" dirty="0">
              <a:solidFill>
                <a:srgbClr val="FFFFFF"/>
              </a:solidFill>
              <a:latin typeface="黑体" panose="02010609060101010101" pitchFamily="49" charset="-122"/>
              <a:ea typeface="黑体" panose="02010609060101010101" pitchFamily="49" charset="-122"/>
            </a:endParaRPr>
          </a:p>
        </p:txBody>
      </p:sp>
      <p:sp>
        <p:nvSpPr>
          <p:cNvPr id="41986"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313" y="1916113"/>
            <a:ext cx="10080625" cy="3313112"/>
          </a:xfrm>
          <a:prstGeom prst="rect">
            <a:avLst/>
          </a:prstGeom>
          <a:solidFill>
            <a:schemeClr val="accent2"/>
          </a:solidFill>
        </p:spPr>
        <p:txBody>
          <a:bodyPr wrap="none" lIns="180000" tIns="108000" rIns="180000" bIns="72000" anchor="ct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a:lnSpc>
                <a:spcPts val="3000"/>
              </a:lnSpc>
              <a:spcAft>
                <a:spcPct val="0"/>
              </a:spcAft>
              <a:defRPr/>
            </a:pP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3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遵从法律框架、规范技术手段</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3000"/>
              </a:lnSpc>
              <a:spcAft>
                <a:spcPct val="0"/>
              </a:spcAft>
              <a:defRPr/>
            </a:pP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p:txBody>
      </p:sp>
      <p:sp>
        <p:nvSpPr>
          <p:cNvPr id="44034"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真爱必然克制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313" y="1844675"/>
            <a:ext cx="10080625" cy="3313113"/>
          </a:xfrm>
          <a:prstGeom prst="rect">
            <a:avLst/>
          </a:prstGeom>
          <a:solidFill>
            <a:schemeClr val="accent2"/>
          </a:solidFill>
        </p:spPr>
        <p:txBody>
          <a:bodyPr wrap="none" lIns="180000" tIns="108000" rIns="180000" bIns="72000" anchor="ct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a:lnSpc>
                <a:spcPts val="3000"/>
              </a:lnSpc>
              <a:spcAft>
                <a:spcPct val="0"/>
              </a:spcAft>
              <a:defRPr/>
            </a:pPr>
            <a:r>
              <a:rPr lang="zh-CN" altLang="en-US" sz="2000" b="1" cap="none" spc="0" dirty="0">
                <a:solidFill>
                  <a:prstClr val="white"/>
                </a:solidFill>
                <a:latin typeface="Calibri" panose="020F0502020204030204" pitchFamily="34" charset="0"/>
                <a:ea typeface="黑体" panose="02010609060101010101" pitchFamily="49" charset="-122"/>
                <a:cs typeface="+mn-cs"/>
              </a:rPr>
              <a:t>恶意黑客</a:t>
            </a:r>
            <a:r>
              <a:rPr lang="zh-CN" altLang="en-US" sz="2000" b="1" cap="none" spc="0" dirty="0">
                <a:solidFill>
                  <a:prstClr val="white"/>
                </a:solidFill>
                <a:latin typeface="Calibri" panose="020F0502020204030204" pitchFamily="34" charset="0"/>
                <a:ea typeface="黑体" panose="02010609060101010101" pitchFamily="49" charset="-122"/>
              </a:rPr>
              <a:t>Ｘ</a:t>
            </a:r>
            <a:r>
              <a:rPr lang="zh-CN" altLang="en-US" sz="2000" b="1" cap="none" spc="0" dirty="0">
                <a:solidFill>
                  <a:prstClr val="white"/>
                </a:solidFill>
                <a:latin typeface="Calibri" panose="020F0502020204030204" pitchFamily="34" charset="0"/>
                <a:ea typeface="黑体" panose="02010609060101010101" pitchFamily="49" charset="-122"/>
                <a:cs typeface="+mn-cs"/>
              </a:rPr>
              <a:t>　　　逃避打击Ｘ</a:t>
            </a:r>
            <a:endParaRPr lang="en-US" altLang="zh-CN" sz="20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3000"/>
              </a:lnSpc>
              <a:spcAft>
                <a:spcPct val="0"/>
              </a:spcAft>
              <a:defRPr/>
            </a:pPr>
            <a:endParaRPr lang="en-US" altLang="zh-CN" sz="20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3000"/>
              </a:lnSpc>
              <a:spcAft>
                <a:spcPct val="0"/>
              </a:spcAft>
              <a:defRPr/>
            </a:pPr>
            <a:r>
              <a:rPr lang="zh-CN" altLang="en-US" sz="2000" b="1" cap="none" spc="0" dirty="0">
                <a:solidFill>
                  <a:prstClr val="white"/>
                </a:solidFill>
                <a:latin typeface="Calibri" panose="020F0502020204030204" pitchFamily="34" charset="0"/>
                <a:ea typeface="黑体" panose="02010609060101010101" pitchFamily="49" charset="-122"/>
                <a:cs typeface="+mn-cs"/>
              </a:rPr>
              <a:t>以安全测试为目的所实施的漏洞挖掘有一定的合法行为空间</a:t>
            </a:r>
            <a:r>
              <a:rPr lang="zh-CN" altLang="en-US" sz="2000" b="1" cap="none" spc="0" dirty="0">
                <a:solidFill>
                  <a:prstClr val="white"/>
                </a:solidFill>
                <a:latin typeface="Calibri" panose="020F0502020204030204" pitchFamily="34" charset="0"/>
                <a:ea typeface="黑体" panose="02010609060101010101" pitchFamily="49" charset="-122"/>
                <a:cs typeface="+mn-cs"/>
                <a:sym typeface="Symbol" panose="05050102010706020507"/>
              </a:rPr>
              <a:t></a:t>
            </a:r>
            <a:endParaRPr lang="zh-CN" altLang="zh-CN" sz="2000" b="1" cap="none" spc="0" dirty="0">
              <a:solidFill>
                <a:prstClr val="white"/>
              </a:solidFill>
              <a:latin typeface="Calibri" panose="020F0502020204030204" pitchFamily="34" charset="0"/>
              <a:ea typeface="黑体" panose="02010609060101010101" pitchFamily="49" charset="-122"/>
              <a:cs typeface="+mn-cs"/>
            </a:endParaRPr>
          </a:p>
        </p:txBody>
      </p:sp>
      <p:sp>
        <p:nvSpPr>
          <p:cNvPr id="46082"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真爱必然克制</a:t>
            </a:r>
          </a:p>
        </p:txBody>
      </p:sp>
      <p:sp>
        <p:nvSpPr>
          <p:cNvPr id="6" name="矩形 5"/>
          <p:cNvSpPr/>
          <p:nvPr/>
        </p:nvSpPr>
        <p:spPr>
          <a:xfrm>
            <a:off x="5443538" y="3357563"/>
            <a:ext cx="184150" cy="922337"/>
          </a:xfrm>
          <a:prstGeom prst="rect">
            <a:avLst/>
          </a:prstGeom>
          <a:noFill/>
        </p:spPr>
        <p:txBody>
          <a:bodyPr wrap="none">
            <a:spAutoFit/>
          </a:bodyPr>
          <a:lstStyle/>
          <a:p>
            <a:pPr algn="ctr" eaLnBrk="0" hangingPunct="0">
              <a:defRPr/>
            </a:pP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txBox="1">
            <a:spLocks noChangeArrowheads="1"/>
          </p:cNvSpPr>
          <p:nvPr/>
        </p:nvSpPr>
        <p:spPr bwMode="auto">
          <a:xfrm>
            <a:off x="1103313" y="1844675"/>
            <a:ext cx="10080625" cy="3313113"/>
          </a:xfrm>
          <a:prstGeom prst="rect">
            <a:avLst/>
          </a:prstGeom>
          <a:solidFill>
            <a:schemeClr val="accent2"/>
          </a:solidFill>
          <a:ln w="9525">
            <a:noFill/>
            <a:miter lim="800000"/>
            <a:headEnd/>
            <a:tailEnd/>
          </a:ln>
        </p:spPr>
        <p:txBody>
          <a:bodyPr wrap="none" lIns="180000" tIns="108000" rIns="180000" bIns="72000" anchor="ctr"/>
          <a:lstStyle/>
          <a:p>
            <a:pPr algn="ctr">
              <a:lnSpc>
                <a:spcPts val="3000"/>
              </a:lnSpc>
            </a:pPr>
            <a:r>
              <a:rPr lang="en-US" altLang="zh-CN" sz="2400" b="1">
                <a:solidFill>
                  <a:srgbClr val="FFFFFF"/>
                </a:solidFill>
                <a:ea typeface="黑体" pitchFamily="49" charset="-122"/>
              </a:rPr>
              <a:t>《</a:t>
            </a:r>
            <a:r>
              <a:rPr lang="zh-CN" altLang="en-US" sz="2400" b="1">
                <a:solidFill>
                  <a:srgbClr val="FFFFFF"/>
                </a:solidFill>
                <a:ea typeface="黑体" pitchFamily="49" charset="-122"/>
              </a:rPr>
              <a:t>网络安全法</a:t>
            </a:r>
            <a:r>
              <a:rPr lang="en-US" altLang="zh-CN" sz="2400" b="1">
                <a:solidFill>
                  <a:srgbClr val="FFFFFF"/>
                </a:solidFill>
                <a:ea typeface="黑体" pitchFamily="49" charset="-122"/>
              </a:rPr>
              <a:t>》</a:t>
            </a:r>
          </a:p>
          <a:p>
            <a:pPr algn="ctr">
              <a:lnSpc>
                <a:spcPts val="3000"/>
              </a:lnSpc>
            </a:pPr>
            <a:endParaRPr lang="en-US" altLang="zh-CN" sz="2400" b="1">
              <a:solidFill>
                <a:srgbClr val="FFFFFF"/>
              </a:solidFill>
              <a:ea typeface="黑体" pitchFamily="49" charset="-122"/>
            </a:endParaRPr>
          </a:p>
          <a:p>
            <a:pPr algn="ctr">
              <a:lnSpc>
                <a:spcPts val="3000"/>
              </a:lnSpc>
            </a:pPr>
            <a:r>
              <a:rPr lang="zh-CN" altLang="zh-CN" b="1">
                <a:solidFill>
                  <a:srgbClr val="FFFFFF"/>
                </a:solidFill>
                <a:ea typeface="黑体" pitchFamily="49" charset="-122"/>
              </a:rPr>
              <a:t>第二十六条</a:t>
            </a:r>
            <a:r>
              <a:rPr lang="en-US" altLang="zh-CN" b="1">
                <a:solidFill>
                  <a:srgbClr val="FFFFFF"/>
                </a:solidFill>
                <a:ea typeface="黑体" pitchFamily="49" charset="-122"/>
              </a:rPr>
              <a:t>  </a:t>
            </a:r>
            <a:r>
              <a:rPr lang="zh-CN" altLang="zh-CN" b="1">
                <a:solidFill>
                  <a:srgbClr val="FFFFFF"/>
                </a:solidFill>
                <a:ea typeface="黑体" pitchFamily="49" charset="-122"/>
              </a:rPr>
              <a:t>开展网络安全认证、检测、风险评估等活动，向社会发布系统漏洞、计算机</a:t>
            </a:r>
            <a:endParaRPr lang="en-US" altLang="zh-CN" b="1">
              <a:solidFill>
                <a:srgbClr val="FFFFFF"/>
              </a:solidFill>
              <a:ea typeface="黑体" pitchFamily="49" charset="-122"/>
            </a:endParaRPr>
          </a:p>
          <a:p>
            <a:pPr algn="ctr">
              <a:lnSpc>
                <a:spcPts val="3000"/>
              </a:lnSpc>
            </a:pPr>
            <a:r>
              <a:rPr lang="zh-CN" altLang="zh-CN" b="1">
                <a:solidFill>
                  <a:srgbClr val="FFFFFF"/>
                </a:solidFill>
                <a:ea typeface="黑体" pitchFamily="49" charset="-122"/>
              </a:rPr>
              <a:t>病毒、网络攻击、网络侵入等网络安全信息，应当遵守国家有关规定。</a:t>
            </a:r>
          </a:p>
        </p:txBody>
      </p:sp>
      <p:sp>
        <p:nvSpPr>
          <p:cNvPr id="48130"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真爱必然克制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03313" y="1844675"/>
            <a:ext cx="10080625" cy="3313113"/>
          </a:xfrm>
          <a:prstGeom prst="rect">
            <a:avLst/>
          </a:prstGeom>
          <a:solidFill>
            <a:schemeClr val="accent2"/>
          </a:solidFill>
        </p:spPr>
        <p:txBody>
          <a:bodyPr wrap="none" lIns="180000" tIns="108000" rIns="180000" bIns="72000" anchor="ctr"/>
          <a:lstStyle>
            <a:lvl1pPr marL="0" indent="0" algn="l" defTabSz="179705" rtl="0" eaLnBrk="1" latinLnBrk="0" hangingPunct="1">
              <a:lnSpc>
                <a:spcPts val="3800"/>
              </a:lnSpc>
              <a:spcBef>
                <a:spcPct val="0"/>
              </a:spcBef>
              <a:spcAft>
                <a:spcPts val="0"/>
              </a:spcAft>
              <a:buNone/>
              <a:defRPr sz="4400" kern="1200" cap="all" spc="-300" baseline="0">
                <a:solidFill>
                  <a:schemeClr val="accent1"/>
                </a:solidFill>
                <a:latin typeface="Arial" panose="020B0604020202020204"/>
                <a:ea typeface="+mj-ea"/>
                <a:cs typeface="+mj-cs"/>
              </a:defRPr>
            </a:lvl1pPr>
          </a:lstStyle>
          <a:p>
            <a:pPr algn="ctr" defTabSz="914400">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法律法规要加强学习</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圈子里交友要谨慎</a:t>
            </a:r>
            <a:endParaRPr lang="en-US" altLang="zh-CN" sz="2800" b="1" cap="none" spc="0" dirty="0">
              <a:solidFill>
                <a:prstClr val="white"/>
              </a:solidFill>
              <a:latin typeface="Calibri" panose="020F0502020204030204" pitchFamily="34" charset="0"/>
              <a:ea typeface="黑体" panose="02010609060101010101" pitchFamily="49" charset="-122"/>
              <a:cs typeface="+mn-cs"/>
            </a:endParaRPr>
          </a:p>
          <a:p>
            <a:pPr algn="ctr" defTabSz="914400">
              <a:lnSpc>
                <a:spcPts val="4000"/>
              </a:lnSpc>
              <a:spcAft>
                <a:spcPct val="0"/>
              </a:spcAft>
              <a:defRPr/>
            </a:pPr>
            <a:r>
              <a:rPr lang="zh-CN" altLang="en-US" sz="2800" b="1" cap="none" spc="0" dirty="0">
                <a:solidFill>
                  <a:prstClr val="white"/>
                </a:solidFill>
                <a:latin typeface="Calibri" panose="020F0502020204030204" pitchFamily="34" charset="0"/>
                <a:ea typeface="黑体" panose="02010609060101010101" pitchFamily="49" charset="-122"/>
                <a:cs typeface="+mn-cs"/>
              </a:rPr>
              <a:t>技术操作要规范</a:t>
            </a:r>
          </a:p>
        </p:txBody>
      </p:sp>
      <p:sp>
        <p:nvSpPr>
          <p:cNvPr id="50178"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一些建议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65175"/>
            <a:ext cx="10972800" cy="652463"/>
          </a:xfrm>
        </p:spPr>
        <p:txBody>
          <a:bodyPr>
            <a:normAutofit fontScale="90000"/>
          </a:bodyPr>
          <a:lstStyle/>
          <a:p>
            <a:pPr>
              <a:defRPr/>
            </a:pPr>
            <a:r>
              <a:rPr lang="en-US" altLang="zh-CN" b="1" dirty="0">
                <a:solidFill>
                  <a:srgbClr val="00B0F0"/>
                </a:solidFill>
                <a:latin typeface="黑体" panose="02010609060101010101" pitchFamily="49" charset="-122"/>
                <a:ea typeface="黑体" panose="02010609060101010101" pitchFamily="49" charset="-122"/>
              </a:rPr>
              <a:t/>
            </a:r>
            <a:br>
              <a:rPr lang="en-US" altLang="zh-CN" b="1" dirty="0">
                <a:solidFill>
                  <a:srgbClr val="00B0F0"/>
                </a:solidFill>
                <a:latin typeface="黑体" panose="02010609060101010101" pitchFamily="49" charset="-122"/>
                <a:ea typeface="黑体" panose="02010609060101010101" pitchFamily="49" charset="-122"/>
              </a:rPr>
            </a:br>
            <a:r>
              <a:rPr lang="en-US" altLang="zh-CN" sz="3100" b="1" dirty="0">
                <a:solidFill>
                  <a:srgbClr val="00B0F0"/>
                </a:solidFill>
                <a:latin typeface="黑体" panose="02010609060101010101" pitchFamily="49" charset="-122"/>
                <a:ea typeface="黑体" panose="02010609060101010101" pitchFamily="49" charset="-122"/>
              </a:rPr>
              <a:t>《</a:t>
            </a:r>
            <a:r>
              <a:rPr lang="zh-CN" altLang="en-US" sz="3100" b="1" dirty="0">
                <a:solidFill>
                  <a:srgbClr val="00B0F0"/>
                </a:solidFill>
                <a:latin typeface="黑体" panose="02010609060101010101" pitchFamily="49" charset="-122"/>
                <a:ea typeface="黑体" panose="02010609060101010101" pitchFamily="49" charset="-122"/>
              </a:rPr>
              <a:t>刑法</a:t>
            </a:r>
            <a:r>
              <a:rPr lang="en-US" altLang="zh-CN" sz="3100" b="1" dirty="0">
                <a:solidFill>
                  <a:srgbClr val="00B0F0"/>
                </a:solidFill>
                <a:latin typeface="黑体" panose="02010609060101010101" pitchFamily="49" charset="-122"/>
                <a:ea typeface="黑体" panose="02010609060101010101" pitchFamily="49" charset="-122"/>
              </a:rPr>
              <a:t>》</a:t>
            </a:r>
            <a:r>
              <a:rPr lang="zh-CN" altLang="en-US" sz="3100" b="1" dirty="0">
                <a:solidFill>
                  <a:srgbClr val="00B0F0"/>
                </a:solidFill>
                <a:latin typeface="黑体" panose="02010609060101010101" pitchFamily="49" charset="-122"/>
                <a:ea typeface="黑体" panose="02010609060101010101" pitchFamily="49" charset="-122"/>
              </a:rPr>
              <a:t>第</a:t>
            </a:r>
            <a:r>
              <a:rPr lang="en-US" altLang="zh-CN" sz="3100" b="1" dirty="0">
                <a:solidFill>
                  <a:srgbClr val="00B0F0"/>
                </a:solidFill>
                <a:latin typeface="黑体" panose="02010609060101010101" pitchFamily="49" charset="-122"/>
                <a:ea typeface="黑体" panose="02010609060101010101" pitchFamily="49" charset="-122"/>
              </a:rPr>
              <a:t>285</a:t>
            </a:r>
            <a:r>
              <a:rPr lang="zh-CN" altLang="en-US" sz="3100" b="1" dirty="0">
                <a:solidFill>
                  <a:srgbClr val="00B0F0"/>
                </a:solidFill>
                <a:latin typeface="黑体" panose="02010609060101010101" pitchFamily="49" charset="-122"/>
                <a:ea typeface="黑体" panose="02010609060101010101" pitchFamily="49" charset="-122"/>
              </a:rPr>
              <a:t>、</a:t>
            </a:r>
            <a:r>
              <a:rPr lang="en-US" altLang="zh-CN" sz="3100" b="1" dirty="0">
                <a:solidFill>
                  <a:srgbClr val="00B0F0"/>
                </a:solidFill>
                <a:latin typeface="黑体" panose="02010609060101010101" pitchFamily="49" charset="-122"/>
                <a:ea typeface="黑体" panose="02010609060101010101" pitchFamily="49" charset="-122"/>
              </a:rPr>
              <a:t>286</a:t>
            </a:r>
            <a:r>
              <a:rPr lang="zh-CN" altLang="en-US" sz="3100" b="1" dirty="0">
                <a:solidFill>
                  <a:srgbClr val="00B0F0"/>
                </a:solidFill>
                <a:latin typeface="黑体" panose="02010609060101010101" pitchFamily="49" charset="-122"/>
                <a:ea typeface="黑体" panose="02010609060101010101" pitchFamily="49" charset="-122"/>
              </a:rPr>
              <a:t>条主要罪名</a:t>
            </a:r>
            <a:br>
              <a:rPr lang="zh-CN" altLang="en-US" sz="3100" b="1" dirty="0">
                <a:solidFill>
                  <a:srgbClr val="00B0F0"/>
                </a:solidFill>
                <a:latin typeface="黑体" panose="02010609060101010101" pitchFamily="49" charset="-122"/>
                <a:ea typeface="黑体" panose="02010609060101010101" pitchFamily="49" charset="-122"/>
              </a:rPr>
            </a:br>
            <a:endParaRPr lang="zh-CN" altLang="en-US" sz="3100" b="1" dirty="0">
              <a:solidFill>
                <a:srgbClr val="00B0F0"/>
              </a:solidFill>
              <a:latin typeface="黑体" panose="02010609060101010101" pitchFamily="49" charset="-122"/>
              <a:ea typeface="黑体" panose="02010609060101010101" pitchFamily="49" charset="-122"/>
            </a:endParaRPr>
          </a:p>
        </p:txBody>
      </p:sp>
      <p:sp>
        <p:nvSpPr>
          <p:cNvPr id="21" name="线形标注 3(带边框和强调线) 20"/>
          <p:cNvSpPr/>
          <p:nvPr/>
        </p:nvSpPr>
        <p:spPr>
          <a:xfrm>
            <a:off x="623888" y="515938"/>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
        <p:nvSpPr>
          <p:cNvPr id="24580" name="Freeform 6"/>
          <p:cNvSpPr>
            <a:spLocks/>
          </p:cNvSpPr>
          <p:nvPr/>
        </p:nvSpPr>
        <p:spPr bwMode="auto">
          <a:xfrm>
            <a:off x="6089650" y="1312863"/>
            <a:ext cx="2801938" cy="2020887"/>
          </a:xfrm>
          <a:custGeom>
            <a:avLst/>
            <a:gdLst>
              <a:gd name="T0" fmla="*/ 2147483647 w 1715"/>
              <a:gd name="T1" fmla="*/ 2147483647 h 1715"/>
              <a:gd name="T2" fmla="*/ 0 w 1715"/>
              <a:gd name="T3" fmla="*/ 2147483647 h 1715"/>
              <a:gd name="T4" fmla="*/ 0 w 1715"/>
              <a:gd name="T5" fmla="*/ 1009164987 h 1715"/>
              <a:gd name="T6" fmla="*/ 1941148601 w 1715"/>
              <a:gd name="T7" fmla="*/ 0 h 1715"/>
              <a:gd name="T8" fmla="*/ 2147483647 w 1715"/>
              <a:gd name="T9" fmla="*/ 1368688636 h 1715"/>
              <a:gd name="T10" fmla="*/ 2147483647 w 1715"/>
              <a:gd name="T11" fmla="*/ 2147483647 h 1715"/>
              <a:gd name="T12" fmla="*/ 0 60000 65536"/>
              <a:gd name="T13" fmla="*/ 0 60000 65536"/>
              <a:gd name="T14" fmla="*/ 0 60000 65536"/>
              <a:gd name="T15" fmla="*/ 0 60000 65536"/>
              <a:gd name="T16" fmla="*/ 0 60000 65536"/>
              <a:gd name="T17" fmla="*/ 0 60000 65536"/>
              <a:gd name="T18" fmla="*/ 0 w 1715"/>
              <a:gd name="T19" fmla="*/ 0 h 1715"/>
              <a:gd name="T20" fmla="*/ 1715 w 171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1715" h="1715">
                <a:moveTo>
                  <a:pt x="988" y="1715"/>
                </a:moveTo>
                <a:lnTo>
                  <a:pt x="0" y="1715"/>
                </a:lnTo>
                <a:lnTo>
                  <a:pt x="0" y="727"/>
                </a:lnTo>
                <a:lnTo>
                  <a:pt x="727" y="0"/>
                </a:lnTo>
                <a:lnTo>
                  <a:pt x="1715" y="986"/>
                </a:lnTo>
                <a:lnTo>
                  <a:pt x="988" y="1715"/>
                </a:lnTo>
              </a:path>
            </a:pathLst>
          </a:custGeom>
          <a:noFill/>
          <a:ln w="9525">
            <a:noFill/>
            <a:round/>
            <a:headEnd/>
            <a:tailEnd/>
          </a:ln>
        </p:spPr>
        <p:txBody>
          <a:bodyPr/>
          <a:lstStyle/>
          <a:p>
            <a:endParaRPr lang="zh-CN" altLang="en-US"/>
          </a:p>
        </p:txBody>
      </p:sp>
      <p:sp>
        <p:nvSpPr>
          <p:cNvPr id="24581" name="Freeform 10"/>
          <p:cNvSpPr>
            <a:spLocks/>
          </p:cNvSpPr>
          <p:nvPr/>
        </p:nvSpPr>
        <p:spPr bwMode="auto">
          <a:xfrm>
            <a:off x="6088063" y="4041775"/>
            <a:ext cx="2792412" cy="2012950"/>
          </a:xfrm>
          <a:custGeom>
            <a:avLst/>
            <a:gdLst>
              <a:gd name="T0" fmla="*/ 0 w 1709"/>
              <a:gd name="T1" fmla="*/ 1368099487 h 1709"/>
              <a:gd name="T2" fmla="*/ 0 w 1709"/>
              <a:gd name="T3" fmla="*/ 0 h 1709"/>
              <a:gd name="T4" fmla="*/ 2147483647 w 1709"/>
              <a:gd name="T5" fmla="*/ 0 h 1709"/>
              <a:gd name="T6" fmla="*/ 2147483647 w 1709"/>
              <a:gd name="T7" fmla="*/ 1001793044 h 1709"/>
              <a:gd name="T8" fmla="*/ 1925318506 w 1709"/>
              <a:gd name="T9" fmla="*/ 2147483647 h 1709"/>
              <a:gd name="T10" fmla="*/ 0 w 1709"/>
              <a:gd name="T11" fmla="*/ 1368099487 h 1709"/>
              <a:gd name="T12" fmla="*/ 0 60000 65536"/>
              <a:gd name="T13" fmla="*/ 0 60000 65536"/>
              <a:gd name="T14" fmla="*/ 0 60000 65536"/>
              <a:gd name="T15" fmla="*/ 0 60000 65536"/>
              <a:gd name="T16" fmla="*/ 0 60000 65536"/>
              <a:gd name="T17" fmla="*/ 0 60000 65536"/>
              <a:gd name="T18" fmla="*/ 0 w 1709"/>
              <a:gd name="T19" fmla="*/ 0 h 1709"/>
              <a:gd name="T20" fmla="*/ 1709 w 1709"/>
              <a:gd name="T21" fmla="*/ 1709 h 1709"/>
            </a:gdLst>
            <a:ahLst/>
            <a:cxnLst>
              <a:cxn ang="T12">
                <a:pos x="T0" y="T1"/>
              </a:cxn>
              <a:cxn ang="T13">
                <a:pos x="T2" y="T3"/>
              </a:cxn>
              <a:cxn ang="T14">
                <a:pos x="T4" y="T5"/>
              </a:cxn>
              <a:cxn ang="T15">
                <a:pos x="T6" y="T7"/>
              </a:cxn>
              <a:cxn ang="T16">
                <a:pos x="T8" y="T9"/>
              </a:cxn>
              <a:cxn ang="T17">
                <a:pos x="T10" y="T11"/>
              </a:cxn>
            </a:cxnLst>
            <a:rect l="T18" t="T19" r="T20" b="T21"/>
            <a:pathLst>
              <a:path w="1709" h="1709">
                <a:moveTo>
                  <a:pt x="0" y="986"/>
                </a:moveTo>
                <a:lnTo>
                  <a:pt x="0" y="0"/>
                </a:lnTo>
                <a:lnTo>
                  <a:pt x="987" y="0"/>
                </a:lnTo>
                <a:lnTo>
                  <a:pt x="1709" y="722"/>
                </a:lnTo>
                <a:lnTo>
                  <a:pt x="721" y="1709"/>
                </a:lnTo>
                <a:lnTo>
                  <a:pt x="0" y="986"/>
                </a:lnTo>
              </a:path>
            </a:pathLst>
          </a:custGeom>
          <a:noFill/>
          <a:ln w="9525">
            <a:noFill/>
            <a:round/>
            <a:headEnd/>
            <a:tailEnd/>
          </a:ln>
        </p:spPr>
        <p:txBody>
          <a:bodyPr/>
          <a:lstStyle/>
          <a:p>
            <a:endParaRPr lang="zh-CN" altLang="en-US"/>
          </a:p>
        </p:txBody>
      </p:sp>
      <p:sp>
        <p:nvSpPr>
          <p:cNvPr id="24582" name="Freeform 21"/>
          <p:cNvSpPr>
            <a:spLocks/>
          </p:cNvSpPr>
          <p:nvPr/>
        </p:nvSpPr>
        <p:spPr bwMode="auto">
          <a:xfrm>
            <a:off x="6780213" y="6334125"/>
            <a:ext cx="60325" cy="46038"/>
          </a:xfrm>
          <a:custGeom>
            <a:avLst/>
            <a:gdLst>
              <a:gd name="T0" fmla="*/ 152800038 w 19"/>
              <a:gd name="T1" fmla="*/ 87457664 h 19"/>
              <a:gd name="T2" fmla="*/ 152800038 w 19"/>
              <a:gd name="T3" fmla="*/ 17492015 h 19"/>
              <a:gd name="T4" fmla="*/ 30559375 w 19"/>
              <a:gd name="T5" fmla="*/ 17492015 h 19"/>
              <a:gd name="T6" fmla="*/ 30559375 w 19"/>
              <a:gd name="T7" fmla="*/ 87457664 h 19"/>
              <a:gd name="T8" fmla="*/ 152800038 w 19"/>
              <a:gd name="T9" fmla="*/ 87457664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15" y="15"/>
                </a:moveTo>
                <a:cubicBezTo>
                  <a:pt x="19" y="12"/>
                  <a:pt x="19" y="6"/>
                  <a:pt x="15" y="3"/>
                </a:cubicBezTo>
                <a:cubicBezTo>
                  <a:pt x="12" y="0"/>
                  <a:pt x="7" y="0"/>
                  <a:pt x="3" y="3"/>
                </a:cubicBezTo>
                <a:cubicBezTo>
                  <a:pt x="0" y="6"/>
                  <a:pt x="0" y="12"/>
                  <a:pt x="3" y="15"/>
                </a:cubicBezTo>
                <a:cubicBezTo>
                  <a:pt x="7" y="19"/>
                  <a:pt x="12" y="19"/>
                  <a:pt x="15" y="15"/>
                </a:cubicBezTo>
                <a:close/>
              </a:path>
            </a:pathLst>
          </a:custGeom>
          <a:solidFill>
            <a:srgbClr val="908B7E"/>
          </a:solidFill>
          <a:ln w="9525">
            <a:noFill/>
            <a:round/>
            <a:headEnd/>
            <a:tailEnd/>
          </a:ln>
        </p:spPr>
        <p:txBody>
          <a:bodyPr/>
          <a:lstStyle/>
          <a:p>
            <a:endParaRPr lang="zh-CN" altLang="en-US"/>
          </a:p>
        </p:txBody>
      </p:sp>
      <p:sp>
        <p:nvSpPr>
          <p:cNvPr id="24583" name="Freeform 8"/>
          <p:cNvSpPr>
            <a:spLocks/>
          </p:cNvSpPr>
          <p:nvPr/>
        </p:nvSpPr>
        <p:spPr bwMode="auto">
          <a:xfrm>
            <a:off x="2986088" y="5408613"/>
            <a:ext cx="6088062" cy="950912"/>
          </a:xfrm>
          <a:custGeom>
            <a:avLst/>
            <a:gdLst>
              <a:gd name="T0" fmla="*/ 2147483647 w 3244"/>
              <a:gd name="T1" fmla="*/ 1339584117 h 675"/>
              <a:gd name="T2" fmla="*/ 2147483647 w 3244"/>
              <a:gd name="T3" fmla="*/ 668799588 h 675"/>
              <a:gd name="T4" fmla="*/ 2147483647 w 3244"/>
              <a:gd name="T5" fmla="*/ 0 h 675"/>
              <a:gd name="T6" fmla="*/ 1186930106 w 3244"/>
              <a:gd name="T7" fmla="*/ 0 h 675"/>
              <a:gd name="T8" fmla="*/ 0 w 3244"/>
              <a:gd name="T9" fmla="*/ 668799588 h 675"/>
              <a:gd name="T10" fmla="*/ 1186930106 w 3244"/>
              <a:gd name="T11" fmla="*/ 1339584117 h 675"/>
              <a:gd name="T12" fmla="*/ 2147483647 w 3244"/>
              <a:gd name="T13" fmla="*/ 1339584117 h 675"/>
              <a:gd name="T14" fmla="*/ 0 60000 65536"/>
              <a:gd name="T15" fmla="*/ 0 60000 65536"/>
              <a:gd name="T16" fmla="*/ 0 60000 65536"/>
              <a:gd name="T17" fmla="*/ 0 60000 65536"/>
              <a:gd name="T18" fmla="*/ 0 60000 65536"/>
              <a:gd name="T19" fmla="*/ 0 60000 65536"/>
              <a:gd name="T20" fmla="*/ 0 60000 65536"/>
              <a:gd name="T21" fmla="*/ 0 w 3244"/>
              <a:gd name="T22" fmla="*/ 0 h 675"/>
              <a:gd name="T23" fmla="*/ 3244 w 3244"/>
              <a:gd name="T24" fmla="*/ 675 h 6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F1891A"/>
          </a:solidFill>
          <a:ln w="9525">
            <a:noFill/>
            <a:round/>
            <a:headEnd/>
            <a:tailEnd/>
          </a:ln>
        </p:spPr>
        <p:txBody>
          <a:bodyPr/>
          <a:lstStyle/>
          <a:p>
            <a:endParaRPr lang="zh-CN" altLang="en-US"/>
          </a:p>
        </p:txBody>
      </p:sp>
      <p:sp>
        <p:nvSpPr>
          <p:cNvPr id="24584" name="Freeform 7"/>
          <p:cNvSpPr>
            <a:spLocks/>
          </p:cNvSpPr>
          <p:nvPr/>
        </p:nvSpPr>
        <p:spPr bwMode="auto">
          <a:xfrm>
            <a:off x="2986088" y="4167188"/>
            <a:ext cx="6088062" cy="949325"/>
          </a:xfrm>
          <a:custGeom>
            <a:avLst/>
            <a:gdLst>
              <a:gd name="T0" fmla="*/ 2147483647 w 3244"/>
              <a:gd name="T1" fmla="*/ 1336897363 h 674"/>
              <a:gd name="T2" fmla="*/ 2147483647 w 3244"/>
              <a:gd name="T3" fmla="*/ 668448681 h 674"/>
              <a:gd name="T4" fmla="*/ 2147483647 w 3244"/>
              <a:gd name="T5" fmla="*/ 0 h 674"/>
              <a:gd name="T6" fmla="*/ 1186930106 w 3244"/>
              <a:gd name="T7" fmla="*/ 0 h 674"/>
              <a:gd name="T8" fmla="*/ 0 w 3244"/>
              <a:gd name="T9" fmla="*/ 668448681 h 674"/>
              <a:gd name="T10" fmla="*/ 1186930106 w 3244"/>
              <a:gd name="T11" fmla="*/ 1336897363 h 674"/>
              <a:gd name="T12" fmla="*/ 2147483647 w 3244"/>
              <a:gd name="T13" fmla="*/ 1336897363 h 674"/>
              <a:gd name="T14" fmla="*/ 0 60000 65536"/>
              <a:gd name="T15" fmla="*/ 0 60000 65536"/>
              <a:gd name="T16" fmla="*/ 0 60000 65536"/>
              <a:gd name="T17" fmla="*/ 0 60000 65536"/>
              <a:gd name="T18" fmla="*/ 0 60000 65536"/>
              <a:gd name="T19" fmla="*/ 0 60000 65536"/>
              <a:gd name="T20" fmla="*/ 0 60000 65536"/>
              <a:gd name="T21" fmla="*/ 0 w 3244"/>
              <a:gd name="T22" fmla="*/ 0 h 674"/>
              <a:gd name="T23" fmla="*/ 3244 w 3244"/>
              <a:gd name="T24" fmla="*/ 674 h 6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76A42D"/>
          </a:solidFill>
          <a:ln w="9525">
            <a:noFill/>
            <a:round/>
            <a:headEnd/>
            <a:tailEnd/>
          </a:ln>
        </p:spPr>
        <p:txBody>
          <a:bodyPr/>
          <a:lstStyle/>
          <a:p>
            <a:endParaRPr lang="zh-CN" altLang="en-US"/>
          </a:p>
        </p:txBody>
      </p:sp>
      <p:sp>
        <p:nvSpPr>
          <p:cNvPr id="24585" name="Freeform 6"/>
          <p:cNvSpPr>
            <a:spLocks/>
          </p:cNvSpPr>
          <p:nvPr/>
        </p:nvSpPr>
        <p:spPr bwMode="auto">
          <a:xfrm>
            <a:off x="2986088" y="2927350"/>
            <a:ext cx="6088062" cy="949325"/>
          </a:xfrm>
          <a:custGeom>
            <a:avLst/>
            <a:gdLst>
              <a:gd name="T0" fmla="*/ 2147483647 w 3244"/>
              <a:gd name="T1" fmla="*/ 1334916775 h 675"/>
              <a:gd name="T2" fmla="*/ 2147483647 w 3244"/>
              <a:gd name="T3" fmla="*/ 666469683 h 675"/>
              <a:gd name="T4" fmla="*/ 2147483647 w 3244"/>
              <a:gd name="T5" fmla="*/ 0 h 675"/>
              <a:gd name="T6" fmla="*/ 1186930106 w 3244"/>
              <a:gd name="T7" fmla="*/ 0 h 675"/>
              <a:gd name="T8" fmla="*/ 0 w 3244"/>
              <a:gd name="T9" fmla="*/ 666469683 h 675"/>
              <a:gd name="T10" fmla="*/ 1186930106 w 3244"/>
              <a:gd name="T11" fmla="*/ 1334916775 h 675"/>
              <a:gd name="T12" fmla="*/ 2147483647 w 3244"/>
              <a:gd name="T13" fmla="*/ 1334916775 h 675"/>
              <a:gd name="T14" fmla="*/ 0 60000 65536"/>
              <a:gd name="T15" fmla="*/ 0 60000 65536"/>
              <a:gd name="T16" fmla="*/ 0 60000 65536"/>
              <a:gd name="T17" fmla="*/ 0 60000 65536"/>
              <a:gd name="T18" fmla="*/ 0 60000 65536"/>
              <a:gd name="T19" fmla="*/ 0 60000 65536"/>
              <a:gd name="T20" fmla="*/ 0 60000 65536"/>
              <a:gd name="T21" fmla="*/ 0 w 3244"/>
              <a:gd name="T22" fmla="*/ 0 h 675"/>
              <a:gd name="T23" fmla="*/ 3244 w 3244"/>
              <a:gd name="T24" fmla="*/ 675 h 6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20A0D5"/>
          </a:solidFill>
          <a:ln w="9525">
            <a:noFill/>
            <a:round/>
            <a:headEnd/>
            <a:tailEnd/>
          </a:ln>
        </p:spPr>
        <p:txBody>
          <a:bodyPr/>
          <a:lstStyle/>
          <a:p>
            <a:endParaRPr lang="zh-CN" altLang="en-US"/>
          </a:p>
        </p:txBody>
      </p:sp>
      <p:sp>
        <p:nvSpPr>
          <p:cNvPr id="24586" name="Freeform 5"/>
          <p:cNvSpPr>
            <a:spLocks/>
          </p:cNvSpPr>
          <p:nvPr/>
        </p:nvSpPr>
        <p:spPr bwMode="auto">
          <a:xfrm>
            <a:off x="2986088" y="1685925"/>
            <a:ext cx="6088062" cy="949325"/>
          </a:xfrm>
          <a:custGeom>
            <a:avLst/>
            <a:gdLst>
              <a:gd name="T0" fmla="*/ 2147483647 w 3244"/>
              <a:gd name="T1" fmla="*/ 1336897363 h 674"/>
              <a:gd name="T2" fmla="*/ 2147483647 w 3244"/>
              <a:gd name="T3" fmla="*/ 668448681 h 674"/>
              <a:gd name="T4" fmla="*/ 2147483647 w 3244"/>
              <a:gd name="T5" fmla="*/ 0 h 674"/>
              <a:gd name="T6" fmla="*/ 1186930106 w 3244"/>
              <a:gd name="T7" fmla="*/ 0 h 674"/>
              <a:gd name="T8" fmla="*/ 0 w 3244"/>
              <a:gd name="T9" fmla="*/ 668448681 h 674"/>
              <a:gd name="T10" fmla="*/ 1186930106 w 3244"/>
              <a:gd name="T11" fmla="*/ 1336897363 h 674"/>
              <a:gd name="T12" fmla="*/ 2147483647 w 3244"/>
              <a:gd name="T13" fmla="*/ 1336897363 h 674"/>
              <a:gd name="T14" fmla="*/ 0 60000 65536"/>
              <a:gd name="T15" fmla="*/ 0 60000 65536"/>
              <a:gd name="T16" fmla="*/ 0 60000 65536"/>
              <a:gd name="T17" fmla="*/ 0 60000 65536"/>
              <a:gd name="T18" fmla="*/ 0 60000 65536"/>
              <a:gd name="T19" fmla="*/ 0 60000 65536"/>
              <a:gd name="T20" fmla="*/ 0 60000 65536"/>
              <a:gd name="T21" fmla="*/ 0 w 3244"/>
              <a:gd name="T22" fmla="*/ 0 h 674"/>
              <a:gd name="T23" fmla="*/ 3244 w 3244"/>
              <a:gd name="T24" fmla="*/ 674 h 6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8F7EB9"/>
          </a:solidFill>
          <a:ln w="9525">
            <a:noFill/>
            <a:round/>
            <a:headEnd/>
            <a:tailEnd/>
          </a:ln>
        </p:spPr>
        <p:txBody>
          <a:bodyPr/>
          <a:lstStyle/>
          <a:p>
            <a:endParaRPr lang="zh-CN" altLang="en-US"/>
          </a:p>
        </p:txBody>
      </p:sp>
      <p:pic>
        <p:nvPicPr>
          <p:cNvPr id="24587" name="图片 84"/>
          <p:cNvPicPr>
            <a:picLocks noChangeAspect="1"/>
          </p:cNvPicPr>
          <p:nvPr/>
        </p:nvPicPr>
        <p:blipFill>
          <a:blip r:embed="rId2"/>
          <a:srcRect/>
          <a:stretch>
            <a:fillRect/>
          </a:stretch>
        </p:blipFill>
        <p:spPr bwMode="auto">
          <a:xfrm>
            <a:off x="2616200" y="1484313"/>
            <a:ext cx="6826250" cy="1492250"/>
          </a:xfrm>
          <a:prstGeom prst="rect">
            <a:avLst/>
          </a:prstGeom>
          <a:noFill/>
          <a:ln w="9525">
            <a:noFill/>
            <a:miter lim="800000"/>
            <a:headEnd/>
            <a:tailEnd/>
          </a:ln>
        </p:spPr>
      </p:pic>
      <p:pic>
        <p:nvPicPr>
          <p:cNvPr id="24588" name="图片 85"/>
          <p:cNvPicPr>
            <a:picLocks noChangeAspect="1"/>
          </p:cNvPicPr>
          <p:nvPr/>
        </p:nvPicPr>
        <p:blipFill>
          <a:blip r:embed="rId2"/>
          <a:srcRect/>
          <a:stretch>
            <a:fillRect/>
          </a:stretch>
        </p:blipFill>
        <p:spPr bwMode="auto">
          <a:xfrm>
            <a:off x="2616200" y="2727325"/>
            <a:ext cx="6826250" cy="1490663"/>
          </a:xfrm>
          <a:prstGeom prst="rect">
            <a:avLst/>
          </a:prstGeom>
          <a:noFill/>
          <a:ln w="9525">
            <a:noFill/>
            <a:miter lim="800000"/>
            <a:headEnd/>
            <a:tailEnd/>
          </a:ln>
        </p:spPr>
      </p:pic>
      <p:pic>
        <p:nvPicPr>
          <p:cNvPr id="24589" name="图片 86"/>
          <p:cNvPicPr>
            <a:picLocks noChangeAspect="1"/>
          </p:cNvPicPr>
          <p:nvPr/>
        </p:nvPicPr>
        <p:blipFill>
          <a:blip r:embed="rId2"/>
          <a:srcRect/>
          <a:stretch>
            <a:fillRect/>
          </a:stretch>
        </p:blipFill>
        <p:spPr bwMode="auto">
          <a:xfrm>
            <a:off x="2616200" y="3968750"/>
            <a:ext cx="6826250" cy="1492250"/>
          </a:xfrm>
          <a:prstGeom prst="rect">
            <a:avLst/>
          </a:prstGeom>
          <a:noFill/>
          <a:ln w="9525">
            <a:noFill/>
            <a:miter lim="800000"/>
            <a:headEnd/>
            <a:tailEnd/>
          </a:ln>
        </p:spPr>
      </p:pic>
      <p:pic>
        <p:nvPicPr>
          <p:cNvPr id="24590" name="图片 87"/>
          <p:cNvPicPr>
            <a:picLocks noChangeAspect="1"/>
          </p:cNvPicPr>
          <p:nvPr/>
        </p:nvPicPr>
        <p:blipFill>
          <a:blip r:embed="rId2"/>
          <a:srcRect/>
          <a:stretch>
            <a:fillRect/>
          </a:stretch>
        </p:blipFill>
        <p:spPr bwMode="auto">
          <a:xfrm>
            <a:off x="2616200" y="5211763"/>
            <a:ext cx="6826250" cy="1490662"/>
          </a:xfrm>
          <a:prstGeom prst="rect">
            <a:avLst/>
          </a:prstGeom>
          <a:noFill/>
          <a:ln w="9525">
            <a:noFill/>
            <a:miter lim="800000"/>
            <a:headEnd/>
            <a:tailEnd/>
          </a:ln>
        </p:spPr>
      </p:pic>
      <p:grpSp>
        <p:nvGrpSpPr>
          <p:cNvPr id="24591" name="组合 88"/>
          <p:cNvGrpSpPr>
            <a:grpSpLocks/>
          </p:cNvGrpSpPr>
          <p:nvPr/>
        </p:nvGrpSpPr>
        <p:grpSpPr bwMode="auto">
          <a:xfrm>
            <a:off x="3398838" y="5715000"/>
            <a:ext cx="458787" cy="336550"/>
            <a:chOff x="4503738" y="9809163"/>
            <a:chExt cx="344487" cy="336550"/>
          </a:xfrm>
        </p:grpSpPr>
        <p:sp>
          <p:nvSpPr>
            <p:cNvPr id="24608" name="Freeform 23"/>
            <p:cNvSpPr>
              <a:spLocks noEditPoints="1"/>
            </p:cNvSpPr>
            <p:nvPr/>
          </p:nvSpPr>
          <p:spPr bwMode="auto">
            <a:xfrm>
              <a:off x="4503738" y="9809163"/>
              <a:ext cx="344487" cy="336550"/>
            </a:xfrm>
            <a:custGeom>
              <a:avLst/>
              <a:gdLst>
                <a:gd name="T0" fmla="*/ 1068286181 w 108"/>
                <a:gd name="T1" fmla="*/ 939842735 h 107"/>
                <a:gd name="T2" fmla="*/ 773236139 w 108"/>
                <a:gd name="T3" fmla="*/ 652944754 h 107"/>
                <a:gd name="T4" fmla="*/ 844455816 w 108"/>
                <a:gd name="T5" fmla="*/ 415510370 h 107"/>
                <a:gd name="T6" fmla="*/ 427313874 w 108"/>
                <a:gd name="T7" fmla="*/ 0 h 107"/>
                <a:gd name="T8" fmla="*/ 0 w 108"/>
                <a:gd name="T9" fmla="*/ 415510370 h 107"/>
                <a:gd name="T10" fmla="*/ 427313874 w 108"/>
                <a:gd name="T11" fmla="*/ 821125347 h 107"/>
                <a:gd name="T12" fmla="*/ 671494484 w 108"/>
                <a:gd name="T13" fmla="*/ 751874699 h 107"/>
                <a:gd name="T14" fmla="*/ 966544526 w 108"/>
                <a:gd name="T15" fmla="*/ 1038772681 h 107"/>
                <a:gd name="T16" fmla="*/ 1017413758 w 108"/>
                <a:gd name="T17" fmla="*/ 1058559928 h 107"/>
                <a:gd name="T18" fmla="*/ 1068286181 w 108"/>
                <a:gd name="T19" fmla="*/ 1038772681 h 107"/>
                <a:gd name="T20" fmla="*/ 1068286181 w 108"/>
                <a:gd name="T21" fmla="*/ 939842735 h 107"/>
                <a:gd name="T22" fmla="*/ 71219502 w 108"/>
                <a:gd name="T23" fmla="*/ 415510370 h 107"/>
                <a:gd name="T24" fmla="*/ 427313874 w 108"/>
                <a:gd name="T25" fmla="*/ 69250672 h 107"/>
                <a:gd name="T26" fmla="*/ 773236139 w 108"/>
                <a:gd name="T27" fmla="*/ 415510370 h 107"/>
                <a:gd name="T28" fmla="*/ 427313874 w 108"/>
                <a:gd name="T29" fmla="*/ 751874699 h 107"/>
                <a:gd name="T30" fmla="*/ 71219502 w 108"/>
                <a:gd name="T31" fmla="*/ 415510370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107"/>
                <a:gd name="T50" fmla="*/ 108 w 108"/>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FFFFF"/>
            </a:solidFill>
            <a:ln w="9525">
              <a:noFill/>
              <a:round/>
              <a:headEnd/>
              <a:tailEnd/>
            </a:ln>
          </p:spPr>
          <p:txBody>
            <a:bodyPr/>
            <a:lstStyle/>
            <a:p>
              <a:endParaRPr lang="zh-CN" altLang="en-US"/>
            </a:p>
          </p:txBody>
        </p:sp>
        <p:sp>
          <p:nvSpPr>
            <p:cNvPr id="24609" name="Freeform 24"/>
            <p:cNvSpPr>
              <a:spLocks/>
            </p:cNvSpPr>
            <p:nvPr/>
          </p:nvSpPr>
          <p:spPr bwMode="auto">
            <a:xfrm>
              <a:off x="4567238" y="9869488"/>
              <a:ext cx="138112" cy="138113"/>
            </a:xfrm>
            <a:custGeom>
              <a:avLst/>
              <a:gdLst>
                <a:gd name="T0" fmla="*/ 402336273 w 43"/>
                <a:gd name="T1" fmla="*/ 177352774 h 44"/>
                <a:gd name="T2" fmla="*/ 257909715 w 43"/>
                <a:gd name="T3" fmla="*/ 177352774 h 44"/>
                <a:gd name="T4" fmla="*/ 257909715 w 43"/>
                <a:gd name="T5" fmla="*/ 39412427 h 44"/>
                <a:gd name="T6" fmla="*/ 216643149 w 43"/>
                <a:gd name="T7" fmla="*/ 0 h 44"/>
                <a:gd name="T8" fmla="*/ 185693174 w 43"/>
                <a:gd name="T9" fmla="*/ 39412427 h 44"/>
                <a:gd name="T10" fmla="*/ 185693174 w 43"/>
                <a:gd name="T11" fmla="*/ 177352774 h 44"/>
                <a:gd name="T12" fmla="*/ 30949937 w 43"/>
                <a:gd name="T13" fmla="*/ 177352774 h 44"/>
                <a:gd name="T14" fmla="*/ 0 w 43"/>
                <a:gd name="T15" fmla="*/ 216765237 h 44"/>
                <a:gd name="T16" fmla="*/ 30949937 w 43"/>
                <a:gd name="T17" fmla="*/ 256174513 h 44"/>
                <a:gd name="T18" fmla="*/ 185693174 w 43"/>
                <a:gd name="T19" fmla="*/ 256174513 h 44"/>
                <a:gd name="T20" fmla="*/ 185693174 w 43"/>
                <a:gd name="T21" fmla="*/ 394114824 h 44"/>
                <a:gd name="T22" fmla="*/ 216643149 w 43"/>
                <a:gd name="T23" fmla="*/ 433527336 h 44"/>
                <a:gd name="T24" fmla="*/ 257909715 w 43"/>
                <a:gd name="T25" fmla="*/ 394114824 h 44"/>
                <a:gd name="T26" fmla="*/ 257909715 w 43"/>
                <a:gd name="T27" fmla="*/ 256174513 h 44"/>
                <a:gd name="T28" fmla="*/ 402336273 w 43"/>
                <a:gd name="T29" fmla="*/ 256174513 h 44"/>
                <a:gd name="T30" fmla="*/ 443602940 w 43"/>
                <a:gd name="T31" fmla="*/ 216765237 h 44"/>
                <a:gd name="T32" fmla="*/ 402336273 w 43"/>
                <a:gd name="T33" fmla="*/ 177352774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4"/>
                <a:gd name="T53" fmla="*/ 43 w 43"/>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4">
                  <a:moveTo>
                    <a:pt x="39" y="18"/>
                  </a:moveTo>
                  <a:cubicBezTo>
                    <a:pt x="25" y="18"/>
                    <a:pt x="25" y="18"/>
                    <a:pt x="25" y="18"/>
                  </a:cubicBezTo>
                  <a:cubicBezTo>
                    <a:pt x="25" y="4"/>
                    <a:pt x="25" y="4"/>
                    <a:pt x="25" y="4"/>
                  </a:cubicBezTo>
                  <a:cubicBezTo>
                    <a:pt x="25" y="2"/>
                    <a:pt x="23" y="0"/>
                    <a:pt x="21" y="0"/>
                  </a:cubicBezTo>
                  <a:cubicBezTo>
                    <a:pt x="19" y="0"/>
                    <a:pt x="18" y="2"/>
                    <a:pt x="18" y="4"/>
                  </a:cubicBezTo>
                  <a:cubicBezTo>
                    <a:pt x="18" y="18"/>
                    <a:pt x="18" y="18"/>
                    <a:pt x="18" y="18"/>
                  </a:cubicBezTo>
                  <a:cubicBezTo>
                    <a:pt x="3" y="18"/>
                    <a:pt x="3" y="18"/>
                    <a:pt x="3" y="18"/>
                  </a:cubicBezTo>
                  <a:cubicBezTo>
                    <a:pt x="1" y="18"/>
                    <a:pt x="0" y="20"/>
                    <a:pt x="0" y="22"/>
                  </a:cubicBezTo>
                  <a:cubicBezTo>
                    <a:pt x="0" y="24"/>
                    <a:pt x="1" y="26"/>
                    <a:pt x="3" y="26"/>
                  </a:cubicBezTo>
                  <a:cubicBezTo>
                    <a:pt x="18" y="26"/>
                    <a:pt x="18" y="26"/>
                    <a:pt x="18" y="26"/>
                  </a:cubicBezTo>
                  <a:cubicBezTo>
                    <a:pt x="18" y="40"/>
                    <a:pt x="18" y="40"/>
                    <a:pt x="18" y="40"/>
                  </a:cubicBezTo>
                  <a:cubicBezTo>
                    <a:pt x="18" y="42"/>
                    <a:pt x="19" y="44"/>
                    <a:pt x="21" y="44"/>
                  </a:cubicBezTo>
                  <a:cubicBezTo>
                    <a:pt x="23" y="44"/>
                    <a:pt x="25" y="42"/>
                    <a:pt x="25" y="40"/>
                  </a:cubicBezTo>
                  <a:cubicBezTo>
                    <a:pt x="25" y="26"/>
                    <a:pt x="25" y="26"/>
                    <a:pt x="25" y="26"/>
                  </a:cubicBezTo>
                  <a:cubicBezTo>
                    <a:pt x="39" y="26"/>
                    <a:pt x="39" y="26"/>
                    <a:pt x="39" y="26"/>
                  </a:cubicBezTo>
                  <a:cubicBezTo>
                    <a:pt x="41" y="26"/>
                    <a:pt x="43" y="24"/>
                    <a:pt x="43" y="22"/>
                  </a:cubicBezTo>
                  <a:cubicBezTo>
                    <a:pt x="43" y="20"/>
                    <a:pt x="41" y="18"/>
                    <a:pt x="39" y="18"/>
                  </a:cubicBezTo>
                </a:path>
              </a:pathLst>
            </a:custGeom>
            <a:solidFill>
              <a:srgbClr val="FFFFFF"/>
            </a:solidFill>
            <a:ln w="9525">
              <a:noFill/>
              <a:round/>
              <a:headEnd/>
              <a:tailEnd/>
            </a:ln>
          </p:spPr>
          <p:txBody>
            <a:bodyPr/>
            <a:lstStyle/>
            <a:p>
              <a:endParaRPr lang="zh-CN" altLang="en-US"/>
            </a:p>
          </p:txBody>
        </p:sp>
      </p:grpSp>
      <p:grpSp>
        <p:nvGrpSpPr>
          <p:cNvPr id="24592" name="组合 91"/>
          <p:cNvGrpSpPr>
            <a:grpSpLocks/>
          </p:cNvGrpSpPr>
          <p:nvPr/>
        </p:nvGrpSpPr>
        <p:grpSpPr bwMode="auto">
          <a:xfrm>
            <a:off x="3222625" y="4459288"/>
            <a:ext cx="811213" cy="365125"/>
            <a:chOff x="4370388" y="1439863"/>
            <a:chExt cx="608012" cy="365125"/>
          </a:xfrm>
        </p:grpSpPr>
        <p:sp>
          <p:nvSpPr>
            <p:cNvPr id="24606" name="Freeform 25"/>
            <p:cNvSpPr>
              <a:spLocks noEditPoints="1"/>
            </p:cNvSpPr>
            <p:nvPr/>
          </p:nvSpPr>
          <p:spPr bwMode="auto">
            <a:xfrm>
              <a:off x="4605338" y="1439863"/>
              <a:ext cx="373062" cy="365125"/>
            </a:xfrm>
            <a:custGeom>
              <a:avLst/>
              <a:gdLst>
                <a:gd name="T0" fmla="*/ 1189532190 w 117"/>
                <a:gd name="T1" fmla="*/ 574640695 h 116"/>
                <a:gd name="T2" fmla="*/ 1026861257 w 117"/>
                <a:gd name="T3" fmla="*/ 505285849 h 116"/>
                <a:gd name="T4" fmla="*/ 1077696521 w 117"/>
                <a:gd name="T5" fmla="*/ 386396676 h 116"/>
                <a:gd name="T6" fmla="*/ 1006527789 w 117"/>
                <a:gd name="T7" fmla="*/ 257595718 h 116"/>
                <a:gd name="T8" fmla="*/ 874358653 w 117"/>
                <a:gd name="T9" fmla="*/ 237781397 h 116"/>
                <a:gd name="T10" fmla="*/ 884523793 w 117"/>
                <a:gd name="T11" fmla="*/ 69351723 h 116"/>
                <a:gd name="T12" fmla="*/ 752354457 w 117"/>
                <a:gd name="T13" fmla="*/ 168429649 h 116"/>
                <a:gd name="T14" fmla="*/ 660852257 w 117"/>
                <a:gd name="T15" fmla="*/ 69351723 h 116"/>
                <a:gd name="T16" fmla="*/ 518514793 w 117"/>
                <a:gd name="T17" fmla="*/ 69351723 h 116"/>
                <a:gd name="T18" fmla="*/ 437177732 w 117"/>
                <a:gd name="T19" fmla="*/ 168429649 h 116"/>
                <a:gd name="T20" fmla="*/ 294840168 w 117"/>
                <a:gd name="T21" fmla="*/ 69351723 h 116"/>
                <a:gd name="T22" fmla="*/ 305008496 w 117"/>
                <a:gd name="T23" fmla="*/ 237781397 h 116"/>
                <a:gd name="T24" fmla="*/ 183004450 w 117"/>
                <a:gd name="T25" fmla="*/ 257595718 h 116"/>
                <a:gd name="T26" fmla="*/ 101670553 w 117"/>
                <a:gd name="T27" fmla="*/ 386396676 h 116"/>
                <a:gd name="T28" fmla="*/ 152502654 w 117"/>
                <a:gd name="T29" fmla="*/ 505285849 h 116"/>
                <a:gd name="T30" fmla="*/ 0 w 117"/>
                <a:gd name="T31" fmla="*/ 574640695 h 116"/>
                <a:gd name="T32" fmla="*/ 152502654 w 117"/>
                <a:gd name="T33" fmla="*/ 643992394 h 116"/>
                <a:gd name="T34" fmla="*/ 101670553 w 117"/>
                <a:gd name="T35" fmla="*/ 762881469 h 116"/>
                <a:gd name="T36" fmla="*/ 183004450 w 117"/>
                <a:gd name="T37" fmla="*/ 891682623 h 116"/>
                <a:gd name="T38" fmla="*/ 305008496 w 117"/>
                <a:gd name="T39" fmla="*/ 911496945 h 116"/>
                <a:gd name="T40" fmla="*/ 294840168 w 117"/>
                <a:gd name="T41" fmla="*/ 1070017810 h 116"/>
                <a:gd name="T42" fmla="*/ 437177732 w 117"/>
                <a:gd name="T43" fmla="*/ 980848643 h 116"/>
                <a:gd name="T44" fmla="*/ 518514793 w 117"/>
                <a:gd name="T45" fmla="*/ 1079926545 h 116"/>
                <a:gd name="T46" fmla="*/ 660852257 w 117"/>
                <a:gd name="T47" fmla="*/ 1079926545 h 116"/>
                <a:gd name="T48" fmla="*/ 752354457 w 117"/>
                <a:gd name="T49" fmla="*/ 980848643 h 116"/>
                <a:gd name="T50" fmla="*/ 884523793 w 117"/>
                <a:gd name="T51" fmla="*/ 1070017810 h 116"/>
                <a:gd name="T52" fmla="*/ 874358653 w 117"/>
                <a:gd name="T53" fmla="*/ 911496945 h 116"/>
                <a:gd name="T54" fmla="*/ 1006527789 w 117"/>
                <a:gd name="T55" fmla="*/ 891682623 h 116"/>
                <a:gd name="T56" fmla="*/ 1077696521 w 117"/>
                <a:gd name="T57" fmla="*/ 762881469 h 116"/>
                <a:gd name="T58" fmla="*/ 1026861257 w 117"/>
                <a:gd name="T59" fmla="*/ 643992394 h 116"/>
                <a:gd name="T60" fmla="*/ 589683525 w 117"/>
                <a:gd name="T61" fmla="*/ 931311266 h 116"/>
                <a:gd name="T62" fmla="*/ 589683525 w 117"/>
                <a:gd name="T63" fmla="*/ 208058341 h 116"/>
                <a:gd name="T64" fmla="*/ 589683525 w 117"/>
                <a:gd name="T65" fmla="*/ 931311266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16"/>
                <a:gd name="T101" fmla="*/ 117 w 117"/>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w="9525">
              <a:noFill/>
              <a:round/>
              <a:headEnd/>
              <a:tailEnd/>
            </a:ln>
          </p:spPr>
          <p:txBody>
            <a:bodyPr/>
            <a:lstStyle/>
            <a:p>
              <a:endParaRPr lang="zh-CN" altLang="en-US"/>
            </a:p>
          </p:txBody>
        </p:sp>
        <p:sp>
          <p:nvSpPr>
            <p:cNvPr id="24607" name="Freeform 26"/>
            <p:cNvSpPr>
              <a:spLocks noEditPoints="1"/>
            </p:cNvSpPr>
            <p:nvPr/>
          </p:nvSpPr>
          <p:spPr bwMode="auto">
            <a:xfrm>
              <a:off x="4370388" y="1552576"/>
              <a:ext cx="244475" cy="242888"/>
            </a:xfrm>
            <a:custGeom>
              <a:avLst/>
              <a:gdLst>
                <a:gd name="T0" fmla="*/ 705643669 w 77"/>
                <a:gd name="T1" fmla="*/ 308455119 h 77"/>
                <a:gd name="T2" fmla="*/ 645159943 w 77"/>
                <a:gd name="T3" fmla="*/ 308455119 h 77"/>
                <a:gd name="T4" fmla="*/ 614918080 w 77"/>
                <a:gd name="T5" fmla="*/ 258704106 h 77"/>
                <a:gd name="T6" fmla="*/ 665321185 w 77"/>
                <a:gd name="T7" fmla="*/ 208953092 h 77"/>
                <a:gd name="T8" fmla="*/ 665321185 w 77"/>
                <a:gd name="T9" fmla="*/ 109451017 h 77"/>
                <a:gd name="T10" fmla="*/ 564514975 w 77"/>
                <a:gd name="T11" fmla="*/ 109451017 h 77"/>
                <a:gd name="T12" fmla="*/ 514111870 w 77"/>
                <a:gd name="T13" fmla="*/ 159202030 h 77"/>
                <a:gd name="T14" fmla="*/ 463708765 w 77"/>
                <a:gd name="T15" fmla="*/ 139300994 h 77"/>
                <a:gd name="T16" fmla="*/ 463708765 w 77"/>
                <a:gd name="T17" fmla="*/ 69652074 h 77"/>
                <a:gd name="T18" fmla="*/ 393144318 w 77"/>
                <a:gd name="T19" fmla="*/ 0 h 77"/>
                <a:gd name="T20" fmla="*/ 322579971 w 77"/>
                <a:gd name="T21" fmla="*/ 69652074 h 77"/>
                <a:gd name="T22" fmla="*/ 322579971 w 77"/>
                <a:gd name="T23" fmla="*/ 139300994 h 77"/>
                <a:gd name="T24" fmla="*/ 262096245 w 77"/>
                <a:gd name="T25" fmla="*/ 159202030 h 77"/>
                <a:gd name="T26" fmla="*/ 221773761 w 77"/>
                <a:gd name="T27" fmla="*/ 109451017 h 77"/>
                <a:gd name="T28" fmla="*/ 110886881 w 77"/>
                <a:gd name="T29" fmla="*/ 109451017 h 77"/>
                <a:gd name="T30" fmla="*/ 110886881 w 77"/>
                <a:gd name="T31" fmla="*/ 208953092 h 77"/>
                <a:gd name="T32" fmla="*/ 161289986 w 77"/>
                <a:gd name="T33" fmla="*/ 258704106 h 77"/>
                <a:gd name="T34" fmla="*/ 141128744 w 77"/>
                <a:gd name="T35" fmla="*/ 308455119 h 77"/>
                <a:gd name="T36" fmla="*/ 70564372 w 77"/>
                <a:gd name="T37" fmla="*/ 308455119 h 77"/>
                <a:gd name="T38" fmla="*/ 0 w 77"/>
                <a:gd name="T39" fmla="*/ 378107168 h 77"/>
                <a:gd name="T40" fmla="*/ 70564372 w 77"/>
                <a:gd name="T41" fmla="*/ 457708257 h 77"/>
                <a:gd name="T42" fmla="*/ 141128744 w 77"/>
                <a:gd name="T43" fmla="*/ 457708257 h 77"/>
                <a:gd name="T44" fmla="*/ 161289986 w 77"/>
                <a:gd name="T45" fmla="*/ 507459270 h 77"/>
                <a:gd name="T46" fmla="*/ 110886881 w 77"/>
                <a:gd name="T47" fmla="*/ 557210283 h 77"/>
                <a:gd name="T48" fmla="*/ 110886881 w 77"/>
                <a:gd name="T49" fmla="*/ 656712310 h 77"/>
                <a:gd name="T50" fmla="*/ 221773761 w 77"/>
                <a:gd name="T51" fmla="*/ 656712310 h 77"/>
                <a:gd name="T52" fmla="*/ 262096245 w 77"/>
                <a:gd name="T53" fmla="*/ 606961297 h 77"/>
                <a:gd name="T54" fmla="*/ 322579971 w 77"/>
                <a:gd name="T55" fmla="*/ 626862333 h 77"/>
                <a:gd name="T56" fmla="*/ 322579971 w 77"/>
                <a:gd name="T57" fmla="*/ 696511228 h 77"/>
                <a:gd name="T58" fmla="*/ 393144318 w 77"/>
                <a:gd name="T59" fmla="*/ 766163277 h 77"/>
                <a:gd name="T60" fmla="*/ 463708765 w 77"/>
                <a:gd name="T61" fmla="*/ 696511228 h 77"/>
                <a:gd name="T62" fmla="*/ 463708765 w 77"/>
                <a:gd name="T63" fmla="*/ 626862333 h 77"/>
                <a:gd name="T64" fmla="*/ 514111870 w 77"/>
                <a:gd name="T65" fmla="*/ 606961297 h 77"/>
                <a:gd name="T66" fmla="*/ 564514975 w 77"/>
                <a:gd name="T67" fmla="*/ 656712310 h 77"/>
                <a:gd name="T68" fmla="*/ 665321185 w 77"/>
                <a:gd name="T69" fmla="*/ 656712310 h 77"/>
                <a:gd name="T70" fmla="*/ 665321185 w 77"/>
                <a:gd name="T71" fmla="*/ 557210283 h 77"/>
                <a:gd name="T72" fmla="*/ 614918080 w 77"/>
                <a:gd name="T73" fmla="*/ 507459270 h 77"/>
                <a:gd name="T74" fmla="*/ 645159943 w 77"/>
                <a:gd name="T75" fmla="*/ 457708257 h 77"/>
                <a:gd name="T76" fmla="*/ 705643669 w 77"/>
                <a:gd name="T77" fmla="*/ 457708257 h 77"/>
                <a:gd name="T78" fmla="*/ 776208016 w 77"/>
                <a:gd name="T79" fmla="*/ 378107168 h 77"/>
                <a:gd name="T80" fmla="*/ 705643669 w 77"/>
                <a:gd name="T81" fmla="*/ 308455119 h 77"/>
                <a:gd name="T82" fmla="*/ 393144318 w 77"/>
                <a:gd name="T83" fmla="*/ 567159224 h 77"/>
                <a:gd name="T84" fmla="*/ 201612470 w 77"/>
                <a:gd name="T85" fmla="*/ 378107168 h 77"/>
                <a:gd name="T86" fmla="*/ 393144318 w 77"/>
                <a:gd name="T87" fmla="*/ 199004102 h 77"/>
                <a:gd name="T88" fmla="*/ 574595596 w 77"/>
                <a:gd name="T89" fmla="*/ 378107168 h 77"/>
                <a:gd name="T90" fmla="*/ 393144318 w 77"/>
                <a:gd name="T91" fmla="*/ 567159224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7"/>
                <a:gd name="T139" fmla="*/ 0 h 77"/>
                <a:gd name="T140" fmla="*/ 77 w 77"/>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w="9525">
              <a:noFill/>
              <a:round/>
              <a:headEnd/>
              <a:tailEnd/>
            </a:ln>
          </p:spPr>
          <p:txBody>
            <a:bodyPr/>
            <a:lstStyle/>
            <a:p>
              <a:endParaRPr lang="zh-CN" altLang="en-US"/>
            </a:p>
          </p:txBody>
        </p:sp>
      </p:grpSp>
      <p:grpSp>
        <p:nvGrpSpPr>
          <p:cNvPr id="24593" name="组合 94"/>
          <p:cNvGrpSpPr>
            <a:grpSpLocks/>
          </p:cNvGrpSpPr>
          <p:nvPr/>
        </p:nvGrpSpPr>
        <p:grpSpPr bwMode="auto">
          <a:xfrm>
            <a:off x="3424238" y="1974850"/>
            <a:ext cx="577850" cy="374650"/>
            <a:chOff x="4456113" y="6981826"/>
            <a:chExt cx="433387" cy="374650"/>
          </a:xfrm>
        </p:grpSpPr>
        <p:sp>
          <p:nvSpPr>
            <p:cNvPr id="24603" name="Freeform 27"/>
            <p:cNvSpPr>
              <a:spLocks noEditPoints="1"/>
            </p:cNvSpPr>
            <p:nvPr/>
          </p:nvSpPr>
          <p:spPr bwMode="auto">
            <a:xfrm>
              <a:off x="4456113" y="6981826"/>
              <a:ext cx="306387" cy="374650"/>
            </a:xfrm>
            <a:custGeom>
              <a:avLst/>
              <a:gdLst>
                <a:gd name="T0" fmla="*/ 682454684 w 96"/>
                <a:gd name="T1" fmla="*/ 475770943 h 119"/>
                <a:gd name="T2" fmla="*/ 774125007 w 96"/>
                <a:gd name="T3" fmla="*/ 277533821 h 119"/>
                <a:gd name="T4" fmla="*/ 488923482 w 96"/>
                <a:gd name="T5" fmla="*/ 0 h 119"/>
                <a:gd name="T6" fmla="*/ 203718616 w 96"/>
                <a:gd name="T7" fmla="*/ 277533821 h 119"/>
                <a:gd name="T8" fmla="*/ 295388989 w 96"/>
                <a:gd name="T9" fmla="*/ 475770943 h 119"/>
                <a:gd name="T10" fmla="*/ 0 w 96"/>
                <a:gd name="T11" fmla="*/ 911895111 h 119"/>
                <a:gd name="T12" fmla="*/ 0 w 96"/>
                <a:gd name="T13" fmla="*/ 1179517927 h 119"/>
                <a:gd name="T14" fmla="*/ 977843773 w 96"/>
                <a:gd name="T15" fmla="*/ 1179517927 h 119"/>
                <a:gd name="T16" fmla="*/ 977843773 w 96"/>
                <a:gd name="T17" fmla="*/ 911895111 h 119"/>
                <a:gd name="T18" fmla="*/ 682454684 w 96"/>
                <a:gd name="T19" fmla="*/ 475770943 h 119"/>
                <a:gd name="T20" fmla="*/ 275017452 w 96"/>
                <a:gd name="T21" fmla="*/ 277533821 h 119"/>
                <a:gd name="T22" fmla="*/ 488923482 w 96"/>
                <a:gd name="T23" fmla="*/ 79296723 h 119"/>
                <a:gd name="T24" fmla="*/ 702826222 w 96"/>
                <a:gd name="T25" fmla="*/ 277533821 h 119"/>
                <a:gd name="T26" fmla="*/ 600965343 w 96"/>
                <a:gd name="T27" fmla="*/ 455949130 h 119"/>
                <a:gd name="T28" fmla="*/ 488923482 w 96"/>
                <a:gd name="T29" fmla="*/ 485684998 h 119"/>
                <a:gd name="T30" fmla="*/ 376878331 w 96"/>
                <a:gd name="T31" fmla="*/ 455949130 h 119"/>
                <a:gd name="T32" fmla="*/ 275017452 w 96"/>
                <a:gd name="T33" fmla="*/ 277533821 h 119"/>
                <a:gd name="T34" fmla="*/ 845427184 w 96"/>
                <a:gd name="T35" fmla="*/ 1060574453 h 119"/>
                <a:gd name="T36" fmla="*/ 132416639 w 96"/>
                <a:gd name="T37" fmla="*/ 1060574453 h 119"/>
                <a:gd name="T38" fmla="*/ 132416639 w 96"/>
                <a:gd name="T39" fmla="*/ 911895111 h 119"/>
                <a:gd name="T40" fmla="*/ 488923482 w 96"/>
                <a:gd name="T41" fmla="*/ 564978549 h 119"/>
                <a:gd name="T42" fmla="*/ 845427184 w 96"/>
                <a:gd name="T43" fmla="*/ 911895111 h 119"/>
                <a:gd name="T44" fmla="*/ 845427184 w 96"/>
                <a:gd name="T45" fmla="*/ 1060574453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119"/>
                <a:gd name="T71" fmla="*/ 96 w 96"/>
                <a:gd name="T72" fmla="*/ 119 h 1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solidFill>
              <a:srgbClr val="FFFFFF"/>
            </a:solidFill>
            <a:ln w="9525">
              <a:noFill/>
              <a:round/>
              <a:headEnd/>
              <a:tailEnd/>
            </a:ln>
          </p:spPr>
          <p:txBody>
            <a:bodyPr/>
            <a:lstStyle/>
            <a:p>
              <a:endParaRPr lang="zh-CN" altLang="en-US"/>
            </a:p>
          </p:txBody>
        </p:sp>
        <p:sp>
          <p:nvSpPr>
            <p:cNvPr id="24604" name="Freeform 28"/>
            <p:cNvSpPr>
              <a:spLocks/>
            </p:cNvSpPr>
            <p:nvPr/>
          </p:nvSpPr>
          <p:spPr bwMode="auto">
            <a:xfrm>
              <a:off x="4749800" y="6988176"/>
              <a:ext cx="139700" cy="195263"/>
            </a:xfrm>
            <a:custGeom>
              <a:avLst/>
              <a:gdLst>
                <a:gd name="T0" fmla="*/ 221773772 w 44"/>
                <a:gd name="T1" fmla="*/ 614961968 h 62"/>
                <a:gd name="T2" fmla="*/ 191531858 w 44"/>
                <a:gd name="T3" fmla="*/ 575285795 h 62"/>
                <a:gd name="T4" fmla="*/ 191531858 w 44"/>
                <a:gd name="T5" fmla="*/ 366993667 h 62"/>
                <a:gd name="T6" fmla="*/ 221773772 w 44"/>
                <a:gd name="T7" fmla="*/ 366993667 h 62"/>
                <a:gd name="T8" fmla="*/ 372983095 w 44"/>
                <a:gd name="T9" fmla="*/ 218212746 h 62"/>
                <a:gd name="T10" fmla="*/ 221773772 w 44"/>
                <a:gd name="T11" fmla="*/ 69431751 h 62"/>
                <a:gd name="T12" fmla="*/ 80644997 w 44"/>
                <a:gd name="T13" fmla="*/ 218212746 h 62"/>
                <a:gd name="T14" fmla="*/ 40322498 w 44"/>
                <a:gd name="T15" fmla="*/ 257885769 h 62"/>
                <a:gd name="T16" fmla="*/ 0 w 44"/>
                <a:gd name="T17" fmla="*/ 218212746 h 62"/>
                <a:gd name="T18" fmla="*/ 221773772 w 44"/>
                <a:gd name="T19" fmla="*/ 0 h 62"/>
                <a:gd name="T20" fmla="*/ 443547545 w 44"/>
                <a:gd name="T21" fmla="*/ 218212746 h 62"/>
                <a:gd name="T22" fmla="*/ 262096258 w 44"/>
                <a:gd name="T23" fmla="*/ 436425492 h 62"/>
                <a:gd name="T24" fmla="*/ 262096258 w 44"/>
                <a:gd name="T25" fmla="*/ 575285795 h 62"/>
                <a:gd name="T26" fmla="*/ 221773772 w 44"/>
                <a:gd name="T27" fmla="*/ 614961968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62"/>
                <a:gd name="T44" fmla="*/ 44 w 44"/>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solidFill>
              <a:srgbClr val="FFFFFF"/>
            </a:solidFill>
            <a:ln w="9525">
              <a:noFill/>
              <a:round/>
              <a:headEnd/>
              <a:tailEnd/>
            </a:ln>
          </p:spPr>
          <p:txBody>
            <a:bodyPr/>
            <a:lstStyle/>
            <a:p>
              <a:endParaRPr lang="zh-CN" altLang="en-US"/>
            </a:p>
          </p:txBody>
        </p:sp>
        <p:sp>
          <p:nvSpPr>
            <p:cNvPr id="24605" name="Oval 29"/>
            <p:cNvSpPr>
              <a:spLocks noChangeArrowheads="1"/>
            </p:cNvSpPr>
            <p:nvPr/>
          </p:nvSpPr>
          <p:spPr bwMode="auto">
            <a:xfrm>
              <a:off x="4803775" y="7196138"/>
              <a:ext cx="34925" cy="33338"/>
            </a:xfrm>
            <a:prstGeom prst="ellipse">
              <a:avLst/>
            </a:prstGeom>
            <a:solidFill>
              <a:srgbClr val="FFFFFF"/>
            </a:solidFill>
            <a:ln w="9525">
              <a:noFill/>
              <a:round/>
              <a:headEnd/>
              <a:tailEnd/>
            </a:ln>
          </p:spPr>
          <p:txBody>
            <a:bodyPr/>
            <a:lstStyle/>
            <a:p>
              <a:pPr eaLnBrk="0" hangingPunct="0"/>
              <a:endParaRPr lang="zh-CN" altLang="en-US">
                <a:ea typeface="微软雅黑" pitchFamily="34" charset="-122"/>
              </a:endParaRPr>
            </a:p>
          </p:txBody>
        </p:sp>
      </p:grpSp>
      <p:sp>
        <p:nvSpPr>
          <p:cNvPr id="24594" name="Freeform 30"/>
          <p:cNvSpPr>
            <a:spLocks noEditPoints="1"/>
          </p:cNvSpPr>
          <p:nvPr/>
        </p:nvSpPr>
        <p:spPr bwMode="auto">
          <a:xfrm>
            <a:off x="3278188" y="3209925"/>
            <a:ext cx="700087" cy="379413"/>
          </a:xfrm>
          <a:custGeom>
            <a:avLst/>
            <a:gdLst>
              <a:gd name="T0" fmla="*/ 846761543 w 165"/>
              <a:gd name="T1" fmla="*/ 560440090 h 121"/>
              <a:gd name="T2" fmla="*/ 1080972380 w 165"/>
              <a:gd name="T3" fmla="*/ 806246346 h 121"/>
              <a:gd name="T4" fmla="*/ 1765589591 w 165"/>
              <a:gd name="T5" fmla="*/ 766915966 h 121"/>
              <a:gd name="T6" fmla="*/ 1873687226 w 165"/>
              <a:gd name="T7" fmla="*/ 668594718 h 121"/>
              <a:gd name="T8" fmla="*/ 1387249987 w 165"/>
              <a:gd name="T9" fmla="*/ 275303356 h 121"/>
              <a:gd name="T10" fmla="*/ 2147483647 w 165"/>
              <a:gd name="T11" fmla="*/ 1189704427 h 121"/>
              <a:gd name="T12" fmla="*/ 2107898063 w 165"/>
              <a:gd name="T13" fmla="*/ 894737547 h 121"/>
              <a:gd name="T14" fmla="*/ 1387249987 w 165"/>
              <a:gd name="T15" fmla="*/ 924234549 h 121"/>
              <a:gd name="T16" fmla="*/ 540488311 w 165"/>
              <a:gd name="T17" fmla="*/ 1130710424 h 121"/>
              <a:gd name="T18" fmla="*/ 540488311 w 165"/>
              <a:gd name="T19" fmla="*/ 540773332 h 121"/>
              <a:gd name="T20" fmla="*/ 774699281 w 165"/>
              <a:gd name="T21" fmla="*/ 442452084 h 121"/>
              <a:gd name="T22" fmla="*/ 612550706 w 165"/>
              <a:gd name="T23" fmla="*/ 383457983 h 121"/>
              <a:gd name="T24" fmla="*/ 90082103 w 165"/>
              <a:gd name="T25" fmla="*/ 235972975 h 121"/>
              <a:gd name="T26" fmla="*/ 756683716 w 165"/>
              <a:gd name="T27" fmla="*/ 235972975 h 121"/>
              <a:gd name="T28" fmla="*/ 900812482 w 165"/>
              <a:gd name="T29" fmla="*/ 314633736 h 121"/>
              <a:gd name="T30" fmla="*/ 1873687226 w 165"/>
              <a:gd name="T31" fmla="*/ 324463980 h 121"/>
              <a:gd name="T32" fmla="*/ 1981784862 w 165"/>
              <a:gd name="T33" fmla="*/ 235972975 h 121"/>
              <a:gd name="T34" fmla="*/ 2147483647 w 165"/>
              <a:gd name="T35" fmla="*/ 235972975 h 121"/>
              <a:gd name="T36" fmla="*/ 2125917872 w 165"/>
              <a:gd name="T37" fmla="*/ 412955082 h 121"/>
              <a:gd name="T38" fmla="*/ 2035835801 w 165"/>
              <a:gd name="T39" fmla="*/ 560440090 h 121"/>
              <a:gd name="T40" fmla="*/ 2147483647 w 165"/>
              <a:gd name="T41" fmla="*/ 776749345 h 121"/>
              <a:gd name="T42" fmla="*/ 2147483647 w 165"/>
              <a:gd name="T43" fmla="*/ 953731550 h 121"/>
              <a:gd name="T44" fmla="*/ 738663907 w 165"/>
              <a:gd name="T45" fmla="*/ 629264337 h 121"/>
              <a:gd name="T46" fmla="*/ 126113234 w 165"/>
              <a:gd name="T47" fmla="*/ 835743544 h 121"/>
              <a:gd name="T48" fmla="*/ 954859179 w 165"/>
              <a:gd name="T49" fmla="*/ 835743544 h 121"/>
              <a:gd name="T50" fmla="*/ 2089882498 w 165"/>
              <a:gd name="T51" fmla="*/ 265469977 h 121"/>
              <a:gd name="T52" fmla="*/ 2147483647 w 165"/>
              <a:gd name="T53" fmla="*/ 383457983 h 121"/>
              <a:gd name="T54" fmla="*/ 2147483647 w 165"/>
              <a:gd name="T55" fmla="*/ 235972975 h 121"/>
              <a:gd name="T56" fmla="*/ 2089882498 w 165"/>
              <a:gd name="T57" fmla="*/ 235972975 h 121"/>
              <a:gd name="T58" fmla="*/ 414375110 w 165"/>
              <a:gd name="T59" fmla="*/ 117988055 h 121"/>
              <a:gd name="T60" fmla="*/ 414375110 w 165"/>
              <a:gd name="T61" fmla="*/ 363794360 h 121"/>
              <a:gd name="T62" fmla="*/ 504452938 w 165"/>
              <a:gd name="T63" fmla="*/ 265469977 h 121"/>
              <a:gd name="T64" fmla="*/ 2147483647 w 165"/>
              <a:gd name="T65" fmla="*/ 953731550 h 121"/>
              <a:gd name="T66" fmla="*/ 2147483647 w 165"/>
              <a:gd name="T67" fmla="*/ 953731550 h 121"/>
              <a:gd name="T68" fmla="*/ 2147483647 w 165"/>
              <a:gd name="T69" fmla="*/ 95373155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5"/>
              <a:gd name="T106" fmla="*/ 0 h 121"/>
              <a:gd name="T107" fmla="*/ 165 w 165"/>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FFFFF"/>
          </a:solidFill>
          <a:ln w="9525">
            <a:noFill/>
            <a:round/>
            <a:headEnd/>
            <a:tailEnd/>
          </a:ln>
        </p:spPr>
        <p:txBody>
          <a:bodyPr/>
          <a:lstStyle/>
          <a:p>
            <a:endParaRPr lang="zh-CN" altLang="en-US"/>
          </a:p>
        </p:txBody>
      </p:sp>
      <p:sp>
        <p:nvSpPr>
          <p:cNvPr id="24595" name="文本框 99"/>
          <p:cNvSpPr txBox="1">
            <a:spLocks noChangeArrowheads="1"/>
          </p:cNvSpPr>
          <p:nvPr/>
        </p:nvSpPr>
        <p:spPr bwMode="auto">
          <a:xfrm>
            <a:off x="4144963" y="1941513"/>
            <a:ext cx="527050" cy="461962"/>
          </a:xfrm>
          <a:prstGeom prst="rect">
            <a:avLst/>
          </a:prstGeom>
          <a:noFill/>
          <a:ln w="9525">
            <a:noFill/>
            <a:miter lim="800000"/>
            <a:headEnd/>
            <a:tailEnd/>
          </a:ln>
        </p:spPr>
        <p:txBody>
          <a:bodyPr wrap="none">
            <a:spAutoFit/>
          </a:bodyPr>
          <a:lstStyle/>
          <a:p>
            <a:pPr eaLnBrk="0" hangingPunct="0"/>
            <a:r>
              <a:rPr lang="en-US" altLang="zh-CN" sz="2400">
                <a:solidFill>
                  <a:srgbClr val="8F7EB9"/>
                </a:solidFill>
                <a:latin typeface="Agency FB"/>
                <a:ea typeface="微软雅黑" pitchFamily="34" charset="-122"/>
              </a:rPr>
              <a:t>01</a:t>
            </a:r>
            <a:endParaRPr lang="zh-CN" altLang="en-US" sz="2400">
              <a:solidFill>
                <a:srgbClr val="8F7EB9"/>
              </a:solidFill>
              <a:latin typeface="Agency FB"/>
              <a:ea typeface="微软雅黑" pitchFamily="34" charset="-122"/>
            </a:endParaRPr>
          </a:p>
        </p:txBody>
      </p:sp>
      <p:sp>
        <p:nvSpPr>
          <p:cNvPr id="24596" name="文本框 100"/>
          <p:cNvSpPr txBox="1">
            <a:spLocks noChangeArrowheads="1"/>
          </p:cNvSpPr>
          <p:nvPr/>
        </p:nvSpPr>
        <p:spPr bwMode="auto">
          <a:xfrm>
            <a:off x="4144963" y="4424363"/>
            <a:ext cx="527050" cy="461962"/>
          </a:xfrm>
          <a:prstGeom prst="rect">
            <a:avLst/>
          </a:prstGeom>
          <a:noFill/>
          <a:ln w="9525">
            <a:noFill/>
            <a:miter lim="800000"/>
            <a:headEnd/>
            <a:tailEnd/>
          </a:ln>
        </p:spPr>
        <p:txBody>
          <a:bodyPr wrap="none">
            <a:spAutoFit/>
          </a:bodyPr>
          <a:lstStyle/>
          <a:p>
            <a:pPr eaLnBrk="0" hangingPunct="0"/>
            <a:r>
              <a:rPr lang="en-US" altLang="zh-CN" sz="2400">
                <a:solidFill>
                  <a:srgbClr val="76A42D"/>
                </a:solidFill>
                <a:latin typeface="Agency FB"/>
                <a:ea typeface="微软雅黑" pitchFamily="34" charset="-122"/>
              </a:rPr>
              <a:t>03</a:t>
            </a:r>
            <a:endParaRPr lang="zh-CN" altLang="en-US" sz="2400">
              <a:solidFill>
                <a:srgbClr val="76A42D"/>
              </a:solidFill>
              <a:latin typeface="Agency FB"/>
              <a:ea typeface="微软雅黑" pitchFamily="34" charset="-122"/>
            </a:endParaRPr>
          </a:p>
        </p:txBody>
      </p:sp>
      <p:sp>
        <p:nvSpPr>
          <p:cNvPr id="24597" name="文本框 101"/>
          <p:cNvSpPr txBox="1">
            <a:spLocks noChangeArrowheads="1"/>
          </p:cNvSpPr>
          <p:nvPr/>
        </p:nvSpPr>
        <p:spPr bwMode="auto">
          <a:xfrm>
            <a:off x="4144963" y="3182938"/>
            <a:ext cx="527050" cy="461962"/>
          </a:xfrm>
          <a:prstGeom prst="rect">
            <a:avLst/>
          </a:prstGeom>
          <a:noFill/>
          <a:ln w="9525">
            <a:noFill/>
            <a:miter lim="800000"/>
            <a:headEnd/>
            <a:tailEnd/>
          </a:ln>
        </p:spPr>
        <p:txBody>
          <a:bodyPr wrap="none">
            <a:spAutoFit/>
          </a:bodyPr>
          <a:lstStyle/>
          <a:p>
            <a:pPr eaLnBrk="0" hangingPunct="0"/>
            <a:r>
              <a:rPr lang="en-US" altLang="zh-CN" sz="2400">
                <a:solidFill>
                  <a:srgbClr val="20A0D5"/>
                </a:solidFill>
                <a:latin typeface="Agency FB"/>
                <a:ea typeface="微软雅黑" pitchFamily="34" charset="-122"/>
              </a:rPr>
              <a:t>02</a:t>
            </a:r>
            <a:endParaRPr lang="zh-CN" altLang="en-US" sz="2400">
              <a:solidFill>
                <a:srgbClr val="20A0D5"/>
              </a:solidFill>
              <a:latin typeface="Agency FB"/>
              <a:ea typeface="微软雅黑" pitchFamily="34" charset="-122"/>
            </a:endParaRPr>
          </a:p>
        </p:txBody>
      </p:sp>
      <p:sp>
        <p:nvSpPr>
          <p:cNvPr id="24598" name="文本框 102"/>
          <p:cNvSpPr txBox="1">
            <a:spLocks noChangeArrowheads="1"/>
          </p:cNvSpPr>
          <p:nvPr/>
        </p:nvSpPr>
        <p:spPr bwMode="auto">
          <a:xfrm>
            <a:off x="4144963" y="5665788"/>
            <a:ext cx="527050" cy="461962"/>
          </a:xfrm>
          <a:prstGeom prst="rect">
            <a:avLst/>
          </a:prstGeom>
          <a:noFill/>
          <a:ln w="9525">
            <a:noFill/>
            <a:miter lim="800000"/>
            <a:headEnd/>
            <a:tailEnd/>
          </a:ln>
        </p:spPr>
        <p:txBody>
          <a:bodyPr wrap="none">
            <a:spAutoFit/>
          </a:bodyPr>
          <a:lstStyle/>
          <a:p>
            <a:pPr eaLnBrk="0" hangingPunct="0"/>
            <a:r>
              <a:rPr lang="en-US" altLang="zh-CN" sz="2400">
                <a:solidFill>
                  <a:srgbClr val="F1891A"/>
                </a:solidFill>
                <a:latin typeface="Agency FB"/>
                <a:ea typeface="微软雅黑" pitchFamily="34" charset="-122"/>
              </a:rPr>
              <a:t>04</a:t>
            </a:r>
            <a:endParaRPr lang="zh-CN" altLang="en-US" sz="2400">
              <a:solidFill>
                <a:srgbClr val="F1891A"/>
              </a:solidFill>
              <a:latin typeface="Agency FB"/>
              <a:ea typeface="微软雅黑" pitchFamily="34" charset="-122"/>
            </a:endParaRPr>
          </a:p>
        </p:txBody>
      </p:sp>
      <p:sp>
        <p:nvSpPr>
          <p:cNvPr id="24599" name="矩形 2"/>
          <p:cNvSpPr>
            <a:spLocks noChangeArrowheads="1"/>
          </p:cNvSpPr>
          <p:nvPr/>
        </p:nvSpPr>
        <p:spPr bwMode="auto">
          <a:xfrm>
            <a:off x="5302250" y="1933575"/>
            <a:ext cx="2954338" cy="369888"/>
          </a:xfrm>
          <a:prstGeom prst="rect">
            <a:avLst/>
          </a:prstGeom>
          <a:noFill/>
          <a:ln w="9525">
            <a:noFill/>
            <a:miter lim="800000"/>
            <a:headEnd/>
            <a:tailEnd/>
          </a:ln>
        </p:spPr>
        <p:txBody>
          <a:bodyPr wrap="none">
            <a:spAutoFit/>
          </a:bodyPr>
          <a:lstStyle/>
          <a:p>
            <a:pPr algn="ctr" eaLnBrk="0" hangingPunct="0"/>
            <a:r>
              <a:rPr lang="zh-CN" altLang="en-US">
                <a:solidFill>
                  <a:schemeClr val="bg1"/>
                </a:solidFill>
                <a:latin typeface="微软雅黑" pitchFamily="34" charset="-122"/>
                <a:ea typeface="微软雅黑" pitchFamily="34" charset="-122"/>
              </a:rPr>
              <a:t>非法</a:t>
            </a:r>
            <a:r>
              <a:rPr lang="zh-CN" altLang="en-US" b="1">
                <a:latin typeface="微软雅黑" pitchFamily="34" charset="-122"/>
                <a:ea typeface="微软雅黑" pitchFamily="34" charset="-122"/>
              </a:rPr>
              <a:t>侵入</a:t>
            </a:r>
            <a:r>
              <a:rPr lang="zh-CN" altLang="en-US">
                <a:solidFill>
                  <a:schemeClr val="bg1"/>
                </a:solidFill>
                <a:latin typeface="微软雅黑" pitchFamily="34" charset="-122"/>
                <a:ea typeface="微软雅黑" pitchFamily="34" charset="-122"/>
              </a:rPr>
              <a:t>计算机信息系统罪</a:t>
            </a:r>
          </a:p>
        </p:txBody>
      </p:sp>
      <p:sp>
        <p:nvSpPr>
          <p:cNvPr id="24600" name="矩形 3"/>
          <p:cNvSpPr>
            <a:spLocks noChangeArrowheads="1"/>
          </p:cNvSpPr>
          <p:nvPr/>
        </p:nvSpPr>
        <p:spPr bwMode="auto">
          <a:xfrm>
            <a:off x="4719638" y="3030538"/>
            <a:ext cx="4354512" cy="646112"/>
          </a:xfrm>
          <a:prstGeom prst="rect">
            <a:avLst/>
          </a:prstGeom>
          <a:noFill/>
          <a:ln w="9525">
            <a:noFill/>
            <a:miter lim="800000"/>
            <a:headEnd/>
            <a:tailEnd/>
          </a:ln>
        </p:spPr>
        <p:txBody>
          <a:bodyPr>
            <a:spAutoFit/>
          </a:bodyPr>
          <a:lstStyle/>
          <a:p>
            <a:pPr eaLnBrk="0" hangingPunct="0"/>
            <a:r>
              <a:rPr lang="zh-CN" altLang="en-US">
                <a:solidFill>
                  <a:schemeClr val="bg1"/>
                </a:solidFill>
                <a:latin typeface="微软雅黑" pitchFamily="34" charset="-122"/>
                <a:ea typeface="微软雅黑" pitchFamily="34" charset="-122"/>
              </a:rPr>
              <a:t>非法</a:t>
            </a:r>
            <a:r>
              <a:rPr lang="zh-CN" altLang="en-US" b="1">
                <a:latin typeface="微软雅黑" pitchFamily="34" charset="-122"/>
                <a:ea typeface="微软雅黑" pitchFamily="34" charset="-122"/>
              </a:rPr>
              <a:t>获取</a:t>
            </a:r>
            <a:r>
              <a:rPr lang="zh-CN" altLang="en-US">
                <a:solidFill>
                  <a:schemeClr val="bg1"/>
                </a:solidFill>
                <a:latin typeface="微软雅黑" pitchFamily="34" charset="-122"/>
                <a:ea typeface="微软雅黑" pitchFamily="34" charset="-122"/>
              </a:rPr>
              <a:t>计算机信息系统</a:t>
            </a:r>
            <a:r>
              <a:rPr lang="zh-CN" altLang="en-US" b="1">
                <a:latin typeface="微软雅黑" pitchFamily="34" charset="-122"/>
                <a:ea typeface="微软雅黑" pitchFamily="34" charset="-122"/>
              </a:rPr>
              <a:t>数据</a:t>
            </a:r>
            <a:r>
              <a:rPr lang="zh-CN" altLang="en-US">
                <a:solidFill>
                  <a:schemeClr val="bg1"/>
                </a:solidFill>
                <a:latin typeface="微软雅黑" pitchFamily="34" charset="-122"/>
                <a:ea typeface="微软雅黑" pitchFamily="34" charset="-122"/>
              </a:rPr>
              <a:t>、</a:t>
            </a:r>
            <a:endParaRPr lang="en-US" altLang="zh-CN">
              <a:solidFill>
                <a:schemeClr val="bg1"/>
              </a:solidFill>
              <a:latin typeface="微软雅黑" pitchFamily="34" charset="-122"/>
              <a:ea typeface="微软雅黑" pitchFamily="34" charset="-122"/>
            </a:endParaRPr>
          </a:p>
          <a:p>
            <a:pPr eaLnBrk="0" hangingPunct="0"/>
            <a:r>
              <a:rPr lang="zh-CN" altLang="en-US">
                <a:solidFill>
                  <a:schemeClr val="bg1"/>
                </a:solidFill>
                <a:latin typeface="微软雅黑" pitchFamily="34" charset="-122"/>
                <a:ea typeface="微软雅黑" pitchFamily="34" charset="-122"/>
              </a:rPr>
              <a:t>非法</a:t>
            </a:r>
            <a:r>
              <a:rPr lang="zh-CN" altLang="en-US" b="1">
                <a:latin typeface="微软雅黑" pitchFamily="34" charset="-122"/>
                <a:ea typeface="微软雅黑" pitchFamily="34" charset="-122"/>
              </a:rPr>
              <a:t>控制</a:t>
            </a:r>
            <a:r>
              <a:rPr lang="zh-CN" altLang="en-US">
                <a:solidFill>
                  <a:schemeClr val="bg1"/>
                </a:solidFill>
                <a:latin typeface="微软雅黑" pitchFamily="34" charset="-122"/>
                <a:ea typeface="微软雅黑" pitchFamily="34" charset="-122"/>
              </a:rPr>
              <a:t>计算机信息系统罪</a:t>
            </a:r>
          </a:p>
        </p:txBody>
      </p:sp>
      <p:sp>
        <p:nvSpPr>
          <p:cNvPr id="24601" name="矩形 4"/>
          <p:cNvSpPr>
            <a:spLocks noChangeArrowheads="1"/>
          </p:cNvSpPr>
          <p:nvPr/>
        </p:nvSpPr>
        <p:spPr bwMode="auto">
          <a:xfrm>
            <a:off x="4729163" y="4346575"/>
            <a:ext cx="3956050" cy="647700"/>
          </a:xfrm>
          <a:prstGeom prst="rect">
            <a:avLst/>
          </a:prstGeom>
          <a:noFill/>
          <a:ln w="9525">
            <a:noFill/>
            <a:miter lim="800000"/>
            <a:headEnd/>
            <a:tailEnd/>
          </a:ln>
        </p:spPr>
        <p:txBody>
          <a:bodyPr>
            <a:spAutoFit/>
          </a:bodyPr>
          <a:lstStyle/>
          <a:p>
            <a:pPr eaLnBrk="0" hangingPunct="0"/>
            <a:r>
              <a:rPr lang="zh-CN" altLang="en-US" b="1">
                <a:latin typeface="Cambria Math" pitchFamily="18" charset="0"/>
                <a:ea typeface="黑体" pitchFamily="49" charset="-122"/>
              </a:rPr>
              <a:t>提供</a:t>
            </a:r>
            <a:r>
              <a:rPr lang="zh-CN" altLang="en-US">
                <a:solidFill>
                  <a:schemeClr val="bg1"/>
                </a:solidFill>
                <a:latin typeface="Cambria Math" pitchFamily="18" charset="0"/>
                <a:ea typeface="黑体" pitchFamily="49" charset="-122"/>
              </a:rPr>
              <a:t>侵入、非法控制计算机信息系统的</a:t>
            </a:r>
            <a:r>
              <a:rPr lang="zh-CN" altLang="en-US" b="1">
                <a:latin typeface="Cambria Math" pitchFamily="18" charset="0"/>
                <a:ea typeface="黑体" pitchFamily="49" charset="-122"/>
              </a:rPr>
              <a:t>程序、工具罪</a:t>
            </a:r>
            <a:endParaRPr lang="en-US" altLang="zh-CN" b="1">
              <a:latin typeface="Cambria Math" pitchFamily="18" charset="0"/>
              <a:ea typeface="黑体" pitchFamily="49" charset="-122"/>
            </a:endParaRPr>
          </a:p>
        </p:txBody>
      </p:sp>
      <p:sp>
        <p:nvSpPr>
          <p:cNvPr id="24602" name="矩形 5"/>
          <p:cNvSpPr>
            <a:spLocks noChangeArrowheads="1"/>
          </p:cNvSpPr>
          <p:nvPr/>
        </p:nvSpPr>
        <p:spPr bwMode="auto">
          <a:xfrm>
            <a:off x="4741863" y="5686425"/>
            <a:ext cx="3573462" cy="368300"/>
          </a:xfrm>
          <a:prstGeom prst="rect">
            <a:avLst/>
          </a:prstGeom>
          <a:noFill/>
          <a:ln w="9525">
            <a:noFill/>
            <a:miter lim="800000"/>
            <a:headEnd/>
            <a:tailEnd/>
          </a:ln>
        </p:spPr>
        <p:txBody>
          <a:bodyPr>
            <a:spAutoFit/>
          </a:bodyPr>
          <a:lstStyle/>
          <a:p>
            <a:pPr eaLnBrk="0" hangingPunct="0"/>
            <a:r>
              <a:rPr lang="zh-CN" altLang="en-US" b="1">
                <a:latin typeface="微软雅黑" pitchFamily="34" charset="-122"/>
                <a:ea typeface="微软雅黑" pitchFamily="34" charset="-122"/>
              </a:rPr>
              <a:t>破坏</a:t>
            </a:r>
            <a:r>
              <a:rPr lang="zh-CN" altLang="en-US">
                <a:solidFill>
                  <a:schemeClr val="bg1"/>
                </a:solidFill>
                <a:latin typeface="微软雅黑" pitchFamily="34" charset="-122"/>
                <a:ea typeface="微软雅黑" pitchFamily="34" charset="-122"/>
              </a:rPr>
              <a:t>计算机信息系统罪</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txBox="1">
            <a:spLocks noChangeArrowheads="1"/>
          </p:cNvSpPr>
          <p:nvPr/>
        </p:nvSpPr>
        <p:spPr bwMode="auto">
          <a:xfrm>
            <a:off x="1103313" y="1700213"/>
            <a:ext cx="10080625" cy="4321175"/>
          </a:xfrm>
          <a:prstGeom prst="rect">
            <a:avLst/>
          </a:prstGeom>
          <a:solidFill>
            <a:schemeClr val="accent2"/>
          </a:solidFill>
          <a:ln w="9525">
            <a:noFill/>
            <a:miter lim="800000"/>
            <a:headEnd/>
            <a:tailEnd/>
          </a:ln>
        </p:spPr>
        <p:txBody>
          <a:bodyPr wrap="none" lIns="180000" tIns="108000" rIns="180000" bIns="72000" anchor="ctr"/>
          <a:lstStyle/>
          <a:p>
            <a:pPr algn="ctr">
              <a:lnSpc>
                <a:spcPct val="120000"/>
              </a:lnSpc>
            </a:pPr>
            <a:r>
              <a:rPr lang="en-US" altLang="zh-CN" sz="2400" b="1">
                <a:solidFill>
                  <a:srgbClr val="FFFFFF"/>
                </a:solidFill>
                <a:latin typeface="Cambria Math" pitchFamily="18" charset="0"/>
                <a:ea typeface="黑体" pitchFamily="49" charset="-122"/>
              </a:rPr>
              <a:t>《</a:t>
            </a:r>
            <a:r>
              <a:rPr lang="zh-CN" altLang="en-US" sz="2400" b="1">
                <a:solidFill>
                  <a:srgbClr val="FFFFFF"/>
                </a:solidFill>
                <a:latin typeface="Cambria Math" pitchFamily="18" charset="0"/>
                <a:ea typeface="黑体" pitchFamily="49" charset="-122"/>
              </a:rPr>
              <a:t>刑法</a:t>
            </a:r>
            <a:r>
              <a:rPr lang="en-US" altLang="zh-CN" sz="2400" b="1">
                <a:solidFill>
                  <a:srgbClr val="FFFFFF"/>
                </a:solidFill>
                <a:latin typeface="Cambria Math" pitchFamily="18" charset="0"/>
                <a:ea typeface="黑体" pitchFamily="49" charset="-122"/>
              </a:rPr>
              <a:t>》</a:t>
            </a:r>
            <a:r>
              <a:rPr lang="zh-CN" altLang="en-US" sz="2400" b="1">
                <a:solidFill>
                  <a:srgbClr val="FFFFFF"/>
                </a:solidFill>
                <a:latin typeface="Cambria Math" pitchFamily="18" charset="0"/>
                <a:ea typeface="黑体" pitchFamily="49" charset="-122"/>
              </a:rPr>
              <a:t>第二百八十五条</a:t>
            </a:r>
            <a:endParaRPr lang="en-US" altLang="zh-CN" sz="2400" b="1">
              <a:solidFill>
                <a:srgbClr val="FFFFFF"/>
              </a:solidFill>
              <a:latin typeface="Cambria Math" pitchFamily="18" charset="0"/>
              <a:ea typeface="黑体" pitchFamily="49" charset="-122"/>
            </a:endParaRPr>
          </a:p>
          <a:p>
            <a:pPr algn="ctr">
              <a:lnSpc>
                <a:spcPts val="3000"/>
              </a:lnSpc>
            </a:pPr>
            <a:r>
              <a:rPr lang="en-US" altLang="zh-CN" sz="1400" b="1">
                <a:solidFill>
                  <a:srgbClr val="FFFF00"/>
                </a:solidFill>
                <a:latin typeface="Cambria Math" pitchFamily="18" charset="0"/>
                <a:ea typeface="黑体" pitchFamily="49" charset="-122"/>
                <a:sym typeface="Wingdings" pitchFamily="2" charset="2"/>
              </a:rPr>
              <a:t>【</a:t>
            </a:r>
            <a:r>
              <a:rPr lang="zh-CN" altLang="en-US" sz="1400" b="1">
                <a:solidFill>
                  <a:srgbClr val="FFFF00"/>
                </a:solidFill>
                <a:latin typeface="Cambria Math" pitchFamily="18" charset="0"/>
                <a:ea typeface="黑体" pitchFamily="49" charset="-122"/>
                <a:sym typeface="Wingdings" pitchFamily="2" charset="2"/>
              </a:rPr>
              <a:t>非法侵入计算机信息系统罪</a:t>
            </a:r>
            <a:r>
              <a:rPr lang="en-US" altLang="zh-CN" sz="1400" b="1">
                <a:solidFill>
                  <a:srgbClr val="FFFF00"/>
                </a:solidFill>
                <a:latin typeface="Cambria Math" pitchFamily="18" charset="0"/>
                <a:ea typeface="黑体" pitchFamily="49" charset="-122"/>
                <a:sym typeface="Wingdings" pitchFamily="2" charset="2"/>
              </a:rPr>
              <a:t>】</a:t>
            </a:r>
            <a:r>
              <a:rPr lang="zh-CN" altLang="en-US" sz="1400" b="1">
                <a:solidFill>
                  <a:srgbClr val="FFFFFF"/>
                </a:solidFill>
                <a:latin typeface="Cambria Math" pitchFamily="18" charset="0"/>
                <a:ea typeface="黑体" pitchFamily="49" charset="-122"/>
              </a:rPr>
              <a:t>违反国家规定，侵入国家事务、国防建设、尖端科学技术</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领域的计算机信息系统的，处三年以下有期徒刑或者拘役。</a:t>
            </a:r>
            <a:endParaRPr lang="en-US" altLang="zh-CN" sz="1400" b="1">
              <a:solidFill>
                <a:srgbClr val="FFFFFF"/>
              </a:solidFill>
              <a:latin typeface="Cambria Math" pitchFamily="18" charset="0"/>
              <a:ea typeface="黑体" pitchFamily="49" charset="-122"/>
            </a:endParaRPr>
          </a:p>
          <a:p>
            <a:pPr algn="ctr">
              <a:lnSpc>
                <a:spcPts val="3000"/>
              </a:lnSpc>
            </a:pPr>
            <a:r>
              <a:rPr lang="en-US" altLang="zh-CN" sz="1400" b="1">
                <a:solidFill>
                  <a:srgbClr val="FFFF00"/>
                </a:solidFill>
                <a:latin typeface="Cambria Math" pitchFamily="18" charset="0"/>
                <a:ea typeface="黑体" pitchFamily="49" charset="-122"/>
              </a:rPr>
              <a:t>【</a:t>
            </a:r>
            <a:r>
              <a:rPr lang="zh-CN" altLang="en-US" sz="1400" b="1">
                <a:solidFill>
                  <a:srgbClr val="FFFF00"/>
                </a:solidFill>
                <a:latin typeface="Cambria Math" pitchFamily="18" charset="0"/>
                <a:ea typeface="黑体" pitchFamily="49" charset="-122"/>
              </a:rPr>
              <a:t>非法获取计算机信息系统数据、非法控制计算机信息系统罪</a:t>
            </a:r>
            <a:r>
              <a:rPr lang="en-US" altLang="zh-CN" sz="1400" b="1">
                <a:solidFill>
                  <a:srgbClr val="FFFF00"/>
                </a:solidFill>
                <a:latin typeface="Cambria Math" pitchFamily="18" charset="0"/>
                <a:ea typeface="黑体" pitchFamily="49" charset="-122"/>
              </a:rPr>
              <a:t>】</a:t>
            </a:r>
            <a:r>
              <a:rPr lang="zh-CN" altLang="en-US" sz="1400" b="1">
                <a:solidFill>
                  <a:srgbClr val="FFFFFF"/>
                </a:solidFill>
                <a:latin typeface="Cambria Math" pitchFamily="18" charset="0"/>
                <a:ea typeface="黑体" pitchFamily="49" charset="-122"/>
              </a:rPr>
              <a:t>违反国家规定，侵入前款规</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定以外的计算机信息系统或者采用其他技术手段，获取该计算机信息系统中存储、处理或者</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传输的数据，或者对该计算机信息系统实施非法控制，情节严重的，处三年以下有期徒刑或</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者拘役，并处或者单处罚金</a:t>
            </a:r>
            <a:r>
              <a:rPr lang="en-US" altLang="zh-CN" sz="1400" b="1">
                <a:solidFill>
                  <a:srgbClr val="FFFFFF"/>
                </a:solidFill>
                <a:latin typeface="Cambria Math" pitchFamily="18" charset="0"/>
                <a:ea typeface="黑体" pitchFamily="49" charset="-122"/>
              </a:rPr>
              <a:t>;</a:t>
            </a:r>
            <a:r>
              <a:rPr lang="zh-CN" altLang="en-US" sz="1400" b="1">
                <a:solidFill>
                  <a:srgbClr val="FFFFFF"/>
                </a:solidFill>
                <a:latin typeface="Cambria Math" pitchFamily="18" charset="0"/>
                <a:ea typeface="黑体" pitchFamily="49" charset="-122"/>
              </a:rPr>
              <a:t>情节特别严重的，处三年以上七年以下有期徒刑，并处罚金。</a:t>
            </a:r>
            <a:endParaRPr lang="en-US" altLang="zh-CN" sz="1400" b="1">
              <a:solidFill>
                <a:srgbClr val="FFFFFF"/>
              </a:solidFill>
              <a:latin typeface="Cambria Math" pitchFamily="18" charset="0"/>
              <a:ea typeface="黑体" pitchFamily="49" charset="-122"/>
            </a:endParaRPr>
          </a:p>
          <a:p>
            <a:pPr algn="ctr">
              <a:lnSpc>
                <a:spcPts val="3000"/>
              </a:lnSpc>
            </a:pPr>
            <a:r>
              <a:rPr lang="en-US" altLang="zh-CN" sz="1400" b="1">
                <a:solidFill>
                  <a:srgbClr val="FFFF00"/>
                </a:solidFill>
                <a:latin typeface="Cambria Math" pitchFamily="18" charset="0"/>
                <a:ea typeface="黑体" pitchFamily="49" charset="-122"/>
              </a:rPr>
              <a:t>【</a:t>
            </a:r>
            <a:r>
              <a:rPr lang="zh-CN" altLang="en-US" sz="1400" b="1">
                <a:solidFill>
                  <a:srgbClr val="FFFF00"/>
                </a:solidFill>
                <a:latin typeface="Cambria Math" pitchFamily="18" charset="0"/>
                <a:ea typeface="黑体" pitchFamily="49" charset="-122"/>
              </a:rPr>
              <a:t>提供侵入、非法控制计算机信息系统的程序、工具罪</a:t>
            </a:r>
            <a:r>
              <a:rPr lang="en-US" altLang="zh-CN" sz="1400" b="1">
                <a:solidFill>
                  <a:srgbClr val="FFFF00"/>
                </a:solidFill>
                <a:latin typeface="Cambria Math" pitchFamily="18" charset="0"/>
                <a:ea typeface="黑体" pitchFamily="49" charset="-122"/>
              </a:rPr>
              <a:t>】</a:t>
            </a:r>
            <a:r>
              <a:rPr lang="zh-CN" altLang="en-US" sz="1400" b="1">
                <a:solidFill>
                  <a:srgbClr val="FFFFFF"/>
                </a:solidFill>
                <a:latin typeface="Cambria Math" pitchFamily="18" charset="0"/>
                <a:ea typeface="黑体" pitchFamily="49" charset="-122"/>
              </a:rPr>
              <a:t>提供专门用于侵入、非法控制计算</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机信息系统的程序、工具，或者明知他人实施侵入、非法控制计算机信息系统的违法犯罪行</a:t>
            </a:r>
            <a:endParaRPr lang="en-US" altLang="zh-CN" sz="1400" b="1">
              <a:solidFill>
                <a:srgbClr val="FFFFFF"/>
              </a:solidFill>
              <a:latin typeface="Cambria Math" pitchFamily="18" charset="0"/>
              <a:ea typeface="黑体" pitchFamily="49" charset="-122"/>
            </a:endParaRPr>
          </a:p>
          <a:p>
            <a:pPr algn="ctr">
              <a:lnSpc>
                <a:spcPts val="3000"/>
              </a:lnSpc>
            </a:pPr>
            <a:r>
              <a:rPr lang="zh-CN" altLang="en-US" sz="1400" b="1">
                <a:solidFill>
                  <a:srgbClr val="FFFFFF"/>
                </a:solidFill>
                <a:latin typeface="Cambria Math" pitchFamily="18" charset="0"/>
                <a:ea typeface="黑体" pitchFamily="49" charset="-122"/>
              </a:rPr>
              <a:t>为而为其提供程序、工具，情节严重的，依照前款的规定处罚。</a:t>
            </a:r>
            <a:endParaRPr lang="en-US" altLang="zh-CN" sz="1400" b="1">
              <a:solidFill>
                <a:srgbClr val="FFFFFF"/>
              </a:solidFill>
              <a:latin typeface="Cambria Math" pitchFamily="18" charset="0"/>
              <a:ea typeface="黑体" pitchFamily="49" charset="-122"/>
            </a:endParaRPr>
          </a:p>
        </p:txBody>
      </p:sp>
      <p:sp>
        <p:nvSpPr>
          <p:cNvPr id="25602"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7650" name="图片 27"/>
          <p:cNvPicPr>
            <a:picLocks noChangeAspect="1"/>
          </p:cNvPicPr>
          <p:nvPr/>
        </p:nvPicPr>
        <p:blipFill>
          <a:blip r:embed="rId2"/>
          <a:srcRect/>
          <a:stretch>
            <a:fillRect/>
          </a:stretch>
        </p:blipFill>
        <p:spPr bwMode="auto">
          <a:xfrm>
            <a:off x="4775200" y="3759200"/>
            <a:ext cx="2690813" cy="1436688"/>
          </a:xfrm>
          <a:prstGeom prst="rect">
            <a:avLst/>
          </a:prstGeom>
          <a:noFill/>
          <a:ln w="9525">
            <a:noFill/>
            <a:miter lim="800000"/>
            <a:headEnd/>
            <a:tailEnd/>
          </a:ln>
        </p:spPr>
      </p:pic>
      <p:pic>
        <p:nvPicPr>
          <p:cNvPr id="27651" name="图片 26"/>
          <p:cNvPicPr>
            <a:picLocks noChangeAspect="1"/>
          </p:cNvPicPr>
          <p:nvPr/>
        </p:nvPicPr>
        <p:blipFill>
          <a:blip r:embed="rId3"/>
          <a:srcRect/>
          <a:stretch>
            <a:fillRect/>
          </a:stretch>
        </p:blipFill>
        <p:spPr bwMode="auto">
          <a:xfrm>
            <a:off x="995363" y="3746500"/>
            <a:ext cx="2851150" cy="1425575"/>
          </a:xfrm>
          <a:prstGeom prst="rect">
            <a:avLst/>
          </a:prstGeom>
          <a:noFill/>
          <a:ln w="9525">
            <a:noFill/>
            <a:miter lim="800000"/>
            <a:headEnd/>
            <a:tailEnd/>
          </a:ln>
        </p:spPr>
      </p:pic>
      <p:sp>
        <p:nvSpPr>
          <p:cNvPr id="27652" name="TextBox 4"/>
          <p:cNvSpPr txBox="1">
            <a:spLocks noChangeArrowheads="1"/>
          </p:cNvSpPr>
          <p:nvPr/>
        </p:nvSpPr>
        <p:spPr bwMode="auto">
          <a:xfrm>
            <a:off x="4376738" y="1773238"/>
            <a:ext cx="3719512" cy="461962"/>
          </a:xfrm>
          <a:prstGeom prst="rect">
            <a:avLst/>
          </a:prstGeom>
          <a:solidFill>
            <a:srgbClr val="00B0F0"/>
          </a:solidFill>
          <a:ln w="9525">
            <a:noFill/>
            <a:miter lim="800000"/>
            <a:headEnd/>
            <a:tailEnd/>
          </a:ln>
        </p:spPr>
        <p:txBody>
          <a:bodyPr>
            <a:spAutoFit/>
          </a:bodyPr>
          <a:lstStyle/>
          <a:p>
            <a:pPr algn="ctr" eaLnBrk="0" hangingPunct="0"/>
            <a:r>
              <a:rPr lang="zh-CN" altLang="en-US" sz="2400" b="1">
                <a:solidFill>
                  <a:schemeClr val="bg1"/>
                </a:solidFill>
                <a:latin typeface="微软雅黑" pitchFamily="34" charset="-122"/>
                <a:ea typeface="微软雅黑" pitchFamily="34" charset="-122"/>
              </a:rPr>
              <a:t>违反国家规定侵入</a:t>
            </a:r>
          </a:p>
        </p:txBody>
      </p:sp>
      <p:cxnSp>
        <p:nvCxnSpPr>
          <p:cNvPr id="8" name="直接连接符 7"/>
          <p:cNvCxnSpPr/>
          <p:nvPr/>
        </p:nvCxnSpPr>
        <p:spPr>
          <a:xfrm flipV="1">
            <a:off x="3024188" y="2613025"/>
            <a:ext cx="1368425"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4" name="TextBox 8"/>
          <p:cNvSpPr txBox="1">
            <a:spLocks noChangeArrowheads="1"/>
          </p:cNvSpPr>
          <p:nvPr/>
        </p:nvSpPr>
        <p:spPr bwMode="auto">
          <a:xfrm>
            <a:off x="1487488" y="3213100"/>
            <a:ext cx="2016125" cy="461963"/>
          </a:xfrm>
          <a:prstGeom prst="rect">
            <a:avLst/>
          </a:prstGeom>
          <a:solidFill>
            <a:schemeClr val="accent2"/>
          </a:solidFill>
          <a:ln w="9525">
            <a:noFill/>
            <a:miter lim="800000"/>
            <a:headEnd/>
            <a:tailEnd/>
          </a:ln>
        </p:spPr>
        <p:txBody>
          <a:bodyPr>
            <a:spAutoFit/>
          </a:bodyPr>
          <a:lstStyle/>
          <a:p>
            <a:pPr eaLnBrk="0" hangingPunct="0"/>
            <a:r>
              <a:rPr lang="zh-CN" altLang="en-US" sz="2400">
                <a:solidFill>
                  <a:schemeClr val="bg1"/>
                </a:solidFill>
                <a:latin typeface="微软雅黑" pitchFamily="34" charset="-122"/>
                <a:ea typeface="微软雅黑" pitchFamily="34" charset="-122"/>
              </a:rPr>
              <a:t>国家事务</a:t>
            </a:r>
          </a:p>
        </p:txBody>
      </p:sp>
      <p:cxnSp>
        <p:nvCxnSpPr>
          <p:cNvPr id="11" name="直接连接符 10"/>
          <p:cNvCxnSpPr/>
          <p:nvPr/>
        </p:nvCxnSpPr>
        <p:spPr>
          <a:xfrm>
            <a:off x="7908925" y="2619375"/>
            <a:ext cx="1152525"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35563" y="3213100"/>
            <a:ext cx="1920875" cy="461963"/>
          </a:xfrm>
          <a:prstGeom prst="rect">
            <a:avLst/>
          </a:prstGeom>
          <a:solidFill>
            <a:schemeClr val="accent3"/>
          </a:solidFill>
        </p:spPr>
        <p:txBody>
          <a:bodyPr>
            <a:spAutoFit/>
          </a:bodyPr>
          <a:lstStyle/>
          <a:p>
            <a:pPr eaLnBrk="0" hangingPunct="0">
              <a:defRPr/>
            </a:pPr>
            <a:r>
              <a:rPr lang="zh-CN" altLang="en-US" sz="2400" dirty="0">
                <a:solidFill>
                  <a:schemeClr val="bg1"/>
                </a:solidFill>
                <a:latin typeface="微软雅黑" panose="020B0503020204020204" pitchFamily="34" charset="-122"/>
                <a:ea typeface="微软雅黑" panose="020B0503020204020204" pitchFamily="34" charset="-122"/>
              </a:rPr>
              <a:t>国防建设</a:t>
            </a:r>
          </a:p>
        </p:txBody>
      </p:sp>
      <p:sp>
        <p:nvSpPr>
          <p:cNvPr id="13" name="TextBox 12"/>
          <p:cNvSpPr txBox="1"/>
          <p:nvPr/>
        </p:nvSpPr>
        <p:spPr>
          <a:xfrm>
            <a:off x="8208963" y="3213100"/>
            <a:ext cx="3551237" cy="461963"/>
          </a:xfrm>
          <a:prstGeom prst="rect">
            <a:avLst/>
          </a:prstGeom>
          <a:solidFill>
            <a:schemeClr val="accent4"/>
          </a:solidFill>
        </p:spPr>
        <p:txBody>
          <a:bodyPr>
            <a:spAutoFit/>
          </a:bodyPr>
          <a:lstStyle/>
          <a:p>
            <a:pPr eaLnBrk="0" hangingPunct="0">
              <a:defRPr/>
            </a:pPr>
            <a:r>
              <a:rPr lang="zh-CN" altLang="en-US" sz="2400" dirty="0">
                <a:solidFill>
                  <a:schemeClr val="bg1"/>
                </a:solidFill>
                <a:latin typeface="微软雅黑" panose="020B0503020204020204" pitchFamily="34" charset="-122"/>
                <a:ea typeface="微软雅黑" panose="020B0503020204020204" pitchFamily="34" charset="-122"/>
              </a:rPr>
              <a:t>尖端科学技术领域</a:t>
            </a:r>
          </a:p>
        </p:txBody>
      </p:sp>
      <p:cxnSp>
        <p:nvCxnSpPr>
          <p:cNvPr id="14" name="直接连接符 13"/>
          <p:cNvCxnSpPr/>
          <p:nvPr/>
        </p:nvCxnSpPr>
        <p:spPr>
          <a:xfrm flipH="1">
            <a:off x="6119813" y="2541588"/>
            <a:ext cx="25400" cy="64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9" name="TextBox 23"/>
          <p:cNvSpPr txBox="1">
            <a:spLocks noChangeArrowheads="1"/>
          </p:cNvSpPr>
          <p:nvPr/>
        </p:nvSpPr>
        <p:spPr bwMode="auto">
          <a:xfrm>
            <a:off x="3600450" y="5703888"/>
            <a:ext cx="5280025" cy="461962"/>
          </a:xfrm>
          <a:prstGeom prst="rect">
            <a:avLst/>
          </a:prstGeom>
          <a:solidFill>
            <a:srgbClr val="FF0000"/>
          </a:solidFill>
          <a:ln w="9525">
            <a:noFill/>
            <a:miter lim="800000"/>
            <a:headEnd/>
            <a:tailEnd/>
          </a:ln>
        </p:spPr>
        <p:txBody>
          <a:bodyPr>
            <a:spAutoFit/>
          </a:bodyPr>
          <a:lstStyle/>
          <a:p>
            <a:pPr eaLnBrk="0" hangingPunct="0"/>
            <a:r>
              <a:rPr lang="zh-CN" altLang="en-US" sz="2400" b="1">
                <a:solidFill>
                  <a:schemeClr val="bg1"/>
                </a:solidFill>
                <a:latin typeface="微软雅黑" pitchFamily="34" charset="-122"/>
                <a:ea typeface="微软雅黑" pitchFamily="34" charset="-122"/>
              </a:rPr>
              <a:t>三年以下有期徒刑或者拘役</a:t>
            </a:r>
          </a:p>
        </p:txBody>
      </p:sp>
      <p:pic>
        <p:nvPicPr>
          <p:cNvPr id="27660" name="图片 28"/>
          <p:cNvPicPr>
            <a:picLocks noChangeAspect="1"/>
          </p:cNvPicPr>
          <p:nvPr/>
        </p:nvPicPr>
        <p:blipFill>
          <a:blip r:embed="rId4"/>
          <a:srcRect/>
          <a:stretch>
            <a:fillRect/>
          </a:stretch>
        </p:blipFill>
        <p:spPr bwMode="auto">
          <a:xfrm>
            <a:off x="8496300" y="3759200"/>
            <a:ext cx="2870200" cy="1447800"/>
          </a:xfrm>
          <a:prstGeom prst="rect">
            <a:avLst/>
          </a:prstGeom>
          <a:noFill/>
          <a:ln w="9525">
            <a:noFill/>
            <a:miter lim="800000"/>
            <a:headEnd/>
            <a:tailEnd/>
          </a:ln>
        </p:spPr>
      </p:pic>
      <p:cxnSp>
        <p:nvCxnSpPr>
          <p:cNvPr id="31" name="直接连接符 30"/>
          <p:cNvCxnSpPr/>
          <p:nvPr/>
        </p:nvCxnSpPr>
        <p:spPr>
          <a:xfrm>
            <a:off x="6096000" y="5240338"/>
            <a:ext cx="0" cy="42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标题 1"/>
          <p:cNvSpPr txBox="1"/>
          <p:nvPr/>
        </p:nvSpPr>
        <p:spPr>
          <a:xfrm>
            <a:off x="633413" y="177800"/>
            <a:ext cx="10972800" cy="1143000"/>
          </a:xfrm>
          <a:prstGeom prst="rect">
            <a:avLst/>
          </a:prstGeom>
        </p:spPr>
        <p:txBody>
          <a:bodyPr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4800" b="1" dirty="0">
                <a:solidFill>
                  <a:schemeClr val="bg1"/>
                </a:solidFill>
                <a:latin typeface="黑体" panose="02010609060101010101" pitchFamily="49" charset="-122"/>
                <a:ea typeface="黑体" panose="02010609060101010101" pitchFamily="49" charset="-122"/>
              </a:rPr>
              <a:t>非法侵入计算机信息系统罪</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1"/>
          <p:cNvPicPr>
            <a:picLocks noChangeAspect="1"/>
          </p:cNvPicPr>
          <p:nvPr/>
        </p:nvPicPr>
        <p:blipFill>
          <a:blip r:embed="rId3"/>
          <a:srcRect/>
          <a:stretch>
            <a:fillRect/>
          </a:stretch>
        </p:blipFill>
        <p:spPr bwMode="auto">
          <a:xfrm>
            <a:off x="911225" y="3429000"/>
            <a:ext cx="2689225" cy="1303338"/>
          </a:xfrm>
          <a:prstGeom prst="rect">
            <a:avLst/>
          </a:prstGeom>
          <a:noFill/>
          <a:ln w="9525">
            <a:noFill/>
            <a:miter lim="800000"/>
            <a:headEnd/>
            <a:tailEnd/>
          </a:ln>
        </p:spPr>
      </p:pic>
      <p:sp>
        <p:nvSpPr>
          <p:cNvPr id="28674" name="TextBox 8"/>
          <p:cNvSpPr txBox="1">
            <a:spLocks noChangeArrowheads="1"/>
          </p:cNvSpPr>
          <p:nvPr/>
        </p:nvSpPr>
        <p:spPr bwMode="auto">
          <a:xfrm>
            <a:off x="815975" y="2349500"/>
            <a:ext cx="2976563" cy="646113"/>
          </a:xfrm>
          <a:prstGeom prst="rect">
            <a:avLst/>
          </a:prstGeom>
          <a:solidFill>
            <a:schemeClr val="accent2"/>
          </a:solidFill>
          <a:ln w="9525">
            <a:noFill/>
            <a:miter lim="800000"/>
            <a:headEnd/>
            <a:tailEnd/>
          </a:ln>
        </p:spPr>
        <p:txBody>
          <a:bodyPr>
            <a:spAutoFit/>
          </a:bodyPr>
          <a:lstStyle/>
          <a:p>
            <a:pPr eaLnBrk="0" hangingPunct="0"/>
            <a:r>
              <a:rPr lang="zh-CN" altLang="en-US">
                <a:solidFill>
                  <a:schemeClr val="bg1"/>
                </a:solidFill>
                <a:latin typeface="微软雅黑" pitchFamily="34" charset="-122"/>
                <a:ea typeface="微软雅黑" pitchFamily="34" charset="-122"/>
              </a:rPr>
              <a:t>侵入前款规定以外的计算机信息</a:t>
            </a:r>
            <a:r>
              <a:rPr lang="zh-CN" altLang="en-US" b="1">
                <a:solidFill>
                  <a:schemeClr val="bg1"/>
                </a:solidFill>
                <a:latin typeface="微软雅黑" pitchFamily="34" charset="-122"/>
                <a:ea typeface="微软雅黑" pitchFamily="34" charset="-122"/>
              </a:rPr>
              <a:t>系统</a:t>
            </a:r>
          </a:p>
        </p:txBody>
      </p:sp>
      <p:sp>
        <p:nvSpPr>
          <p:cNvPr id="10" name="TextBox 9"/>
          <p:cNvSpPr txBox="1"/>
          <p:nvPr/>
        </p:nvSpPr>
        <p:spPr>
          <a:xfrm>
            <a:off x="4367213" y="2349500"/>
            <a:ext cx="3792537" cy="922338"/>
          </a:xfrm>
          <a:prstGeom prst="rect">
            <a:avLst/>
          </a:prstGeom>
          <a:solidFill>
            <a:schemeClr val="accent3"/>
          </a:solidFill>
          <a:ln>
            <a:noFill/>
          </a:ln>
        </p:spPr>
        <p:txBody>
          <a:bodyPr>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eaLnBrk="0" hangingPunct="0">
              <a:defRPr/>
            </a:pPr>
            <a:r>
              <a:rPr lang="zh-CN" altLang="en-US" dirty="0"/>
              <a:t>采用其他技术手段，获取</a:t>
            </a:r>
            <a:endParaRPr lang="en-US" altLang="zh-CN" dirty="0"/>
          </a:p>
          <a:p>
            <a:pPr eaLnBrk="0" hangingPunct="0">
              <a:defRPr/>
            </a:pPr>
            <a:r>
              <a:rPr lang="zh-CN" altLang="en-US" dirty="0"/>
              <a:t>该计算机信息系统中存储、处理或者传输的</a:t>
            </a:r>
            <a:r>
              <a:rPr lang="zh-CN" altLang="en-US" b="1" dirty="0"/>
              <a:t>数据</a:t>
            </a:r>
          </a:p>
        </p:txBody>
      </p:sp>
      <p:sp>
        <p:nvSpPr>
          <p:cNvPr id="11" name="TextBox 10"/>
          <p:cNvSpPr txBox="1"/>
          <p:nvPr/>
        </p:nvSpPr>
        <p:spPr>
          <a:xfrm>
            <a:off x="8688388" y="2349500"/>
            <a:ext cx="3360737" cy="646113"/>
          </a:xfrm>
          <a:prstGeom prst="rect">
            <a:avLst/>
          </a:prstGeom>
          <a:solidFill>
            <a:schemeClr val="accent4"/>
          </a:solidFill>
          <a:ln>
            <a:noFill/>
          </a:ln>
        </p:spPr>
        <p:txBody>
          <a:bodyPr>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eaLnBrk="0" hangingPunct="0">
              <a:defRPr/>
            </a:pPr>
            <a:r>
              <a:rPr lang="zh-CN" altLang="en-US" dirty="0"/>
              <a:t>对该计算机信息系统</a:t>
            </a:r>
            <a:endParaRPr lang="en-US" altLang="zh-CN" dirty="0"/>
          </a:p>
          <a:p>
            <a:pPr eaLnBrk="0" hangingPunct="0">
              <a:defRPr/>
            </a:pPr>
            <a:r>
              <a:rPr lang="zh-CN" altLang="en-US" dirty="0"/>
              <a:t>实施</a:t>
            </a:r>
            <a:r>
              <a:rPr lang="zh-CN" altLang="en-US" b="1" dirty="0"/>
              <a:t>非法控制</a:t>
            </a:r>
          </a:p>
        </p:txBody>
      </p:sp>
      <p:sp>
        <p:nvSpPr>
          <p:cNvPr id="28677" name="TextBox 12">
            <a:hlinkClick r:id="rId4" action="ppaction://hlinksldjump"/>
          </p:cNvPr>
          <p:cNvSpPr txBox="1">
            <a:spLocks noChangeArrowheads="1"/>
          </p:cNvSpPr>
          <p:nvPr/>
        </p:nvSpPr>
        <p:spPr bwMode="auto">
          <a:xfrm>
            <a:off x="815975" y="5095875"/>
            <a:ext cx="3840163" cy="460375"/>
          </a:xfrm>
          <a:prstGeom prst="rect">
            <a:avLst/>
          </a:prstGeom>
          <a:noFill/>
          <a:ln w="9525">
            <a:noFill/>
            <a:miter lim="800000"/>
            <a:headEnd/>
            <a:tailEnd/>
          </a:ln>
        </p:spPr>
        <p:txBody>
          <a:bodyPr>
            <a:spAutoFit/>
          </a:bodyPr>
          <a:lstStyle/>
          <a:p>
            <a:pPr eaLnBrk="0" hangingPunct="0"/>
            <a:r>
              <a:rPr lang="zh-CN" altLang="en-US" sz="2400" b="1">
                <a:solidFill>
                  <a:srgbClr val="00B0F0"/>
                </a:solidFill>
                <a:latin typeface="微软雅黑" pitchFamily="34" charset="-122"/>
                <a:ea typeface="微软雅黑" pitchFamily="34" charset="-122"/>
              </a:rPr>
              <a:t>情节严重</a:t>
            </a:r>
            <a:r>
              <a:rPr lang="en-US" altLang="zh-CN" sz="2400" b="1">
                <a:solidFill>
                  <a:srgbClr val="00B0F0"/>
                </a:solidFill>
                <a:latin typeface="微软雅黑" pitchFamily="34" charset="-122"/>
                <a:ea typeface="微软雅黑" pitchFamily="34" charset="-122"/>
              </a:rPr>
              <a:t>:</a:t>
            </a:r>
            <a:endParaRPr lang="zh-CN" altLang="en-US" sz="2400" b="1">
              <a:solidFill>
                <a:srgbClr val="00B0F0"/>
              </a:solidFill>
              <a:latin typeface="微软雅黑" pitchFamily="34" charset="-122"/>
              <a:ea typeface="微软雅黑" pitchFamily="34" charset="-122"/>
            </a:endParaRPr>
          </a:p>
        </p:txBody>
      </p:sp>
      <p:sp>
        <p:nvSpPr>
          <p:cNvPr id="28678" name="TextBox 15"/>
          <p:cNvSpPr txBox="1">
            <a:spLocks noChangeArrowheads="1"/>
          </p:cNvSpPr>
          <p:nvPr/>
        </p:nvSpPr>
        <p:spPr bwMode="auto">
          <a:xfrm>
            <a:off x="3119438" y="5095875"/>
            <a:ext cx="8929687" cy="460375"/>
          </a:xfrm>
          <a:prstGeom prst="rect">
            <a:avLst/>
          </a:prstGeom>
          <a:noFill/>
          <a:ln w="9525">
            <a:noFill/>
            <a:miter lim="800000"/>
            <a:headEnd/>
            <a:tailEnd/>
          </a:ln>
        </p:spPr>
        <p:txBody>
          <a:bodyPr>
            <a:spAutoFit/>
          </a:bodyPr>
          <a:lstStyle/>
          <a:p>
            <a:pPr eaLnBrk="0" hangingPunct="0"/>
            <a:r>
              <a:rPr lang="zh-CN" altLang="en-US" sz="2400">
                <a:latin typeface="微软雅黑" pitchFamily="34" charset="-122"/>
                <a:ea typeface="微软雅黑" pitchFamily="34" charset="-122"/>
              </a:rPr>
              <a:t>三年以下有期徒刑或者拘役，并处或者单处罚金</a:t>
            </a:r>
          </a:p>
        </p:txBody>
      </p:sp>
      <p:sp>
        <p:nvSpPr>
          <p:cNvPr id="28679" name="TextBox 16"/>
          <p:cNvSpPr txBox="1">
            <a:spLocks noChangeArrowheads="1"/>
          </p:cNvSpPr>
          <p:nvPr/>
        </p:nvSpPr>
        <p:spPr bwMode="auto">
          <a:xfrm>
            <a:off x="815975" y="5734050"/>
            <a:ext cx="3840163" cy="460375"/>
          </a:xfrm>
          <a:prstGeom prst="rect">
            <a:avLst/>
          </a:prstGeom>
          <a:noFill/>
          <a:ln w="9525">
            <a:noFill/>
            <a:miter lim="800000"/>
            <a:headEnd/>
            <a:tailEnd/>
          </a:ln>
        </p:spPr>
        <p:txBody>
          <a:bodyPr>
            <a:spAutoFit/>
          </a:bodyPr>
          <a:lstStyle/>
          <a:p>
            <a:pPr eaLnBrk="0" hangingPunct="0"/>
            <a:r>
              <a:rPr lang="zh-CN" altLang="en-US" sz="2400" b="1">
                <a:solidFill>
                  <a:srgbClr val="00B0F0"/>
                </a:solidFill>
                <a:latin typeface="微软雅黑" pitchFamily="34" charset="-122"/>
                <a:ea typeface="微软雅黑" pitchFamily="34" charset="-122"/>
              </a:rPr>
              <a:t>情节</a:t>
            </a:r>
            <a:r>
              <a:rPr lang="zh-CN" altLang="en-US" sz="2400" b="1">
                <a:solidFill>
                  <a:srgbClr val="FF0000"/>
                </a:solidFill>
                <a:latin typeface="微软雅黑" pitchFamily="34" charset="-122"/>
                <a:ea typeface="微软雅黑" pitchFamily="34" charset="-122"/>
              </a:rPr>
              <a:t>特别</a:t>
            </a:r>
            <a:r>
              <a:rPr lang="zh-CN" altLang="en-US" sz="2400" b="1">
                <a:solidFill>
                  <a:srgbClr val="00B0F0"/>
                </a:solidFill>
                <a:latin typeface="微软雅黑" pitchFamily="34" charset="-122"/>
                <a:ea typeface="微软雅黑" pitchFamily="34" charset="-122"/>
              </a:rPr>
              <a:t>严重</a:t>
            </a:r>
            <a:r>
              <a:rPr lang="en-US" altLang="zh-CN" sz="2400" b="1">
                <a:solidFill>
                  <a:srgbClr val="00B0F0"/>
                </a:solidFill>
                <a:latin typeface="微软雅黑" pitchFamily="34" charset="-122"/>
                <a:ea typeface="微软雅黑" pitchFamily="34" charset="-122"/>
              </a:rPr>
              <a:t>:</a:t>
            </a:r>
            <a:endParaRPr lang="zh-CN" altLang="en-US" sz="2400" b="1">
              <a:solidFill>
                <a:srgbClr val="00B0F0"/>
              </a:solidFill>
              <a:latin typeface="微软雅黑" pitchFamily="34" charset="-122"/>
              <a:ea typeface="微软雅黑" pitchFamily="34" charset="-122"/>
            </a:endParaRPr>
          </a:p>
        </p:txBody>
      </p:sp>
      <p:sp>
        <p:nvSpPr>
          <p:cNvPr id="28680" name="TextBox 18"/>
          <p:cNvSpPr txBox="1">
            <a:spLocks noChangeArrowheads="1"/>
          </p:cNvSpPr>
          <p:nvPr/>
        </p:nvSpPr>
        <p:spPr bwMode="auto">
          <a:xfrm>
            <a:off x="3582988" y="5743575"/>
            <a:ext cx="8929687" cy="461963"/>
          </a:xfrm>
          <a:prstGeom prst="rect">
            <a:avLst/>
          </a:prstGeom>
          <a:noFill/>
          <a:ln w="9525">
            <a:noFill/>
            <a:miter lim="800000"/>
            <a:headEnd/>
            <a:tailEnd/>
          </a:ln>
        </p:spPr>
        <p:txBody>
          <a:bodyPr>
            <a:spAutoFit/>
          </a:bodyPr>
          <a:lstStyle/>
          <a:p>
            <a:pPr eaLnBrk="0" hangingPunct="0"/>
            <a:r>
              <a:rPr lang="zh-CN" altLang="en-US" sz="2400">
                <a:latin typeface="微软雅黑" pitchFamily="34" charset="-122"/>
                <a:ea typeface="微软雅黑" pitchFamily="34" charset="-122"/>
              </a:rPr>
              <a:t>三年以上七年以下有期徒刑，并处罚金</a:t>
            </a:r>
          </a:p>
        </p:txBody>
      </p:sp>
      <p:sp>
        <p:nvSpPr>
          <p:cNvPr id="28681" name="TextBox 19"/>
          <p:cNvSpPr txBox="1">
            <a:spLocks noChangeArrowheads="1"/>
          </p:cNvSpPr>
          <p:nvPr/>
        </p:nvSpPr>
        <p:spPr bwMode="auto">
          <a:xfrm>
            <a:off x="3600450" y="969963"/>
            <a:ext cx="3973513" cy="460375"/>
          </a:xfrm>
          <a:prstGeom prst="rect">
            <a:avLst/>
          </a:prstGeom>
          <a:solidFill>
            <a:srgbClr val="00B0F0"/>
          </a:solidFill>
          <a:ln w="9525">
            <a:noFill/>
            <a:miter lim="800000"/>
            <a:headEnd/>
            <a:tailEnd/>
          </a:ln>
        </p:spPr>
        <p:txBody>
          <a:bodyPr>
            <a:spAutoFit/>
          </a:bodyPr>
          <a:lstStyle/>
          <a:p>
            <a:pPr eaLnBrk="0" hangingPunct="0"/>
            <a:r>
              <a:rPr lang="zh-CN" altLang="en-US" sz="2400" b="1">
                <a:latin typeface="微软雅黑" pitchFamily="34" charset="-122"/>
                <a:ea typeface="微软雅黑" pitchFamily="34" charset="-122"/>
              </a:rPr>
              <a:t>违反国家规定进行以下行为</a:t>
            </a:r>
          </a:p>
        </p:txBody>
      </p:sp>
      <p:cxnSp>
        <p:nvCxnSpPr>
          <p:cNvPr id="21" name="直接连接符 20"/>
          <p:cNvCxnSpPr/>
          <p:nvPr/>
        </p:nvCxnSpPr>
        <p:spPr>
          <a:xfrm flipV="1">
            <a:off x="2832100" y="1557338"/>
            <a:ext cx="1581150" cy="647700"/>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40463" y="1549400"/>
            <a:ext cx="0" cy="774700"/>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889875" y="1549400"/>
            <a:ext cx="1854200" cy="655638"/>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pic>
        <p:nvPicPr>
          <p:cNvPr id="28685" name="图片 24"/>
          <p:cNvPicPr>
            <a:picLocks noChangeAspect="1"/>
          </p:cNvPicPr>
          <p:nvPr/>
        </p:nvPicPr>
        <p:blipFill>
          <a:blip r:embed="rId5"/>
          <a:srcRect/>
          <a:stretch>
            <a:fillRect/>
          </a:stretch>
        </p:blipFill>
        <p:spPr bwMode="auto">
          <a:xfrm>
            <a:off x="8975725" y="3429000"/>
            <a:ext cx="2689225" cy="1282700"/>
          </a:xfrm>
          <a:prstGeom prst="rect">
            <a:avLst/>
          </a:prstGeom>
          <a:noFill/>
          <a:ln w="9525">
            <a:noFill/>
            <a:miter lim="800000"/>
            <a:headEnd/>
            <a:tailEnd/>
          </a:ln>
        </p:spPr>
      </p:pic>
      <p:pic>
        <p:nvPicPr>
          <p:cNvPr id="28686" name="图片 25"/>
          <p:cNvPicPr>
            <a:picLocks noChangeAspect="1"/>
          </p:cNvPicPr>
          <p:nvPr/>
        </p:nvPicPr>
        <p:blipFill>
          <a:blip r:embed="rId6"/>
          <a:srcRect/>
          <a:stretch>
            <a:fillRect/>
          </a:stretch>
        </p:blipFill>
        <p:spPr bwMode="auto">
          <a:xfrm>
            <a:off x="4751388" y="3429000"/>
            <a:ext cx="2784475" cy="1295400"/>
          </a:xfrm>
          <a:prstGeom prst="rect">
            <a:avLst/>
          </a:prstGeom>
          <a:noFill/>
          <a:ln w="9525">
            <a:noFill/>
            <a:miter lim="800000"/>
            <a:headEnd/>
            <a:tailEnd/>
          </a:ln>
        </p:spPr>
      </p:pic>
      <p:sp>
        <p:nvSpPr>
          <p:cNvPr id="28687" name="标题 1"/>
          <p:cNvSpPr txBox="1">
            <a:spLocks noChangeArrowheads="1"/>
          </p:cNvSpPr>
          <p:nvPr/>
        </p:nvSpPr>
        <p:spPr bwMode="auto">
          <a:xfrm>
            <a:off x="419100" y="277813"/>
            <a:ext cx="11952288" cy="865187"/>
          </a:xfrm>
          <a:prstGeom prst="rect">
            <a:avLst/>
          </a:prstGeom>
          <a:noFill/>
          <a:ln w="9525">
            <a:noFill/>
            <a:miter lim="800000"/>
            <a:headEnd/>
            <a:tailEnd/>
          </a:ln>
        </p:spPr>
        <p:txBody>
          <a:bodyPr anchor="ctr"/>
          <a:lstStyle/>
          <a:p>
            <a:r>
              <a:rPr lang="zh-CN" altLang="zh-CN" sz="2600" b="1">
                <a:latin typeface="黑体" pitchFamily="49" charset="-122"/>
                <a:ea typeface="黑体" pitchFamily="49" charset="-122"/>
              </a:rPr>
              <a:t>非法获取计算机信息系统数据、非法控制计算机信息系统</a:t>
            </a:r>
            <a:r>
              <a:rPr lang="zh-CN" altLang="en-US" sz="2600" b="1">
                <a:latin typeface="黑体" pitchFamily="49" charset="-122"/>
                <a:ea typeface="黑体" pitchFamily="49" charset="-122"/>
              </a:rPr>
              <a:t>罪</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769938" y="1323975"/>
            <a:ext cx="1728787" cy="358775"/>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solidFill>
                  <a:schemeClr val="tx1"/>
                </a:solidFill>
                <a:latin typeface="微软雅黑" panose="020B0503020204020204" pitchFamily="34" charset="-122"/>
              </a:rPr>
              <a:t>情节严重</a:t>
            </a:r>
          </a:p>
        </p:txBody>
      </p:sp>
      <p:grpSp>
        <p:nvGrpSpPr>
          <p:cNvPr id="30722" name="组合 4"/>
          <p:cNvGrpSpPr>
            <a:grpSpLocks/>
          </p:cNvGrpSpPr>
          <p:nvPr/>
        </p:nvGrpSpPr>
        <p:grpSpPr bwMode="auto">
          <a:xfrm>
            <a:off x="801688" y="1905000"/>
            <a:ext cx="10753725" cy="1458913"/>
            <a:chOff x="601464" y="1114871"/>
            <a:chExt cx="8064896" cy="1459905"/>
          </a:xfrm>
        </p:grpSpPr>
        <p:sp>
          <p:nvSpPr>
            <p:cNvPr id="30728" name="TextBox 5"/>
            <p:cNvSpPr txBox="1">
              <a:spLocks noChangeArrowheads="1"/>
            </p:cNvSpPr>
            <p:nvPr/>
          </p:nvSpPr>
          <p:spPr bwMode="auto">
            <a:xfrm>
              <a:off x="601464" y="1114871"/>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（一）获取支付结算、证券交易、期货交易等网络金融服务的身份认证信息十组以上的；</a:t>
              </a:r>
            </a:p>
          </p:txBody>
        </p:sp>
        <p:sp>
          <p:nvSpPr>
            <p:cNvPr id="30729" name="TextBox 6"/>
            <p:cNvSpPr txBox="1">
              <a:spLocks noChangeArrowheads="1"/>
            </p:cNvSpPr>
            <p:nvPr/>
          </p:nvSpPr>
          <p:spPr bwMode="auto">
            <a:xfrm>
              <a:off x="601464" y="1402903"/>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（二）获取第（一）项以外的身份认证信息五百组以上的；</a:t>
              </a:r>
            </a:p>
          </p:txBody>
        </p:sp>
        <p:sp>
          <p:nvSpPr>
            <p:cNvPr id="30730" name="TextBox 7"/>
            <p:cNvSpPr txBox="1">
              <a:spLocks noChangeArrowheads="1"/>
            </p:cNvSpPr>
            <p:nvPr/>
          </p:nvSpPr>
          <p:spPr bwMode="auto">
            <a:xfrm>
              <a:off x="601464" y="1690935"/>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（三）非法控制计算机信息系统二十台以上的；</a:t>
              </a:r>
            </a:p>
          </p:txBody>
        </p:sp>
        <p:sp>
          <p:nvSpPr>
            <p:cNvPr id="30731" name="TextBox 8"/>
            <p:cNvSpPr txBox="1">
              <a:spLocks noChangeArrowheads="1"/>
            </p:cNvSpPr>
            <p:nvPr/>
          </p:nvSpPr>
          <p:spPr bwMode="auto">
            <a:xfrm>
              <a:off x="601464" y="1978967"/>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（四）违法所得五千元以上或者造成经济损失一万元以上的；</a:t>
              </a:r>
            </a:p>
          </p:txBody>
        </p:sp>
        <p:sp>
          <p:nvSpPr>
            <p:cNvPr id="30732" name="TextBox 9"/>
            <p:cNvSpPr txBox="1">
              <a:spLocks noChangeArrowheads="1"/>
            </p:cNvSpPr>
            <p:nvPr/>
          </p:nvSpPr>
          <p:spPr bwMode="auto">
            <a:xfrm>
              <a:off x="601464" y="2266999"/>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（五）其他情节严重的情形。</a:t>
              </a:r>
            </a:p>
          </p:txBody>
        </p:sp>
      </p:grpSp>
      <p:sp>
        <p:nvSpPr>
          <p:cNvPr id="11" name="线形标注 3(带边框和强调线) 10"/>
          <p:cNvSpPr/>
          <p:nvPr/>
        </p:nvSpPr>
        <p:spPr>
          <a:xfrm>
            <a:off x="815975" y="3584575"/>
            <a:ext cx="2592388" cy="358775"/>
          </a:xfrm>
          <a:prstGeom prst="accentBorderCallout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solidFill>
                  <a:schemeClr val="tx1"/>
                </a:solidFill>
                <a:latin typeface="微软雅黑" panose="020B0503020204020204" pitchFamily="34" charset="-122"/>
              </a:rPr>
              <a:t>情节特别严重</a:t>
            </a:r>
          </a:p>
        </p:txBody>
      </p:sp>
      <p:grpSp>
        <p:nvGrpSpPr>
          <p:cNvPr id="30724" name="组合 15"/>
          <p:cNvGrpSpPr>
            <a:grpSpLocks/>
          </p:cNvGrpSpPr>
          <p:nvPr/>
        </p:nvGrpSpPr>
        <p:grpSpPr bwMode="auto">
          <a:xfrm>
            <a:off x="801688" y="4092575"/>
            <a:ext cx="10753725" cy="1079500"/>
            <a:chOff x="601464" y="3302340"/>
            <a:chExt cx="8064896" cy="1080120"/>
          </a:xfrm>
        </p:grpSpPr>
        <p:sp>
          <p:nvSpPr>
            <p:cNvPr id="30726" name="TextBox 11"/>
            <p:cNvSpPr txBox="1">
              <a:spLocks noChangeArrowheads="1"/>
            </p:cNvSpPr>
            <p:nvPr/>
          </p:nvSpPr>
          <p:spPr bwMode="auto">
            <a:xfrm>
              <a:off x="601464" y="3302340"/>
              <a:ext cx="8064896" cy="523220"/>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一）数量或者数额达到前款第（一）项至第（四）项规定标准五倍以上的；（获取网络金融服务身份认证信息五十组以上，一般用户身份认证信息二千五百组以上，或者侵入系统一百台以上，或者造成经济损失五万元以上的。）</a:t>
              </a:r>
            </a:p>
          </p:txBody>
        </p:sp>
        <p:sp>
          <p:nvSpPr>
            <p:cNvPr id="30727" name="TextBox 12"/>
            <p:cNvSpPr txBox="1">
              <a:spLocks noChangeArrowheads="1"/>
            </p:cNvSpPr>
            <p:nvPr/>
          </p:nvSpPr>
          <p:spPr bwMode="auto">
            <a:xfrm>
              <a:off x="601464" y="4074683"/>
              <a:ext cx="8064896" cy="307777"/>
            </a:xfrm>
            <a:prstGeom prst="rect">
              <a:avLst/>
            </a:prstGeom>
            <a:noFill/>
            <a:ln w="9525">
              <a:solidFill>
                <a:srgbClr val="00B0F0"/>
              </a:solidFill>
              <a:miter lim="800000"/>
              <a:headEnd/>
              <a:tailEnd/>
            </a:ln>
          </p:spPr>
          <p:txBody>
            <a:bodyPr>
              <a:spAutoFit/>
            </a:bodyPr>
            <a:lstStyle/>
            <a:p>
              <a:pPr algn="just" eaLnBrk="0" hangingPunct="0"/>
              <a:r>
                <a:rPr lang="zh-CN" altLang="en-US" sz="1400" b="1">
                  <a:latin typeface="微软雅黑" pitchFamily="34" charset="-122"/>
                  <a:ea typeface="微软雅黑" pitchFamily="34" charset="-122"/>
                </a:rPr>
                <a:t>（二）其他情节特别严重的情形。</a:t>
              </a:r>
            </a:p>
          </p:txBody>
        </p:sp>
      </p:grpSp>
      <p:sp>
        <p:nvSpPr>
          <p:cNvPr id="14" name="圆角矩形 13"/>
          <p:cNvSpPr/>
          <p:nvPr/>
        </p:nvSpPr>
        <p:spPr>
          <a:xfrm>
            <a:off x="787400" y="5235575"/>
            <a:ext cx="10752138" cy="10795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b="1" dirty="0">
                <a:solidFill>
                  <a:schemeClr val="tx1"/>
                </a:solidFill>
                <a:latin typeface="微软雅黑" panose="020B0503020204020204" pitchFamily="34" charset="-122"/>
              </a:rPr>
              <a:t>提供侵入、非法控制计算机信息系统的程序、工具，明知是他人非法控制的计算机信息系统，而对该计算机信息系统的控制权加以利用的，依照前两款的规定定罪处罚。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线形标注 3(带边框和强调线) 3"/>
          <p:cNvSpPr/>
          <p:nvPr/>
        </p:nvSpPr>
        <p:spPr>
          <a:xfrm>
            <a:off x="827088" y="742950"/>
            <a:ext cx="4051300" cy="360363"/>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情节严重（</a:t>
            </a:r>
            <a:r>
              <a:rPr lang="en-US" altLang="zh-CN" sz="2000" b="1" dirty="0">
                <a:latin typeface="微软雅黑" panose="020B0503020204020204" pitchFamily="34" charset="-122"/>
              </a:rPr>
              <a:t>285</a:t>
            </a:r>
            <a:r>
              <a:rPr lang="zh-CN" altLang="en-US" sz="2000" b="1" dirty="0">
                <a:latin typeface="微软雅黑" panose="020B0503020204020204" pitchFamily="34" charset="-122"/>
              </a:rPr>
              <a:t>条）</a:t>
            </a:r>
          </a:p>
        </p:txBody>
      </p:sp>
      <p:sp>
        <p:nvSpPr>
          <p:cNvPr id="14" name="圆角矩形 13"/>
          <p:cNvSpPr/>
          <p:nvPr/>
        </p:nvSpPr>
        <p:spPr>
          <a:xfrm>
            <a:off x="531813" y="2027238"/>
            <a:ext cx="4416425" cy="367188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000" b="1" dirty="0">
                <a:solidFill>
                  <a:schemeClr val="bg1"/>
                </a:solidFill>
                <a:latin typeface="微软雅黑" panose="020B0503020204020204" pitchFamily="34" charset="-122"/>
              </a:rPr>
              <a:t>10</a:t>
            </a:r>
            <a:r>
              <a:rPr lang="zh-CN" altLang="en-US" sz="2000" b="1" dirty="0">
                <a:solidFill>
                  <a:schemeClr val="bg1"/>
                </a:solidFill>
                <a:latin typeface="微软雅黑" panose="020B0503020204020204" pitchFamily="34" charset="-122"/>
              </a:rPr>
              <a:t>组</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a:t>
            </a:r>
            <a:r>
              <a:rPr lang="zh-CN" altLang="en-US" sz="2000" b="1" dirty="0">
                <a:solidFill>
                  <a:schemeClr val="bg1"/>
                </a:solidFill>
                <a:latin typeface="微软雅黑" panose="020B0503020204020204" pitchFamily="34" charset="-122"/>
              </a:rPr>
              <a:t>组</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20</a:t>
            </a:r>
            <a:r>
              <a:rPr lang="zh-CN" altLang="en-US" sz="2000" b="1" dirty="0">
                <a:solidFill>
                  <a:schemeClr val="bg1"/>
                </a:solidFill>
                <a:latin typeface="微软雅黑" panose="020B0503020204020204" pitchFamily="34" charset="-122"/>
              </a:rPr>
              <a:t>台</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chemeClr val="bg1"/>
                </a:solidFill>
                <a:latin typeface="微软雅黑" panose="020B0503020204020204" pitchFamily="34" charset="-122"/>
              </a:rPr>
              <a:t>5000</a:t>
            </a:r>
            <a:r>
              <a:rPr lang="zh-CN" altLang="en-US" sz="2000" b="1" dirty="0">
                <a:solidFill>
                  <a:schemeClr val="bg1"/>
                </a:solidFill>
                <a:latin typeface="微软雅黑" panose="020B0503020204020204" pitchFamily="34" charset="-122"/>
              </a:rPr>
              <a:t>元</a:t>
            </a:r>
            <a:r>
              <a:rPr lang="en-US" altLang="zh-CN" sz="2000" b="1" dirty="0">
                <a:solidFill>
                  <a:schemeClr val="bg1"/>
                </a:solidFill>
                <a:latin typeface="微软雅黑" panose="020B0503020204020204" pitchFamily="34" charset="-122"/>
              </a:rPr>
              <a:t>/10000</a:t>
            </a:r>
            <a:r>
              <a:rPr lang="zh-CN" altLang="en-US" sz="2000" b="1" dirty="0">
                <a:solidFill>
                  <a:schemeClr val="bg1"/>
                </a:solidFill>
                <a:latin typeface="微软雅黑" panose="020B0503020204020204" pitchFamily="34" charset="-122"/>
              </a:rPr>
              <a:t>元</a:t>
            </a:r>
            <a:endParaRPr lang="en-US" altLang="zh-CN" sz="2000" b="1" dirty="0">
              <a:solidFill>
                <a:schemeClr val="bg1"/>
              </a:solidFill>
              <a:latin typeface="微软雅黑" panose="020B0503020204020204" pitchFamily="34" charset="-122"/>
            </a:endParaRPr>
          </a:p>
          <a:p>
            <a:pPr algn="ctr" eaLnBrk="0" hangingPunct="0">
              <a:defRPr/>
            </a:pPr>
            <a:endParaRPr lang="en-US" altLang="zh-CN" sz="2000" b="1" dirty="0">
              <a:solidFill>
                <a:schemeClr val="bg1"/>
              </a:solidFill>
              <a:latin typeface="微软雅黑" panose="020B0503020204020204" pitchFamily="34" charset="-122"/>
            </a:endParaRPr>
          </a:p>
          <a:p>
            <a:pPr algn="ctr" eaLnBrk="0" hangingPunct="0">
              <a:defRPr/>
            </a:pPr>
            <a:r>
              <a:rPr lang="en-US" altLang="zh-CN" sz="2000" b="1" dirty="0">
                <a:solidFill>
                  <a:srgbClr val="FF0000"/>
                </a:solidFill>
                <a:latin typeface="微软雅黑" panose="020B0503020204020204" pitchFamily="34" charset="-122"/>
              </a:rPr>
              <a:t>5</a:t>
            </a:r>
            <a:r>
              <a:rPr lang="zh-CN" altLang="en-US" sz="2000" b="1" dirty="0">
                <a:solidFill>
                  <a:srgbClr val="FF0000"/>
                </a:solidFill>
                <a:latin typeface="微软雅黑" panose="020B0503020204020204" pitchFamily="34" charset="-122"/>
              </a:rPr>
              <a:t>倍</a:t>
            </a:r>
          </a:p>
        </p:txBody>
      </p:sp>
      <p:sp>
        <p:nvSpPr>
          <p:cNvPr id="6" name="矩形: 圆角 5"/>
          <p:cNvSpPr/>
          <p:nvPr/>
        </p:nvSpPr>
        <p:spPr>
          <a:xfrm>
            <a:off x="5678488" y="644525"/>
            <a:ext cx="5557837" cy="554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t>第二百八十五条 非法侵入计算机信息系统罪</a:t>
            </a:r>
          </a:p>
        </p:txBody>
      </p:sp>
      <p:sp>
        <p:nvSpPr>
          <p:cNvPr id="7" name="圆角矩形 13"/>
          <p:cNvSpPr/>
          <p:nvPr/>
        </p:nvSpPr>
        <p:spPr>
          <a:xfrm>
            <a:off x="5326063" y="1728788"/>
            <a:ext cx="6496050" cy="4738687"/>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t>违反国家规定，侵入国家事务、国防建设、尖端科学技术领域的计算机信息系统的，处三年以下有期徒刑或者拘役。 违反国家规定，侵入前款规定以外的计算机信息系统或者采用其他技术手段，获取该计算机信息系统中存储、处理或者传输的数据，或者对该计算机信息系统实施非法控制，情节严重的，处三年以下有期徒刑或者拘役，并处或者单处罚金；情节特别严重的，处三年以上七年以下有期徒刑，并处罚金。 提供专门用于侵入、非法控制计算机信息系统的程序、工具，或者明知他人实施侵入、非法控制计算机信息系统的违法犯罪行为而为其提供程序、工具，情节严重的，依照前款的规定处罚。 单位犯前三款罪的，对单位判处罚金，并对其直接负责的主管人员和其他直接责任人员，依照各该款的规定处罚。</a:t>
            </a:r>
            <a:endParaRPr lang="zh-CN" altLang="en-US" sz="2000" b="1" dirty="0">
              <a:solidFill>
                <a:srgbClr val="FF0000"/>
              </a:solidFill>
              <a:latin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txBox="1">
            <a:spLocks noChangeArrowheads="1"/>
          </p:cNvSpPr>
          <p:nvPr/>
        </p:nvSpPr>
        <p:spPr bwMode="auto">
          <a:xfrm>
            <a:off x="1103313" y="1989138"/>
            <a:ext cx="10080625" cy="3887787"/>
          </a:xfrm>
          <a:prstGeom prst="rect">
            <a:avLst/>
          </a:prstGeom>
          <a:solidFill>
            <a:schemeClr val="accent2"/>
          </a:solidFill>
          <a:ln w="9525">
            <a:noFill/>
            <a:miter lim="800000"/>
            <a:headEnd/>
            <a:tailEnd/>
          </a:ln>
        </p:spPr>
        <p:txBody>
          <a:bodyPr wrap="none" lIns="180000" tIns="108000" rIns="180000" bIns="72000" anchor="ctr"/>
          <a:lstStyle/>
          <a:p>
            <a:pPr algn="ctr">
              <a:lnSpc>
                <a:spcPct val="120000"/>
              </a:lnSpc>
            </a:pPr>
            <a:r>
              <a:rPr lang="en-US" altLang="zh-CN" sz="2400" b="1">
                <a:solidFill>
                  <a:srgbClr val="FFFFFF"/>
                </a:solidFill>
                <a:latin typeface="Cambria Math" pitchFamily="18" charset="0"/>
                <a:ea typeface="黑体" pitchFamily="49" charset="-122"/>
              </a:rPr>
              <a:t>《</a:t>
            </a:r>
            <a:r>
              <a:rPr lang="zh-CN" altLang="en-US" sz="2400" b="1">
                <a:solidFill>
                  <a:srgbClr val="FFFFFF"/>
                </a:solidFill>
                <a:latin typeface="Cambria Math" pitchFamily="18" charset="0"/>
                <a:ea typeface="黑体" pitchFamily="49" charset="-122"/>
              </a:rPr>
              <a:t>刑法</a:t>
            </a:r>
            <a:r>
              <a:rPr lang="en-US" altLang="zh-CN" sz="2400" b="1">
                <a:solidFill>
                  <a:srgbClr val="FFFFFF"/>
                </a:solidFill>
                <a:latin typeface="Cambria Math" pitchFamily="18" charset="0"/>
                <a:ea typeface="黑体" pitchFamily="49" charset="-122"/>
              </a:rPr>
              <a:t>》</a:t>
            </a:r>
            <a:r>
              <a:rPr lang="zh-CN" altLang="en-US" sz="2400" b="1">
                <a:solidFill>
                  <a:srgbClr val="FFFFFF"/>
                </a:solidFill>
                <a:latin typeface="Cambria Math" pitchFamily="18" charset="0"/>
                <a:ea typeface="黑体" pitchFamily="49" charset="-122"/>
              </a:rPr>
              <a:t>第二百八十六条</a:t>
            </a:r>
            <a:endParaRPr lang="en-US" altLang="zh-CN" sz="2400" b="1">
              <a:solidFill>
                <a:srgbClr val="FFFFFF"/>
              </a:solidFill>
              <a:latin typeface="Cambria Math" pitchFamily="18" charset="0"/>
              <a:ea typeface="黑体" pitchFamily="49" charset="-122"/>
            </a:endParaRPr>
          </a:p>
          <a:p>
            <a:pPr algn="ctr">
              <a:lnSpc>
                <a:spcPts val="3000"/>
              </a:lnSpc>
            </a:pPr>
            <a:r>
              <a:rPr lang="en-US" altLang="zh-CN" sz="1400" b="1">
                <a:solidFill>
                  <a:srgbClr val="FFFF00"/>
                </a:solidFill>
                <a:latin typeface="Cambria Math" pitchFamily="18" charset="0"/>
                <a:ea typeface="黑体" pitchFamily="49" charset="-122"/>
                <a:sym typeface="Wingdings" pitchFamily="2" charset="2"/>
              </a:rPr>
              <a:t>【</a:t>
            </a:r>
            <a:r>
              <a:rPr lang="zh-CN" altLang="en-US" sz="1400" b="1">
                <a:solidFill>
                  <a:srgbClr val="FFFF00"/>
                </a:solidFill>
                <a:latin typeface="Cambria Math" pitchFamily="18" charset="0"/>
                <a:ea typeface="黑体" pitchFamily="49" charset="-122"/>
                <a:sym typeface="Wingdings" pitchFamily="2" charset="2"/>
              </a:rPr>
              <a:t>破坏计算机信息系统罪</a:t>
            </a:r>
            <a:r>
              <a:rPr lang="en-US" altLang="zh-CN" sz="1400" b="1">
                <a:solidFill>
                  <a:srgbClr val="FFFF00"/>
                </a:solidFill>
                <a:latin typeface="Cambria Math" pitchFamily="18" charset="0"/>
                <a:ea typeface="黑体" pitchFamily="49" charset="-122"/>
                <a:sym typeface="Wingdings" pitchFamily="2" charset="2"/>
              </a:rPr>
              <a:t>】</a:t>
            </a:r>
            <a:r>
              <a:rPr lang="zh-CN" altLang="en-US" sz="1400" b="1">
                <a:solidFill>
                  <a:srgbClr val="FFFFFF"/>
                </a:solidFill>
                <a:latin typeface="Cambria Math" pitchFamily="18" charset="0"/>
                <a:ea typeface="黑体" pitchFamily="49" charset="-122"/>
                <a:sym typeface="Wingdings" pitchFamily="2" charset="2"/>
              </a:rPr>
              <a:t>违反国家规定，对计算机信息系统功能进行删除、修改、增</a:t>
            </a:r>
            <a:endParaRPr lang="en-US" altLang="zh-CN" sz="1400" b="1">
              <a:solidFill>
                <a:srgbClr val="FFFFFF"/>
              </a:solidFill>
              <a:latin typeface="Cambria Math" pitchFamily="18" charset="0"/>
              <a:ea typeface="黑体" pitchFamily="49" charset="-122"/>
              <a:sym typeface="Wingdings" pitchFamily="2" charset="2"/>
            </a:endParaRP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加、干扰，造成计算机信息系统不能正常运行，后果严重的，处五年以下有期徒刑或者</a:t>
            </a:r>
            <a:endParaRPr lang="en-US" altLang="zh-CN" sz="1400" b="1">
              <a:solidFill>
                <a:srgbClr val="FFFFFF"/>
              </a:solidFill>
              <a:latin typeface="Cambria Math" pitchFamily="18" charset="0"/>
              <a:ea typeface="黑体" pitchFamily="49" charset="-122"/>
              <a:sym typeface="Wingdings" pitchFamily="2" charset="2"/>
            </a:endParaRP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拘役；后果特别严重的，处五年以上有期徒刑。 </a:t>
            </a: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　　违反国家规定，对计算机信息系统中存储、处理或者传输的数据和应用程序进行删</a:t>
            </a:r>
            <a:endParaRPr lang="en-US" altLang="zh-CN" sz="1400" b="1">
              <a:solidFill>
                <a:srgbClr val="FFFFFF"/>
              </a:solidFill>
              <a:latin typeface="Cambria Math" pitchFamily="18" charset="0"/>
              <a:ea typeface="黑体" pitchFamily="49" charset="-122"/>
              <a:sym typeface="Wingdings" pitchFamily="2" charset="2"/>
            </a:endParaRP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除、修改、增加的操作，后果严重的，依照前款的规定处罚。 </a:t>
            </a: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　　故意制作、传播计算机病毒等破坏性程序，影响计算机系统正常运行，后果严重的，</a:t>
            </a:r>
            <a:endParaRPr lang="en-US" altLang="zh-CN" sz="1400" b="1">
              <a:solidFill>
                <a:srgbClr val="FFFFFF"/>
              </a:solidFill>
              <a:latin typeface="Cambria Math" pitchFamily="18" charset="0"/>
              <a:ea typeface="黑体" pitchFamily="49" charset="-122"/>
              <a:sym typeface="Wingdings" pitchFamily="2" charset="2"/>
            </a:endParaRPr>
          </a:p>
          <a:p>
            <a:pPr algn="ctr">
              <a:lnSpc>
                <a:spcPts val="3000"/>
              </a:lnSpc>
            </a:pPr>
            <a:r>
              <a:rPr lang="zh-CN" altLang="en-US" sz="1400" b="1">
                <a:solidFill>
                  <a:srgbClr val="FFFFFF"/>
                </a:solidFill>
                <a:latin typeface="Cambria Math" pitchFamily="18" charset="0"/>
                <a:ea typeface="黑体" pitchFamily="49" charset="-122"/>
                <a:sym typeface="Wingdings" pitchFamily="2" charset="2"/>
              </a:rPr>
              <a:t>依照第一款的规定处罚。</a:t>
            </a:r>
          </a:p>
        </p:txBody>
      </p:sp>
      <p:sp>
        <p:nvSpPr>
          <p:cNvPr id="32770" name="TextBox 1"/>
          <p:cNvSpPr txBox="1">
            <a:spLocks noChangeArrowheads="1"/>
          </p:cNvSpPr>
          <p:nvPr/>
        </p:nvSpPr>
        <p:spPr bwMode="auto">
          <a:xfrm>
            <a:off x="5535613" y="2973388"/>
            <a:ext cx="0" cy="277812"/>
          </a:xfrm>
          <a:prstGeom prst="rect">
            <a:avLst/>
          </a:prstGeom>
          <a:noFill/>
          <a:ln w="9525">
            <a:noFill/>
            <a:miter lim="800000"/>
            <a:headEnd/>
            <a:tailEnd/>
          </a:ln>
        </p:spPr>
        <p:txBody>
          <a:bodyPr wrap="none" lIns="0" tIns="0" rIns="0" bIns="0">
            <a:spAutoFit/>
          </a:bodyPr>
          <a:lstStyle/>
          <a:p>
            <a:pPr eaLnBrk="0" hangingPunct="0"/>
            <a:endParaRPr lang="en-AU" altLang="zh-CN">
              <a:solidFill>
                <a:srgbClr val="404040"/>
              </a:solidFill>
              <a:ea typeface="微软雅黑" pitchFamily="34" charset="-122"/>
            </a:endParaRPr>
          </a:p>
        </p:txBody>
      </p:sp>
      <p:sp>
        <p:nvSpPr>
          <p:cNvPr id="4" name="线形标注 3(带边框和强调线) 3"/>
          <p:cNvSpPr/>
          <p:nvPr/>
        </p:nvSpPr>
        <p:spPr>
          <a:xfrm>
            <a:off x="911225" y="836613"/>
            <a:ext cx="4032250" cy="360362"/>
          </a:xfrm>
          <a:prstGeom prst="accentBorderCallout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latin typeface="微软雅黑" panose="020B0503020204020204" pitchFamily="34" charset="-122"/>
              </a:rPr>
              <a:t>后果很严重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27050" y="501650"/>
            <a:ext cx="9793288" cy="779463"/>
          </a:xfrm>
        </p:spPr>
        <p:txBody>
          <a:bodyPr/>
          <a:lstStyle/>
          <a:p>
            <a:r>
              <a:rPr lang="zh-CN" altLang="en-US" sz="4800" b="1" smtClean="0">
                <a:latin typeface="黑体" pitchFamily="49" charset="-122"/>
                <a:ea typeface="黑体" pitchFamily="49" charset="-122"/>
              </a:rPr>
              <a:t>破坏计算机信息系统罪</a:t>
            </a:r>
          </a:p>
        </p:txBody>
      </p:sp>
      <p:graphicFrame>
        <p:nvGraphicFramePr>
          <p:cNvPr id="7" name="表格 6"/>
          <p:cNvGraphicFramePr>
            <a:graphicFrameLocks noGrp="1"/>
          </p:cNvGraphicFramePr>
          <p:nvPr/>
        </p:nvGraphicFramePr>
        <p:xfrm>
          <a:off x="190500" y="1652588"/>
          <a:ext cx="12001500" cy="4806950"/>
        </p:xfrm>
        <a:graphic>
          <a:graphicData uri="http://schemas.openxmlformats.org/drawingml/2006/table">
            <a:tbl>
              <a:tblPr firstRow="1" bandRow="1">
                <a:tableStyleId>{5C22544A-7EE6-4342-B048-85BDC9FD1C3A}</a:tableStyleId>
              </a:tblPr>
              <a:tblGrid>
                <a:gridCol w="2513701"/>
                <a:gridCol w="1710768"/>
                <a:gridCol w="3648405"/>
                <a:gridCol w="4128459"/>
              </a:tblGrid>
              <a:tr h="339813">
                <a:tc>
                  <a:txBody>
                    <a:bodyPr/>
                    <a:lstStyle/>
                    <a:p>
                      <a:pPr marL="0" algn="ctr" defTabSz="914400" rtl="0" eaLnBrk="1" latinLnBrk="0" hangingPunct="1"/>
                      <a:r>
                        <a:rPr lang="zh-CN" altLang="en-US" sz="1800" b="1" kern="1200" dirty="0">
                          <a:solidFill>
                            <a:schemeClr val="lt1"/>
                          </a:solidFill>
                          <a:latin typeface="微软雅黑" panose="020B0503020204020204" pitchFamily="34" charset="-122"/>
                          <a:ea typeface="微软雅黑" panose="020B0503020204020204" pitchFamily="34" charset="-122"/>
                          <a:cs typeface="+mn-cs"/>
                        </a:rPr>
                        <a:t>行为</a:t>
                      </a:r>
                    </a:p>
                  </a:txBody>
                  <a:tcPr marL="121920" marR="121920">
                    <a:solidFill>
                      <a:srgbClr val="00B0F0"/>
                    </a:solidFill>
                  </a:tcPr>
                </a:tc>
                <a:tc>
                  <a:txBody>
                    <a:bodyPr/>
                    <a:lstStyle/>
                    <a:p>
                      <a:pPr marL="0" algn="ctr" defTabSz="914400" rtl="0" eaLnBrk="1" latinLnBrk="0" hangingPunct="1"/>
                      <a:r>
                        <a:rPr lang="zh-CN" altLang="en-US" sz="1800" b="1" kern="1200" dirty="0">
                          <a:solidFill>
                            <a:schemeClr val="lt1"/>
                          </a:solidFill>
                          <a:latin typeface="微软雅黑" panose="020B0503020204020204" pitchFamily="34" charset="-122"/>
                          <a:ea typeface="微软雅黑" panose="020B0503020204020204" pitchFamily="34" charset="-122"/>
                          <a:cs typeface="+mn-cs"/>
                        </a:rPr>
                        <a:t>处罚</a:t>
                      </a:r>
                    </a:p>
                  </a:txBody>
                  <a:tcPr marL="121920" marR="121920">
                    <a:solidFill>
                      <a:srgbClr val="00B0F0"/>
                    </a:solidFill>
                  </a:tcPr>
                </a:tc>
                <a:tc>
                  <a:txBody>
                    <a:bodyPr/>
                    <a:lstStyle/>
                    <a:p>
                      <a:pPr algn="ctr"/>
                      <a:r>
                        <a:rPr lang="zh-CN" altLang="en-US" dirty="0">
                          <a:latin typeface="微软雅黑" panose="020B0503020204020204" pitchFamily="34" charset="-122"/>
                          <a:ea typeface="微软雅黑" panose="020B0503020204020204" pitchFamily="34" charset="-122"/>
                        </a:rPr>
                        <a:t>后果严重</a:t>
                      </a:r>
                    </a:p>
                  </a:txBody>
                  <a:tcPr marL="121920" marR="121920">
                    <a:solidFill>
                      <a:srgbClr val="00B0F0"/>
                    </a:solidFill>
                  </a:tcPr>
                </a:tc>
                <a:tc>
                  <a:txBody>
                    <a:bodyPr/>
                    <a:lstStyle/>
                    <a:p>
                      <a:pPr algn="ctr"/>
                      <a:r>
                        <a:rPr lang="zh-CN" altLang="en-US" dirty="0">
                          <a:latin typeface="微软雅黑" panose="020B0503020204020204" pitchFamily="34" charset="-122"/>
                          <a:ea typeface="微软雅黑" panose="020B0503020204020204" pitchFamily="34" charset="-122"/>
                        </a:rPr>
                        <a:t>后果特别严重</a:t>
                      </a:r>
                    </a:p>
                  </a:txBody>
                  <a:tcPr marL="121920" marR="121920">
                    <a:solidFill>
                      <a:srgbClr val="00B0F0"/>
                    </a:solidFill>
                  </a:tcPr>
                </a:tc>
              </a:tr>
              <a:tr h="1614113">
                <a:tc>
                  <a:txBody>
                    <a:bodyPr/>
                    <a:lstStyle/>
                    <a:p>
                      <a:pPr algn="just"/>
                      <a:r>
                        <a:rPr lang="zh-CN" altLang="en-US" sz="1200" b="0" dirty="0">
                          <a:latin typeface="微软雅黑" panose="020B0503020204020204" pitchFamily="34" charset="-122"/>
                          <a:ea typeface="微软雅黑" panose="020B0503020204020204" pitchFamily="34" charset="-122"/>
                        </a:rPr>
                        <a:t>违反国家规定，对计算机</a:t>
                      </a:r>
                      <a:r>
                        <a:rPr lang="zh-CN" altLang="en-US" sz="1200" b="1" dirty="0">
                          <a:latin typeface="微软雅黑" panose="020B0503020204020204" pitchFamily="34" charset="-122"/>
                          <a:ea typeface="微软雅黑" panose="020B0503020204020204" pitchFamily="34" charset="-122"/>
                        </a:rPr>
                        <a:t>信息系统功能</a:t>
                      </a:r>
                      <a:r>
                        <a:rPr lang="zh-CN" altLang="en-US" sz="1200" b="0" dirty="0">
                          <a:latin typeface="微软雅黑" panose="020B0503020204020204" pitchFamily="34" charset="-122"/>
                          <a:ea typeface="微软雅黑" panose="020B0503020204020204" pitchFamily="34" charset="-122"/>
                        </a:rPr>
                        <a:t>进行删除、修改、增加、干扰，造成计算机信息系统不能正常运行</a:t>
                      </a:r>
                    </a:p>
                  </a:txBody>
                  <a:tcPr marL="121920" marR="121920">
                    <a:solidFill>
                      <a:schemeClr val="accent2">
                        <a:lumMod val="20000"/>
                        <a:lumOff val="80000"/>
                      </a:schemeClr>
                    </a:solidFill>
                  </a:tcPr>
                </a:tc>
                <a:tc rowSpan="3">
                  <a:txBody>
                    <a:bodyPr/>
                    <a:lstStyle/>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后果严重</a:t>
                      </a:r>
                      <a:r>
                        <a:rPr lang="en-US" altLang="zh-CN" sz="1600" b="0" kern="1200" dirty="0">
                          <a:solidFill>
                            <a:schemeClr val="dk1"/>
                          </a:solidFill>
                          <a:latin typeface="微软雅黑" panose="020B0503020204020204" pitchFamily="34" charset="-122"/>
                          <a:ea typeface="微软雅黑" panose="020B0503020204020204" pitchFamily="34" charset="-122"/>
                          <a:cs typeface="+mn-cs"/>
                        </a:rPr>
                        <a:t>—</a:t>
                      </a:r>
                    </a:p>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五年以下有期徒刑或者拘役</a:t>
                      </a:r>
                      <a:endParaRPr lang="en-US" altLang="zh-CN" sz="1600" b="0" kern="1200" dirty="0">
                        <a:solidFill>
                          <a:schemeClr val="dk1"/>
                        </a:solidFill>
                        <a:latin typeface="微软雅黑" panose="020B0503020204020204" pitchFamily="34" charset="-122"/>
                        <a:ea typeface="微软雅黑" panose="020B0503020204020204" pitchFamily="34" charset="-122"/>
                        <a:cs typeface="+mn-cs"/>
                      </a:endParaRPr>
                    </a:p>
                    <a:p>
                      <a:endParaRPr lang="en-US" altLang="zh-CN" sz="1600" b="1"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600" b="0" kern="1200" dirty="0">
                          <a:solidFill>
                            <a:schemeClr val="dk1"/>
                          </a:solidFill>
                          <a:latin typeface="微软雅黑" panose="020B0503020204020204" pitchFamily="34" charset="-122"/>
                          <a:ea typeface="微软雅黑" panose="020B0503020204020204" pitchFamily="34" charset="-122"/>
                          <a:cs typeface="+mn-cs"/>
                        </a:rPr>
                        <a:t>后果特别严重</a:t>
                      </a:r>
                      <a:r>
                        <a:rPr lang="en-US" altLang="zh-CN" sz="1600" b="0" kern="1200" dirty="0">
                          <a:solidFill>
                            <a:schemeClr val="dk1"/>
                          </a:solidFill>
                          <a:latin typeface="微软雅黑" panose="020B0503020204020204" pitchFamily="34" charset="-122"/>
                          <a:ea typeface="微软雅黑" panose="020B0503020204020204" pitchFamily="34" charset="-122"/>
                          <a:cs typeface="+mn-cs"/>
                        </a:rPr>
                        <a:t>—</a:t>
                      </a:r>
                      <a:r>
                        <a:rPr lang="zh-CN" altLang="en-US" sz="1600" b="0" kern="1200" dirty="0">
                          <a:solidFill>
                            <a:schemeClr val="dk1"/>
                          </a:solidFill>
                          <a:latin typeface="微软雅黑" panose="020B0503020204020204" pitchFamily="34" charset="-122"/>
                          <a:ea typeface="微软雅黑" panose="020B0503020204020204" pitchFamily="34" charset="-122"/>
                          <a:cs typeface="+mn-cs"/>
                        </a:rPr>
                        <a:t>五年以上有期徒刑</a:t>
                      </a:r>
                    </a:p>
                    <a:p>
                      <a:endParaRPr lang="zh-CN" altLang="en-US" dirty="0">
                        <a:latin typeface="微软雅黑" panose="020B0503020204020204" pitchFamily="34" charset="-122"/>
                        <a:ea typeface="微软雅黑" panose="020B0503020204020204" pitchFamily="34" charset="-122"/>
                      </a:endParaRPr>
                    </a:p>
                  </a:txBody>
                  <a:tcPr marL="121920" marR="121920" anchor="ctr">
                    <a:solidFill>
                      <a:schemeClr val="accent3">
                        <a:lumMod val="40000"/>
                        <a:lumOff val="60000"/>
                      </a:schemeClr>
                    </a:solidFill>
                  </a:tcPr>
                </a:tc>
                <a:tc rowSpan="3">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（一）造成</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台以上计算机信息系统的主要软件或者硬件不能正常运行的；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（二）对</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20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台以上计算机信息系统中存储、处理或者传输的数据进行删除、修改、增加操作的；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（三）违法所得</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以上或者造成经济损失</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（四）造成为</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台以上计算机信息系统提供域名解析、身份认证、计费等基础服务或者为一万以上用户提供服务的计算机信息系统不能正常运行累计一小时以上的；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（五）造成其他严重后果的。</a:t>
                      </a:r>
                    </a:p>
                    <a:p>
                      <a:endParaRPr lang="zh-CN" altLang="en-US" sz="1200" b="1" kern="1200" dirty="0">
                        <a:solidFill>
                          <a:schemeClr val="dk1"/>
                        </a:solidFill>
                        <a:latin typeface="微软雅黑" panose="020B0503020204020204" pitchFamily="34" charset="-122"/>
                        <a:ea typeface="微软雅黑" panose="020B0503020204020204" pitchFamily="34" charset="-122"/>
                        <a:cs typeface="+mn-cs"/>
                      </a:endParaRPr>
                    </a:p>
                  </a:txBody>
                  <a:tcPr marL="121920" marR="121920">
                    <a:solidFill>
                      <a:schemeClr val="accent4">
                        <a:lumMod val="40000"/>
                        <a:lumOff val="60000"/>
                      </a:schemeClr>
                    </a:solidFill>
                  </a:tcPr>
                </a:tc>
                <a:tc rowSpan="3">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（一）数量或者数额达到前款第（一）项至第（三）项规定标准五倍以上的；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（造成</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台以上计算机信息系统的主要软件或者硬件不能正常运行的；对</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100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台以上计算机信息系统中存储、处理或者传输的数据进行删除、修改、增加操作的；违法所得</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25000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元以上或者造成经济损失</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元以上的。）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（二）造成为</a:t>
                      </a:r>
                      <a:r>
                        <a:rPr lang="en-US" altLang="zh-CN" sz="1200" b="0" kern="1200" dirty="0">
                          <a:solidFill>
                            <a:schemeClr val="dk1"/>
                          </a:solidFill>
                          <a:latin typeface="微软雅黑" panose="020B0503020204020204" pitchFamily="34" charset="-122"/>
                          <a:ea typeface="微软雅黑" panose="020B0503020204020204" pitchFamily="34" charset="-122"/>
                          <a:cs typeface="+mn-cs"/>
                        </a:rPr>
                        <a:t>500</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台以上计算机信息系统提供域名解析、身份认证、计费等基础服务或者为五万以上用户提供服务的计算机信息系统不能正常运行累计一小时以上的；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（三）破坏国家机关或者金融、电信、交通、教育、医疗、能源等领域提供公共服务的计算机信息系统的功能、数据或者应用程序，致使生产、生活受到严重影响或者造成恶劣社会影响的；</a:t>
                      </a:r>
                      <a:endParaRPr lang="en-US" altLang="zh-CN" sz="1200" b="0" kern="1200" dirty="0">
                        <a:solidFill>
                          <a:schemeClr val="dk1"/>
                        </a:solidFill>
                        <a:latin typeface="微软雅黑" panose="020B0503020204020204" pitchFamily="34" charset="-122"/>
                        <a:ea typeface="微软雅黑" panose="020B0503020204020204" pitchFamily="34" charset="-122"/>
                        <a:cs typeface="+mn-cs"/>
                      </a:endParaRPr>
                    </a:p>
                    <a:p>
                      <a:endParaRPr lang="zh-CN" altLang="en-US" sz="1200" b="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（四）造成其他特别严重后果的。</a:t>
                      </a:r>
                    </a:p>
                    <a:p>
                      <a:endParaRPr lang="zh-CN" altLang="en-US" sz="1200" b="1" kern="1200" dirty="0">
                        <a:solidFill>
                          <a:schemeClr val="dk1"/>
                        </a:solidFill>
                        <a:latin typeface="微软雅黑" panose="020B0503020204020204" pitchFamily="34" charset="-122"/>
                        <a:ea typeface="微软雅黑" panose="020B0503020204020204" pitchFamily="34" charset="-122"/>
                        <a:cs typeface="+mn-cs"/>
                      </a:endParaRPr>
                    </a:p>
                  </a:txBody>
                  <a:tcPr marL="121920" marR="121920"/>
                </a:tc>
              </a:tr>
              <a:tr h="1614113">
                <a:tc>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违反国家规定，对计算机信息系统中存储、处理或者传输的</a:t>
                      </a:r>
                      <a:r>
                        <a:rPr lang="zh-CN" altLang="en-US" sz="1200" b="1" kern="1200" dirty="0">
                          <a:solidFill>
                            <a:schemeClr val="dk1"/>
                          </a:solidFill>
                          <a:latin typeface="微软雅黑" panose="020B0503020204020204" pitchFamily="34" charset="-122"/>
                          <a:ea typeface="微软雅黑" panose="020B0503020204020204" pitchFamily="34" charset="-122"/>
                          <a:cs typeface="+mn-cs"/>
                        </a:rPr>
                        <a:t>数据和应用程序</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进行删除、修改、增加的操作</a:t>
                      </a:r>
                    </a:p>
                  </a:txBody>
                  <a:tcPr marL="121920" marR="121920">
                    <a:solidFill>
                      <a:schemeClr val="accent2">
                        <a:lumMod val="20000"/>
                        <a:lumOff val="80000"/>
                      </a:schemeClr>
                    </a:solidFill>
                  </a:tcPr>
                </a:tc>
                <a:tc vMerge="1">
                  <a:txBody>
                    <a:bodyPr/>
                    <a:lstStyle/>
                    <a:p>
                      <a:endParaRPr lang="zh-CN"/>
                    </a:p>
                  </a:txBody>
                  <a:tcPr>
                    <a:solidFill>
                      <a:schemeClr val="accent3">
                        <a:lumMod val="40000"/>
                        <a:lumOff val="60000"/>
                      </a:schemeClr>
                    </a:solidFill>
                  </a:tcPr>
                </a:tc>
                <a:tc vMerge="1">
                  <a:txBody>
                    <a:bodyPr/>
                    <a:lstStyle/>
                    <a:p>
                      <a:endParaRPr lang="zh-CN"/>
                    </a:p>
                  </a:txBody>
                  <a:tcPr/>
                </a:tc>
                <a:tc vMerge="1">
                  <a:txBody>
                    <a:bodyPr/>
                    <a:lstStyle/>
                    <a:p>
                      <a:endParaRPr lang="zh-CN"/>
                    </a:p>
                  </a:txBody>
                  <a:tcPr/>
                </a:tc>
              </a:tr>
              <a:tr h="1212705">
                <a:tc>
                  <a:txBody>
                    <a:bodyPr/>
                    <a:lstStyle/>
                    <a:p>
                      <a:r>
                        <a:rPr lang="zh-CN" altLang="en-US" sz="1200" b="0" kern="1200" dirty="0">
                          <a:solidFill>
                            <a:schemeClr val="dk1"/>
                          </a:solidFill>
                          <a:latin typeface="微软雅黑" panose="020B0503020204020204" pitchFamily="34" charset="-122"/>
                          <a:ea typeface="微软雅黑" panose="020B0503020204020204" pitchFamily="34" charset="-122"/>
                          <a:cs typeface="+mn-cs"/>
                        </a:rPr>
                        <a:t>故意</a:t>
                      </a:r>
                      <a:r>
                        <a:rPr lang="zh-CN" altLang="en-US" sz="1200" b="1" kern="1200" dirty="0">
                          <a:solidFill>
                            <a:schemeClr val="dk1"/>
                          </a:solidFill>
                          <a:latin typeface="微软雅黑" panose="020B0503020204020204" pitchFamily="34" charset="-122"/>
                          <a:ea typeface="微软雅黑" panose="020B0503020204020204" pitchFamily="34" charset="-122"/>
                          <a:cs typeface="+mn-cs"/>
                        </a:rPr>
                        <a:t>制作、传播计算机病毒等破坏性程序</a:t>
                      </a:r>
                      <a:r>
                        <a:rPr lang="zh-CN" altLang="en-US" sz="1200" b="0" kern="1200" dirty="0">
                          <a:solidFill>
                            <a:schemeClr val="dk1"/>
                          </a:solidFill>
                          <a:latin typeface="微软雅黑" panose="020B0503020204020204" pitchFamily="34" charset="-122"/>
                          <a:ea typeface="微软雅黑" panose="020B0503020204020204" pitchFamily="34" charset="-122"/>
                          <a:cs typeface="+mn-cs"/>
                        </a:rPr>
                        <a:t>，影响计算机系统正常运行</a:t>
                      </a:r>
                    </a:p>
                  </a:txBody>
                  <a:tcPr marL="121920" marR="121920">
                    <a:solidFill>
                      <a:schemeClr val="accent2">
                        <a:lumMod val="20000"/>
                        <a:lumOff val="80000"/>
                      </a:schemeClr>
                    </a:solidFill>
                  </a:tcPr>
                </a:tc>
                <a:tc vMerge="1">
                  <a:txBody>
                    <a:bodyPr/>
                    <a:lstStyle/>
                    <a:p>
                      <a:endParaRPr lang="zh-CN"/>
                    </a:p>
                  </a:txBody>
                  <a:tcPr>
                    <a:solidFill>
                      <a:schemeClr val="accent3">
                        <a:lumMod val="40000"/>
                        <a:lumOff val="60000"/>
                      </a:schemeClr>
                    </a:solidFill>
                  </a:tcPr>
                </a:tc>
                <a:tc vMerge="1">
                  <a:txBody>
                    <a:bodyPr/>
                    <a:lstStyle/>
                    <a:p>
                      <a:endParaRPr lang="zh-CN"/>
                    </a:p>
                  </a:txBody>
                  <a:tcPr/>
                </a:tc>
                <a:tc vMerge="1">
                  <a:txBody>
                    <a:bodyPr/>
                    <a:lstStyle/>
                    <a:p>
                      <a:endParaRPr lang="zh-CN"/>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2832</Words>
  <Application>WPS 演示</Application>
  <PresentationFormat>自定义</PresentationFormat>
  <Paragraphs>176</Paragraphs>
  <Slides>18</Slides>
  <Notes>11</Notes>
  <HiddenSlides>0</HiddenSlides>
  <MMClips>0</MMClips>
  <ScaleCrop>false</ScaleCrop>
  <HeadingPairs>
    <vt:vector size="6" baseType="variant">
      <vt:variant>
        <vt:lpstr>已用的字体</vt:lpstr>
      </vt:variant>
      <vt:variant>
        <vt:i4>11</vt:i4>
      </vt:variant>
      <vt:variant>
        <vt:lpstr>演示文稿设计模板</vt:lpstr>
      </vt:variant>
      <vt:variant>
        <vt:i4>3</vt:i4>
      </vt:variant>
      <vt:variant>
        <vt:lpstr>幻灯片标题</vt:lpstr>
      </vt:variant>
      <vt:variant>
        <vt:i4>18</vt:i4>
      </vt:variant>
    </vt:vector>
  </HeadingPairs>
  <TitlesOfParts>
    <vt:vector size="32" baseType="lpstr">
      <vt:lpstr>Calibri</vt:lpstr>
      <vt:lpstr>宋体</vt:lpstr>
      <vt:lpstr>Arial</vt:lpstr>
      <vt:lpstr>Calibri Light</vt:lpstr>
      <vt:lpstr>微软雅黑</vt:lpstr>
      <vt:lpstr>Malgun Gothic</vt:lpstr>
      <vt:lpstr>黑体</vt:lpstr>
      <vt:lpstr>Agency FB</vt:lpstr>
      <vt:lpstr>Cambria Math</vt:lpstr>
      <vt:lpstr>Wingdings</vt:lpstr>
      <vt:lpstr>Symbol</vt:lpstr>
      <vt:lpstr>Office 主题</vt:lpstr>
      <vt:lpstr>自定义设计方案</vt:lpstr>
      <vt:lpstr>Office 主题</vt:lpstr>
      <vt:lpstr>幻灯片 1</vt:lpstr>
      <vt:lpstr> 《刑法》第285、286条主要罪名 </vt:lpstr>
      <vt:lpstr>幻灯片 3</vt:lpstr>
      <vt:lpstr>幻灯片 4</vt:lpstr>
      <vt:lpstr>幻灯片 5</vt:lpstr>
      <vt:lpstr>幻灯片 6</vt:lpstr>
      <vt:lpstr>幻灯片 7</vt:lpstr>
      <vt:lpstr>幻灯片 8</vt:lpstr>
      <vt:lpstr>破坏计算机信息系统罪</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彩色商务</dc:title>
  <dc:creator>第一PPT</dc:creator>
  <cp:keywords>www.1ppt.com</cp:keywords>
  <cp:lastModifiedBy>Administrator</cp:lastModifiedBy>
  <cp:revision>77</cp:revision>
  <dcterms:created xsi:type="dcterms:W3CDTF">2014-12-12T13:36:00Z</dcterms:created>
  <dcterms:modified xsi:type="dcterms:W3CDTF">2021-10-21T08:33:14Z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KENNw7zUfd13396.ppt</vt:lpwstr>
  </property>
  <property fmtid="{D5CDD505-2E9C-101B-9397-08002B2CF9AE}" pid="3" name="fileid">
    <vt:lpwstr>521905</vt:lpwstr>
  </property>
  <property fmtid="{D5CDD505-2E9C-101B-9397-08002B2CF9AE}" pid="4" name="KSOProductBuildVer">
    <vt:lpwstr>2052-11.3.0.8632</vt:lpwstr>
  </property>
</Properties>
</file>