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4" r:id="rId6"/>
    <p:sldId id="261" r:id="rId7"/>
    <p:sldId id="263" r:id="rId8"/>
    <p:sldId id="305" r:id="rId9"/>
    <p:sldId id="281" r:id="rId10"/>
    <p:sldId id="2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317" autoAdjust="0"/>
  </p:normalViewPr>
  <p:slideViewPr>
    <p:cSldViewPr snapToGrid="0">
      <p:cViewPr varScale="1">
        <p:scale>
          <a:sx n="109" d="100"/>
          <a:sy n="109" d="100"/>
        </p:scale>
        <p:origin x="126" y="558"/>
      </p:cViewPr>
      <p:guideLst>
        <p:guide orient="horz" pos="21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7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1DC0-239C-42BB-BD63-742D460EC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DAA5B-F65B-4AF4-AFCA-16A0056E02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AA5B-F65B-4AF4-AFCA-16A0056E0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AA5B-F65B-4AF4-AFCA-16A0056E0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AA5B-F65B-4AF4-AFCA-16A0056E0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AA5B-F65B-4AF4-AFCA-16A0056E0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AA5B-F65B-4AF4-AFCA-16A0056E0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AA5B-F65B-4AF4-AFCA-16A0056E0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DAA5B-F65B-4AF4-AFCA-16A0056E0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F0B0-B0D9-4335-873D-DCCD72DB0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DD11-AE66-4D3E-AA1F-70ED56DB2E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F0B0-B0D9-4335-873D-DCCD72DB0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DD11-AE66-4D3E-AA1F-70ED56DB2E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F0B0-B0D9-4335-873D-DCCD72DB0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DD11-AE66-4D3E-AA1F-70ED56DB2E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" r="1000" b="197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 rot="10800000">
            <a:off x="471520" y="173276"/>
            <a:ext cx="11417372" cy="6459016"/>
            <a:chOff x="452084" y="65040"/>
            <a:chExt cx="11417372" cy="6459016"/>
          </a:xfrm>
        </p:grpSpPr>
        <p:sp>
          <p:nvSpPr>
            <p:cNvPr id="5" name="椭圆 1311"/>
            <p:cNvSpPr/>
            <p:nvPr/>
          </p:nvSpPr>
          <p:spPr>
            <a:xfrm>
              <a:off x="452084" y="198788"/>
              <a:ext cx="11417372" cy="6128156"/>
            </a:xfrm>
            <a:custGeom>
              <a:avLst/>
              <a:gdLst>
                <a:gd name="connsiteX0" fmla="*/ 0 w 11091178"/>
                <a:gd name="connsiteY0" fmla="*/ 2918863 h 5837726"/>
                <a:gd name="connsiteX1" fmla="*/ 5545589 w 11091178"/>
                <a:gd name="connsiteY1" fmla="*/ 0 h 5837726"/>
                <a:gd name="connsiteX2" fmla="*/ 11091178 w 11091178"/>
                <a:gd name="connsiteY2" fmla="*/ 2918863 h 5837726"/>
                <a:gd name="connsiteX3" fmla="*/ 5545589 w 11091178"/>
                <a:gd name="connsiteY3" fmla="*/ 5837726 h 5837726"/>
                <a:gd name="connsiteX4" fmla="*/ 0 w 11091178"/>
                <a:gd name="connsiteY4" fmla="*/ 2918863 h 5837726"/>
                <a:gd name="connsiteX0-1" fmla="*/ 173408 w 11264586"/>
                <a:gd name="connsiteY0-2" fmla="*/ 3205630 h 6124493"/>
                <a:gd name="connsiteX1-3" fmla="*/ 1788848 w 11264586"/>
                <a:gd name="connsiteY1-4" fmla="*/ 439167 h 6124493"/>
                <a:gd name="connsiteX2-5" fmla="*/ 5718997 w 11264586"/>
                <a:gd name="connsiteY2-6" fmla="*/ 286767 h 6124493"/>
                <a:gd name="connsiteX3-7" fmla="*/ 11264586 w 11264586"/>
                <a:gd name="connsiteY3-8" fmla="*/ 3205630 h 6124493"/>
                <a:gd name="connsiteX4-9" fmla="*/ 5718997 w 11264586"/>
                <a:gd name="connsiteY4-10" fmla="*/ 6124493 h 6124493"/>
                <a:gd name="connsiteX5" fmla="*/ 173408 w 11264586"/>
                <a:gd name="connsiteY5" fmla="*/ 3205630 h 6124493"/>
                <a:gd name="connsiteX0-11" fmla="*/ 2349 w 11093527"/>
                <a:gd name="connsiteY0-12" fmla="*/ 3205630 h 6274120"/>
                <a:gd name="connsiteX1-13" fmla="*/ 1617789 w 11093527"/>
                <a:gd name="connsiteY1-14" fmla="*/ 439167 h 6274120"/>
                <a:gd name="connsiteX2-15" fmla="*/ 5547938 w 11093527"/>
                <a:gd name="connsiteY2-16" fmla="*/ 286767 h 6274120"/>
                <a:gd name="connsiteX3-17" fmla="*/ 11093527 w 11093527"/>
                <a:gd name="connsiteY3-18" fmla="*/ 3205630 h 6274120"/>
                <a:gd name="connsiteX4-19" fmla="*/ 5547938 w 11093527"/>
                <a:gd name="connsiteY4-20" fmla="*/ 6124493 h 6274120"/>
                <a:gd name="connsiteX5-21" fmla="*/ 1373949 w 11093527"/>
                <a:gd name="connsiteY5-22" fmla="*/ 5575048 h 6274120"/>
                <a:gd name="connsiteX6" fmla="*/ 2349 w 11093527"/>
                <a:gd name="connsiteY6" fmla="*/ 3205630 h 6274120"/>
                <a:gd name="connsiteX0-23" fmla="*/ 2349 w 11372572"/>
                <a:gd name="connsiteY0-24" fmla="*/ 3205630 h 6133255"/>
                <a:gd name="connsiteX1-25" fmla="*/ 1617789 w 11372572"/>
                <a:gd name="connsiteY1-26" fmla="*/ 439167 h 6133255"/>
                <a:gd name="connsiteX2-27" fmla="*/ 5547938 w 11372572"/>
                <a:gd name="connsiteY2-28" fmla="*/ 286767 h 6133255"/>
                <a:gd name="connsiteX3-29" fmla="*/ 11093527 w 11372572"/>
                <a:gd name="connsiteY3-30" fmla="*/ 3205630 h 6133255"/>
                <a:gd name="connsiteX4-31" fmla="*/ 10258869 w 11372572"/>
                <a:gd name="connsiteY4-32" fmla="*/ 5315967 h 6133255"/>
                <a:gd name="connsiteX5-33" fmla="*/ 5547938 w 11372572"/>
                <a:gd name="connsiteY5-34" fmla="*/ 6124493 h 6133255"/>
                <a:gd name="connsiteX6-35" fmla="*/ 1373949 w 11372572"/>
                <a:gd name="connsiteY6-36" fmla="*/ 5575048 h 6133255"/>
                <a:gd name="connsiteX7" fmla="*/ 2349 w 11372572"/>
                <a:gd name="connsiteY7" fmla="*/ 3205630 h 6133255"/>
                <a:gd name="connsiteX0-37" fmla="*/ 2349 w 11224877"/>
                <a:gd name="connsiteY0-38" fmla="*/ 3030733 h 5958358"/>
                <a:gd name="connsiteX1-39" fmla="*/ 1617789 w 11224877"/>
                <a:gd name="connsiteY1-40" fmla="*/ 264270 h 5958358"/>
                <a:gd name="connsiteX2-41" fmla="*/ 5547938 w 11224877"/>
                <a:gd name="connsiteY2-42" fmla="*/ 111870 h 5958358"/>
                <a:gd name="connsiteX3-43" fmla="*/ 10746548 w 11224877"/>
                <a:gd name="connsiteY3-44" fmla="*/ 264271 h 5958358"/>
                <a:gd name="connsiteX4-45" fmla="*/ 11093527 w 11224877"/>
                <a:gd name="connsiteY4-46" fmla="*/ 3030733 h 5958358"/>
                <a:gd name="connsiteX5-47" fmla="*/ 10258869 w 11224877"/>
                <a:gd name="connsiteY5-48" fmla="*/ 5141070 h 5958358"/>
                <a:gd name="connsiteX6-49" fmla="*/ 5547938 w 11224877"/>
                <a:gd name="connsiteY6-50" fmla="*/ 5949596 h 5958358"/>
                <a:gd name="connsiteX7-51" fmla="*/ 1373949 w 11224877"/>
                <a:gd name="connsiteY7-52" fmla="*/ 5400151 h 5958358"/>
                <a:gd name="connsiteX8" fmla="*/ 2349 w 11224877"/>
                <a:gd name="connsiteY8" fmla="*/ 3030733 h 5958358"/>
                <a:gd name="connsiteX0-53" fmla="*/ 95399 w 11317927"/>
                <a:gd name="connsiteY0-54" fmla="*/ 3030733 h 5958358"/>
                <a:gd name="connsiteX1-55" fmla="*/ 293519 w 11317927"/>
                <a:gd name="connsiteY1-56" fmla="*/ 736710 h 5958358"/>
                <a:gd name="connsiteX2-57" fmla="*/ 1710839 w 11317927"/>
                <a:gd name="connsiteY2-58" fmla="*/ 264270 h 5958358"/>
                <a:gd name="connsiteX3-59" fmla="*/ 5640988 w 11317927"/>
                <a:gd name="connsiteY3-60" fmla="*/ 111870 h 5958358"/>
                <a:gd name="connsiteX4-61" fmla="*/ 10839598 w 11317927"/>
                <a:gd name="connsiteY4-62" fmla="*/ 264271 h 5958358"/>
                <a:gd name="connsiteX5-63" fmla="*/ 11186577 w 11317927"/>
                <a:gd name="connsiteY5-64" fmla="*/ 3030733 h 5958358"/>
                <a:gd name="connsiteX6-65" fmla="*/ 10351919 w 11317927"/>
                <a:gd name="connsiteY6-66" fmla="*/ 5141070 h 5958358"/>
                <a:gd name="connsiteX7-67" fmla="*/ 5640988 w 11317927"/>
                <a:gd name="connsiteY7-68" fmla="*/ 5949596 h 5958358"/>
                <a:gd name="connsiteX8-69" fmla="*/ 1466999 w 11317927"/>
                <a:gd name="connsiteY8-70" fmla="*/ 5400151 h 5958358"/>
                <a:gd name="connsiteX9" fmla="*/ 95399 w 11317927"/>
                <a:gd name="connsiteY9" fmla="*/ 3030733 h 5958358"/>
                <a:gd name="connsiteX0-71" fmla="*/ 95399 w 11317927"/>
                <a:gd name="connsiteY0-72" fmla="*/ 3064006 h 5991631"/>
                <a:gd name="connsiteX1-73" fmla="*/ 293519 w 11317927"/>
                <a:gd name="connsiteY1-74" fmla="*/ 769983 h 5991631"/>
                <a:gd name="connsiteX2-75" fmla="*/ 1726079 w 11317927"/>
                <a:gd name="connsiteY2-76" fmla="*/ 53703 h 5991631"/>
                <a:gd name="connsiteX3-77" fmla="*/ 5640988 w 11317927"/>
                <a:gd name="connsiteY3-78" fmla="*/ 145143 h 5991631"/>
                <a:gd name="connsiteX4-79" fmla="*/ 10839598 w 11317927"/>
                <a:gd name="connsiteY4-80" fmla="*/ 297544 h 5991631"/>
                <a:gd name="connsiteX5-81" fmla="*/ 11186577 w 11317927"/>
                <a:gd name="connsiteY5-82" fmla="*/ 3064006 h 5991631"/>
                <a:gd name="connsiteX6-83" fmla="*/ 10351919 w 11317927"/>
                <a:gd name="connsiteY6-84" fmla="*/ 5174343 h 5991631"/>
                <a:gd name="connsiteX7-85" fmla="*/ 5640988 w 11317927"/>
                <a:gd name="connsiteY7-86" fmla="*/ 5982869 h 5991631"/>
                <a:gd name="connsiteX8-87" fmla="*/ 1466999 w 11317927"/>
                <a:gd name="connsiteY8-88" fmla="*/ 5433424 h 5991631"/>
                <a:gd name="connsiteX9-89" fmla="*/ 95399 w 11317927"/>
                <a:gd name="connsiteY9-90" fmla="*/ 3064006 h 5991631"/>
                <a:gd name="connsiteX0-91" fmla="*/ 153373 w 11375901"/>
                <a:gd name="connsiteY0-92" fmla="*/ 3064006 h 5991631"/>
                <a:gd name="connsiteX1-93" fmla="*/ 214333 w 11375901"/>
                <a:gd name="connsiteY1-94" fmla="*/ 556623 h 5991631"/>
                <a:gd name="connsiteX2-95" fmla="*/ 1784053 w 11375901"/>
                <a:gd name="connsiteY2-96" fmla="*/ 53703 h 5991631"/>
                <a:gd name="connsiteX3-97" fmla="*/ 5698962 w 11375901"/>
                <a:gd name="connsiteY3-98" fmla="*/ 145143 h 5991631"/>
                <a:gd name="connsiteX4-99" fmla="*/ 10897572 w 11375901"/>
                <a:gd name="connsiteY4-100" fmla="*/ 297544 h 5991631"/>
                <a:gd name="connsiteX5-101" fmla="*/ 11244551 w 11375901"/>
                <a:gd name="connsiteY5-102" fmla="*/ 3064006 h 5991631"/>
                <a:gd name="connsiteX6-103" fmla="*/ 10409893 w 11375901"/>
                <a:gd name="connsiteY6-104" fmla="*/ 5174343 h 5991631"/>
                <a:gd name="connsiteX7-105" fmla="*/ 5698962 w 11375901"/>
                <a:gd name="connsiteY7-106" fmla="*/ 5982869 h 5991631"/>
                <a:gd name="connsiteX8-107" fmla="*/ 1524973 w 11375901"/>
                <a:gd name="connsiteY8-108" fmla="*/ 5433424 h 5991631"/>
                <a:gd name="connsiteX9-109" fmla="*/ 153373 w 11375901"/>
                <a:gd name="connsiteY9-110" fmla="*/ 3064006 h 5991631"/>
                <a:gd name="connsiteX0-111" fmla="*/ 153373 w 11375901"/>
                <a:gd name="connsiteY0-112" fmla="*/ 3018568 h 5946193"/>
                <a:gd name="connsiteX1-113" fmla="*/ 214333 w 11375901"/>
                <a:gd name="connsiteY1-114" fmla="*/ 511185 h 5946193"/>
                <a:gd name="connsiteX2-115" fmla="*/ 1784053 w 11375901"/>
                <a:gd name="connsiteY2-116" fmla="*/ 8265 h 5946193"/>
                <a:gd name="connsiteX3-117" fmla="*/ 5698962 w 11375901"/>
                <a:gd name="connsiteY3-118" fmla="*/ 99705 h 5946193"/>
                <a:gd name="connsiteX4-119" fmla="*/ 10897572 w 11375901"/>
                <a:gd name="connsiteY4-120" fmla="*/ 252106 h 5946193"/>
                <a:gd name="connsiteX5-121" fmla="*/ 11244551 w 11375901"/>
                <a:gd name="connsiteY5-122" fmla="*/ 3018568 h 5946193"/>
                <a:gd name="connsiteX6-123" fmla="*/ 10409893 w 11375901"/>
                <a:gd name="connsiteY6-124" fmla="*/ 5128905 h 5946193"/>
                <a:gd name="connsiteX7-125" fmla="*/ 5698962 w 11375901"/>
                <a:gd name="connsiteY7-126" fmla="*/ 5937431 h 5946193"/>
                <a:gd name="connsiteX8-127" fmla="*/ 1524973 w 11375901"/>
                <a:gd name="connsiteY8-128" fmla="*/ 5387986 h 5946193"/>
                <a:gd name="connsiteX9-129" fmla="*/ 153373 w 11375901"/>
                <a:gd name="connsiteY9-130" fmla="*/ 3018568 h 5946193"/>
                <a:gd name="connsiteX0-131" fmla="*/ 153373 w 11375901"/>
                <a:gd name="connsiteY0-132" fmla="*/ 3018568 h 5946193"/>
                <a:gd name="connsiteX1-133" fmla="*/ 214333 w 11375901"/>
                <a:gd name="connsiteY1-134" fmla="*/ 511185 h 5946193"/>
                <a:gd name="connsiteX2-135" fmla="*/ 1784053 w 11375901"/>
                <a:gd name="connsiteY2-136" fmla="*/ 8265 h 5946193"/>
                <a:gd name="connsiteX3-137" fmla="*/ 5698962 w 11375901"/>
                <a:gd name="connsiteY3-138" fmla="*/ 99705 h 5946193"/>
                <a:gd name="connsiteX4-139" fmla="*/ 10897572 w 11375901"/>
                <a:gd name="connsiteY4-140" fmla="*/ 252106 h 5946193"/>
                <a:gd name="connsiteX5-141" fmla="*/ 11244551 w 11375901"/>
                <a:gd name="connsiteY5-142" fmla="*/ 3018568 h 5946193"/>
                <a:gd name="connsiteX6-143" fmla="*/ 10409893 w 11375901"/>
                <a:gd name="connsiteY6-144" fmla="*/ 5128905 h 5946193"/>
                <a:gd name="connsiteX7-145" fmla="*/ 5698962 w 11375901"/>
                <a:gd name="connsiteY7-146" fmla="*/ 5937431 h 5946193"/>
                <a:gd name="connsiteX8-147" fmla="*/ 1524973 w 11375901"/>
                <a:gd name="connsiteY8-148" fmla="*/ 5387986 h 5946193"/>
                <a:gd name="connsiteX9-149" fmla="*/ 153373 w 11375901"/>
                <a:gd name="connsiteY9-150" fmla="*/ 3018568 h 5946193"/>
                <a:gd name="connsiteX0-151" fmla="*/ 153373 w 11375901"/>
                <a:gd name="connsiteY0-152" fmla="*/ 3018568 h 5940746"/>
                <a:gd name="connsiteX1-153" fmla="*/ 214333 w 11375901"/>
                <a:gd name="connsiteY1-154" fmla="*/ 511185 h 5940746"/>
                <a:gd name="connsiteX2-155" fmla="*/ 1784053 w 11375901"/>
                <a:gd name="connsiteY2-156" fmla="*/ 8265 h 5940746"/>
                <a:gd name="connsiteX3-157" fmla="*/ 5698962 w 11375901"/>
                <a:gd name="connsiteY3-158" fmla="*/ 99705 h 5940746"/>
                <a:gd name="connsiteX4-159" fmla="*/ 10897572 w 11375901"/>
                <a:gd name="connsiteY4-160" fmla="*/ 252106 h 5940746"/>
                <a:gd name="connsiteX5-161" fmla="*/ 11244551 w 11375901"/>
                <a:gd name="connsiteY5-162" fmla="*/ 3018568 h 5940746"/>
                <a:gd name="connsiteX6-163" fmla="*/ 10638493 w 11375901"/>
                <a:gd name="connsiteY6-164" fmla="*/ 5464185 h 5940746"/>
                <a:gd name="connsiteX7-165" fmla="*/ 5698962 w 11375901"/>
                <a:gd name="connsiteY7-166" fmla="*/ 5937431 h 5940746"/>
                <a:gd name="connsiteX8-167" fmla="*/ 1524973 w 11375901"/>
                <a:gd name="connsiteY8-168" fmla="*/ 5387986 h 5940746"/>
                <a:gd name="connsiteX9-169" fmla="*/ 153373 w 11375901"/>
                <a:gd name="connsiteY9-170" fmla="*/ 3018568 h 5940746"/>
                <a:gd name="connsiteX0-171" fmla="*/ 111797 w 11334325"/>
                <a:gd name="connsiteY0-172" fmla="*/ 3018568 h 6037859"/>
                <a:gd name="connsiteX1-173" fmla="*/ 172757 w 11334325"/>
                <a:gd name="connsiteY1-174" fmla="*/ 511185 h 6037859"/>
                <a:gd name="connsiteX2-175" fmla="*/ 1742477 w 11334325"/>
                <a:gd name="connsiteY2-176" fmla="*/ 8265 h 6037859"/>
                <a:gd name="connsiteX3-177" fmla="*/ 5657386 w 11334325"/>
                <a:gd name="connsiteY3-178" fmla="*/ 99705 h 6037859"/>
                <a:gd name="connsiteX4-179" fmla="*/ 10855996 w 11334325"/>
                <a:gd name="connsiteY4-180" fmla="*/ 252106 h 6037859"/>
                <a:gd name="connsiteX5-181" fmla="*/ 11202975 w 11334325"/>
                <a:gd name="connsiteY5-182" fmla="*/ 3018568 h 6037859"/>
                <a:gd name="connsiteX6-183" fmla="*/ 10596917 w 11334325"/>
                <a:gd name="connsiteY6-184" fmla="*/ 5464185 h 6037859"/>
                <a:gd name="connsiteX7-185" fmla="*/ 5657386 w 11334325"/>
                <a:gd name="connsiteY7-186" fmla="*/ 5937431 h 6037859"/>
                <a:gd name="connsiteX8-187" fmla="*/ 828077 w 11334325"/>
                <a:gd name="connsiteY8-188" fmla="*/ 5738506 h 6037859"/>
                <a:gd name="connsiteX9-189" fmla="*/ 111797 w 11334325"/>
                <a:gd name="connsiteY9-190" fmla="*/ 3018568 h 6037859"/>
                <a:gd name="connsiteX0-191" fmla="*/ 111797 w 11386937"/>
                <a:gd name="connsiteY0-192" fmla="*/ 3018568 h 6037859"/>
                <a:gd name="connsiteX1-193" fmla="*/ 172757 w 11386937"/>
                <a:gd name="connsiteY1-194" fmla="*/ 511185 h 6037859"/>
                <a:gd name="connsiteX2-195" fmla="*/ 1742477 w 11386937"/>
                <a:gd name="connsiteY2-196" fmla="*/ 8265 h 6037859"/>
                <a:gd name="connsiteX3-197" fmla="*/ 5657386 w 11386937"/>
                <a:gd name="connsiteY3-198" fmla="*/ 99705 h 6037859"/>
                <a:gd name="connsiteX4-199" fmla="*/ 10855996 w 11386937"/>
                <a:gd name="connsiteY4-200" fmla="*/ 252106 h 6037859"/>
                <a:gd name="connsiteX5-201" fmla="*/ 11202975 w 11386937"/>
                <a:gd name="connsiteY5-202" fmla="*/ 3018568 h 6037859"/>
                <a:gd name="connsiteX6-203" fmla="*/ 10596917 w 11386937"/>
                <a:gd name="connsiteY6-204" fmla="*/ 5464185 h 6037859"/>
                <a:gd name="connsiteX7-205" fmla="*/ 5657386 w 11386937"/>
                <a:gd name="connsiteY7-206" fmla="*/ 5937431 h 6037859"/>
                <a:gd name="connsiteX8-207" fmla="*/ 828077 w 11386937"/>
                <a:gd name="connsiteY8-208" fmla="*/ 5738506 h 6037859"/>
                <a:gd name="connsiteX9-209" fmla="*/ 111797 w 11386937"/>
                <a:gd name="connsiteY9-210" fmla="*/ 3018568 h 6037859"/>
                <a:gd name="connsiteX0-211" fmla="*/ 111797 w 11386937"/>
                <a:gd name="connsiteY0-212" fmla="*/ 3018568 h 6037859"/>
                <a:gd name="connsiteX1-213" fmla="*/ 172757 w 11386937"/>
                <a:gd name="connsiteY1-214" fmla="*/ 511185 h 6037859"/>
                <a:gd name="connsiteX2-215" fmla="*/ 1742477 w 11386937"/>
                <a:gd name="connsiteY2-216" fmla="*/ 8265 h 6037859"/>
                <a:gd name="connsiteX3-217" fmla="*/ 5657386 w 11386937"/>
                <a:gd name="connsiteY3-218" fmla="*/ 99705 h 6037859"/>
                <a:gd name="connsiteX4-219" fmla="*/ 10855996 w 11386937"/>
                <a:gd name="connsiteY4-220" fmla="*/ 252106 h 6037859"/>
                <a:gd name="connsiteX5-221" fmla="*/ 11202975 w 11386937"/>
                <a:gd name="connsiteY5-222" fmla="*/ 3018568 h 6037859"/>
                <a:gd name="connsiteX6-223" fmla="*/ 10596917 w 11386937"/>
                <a:gd name="connsiteY6-224" fmla="*/ 5464185 h 6037859"/>
                <a:gd name="connsiteX7-225" fmla="*/ 5657386 w 11386937"/>
                <a:gd name="connsiteY7-226" fmla="*/ 5937431 h 6037859"/>
                <a:gd name="connsiteX8-227" fmla="*/ 828077 w 11386937"/>
                <a:gd name="connsiteY8-228" fmla="*/ 5738506 h 6037859"/>
                <a:gd name="connsiteX9-229" fmla="*/ 111797 w 11386937"/>
                <a:gd name="connsiteY9-230" fmla="*/ 3018568 h 6037859"/>
                <a:gd name="connsiteX0-231" fmla="*/ 111797 w 11559272"/>
                <a:gd name="connsiteY0-232" fmla="*/ 3018568 h 6037859"/>
                <a:gd name="connsiteX1-233" fmla="*/ 172757 w 11559272"/>
                <a:gd name="connsiteY1-234" fmla="*/ 511185 h 6037859"/>
                <a:gd name="connsiteX2-235" fmla="*/ 1742477 w 11559272"/>
                <a:gd name="connsiteY2-236" fmla="*/ 8265 h 6037859"/>
                <a:gd name="connsiteX3-237" fmla="*/ 5657386 w 11559272"/>
                <a:gd name="connsiteY3-238" fmla="*/ 99705 h 6037859"/>
                <a:gd name="connsiteX4-239" fmla="*/ 10855996 w 11559272"/>
                <a:gd name="connsiteY4-240" fmla="*/ 252106 h 6037859"/>
                <a:gd name="connsiteX5-241" fmla="*/ 11446815 w 11559272"/>
                <a:gd name="connsiteY5-242" fmla="*/ 3079528 h 6037859"/>
                <a:gd name="connsiteX6-243" fmla="*/ 10596917 w 11559272"/>
                <a:gd name="connsiteY6-244" fmla="*/ 5464185 h 6037859"/>
                <a:gd name="connsiteX7-245" fmla="*/ 5657386 w 11559272"/>
                <a:gd name="connsiteY7-246" fmla="*/ 5937431 h 6037859"/>
                <a:gd name="connsiteX8-247" fmla="*/ 828077 w 11559272"/>
                <a:gd name="connsiteY8-248" fmla="*/ 5738506 h 6037859"/>
                <a:gd name="connsiteX9-249" fmla="*/ 111797 w 11559272"/>
                <a:gd name="connsiteY9-250" fmla="*/ 3018568 h 6037859"/>
                <a:gd name="connsiteX0-251" fmla="*/ 111797 w 11559272"/>
                <a:gd name="connsiteY0-252" fmla="*/ 3018568 h 6037859"/>
                <a:gd name="connsiteX1-253" fmla="*/ 172757 w 11559272"/>
                <a:gd name="connsiteY1-254" fmla="*/ 511185 h 6037859"/>
                <a:gd name="connsiteX2-255" fmla="*/ 1742477 w 11559272"/>
                <a:gd name="connsiteY2-256" fmla="*/ 8265 h 6037859"/>
                <a:gd name="connsiteX3-257" fmla="*/ 5657386 w 11559272"/>
                <a:gd name="connsiteY3-258" fmla="*/ 99705 h 6037859"/>
                <a:gd name="connsiteX4-259" fmla="*/ 10855996 w 11559272"/>
                <a:gd name="connsiteY4-260" fmla="*/ 252106 h 6037859"/>
                <a:gd name="connsiteX5-261" fmla="*/ 11446815 w 11559272"/>
                <a:gd name="connsiteY5-262" fmla="*/ 3079528 h 6037859"/>
                <a:gd name="connsiteX6-263" fmla="*/ 10596917 w 11559272"/>
                <a:gd name="connsiteY6-264" fmla="*/ 5464185 h 6037859"/>
                <a:gd name="connsiteX7-265" fmla="*/ 5657386 w 11559272"/>
                <a:gd name="connsiteY7-266" fmla="*/ 5937431 h 6037859"/>
                <a:gd name="connsiteX8-267" fmla="*/ 828077 w 11559272"/>
                <a:gd name="connsiteY8-268" fmla="*/ 5738506 h 6037859"/>
                <a:gd name="connsiteX9-269" fmla="*/ 111797 w 11559272"/>
                <a:gd name="connsiteY9-270" fmla="*/ 3018568 h 6037859"/>
                <a:gd name="connsiteX0-271" fmla="*/ 111797 w 11559272"/>
                <a:gd name="connsiteY0-272" fmla="*/ 3029214 h 6048505"/>
                <a:gd name="connsiteX1-273" fmla="*/ 172757 w 11559272"/>
                <a:gd name="connsiteY1-274" fmla="*/ 521831 h 6048505"/>
                <a:gd name="connsiteX2-275" fmla="*/ 1742477 w 11559272"/>
                <a:gd name="connsiteY2-276" fmla="*/ 18911 h 6048505"/>
                <a:gd name="connsiteX3-277" fmla="*/ 5657386 w 11559272"/>
                <a:gd name="connsiteY3-278" fmla="*/ 110351 h 6048505"/>
                <a:gd name="connsiteX4-279" fmla="*/ 10703596 w 11559272"/>
                <a:gd name="connsiteY4-280" fmla="*/ 247512 h 6048505"/>
                <a:gd name="connsiteX5-281" fmla="*/ 11446815 w 11559272"/>
                <a:gd name="connsiteY5-282" fmla="*/ 3090174 h 6048505"/>
                <a:gd name="connsiteX6-283" fmla="*/ 10596917 w 11559272"/>
                <a:gd name="connsiteY6-284" fmla="*/ 5474831 h 6048505"/>
                <a:gd name="connsiteX7-285" fmla="*/ 5657386 w 11559272"/>
                <a:gd name="connsiteY7-286" fmla="*/ 5948077 h 6048505"/>
                <a:gd name="connsiteX8-287" fmla="*/ 828077 w 11559272"/>
                <a:gd name="connsiteY8-288" fmla="*/ 5749152 h 6048505"/>
                <a:gd name="connsiteX9-289" fmla="*/ 111797 w 11559272"/>
                <a:gd name="connsiteY9-290" fmla="*/ 3029214 h 6048505"/>
                <a:gd name="connsiteX0-291" fmla="*/ 111797 w 11523203"/>
                <a:gd name="connsiteY0-292" fmla="*/ 3029214 h 6042168"/>
                <a:gd name="connsiteX1-293" fmla="*/ 172757 w 11523203"/>
                <a:gd name="connsiteY1-294" fmla="*/ 521831 h 6042168"/>
                <a:gd name="connsiteX2-295" fmla="*/ 1742477 w 11523203"/>
                <a:gd name="connsiteY2-296" fmla="*/ 18911 h 6042168"/>
                <a:gd name="connsiteX3-297" fmla="*/ 5657386 w 11523203"/>
                <a:gd name="connsiteY3-298" fmla="*/ 110351 h 6042168"/>
                <a:gd name="connsiteX4-299" fmla="*/ 10703596 w 11523203"/>
                <a:gd name="connsiteY4-300" fmla="*/ 247512 h 6042168"/>
                <a:gd name="connsiteX5-301" fmla="*/ 11446815 w 11523203"/>
                <a:gd name="connsiteY5-302" fmla="*/ 3090174 h 6042168"/>
                <a:gd name="connsiteX6-303" fmla="*/ 10322597 w 11523203"/>
                <a:gd name="connsiteY6-304" fmla="*/ 5581511 h 6042168"/>
                <a:gd name="connsiteX7-305" fmla="*/ 5657386 w 11523203"/>
                <a:gd name="connsiteY7-306" fmla="*/ 5948077 h 6042168"/>
                <a:gd name="connsiteX8-307" fmla="*/ 828077 w 11523203"/>
                <a:gd name="connsiteY8-308" fmla="*/ 5749152 h 6042168"/>
                <a:gd name="connsiteX9-309" fmla="*/ 111797 w 11523203"/>
                <a:gd name="connsiteY9-310" fmla="*/ 3029214 h 6042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51" y="connsiteY7-52"/>
                </a:cxn>
                <a:cxn ang="0">
                  <a:pos x="connsiteX8-69" y="connsiteY8-70"/>
                </a:cxn>
                <a:cxn ang="0">
                  <a:pos x="connsiteX9-89" y="connsiteY9-90"/>
                </a:cxn>
              </a:cxnLst>
              <a:rect l="l" t="t" r="r" b="b"/>
              <a:pathLst>
                <a:path w="11523203" h="6042168">
                  <a:moveTo>
                    <a:pt x="111797" y="3029214"/>
                  </a:moveTo>
                  <a:cubicBezTo>
                    <a:pt x="2577" y="2157994"/>
                    <a:pt x="-96483" y="982908"/>
                    <a:pt x="172757" y="521831"/>
                  </a:cubicBezTo>
                  <a:cubicBezTo>
                    <a:pt x="441997" y="60754"/>
                    <a:pt x="797892" y="13831"/>
                    <a:pt x="1742477" y="18911"/>
                  </a:cubicBezTo>
                  <a:lnTo>
                    <a:pt x="5657386" y="110351"/>
                  </a:lnTo>
                  <a:cubicBezTo>
                    <a:pt x="7150906" y="148451"/>
                    <a:pt x="9779331" y="-238965"/>
                    <a:pt x="10703596" y="247512"/>
                  </a:cubicBezTo>
                  <a:cubicBezTo>
                    <a:pt x="11627861" y="733989"/>
                    <a:pt x="11312195" y="2269754"/>
                    <a:pt x="11446815" y="3090174"/>
                  </a:cubicBezTo>
                  <a:cubicBezTo>
                    <a:pt x="11718595" y="4657354"/>
                    <a:pt x="11246862" y="5095034"/>
                    <a:pt x="10322597" y="5581511"/>
                  </a:cubicBezTo>
                  <a:cubicBezTo>
                    <a:pt x="9398332" y="6067988"/>
                    <a:pt x="7239806" y="5920137"/>
                    <a:pt x="5657386" y="5948077"/>
                  </a:cubicBezTo>
                  <a:cubicBezTo>
                    <a:pt x="4074966" y="5976017"/>
                    <a:pt x="1752342" y="6235629"/>
                    <a:pt x="828077" y="5749152"/>
                  </a:cubicBezTo>
                  <a:cubicBezTo>
                    <a:pt x="-96188" y="5262675"/>
                    <a:pt x="221017" y="3900434"/>
                    <a:pt x="111797" y="3029214"/>
                  </a:cubicBezTo>
                  <a:close/>
                </a:path>
              </a:pathLst>
            </a:custGeom>
            <a:noFill/>
            <a:ln w="12700">
              <a:gradFill flip="none" rotWithShape="1">
                <a:gsLst>
                  <a:gs pos="0">
                    <a:srgbClr val="404040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1311"/>
            <p:cNvSpPr/>
            <p:nvPr/>
          </p:nvSpPr>
          <p:spPr>
            <a:xfrm>
              <a:off x="835741" y="481727"/>
              <a:ext cx="10723206" cy="5672367"/>
            </a:xfrm>
            <a:custGeom>
              <a:avLst/>
              <a:gdLst>
                <a:gd name="connsiteX0" fmla="*/ 0 w 11091178"/>
                <a:gd name="connsiteY0" fmla="*/ 2918863 h 5837726"/>
                <a:gd name="connsiteX1" fmla="*/ 5545589 w 11091178"/>
                <a:gd name="connsiteY1" fmla="*/ 0 h 5837726"/>
                <a:gd name="connsiteX2" fmla="*/ 11091178 w 11091178"/>
                <a:gd name="connsiteY2" fmla="*/ 2918863 h 5837726"/>
                <a:gd name="connsiteX3" fmla="*/ 5545589 w 11091178"/>
                <a:gd name="connsiteY3" fmla="*/ 5837726 h 5837726"/>
                <a:gd name="connsiteX4" fmla="*/ 0 w 11091178"/>
                <a:gd name="connsiteY4" fmla="*/ 2918863 h 5837726"/>
                <a:gd name="connsiteX0-1" fmla="*/ 173408 w 11264586"/>
                <a:gd name="connsiteY0-2" fmla="*/ 3205630 h 6124493"/>
                <a:gd name="connsiteX1-3" fmla="*/ 1788848 w 11264586"/>
                <a:gd name="connsiteY1-4" fmla="*/ 439167 h 6124493"/>
                <a:gd name="connsiteX2-5" fmla="*/ 5718997 w 11264586"/>
                <a:gd name="connsiteY2-6" fmla="*/ 286767 h 6124493"/>
                <a:gd name="connsiteX3-7" fmla="*/ 11264586 w 11264586"/>
                <a:gd name="connsiteY3-8" fmla="*/ 3205630 h 6124493"/>
                <a:gd name="connsiteX4-9" fmla="*/ 5718997 w 11264586"/>
                <a:gd name="connsiteY4-10" fmla="*/ 6124493 h 6124493"/>
                <a:gd name="connsiteX5" fmla="*/ 173408 w 11264586"/>
                <a:gd name="connsiteY5" fmla="*/ 3205630 h 6124493"/>
                <a:gd name="connsiteX0-11" fmla="*/ 2349 w 11093527"/>
                <a:gd name="connsiteY0-12" fmla="*/ 3205630 h 6274120"/>
                <a:gd name="connsiteX1-13" fmla="*/ 1617789 w 11093527"/>
                <a:gd name="connsiteY1-14" fmla="*/ 439167 h 6274120"/>
                <a:gd name="connsiteX2-15" fmla="*/ 5547938 w 11093527"/>
                <a:gd name="connsiteY2-16" fmla="*/ 286767 h 6274120"/>
                <a:gd name="connsiteX3-17" fmla="*/ 11093527 w 11093527"/>
                <a:gd name="connsiteY3-18" fmla="*/ 3205630 h 6274120"/>
                <a:gd name="connsiteX4-19" fmla="*/ 5547938 w 11093527"/>
                <a:gd name="connsiteY4-20" fmla="*/ 6124493 h 6274120"/>
                <a:gd name="connsiteX5-21" fmla="*/ 1373949 w 11093527"/>
                <a:gd name="connsiteY5-22" fmla="*/ 5575048 h 6274120"/>
                <a:gd name="connsiteX6" fmla="*/ 2349 w 11093527"/>
                <a:gd name="connsiteY6" fmla="*/ 3205630 h 6274120"/>
                <a:gd name="connsiteX0-23" fmla="*/ 2349 w 11372572"/>
                <a:gd name="connsiteY0-24" fmla="*/ 3205630 h 6133255"/>
                <a:gd name="connsiteX1-25" fmla="*/ 1617789 w 11372572"/>
                <a:gd name="connsiteY1-26" fmla="*/ 439167 h 6133255"/>
                <a:gd name="connsiteX2-27" fmla="*/ 5547938 w 11372572"/>
                <a:gd name="connsiteY2-28" fmla="*/ 286767 h 6133255"/>
                <a:gd name="connsiteX3-29" fmla="*/ 11093527 w 11372572"/>
                <a:gd name="connsiteY3-30" fmla="*/ 3205630 h 6133255"/>
                <a:gd name="connsiteX4-31" fmla="*/ 10258869 w 11372572"/>
                <a:gd name="connsiteY4-32" fmla="*/ 5315967 h 6133255"/>
                <a:gd name="connsiteX5-33" fmla="*/ 5547938 w 11372572"/>
                <a:gd name="connsiteY5-34" fmla="*/ 6124493 h 6133255"/>
                <a:gd name="connsiteX6-35" fmla="*/ 1373949 w 11372572"/>
                <a:gd name="connsiteY6-36" fmla="*/ 5575048 h 6133255"/>
                <a:gd name="connsiteX7" fmla="*/ 2349 w 11372572"/>
                <a:gd name="connsiteY7" fmla="*/ 3205630 h 6133255"/>
                <a:gd name="connsiteX0-37" fmla="*/ 2349 w 11224877"/>
                <a:gd name="connsiteY0-38" fmla="*/ 3030733 h 5958358"/>
                <a:gd name="connsiteX1-39" fmla="*/ 1617789 w 11224877"/>
                <a:gd name="connsiteY1-40" fmla="*/ 264270 h 5958358"/>
                <a:gd name="connsiteX2-41" fmla="*/ 5547938 w 11224877"/>
                <a:gd name="connsiteY2-42" fmla="*/ 111870 h 5958358"/>
                <a:gd name="connsiteX3-43" fmla="*/ 10746548 w 11224877"/>
                <a:gd name="connsiteY3-44" fmla="*/ 264271 h 5958358"/>
                <a:gd name="connsiteX4-45" fmla="*/ 11093527 w 11224877"/>
                <a:gd name="connsiteY4-46" fmla="*/ 3030733 h 5958358"/>
                <a:gd name="connsiteX5-47" fmla="*/ 10258869 w 11224877"/>
                <a:gd name="connsiteY5-48" fmla="*/ 5141070 h 5958358"/>
                <a:gd name="connsiteX6-49" fmla="*/ 5547938 w 11224877"/>
                <a:gd name="connsiteY6-50" fmla="*/ 5949596 h 5958358"/>
                <a:gd name="connsiteX7-51" fmla="*/ 1373949 w 11224877"/>
                <a:gd name="connsiteY7-52" fmla="*/ 5400151 h 5958358"/>
                <a:gd name="connsiteX8" fmla="*/ 2349 w 11224877"/>
                <a:gd name="connsiteY8" fmla="*/ 3030733 h 5958358"/>
                <a:gd name="connsiteX0-53" fmla="*/ 95399 w 11317927"/>
                <a:gd name="connsiteY0-54" fmla="*/ 3030733 h 5958358"/>
                <a:gd name="connsiteX1-55" fmla="*/ 293519 w 11317927"/>
                <a:gd name="connsiteY1-56" fmla="*/ 736710 h 5958358"/>
                <a:gd name="connsiteX2-57" fmla="*/ 1710839 w 11317927"/>
                <a:gd name="connsiteY2-58" fmla="*/ 264270 h 5958358"/>
                <a:gd name="connsiteX3-59" fmla="*/ 5640988 w 11317927"/>
                <a:gd name="connsiteY3-60" fmla="*/ 111870 h 5958358"/>
                <a:gd name="connsiteX4-61" fmla="*/ 10839598 w 11317927"/>
                <a:gd name="connsiteY4-62" fmla="*/ 264271 h 5958358"/>
                <a:gd name="connsiteX5-63" fmla="*/ 11186577 w 11317927"/>
                <a:gd name="connsiteY5-64" fmla="*/ 3030733 h 5958358"/>
                <a:gd name="connsiteX6-65" fmla="*/ 10351919 w 11317927"/>
                <a:gd name="connsiteY6-66" fmla="*/ 5141070 h 5958358"/>
                <a:gd name="connsiteX7-67" fmla="*/ 5640988 w 11317927"/>
                <a:gd name="connsiteY7-68" fmla="*/ 5949596 h 5958358"/>
                <a:gd name="connsiteX8-69" fmla="*/ 1466999 w 11317927"/>
                <a:gd name="connsiteY8-70" fmla="*/ 5400151 h 5958358"/>
                <a:gd name="connsiteX9" fmla="*/ 95399 w 11317927"/>
                <a:gd name="connsiteY9" fmla="*/ 3030733 h 5958358"/>
                <a:gd name="connsiteX0-71" fmla="*/ 95399 w 11317927"/>
                <a:gd name="connsiteY0-72" fmla="*/ 3064006 h 5991631"/>
                <a:gd name="connsiteX1-73" fmla="*/ 293519 w 11317927"/>
                <a:gd name="connsiteY1-74" fmla="*/ 769983 h 5991631"/>
                <a:gd name="connsiteX2-75" fmla="*/ 1726079 w 11317927"/>
                <a:gd name="connsiteY2-76" fmla="*/ 53703 h 5991631"/>
                <a:gd name="connsiteX3-77" fmla="*/ 5640988 w 11317927"/>
                <a:gd name="connsiteY3-78" fmla="*/ 145143 h 5991631"/>
                <a:gd name="connsiteX4-79" fmla="*/ 10839598 w 11317927"/>
                <a:gd name="connsiteY4-80" fmla="*/ 297544 h 5991631"/>
                <a:gd name="connsiteX5-81" fmla="*/ 11186577 w 11317927"/>
                <a:gd name="connsiteY5-82" fmla="*/ 3064006 h 5991631"/>
                <a:gd name="connsiteX6-83" fmla="*/ 10351919 w 11317927"/>
                <a:gd name="connsiteY6-84" fmla="*/ 5174343 h 5991631"/>
                <a:gd name="connsiteX7-85" fmla="*/ 5640988 w 11317927"/>
                <a:gd name="connsiteY7-86" fmla="*/ 5982869 h 5991631"/>
                <a:gd name="connsiteX8-87" fmla="*/ 1466999 w 11317927"/>
                <a:gd name="connsiteY8-88" fmla="*/ 5433424 h 5991631"/>
                <a:gd name="connsiteX9-89" fmla="*/ 95399 w 11317927"/>
                <a:gd name="connsiteY9-90" fmla="*/ 3064006 h 5991631"/>
                <a:gd name="connsiteX0-91" fmla="*/ 153373 w 11375901"/>
                <a:gd name="connsiteY0-92" fmla="*/ 3064006 h 5991631"/>
                <a:gd name="connsiteX1-93" fmla="*/ 214333 w 11375901"/>
                <a:gd name="connsiteY1-94" fmla="*/ 556623 h 5991631"/>
                <a:gd name="connsiteX2-95" fmla="*/ 1784053 w 11375901"/>
                <a:gd name="connsiteY2-96" fmla="*/ 53703 h 5991631"/>
                <a:gd name="connsiteX3-97" fmla="*/ 5698962 w 11375901"/>
                <a:gd name="connsiteY3-98" fmla="*/ 145143 h 5991631"/>
                <a:gd name="connsiteX4-99" fmla="*/ 10897572 w 11375901"/>
                <a:gd name="connsiteY4-100" fmla="*/ 297544 h 5991631"/>
                <a:gd name="connsiteX5-101" fmla="*/ 11244551 w 11375901"/>
                <a:gd name="connsiteY5-102" fmla="*/ 3064006 h 5991631"/>
                <a:gd name="connsiteX6-103" fmla="*/ 10409893 w 11375901"/>
                <a:gd name="connsiteY6-104" fmla="*/ 5174343 h 5991631"/>
                <a:gd name="connsiteX7-105" fmla="*/ 5698962 w 11375901"/>
                <a:gd name="connsiteY7-106" fmla="*/ 5982869 h 5991631"/>
                <a:gd name="connsiteX8-107" fmla="*/ 1524973 w 11375901"/>
                <a:gd name="connsiteY8-108" fmla="*/ 5433424 h 5991631"/>
                <a:gd name="connsiteX9-109" fmla="*/ 153373 w 11375901"/>
                <a:gd name="connsiteY9-110" fmla="*/ 3064006 h 5991631"/>
                <a:gd name="connsiteX0-111" fmla="*/ 153373 w 11375901"/>
                <a:gd name="connsiteY0-112" fmla="*/ 3018568 h 5946193"/>
                <a:gd name="connsiteX1-113" fmla="*/ 214333 w 11375901"/>
                <a:gd name="connsiteY1-114" fmla="*/ 511185 h 5946193"/>
                <a:gd name="connsiteX2-115" fmla="*/ 1784053 w 11375901"/>
                <a:gd name="connsiteY2-116" fmla="*/ 8265 h 5946193"/>
                <a:gd name="connsiteX3-117" fmla="*/ 5698962 w 11375901"/>
                <a:gd name="connsiteY3-118" fmla="*/ 99705 h 5946193"/>
                <a:gd name="connsiteX4-119" fmla="*/ 10897572 w 11375901"/>
                <a:gd name="connsiteY4-120" fmla="*/ 252106 h 5946193"/>
                <a:gd name="connsiteX5-121" fmla="*/ 11244551 w 11375901"/>
                <a:gd name="connsiteY5-122" fmla="*/ 3018568 h 5946193"/>
                <a:gd name="connsiteX6-123" fmla="*/ 10409893 w 11375901"/>
                <a:gd name="connsiteY6-124" fmla="*/ 5128905 h 5946193"/>
                <a:gd name="connsiteX7-125" fmla="*/ 5698962 w 11375901"/>
                <a:gd name="connsiteY7-126" fmla="*/ 5937431 h 5946193"/>
                <a:gd name="connsiteX8-127" fmla="*/ 1524973 w 11375901"/>
                <a:gd name="connsiteY8-128" fmla="*/ 5387986 h 5946193"/>
                <a:gd name="connsiteX9-129" fmla="*/ 153373 w 11375901"/>
                <a:gd name="connsiteY9-130" fmla="*/ 3018568 h 5946193"/>
                <a:gd name="connsiteX0-131" fmla="*/ 153373 w 11375901"/>
                <a:gd name="connsiteY0-132" fmla="*/ 3018568 h 5946193"/>
                <a:gd name="connsiteX1-133" fmla="*/ 214333 w 11375901"/>
                <a:gd name="connsiteY1-134" fmla="*/ 511185 h 5946193"/>
                <a:gd name="connsiteX2-135" fmla="*/ 1784053 w 11375901"/>
                <a:gd name="connsiteY2-136" fmla="*/ 8265 h 5946193"/>
                <a:gd name="connsiteX3-137" fmla="*/ 5698962 w 11375901"/>
                <a:gd name="connsiteY3-138" fmla="*/ 99705 h 5946193"/>
                <a:gd name="connsiteX4-139" fmla="*/ 10897572 w 11375901"/>
                <a:gd name="connsiteY4-140" fmla="*/ 252106 h 5946193"/>
                <a:gd name="connsiteX5-141" fmla="*/ 11244551 w 11375901"/>
                <a:gd name="connsiteY5-142" fmla="*/ 3018568 h 5946193"/>
                <a:gd name="connsiteX6-143" fmla="*/ 10409893 w 11375901"/>
                <a:gd name="connsiteY6-144" fmla="*/ 5128905 h 5946193"/>
                <a:gd name="connsiteX7-145" fmla="*/ 5698962 w 11375901"/>
                <a:gd name="connsiteY7-146" fmla="*/ 5937431 h 5946193"/>
                <a:gd name="connsiteX8-147" fmla="*/ 1524973 w 11375901"/>
                <a:gd name="connsiteY8-148" fmla="*/ 5387986 h 5946193"/>
                <a:gd name="connsiteX9-149" fmla="*/ 153373 w 11375901"/>
                <a:gd name="connsiteY9-150" fmla="*/ 3018568 h 5946193"/>
                <a:gd name="connsiteX0-151" fmla="*/ 153373 w 11375901"/>
                <a:gd name="connsiteY0-152" fmla="*/ 3018568 h 5940746"/>
                <a:gd name="connsiteX1-153" fmla="*/ 214333 w 11375901"/>
                <a:gd name="connsiteY1-154" fmla="*/ 511185 h 5940746"/>
                <a:gd name="connsiteX2-155" fmla="*/ 1784053 w 11375901"/>
                <a:gd name="connsiteY2-156" fmla="*/ 8265 h 5940746"/>
                <a:gd name="connsiteX3-157" fmla="*/ 5698962 w 11375901"/>
                <a:gd name="connsiteY3-158" fmla="*/ 99705 h 5940746"/>
                <a:gd name="connsiteX4-159" fmla="*/ 10897572 w 11375901"/>
                <a:gd name="connsiteY4-160" fmla="*/ 252106 h 5940746"/>
                <a:gd name="connsiteX5-161" fmla="*/ 11244551 w 11375901"/>
                <a:gd name="connsiteY5-162" fmla="*/ 3018568 h 5940746"/>
                <a:gd name="connsiteX6-163" fmla="*/ 10638493 w 11375901"/>
                <a:gd name="connsiteY6-164" fmla="*/ 5464185 h 5940746"/>
                <a:gd name="connsiteX7-165" fmla="*/ 5698962 w 11375901"/>
                <a:gd name="connsiteY7-166" fmla="*/ 5937431 h 5940746"/>
                <a:gd name="connsiteX8-167" fmla="*/ 1524973 w 11375901"/>
                <a:gd name="connsiteY8-168" fmla="*/ 5387986 h 5940746"/>
                <a:gd name="connsiteX9-169" fmla="*/ 153373 w 11375901"/>
                <a:gd name="connsiteY9-170" fmla="*/ 3018568 h 5940746"/>
                <a:gd name="connsiteX0-171" fmla="*/ 111797 w 11334325"/>
                <a:gd name="connsiteY0-172" fmla="*/ 3018568 h 6037859"/>
                <a:gd name="connsiteX1-173" fmla="*/ 172757 w 11334325"/>
                <a:gd name="connsiteY1-174" fmla="*/ 511185 h 6037859"/>
                <a:gd name="connsiteX2-175" fmla="*/ 1742477 w 11334325"/>
                <a:gd name="connsiteY2-176" fmla="*/ 8265 h 6037859"/>
                <a:gd name="connsiteX3-177" fmla="*/ 5657386 w 11334325"/>
                <a:gd name="connsiteY3-178" fmla="*/ 99705 h 6037859"/>
                <a:gd name="connsiteX4-179" fmla="*/ 10855996 w 11334325"/>
                <a:gd name="connsiteY4-180" fmla="*/ 252106 h 6037859"/>
                <a:gd name="connsiteX5-181" fmla="*/ 11202975 w 11334325"/>
                <a:gd name="connsiteY5-182" fmla="*/ 3018568 h 6037859"/>
                <a:gd name="connsiteX6-183" fmla="*/ 10596917 w 11334325"/>
                <a:gd name="connsiteY6-184" fmla="*/ 5464185 h 6037859"/>
                <a:gd name="connsiteX7-185" fmla="*/ 5657386 w 11334325"/>
                <a:gd name="connsiteY7-186" fmla="*/ 5937431 h 6037859"/>
                <a:gd name="connsiteX8-187" fmla="*/ 828077 w 11334325"/>
                <a:gd name="connsiteY8-188" fmla="*/ 5738506 h 6037859"/>
                <a:gd name="connsiteX9-189" fmla="*/ 111797 w 11334325"/>
                <a:gd name="connsiteY9-190" fmla="*/ 3018568 h 6037859"/>
                <a:gd name="connsiteX0-191" fmla="*/ 111797 w 11386937"/>
                <a:gd name="connsiteY0-192" fmla="*/ 3018568 h 6037859"/>
                <a:gd name="connsiteX1-193" fmla="*/ 172757 w 11386937"/>
                <a:gd name="connsiteY1-194" fmla="*/ 511185 h 6037859"/>
                <a:gd name="connsiteX2-195" fmla="*/ 1742477 w 11386937"/>
                <a:gd name="connsiteY2-196" fmla="*/ 8265 h 6037859"/>
                <a:gd name="connsiteX3-197" fmla="*/ 5657386 w 11386937"/>
                <a:gd name="connsiteY3-198" fmla="*/ 99705 h 6037859"/>
                <a:gd name="connsiteX4-199" fmla="*/ 10855996 w 11386937"/>
                <a:gd name="connsiteY4-200" fmla="*/ 252106 h 6037859"/>
                <a:gd name="connsiteX5-201" fmla="*/ 11202975 w 11386937"/>
                <a:gd name="connsiteY5-202" fmla="*/ 3018568 h 6037859"/>
                <a:gd name="connsiteX6-203" fmla="*/ 10596917 w 11386937"/>
                <a:gd name="connsiteY6-204" fmla="*/ 5464185 h 6037859"/>
                <a:gd name="connsiteX7-205" fmla="*/ 5657386 w 11386937"/>
                <a:gd name="connsiteY7-206" fmla="*/ 5937431 h 6037859"/>
                <a:gd name="connsiteX8-207" fmla="*/ 828077 w 11386937"/>
                <a:gd name="connsiteY8-208" fmla="*/ 5738506 h 6037859"/>
                <a:gd name="connsiteX9-209" fmla="*/ 111797 w 11386937"/>
                <a:gd name="connsiteY9-210" fmla="*/ 3018568 h 6037859"/>
                <a:gd name="connsiteX0-211" fmla="*/ 111797 w 11386937"/>
                <a:gd name="connsiteY0-212" fmla="*/ 3018568 h 6037859"/>
                <a:gd name="connsiteX1-213" fmla="*/ 172757 w 11386937"/>
                <a:gd name="connsiteY1-214" fmla="*/ 511185 h 6037859"/>
                <a:gd name="connsiteX2-215" fmla="*/ 1742477 w 11386937"/>
                <a:gd name="connsiteY2-216" fmla="*/ 8265 h 6037859"/>
                <a:gd name="connsiteX3-217" fmla="*/ 5657386 w 11386937"/>
                <a:gd name="connsiteY3-218" fmla="*/ 99705 h 6037859"/>
                <a:gd name="connsiteX4-219" fmla="*/ 10855996 w 11386937"/>
                <a:gd name="connsiteY4-220" fmla="*/ 252106 h 6037859"/>
                <a:gd name="connsiteX5-221" fmla="*/ 11202975 w 11386937"/>
                <a:gd name="connsiteY5-222" fmla="*/ 3018568 h 6037859"/>
                <a:gd name="connsiteX6-223" fmla="*/ 10596917 w 11386937"/>
                <a:gd name="connsiteY6-224" fmla="*/ 5464185 h 6037859"/>
                <a:gd name="connsiteX7-225" fmla="*/ 5657386 w 11386937"/>
                <a:gd name="connsiteY7-226" fmla="*/ 5937431 h 6037859"/>
                <a:gd name="connsiteX8-227" fmla="*/ 828077 w 11386937"/>
                <a:gd name="connsiteY8-228" fmla="*/ 5738506 h 6037859"/>
                <a:gd name="connsiteX9-229" fmla="*/ 111797 w 11386937"/>
                <a:gd name="connsiteY9-230" fmla="*/ 3018568 h 6037859"/>
                <a:gd name="connsiteX0-231" fmla="*/ 111797 w 11559272"/>
                <a:gd name="connsiteY0-232" fmla="*/ 3018568 h 6037859"/>
                <a:gd name="connsiteX1-233" fmla="*/ 172757 w 11559272"/>
                <a:gd name="connsiteY1-234" fmla="*/ 511185 h 6037859"/>
                <a:gd name="connsiteX2-235" fmla="*/ 1742477 w 11559272"/>
                <a:gd name="connsiteY2-236" fmla="*/ 8265 h 6037859"/>
                <a:gd name="connsiteX3-237" fmla="*/ 5657386 w 11559272"/>
                <a:gd name="connsiteY3-238" fmla="*/ 99705 h 6037859"/>
                <a:gd name="connsiteX4-239" fmla="*/ 10855996 w 11559272"/>
                <a:gd name="connsiteY4-240" fmla="*/ 252106 h 6037859"/>
                <a:gd name="connsiteX5-241" fmla="*/ 11446815 w 11559272"/>
                <a:gd name="connsiteY5-242" fmla="*/ 3079528 h 6037859"/>
                <a:gd name="connsiteX6-243" fmla="*/ 10596917 w 11559272"/>
                <a:gd name="connsiteY6-244" fmla="*/ 5464185 h 6037859"/>
                <a:gd name="connsiteX7-245" fmla="*/ 5657386 w 11559272"/>
                <a:gd name="connsiteY7-246" fmla="*/ 5937431 h 6037859"/>
                <a:gd name="connsiteX8-247" fmla="*/ 828077 w 11559272"/>
                <a:gd name="connsiteY8-248" fmla="*/ 5738506 h 6037859"/>
                <a:gd name="connsiteX9-249" fmla="*/ 111797 w 11559272"/>
                <a:gd name="connsiteY9-250" fmla="*/ 3018568 h 6037859"/>
                <a:gd name="connsiteX0-251" fmla="*/ 111797 w 11559272"/>
                <a:gd name="connsiteY0-252" fmla="*/ 3018568 h 6037859"/>
                <a:gd name="connsiteX1-253" fmla="*/ 172757 w 11559272"/>
                <a:gd name="connsiteY1-254" fmla="*/ 511185 h 6037859"/>
                <a:gd name="connsiteX2-255" fmla="*/ 1742477 w 11559272"/>
                <a:gd name="connsiteY2-256" fmla="*/ 8265 h 6037859"/>
                <a:gd name="connsiteX3-257" fmla="*/ 5657386 w 11559272"/>
                <a:gd name="connsiteY3-258" fmla="*/ 99705 h 6037859"/>
                <a:gd name="connsiteX4-259" fmla="*/ 10855996 w 11559272"/>
                <a:gd name="connsiteY4-260" fmla="*/ 252106 h 6037859"/>
                <a:gd name="connsiteX5-261" fmla="*/ 11446815 w 11559272"/>
                <a:gd name="connsiteY5-262" fmla="*/ 3079528 h 6037859"/>
                <a:gd name="connsiteX6-263" fmla="*/ 10596917 w 11559272"/>
                <a:gd name="connsiteY6-264" fmla="*/ 5464185 h 6037859"/>
                <a:gd name="connsiteX7-265" fmla="*/ 5657386 w 11559272"/>
                <a:gd name="connsiteY7-266" fmla="*/ 5937431 h 6037859"/>
                <a:gd name="connsiteX8-267" fmla="*/ 828077 w 11559272"/>
                <a:gd name="connsiteY8-268" fmla="*/ 5738506 h 6037859"/>
                <a:gd name="connsiteX9-269" fmla="*/ 111797 w 11559272"/>
                <a:gd name="connsiteY9-270" fmla="*/ 3018568 h 6037859"/>
                <a:gd name="connsiteX0-271" fmla="*/ 111797 w 11559272"/>
                <a:gd name="connsiteY0-272" fmla="*/ 3029214 h 6048505"/>
                <a:gd name="connsiteX1-273" fmla="*/ 172757 w 11559272"/>
                <a:gd name="connsiteY1-274" fmla="*/ 521831 h 6048505"/>
                <a:gd name="connsiteX2-275" fmla="*/ 1742477 w 11559272"/>
                <a:gd name="connsiteY2-276" fmla="*/ 18911 h 6048505"/>
                <a:gd name="connsiteX3-277" fmla="*/ 5657386 w 11559272"/>
                <a:gd name="connsiteY3-278" fmla="*/ 110351 h 6048505"/>
                <a:gd name="connsiteX4-279" fmla="*/ 10703596 w 11559272"/>
                <a:gd name="connsiteY4-280" fmla="*/ 247512 h 6048505"/>
                <a:gd name="connsiteX5-281" fmla="*/ 11446815 w 11559272"/>
                <a:gd name="connsiteY5-282" fmla="*/ 3090174 h 6048505"/>
                <a:gd name="connsiteX6-283" fmla="*/ 10596917 w 11559272"/>
                <a:gd name="connsiteY6-284" fmla="*/ 5474831 h 6048505"/>
                <a:gd name="connsiteX7-285" fmla="*/ 5657386 w 11559272"/>
                <a:gd name="connsiteY7-286" fmla="*/ 5948077 h 6048505"/>
                <a:gd name="connsiteX8-287" fmla="*/ 828077 w 11559272"/>
                <a:gd name="connsiteY8-288" fmla="*/ 5749152 h 6048505"/>
                <a:gd name="connsiteX9-289" fmla="*/ 111797 w 11559272"/>
                <a:gd name="connsiteY9-290" fmla="*/ 3029214 h 6048505"/>
                <a:gd name="connsiteX0-291" fmla="*/ 111797 w 11523203"/>
                <a:gd name="connsiteY0-292" fmla="*/ 3029214 h 6042168"/>
                <a:gd name="connsiteX1-293" fmla="*/ 172757 w 11523203"/>
                <a:gd name="connsiteY1-294" fmla="*/ 521831 h 6042168"/>
                <a:gd name="connsiteX2-295" fmla="*/ 1742477 w 11523203"/>
                <a:gd name="connsiteY2-296" fmla="*/ 18911 h 6042168"/>
                <a:gd name="connsiteX3-297" fmla="*/ 5657386 w 11523203"/>
                <a:gd name="connsiteY3-298" fmla="*/ 110351 h 6042168"/>
                <a:gd name="connsiteX4-299" fmla="*/ 10703596 w 11523203"/>
                <a:gd name="connsiteY4-300" fmla="*/ 247512 h 6042168"/>
                <a:gd name="connsiteX5-301" fmla="*/ 11446815 w 11523203"/>
                <a:gd name="connsiteY5-302" fmla="*/ 3090174 h 6042168"/>
                <a:gd name="connsiteX6-303" fmla="*/ 10322597 w 11523203"/>
                <a:gd name="connsiteY6-304" fmla="*/ 5581511 h 6042168"/>
                <a:gd name="connsiteX7-305" fmla="*/ 5657386 w 11523203"/>
                <a:gd name="connsiteY7-306" fmla="*/ 5948077 h 6042168"/>
                <a:gd name="connsiteX8-307" fmla="*/ 828077 w 11523203"/>
                <a:gd name="connsiteY8-308" fmla="*/ 5749152 h 6042168"/>
                <a:gd name="connsiteX9-309" fmla="*/ 111797 w 11523203"/>
                <a:gd name="connsiteY9-310" fmla="*/ 3029214 h 6042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51" y="connsiteY7-52"/>
                </a:cxn>
                <a:cxn ang="0">
                  <a:pos x="connsiteX8-69" y="connsiteY8-70"/>
                </a:cxn>
                <a:cxn ang="0">
                  <a:pos x="connsiteX9-89" y="connsiteY9-90"/>
                </a:cxn>
              </a:cxnLst>
              <a:rect l="l" t="t" r="r" b="b"/>
              <a:pathLst>
                <a:path w="11523203" h="6042168">
                  <a:moveTo>
                    <a:pt x="111797" y="3029214"/>
                  </a:moveTo>
                  <a:cubicBezTo>
                    <a:pt x="2577" y="2157994"/>
                    <a:pt x="-96483" y="982908"/>
                    <a:pt x="172757" y="521831"/>
                  </a:cubicBezTo>
                  <a:cubicBezTo>
                    <a:pt x="441997" y="60754"/>
                    <a:pt x="797892" y="13831"/>
                    <a:pt x="1742477" y="18911"/>
                  </a:cubicBezTo>
                  <a:lnTo>
                    <a:pt x="5657386" y="110351"/>
                  </a:lnTo>
                  <a:cubicBezTo>
                    <a:pt x="7150906" y="148451"/>
                    <a:pt x="9779331" y="-238965"/>
                    <a:pt x="10703596" y="247512"/>
                  </a:cubicBezTo>
                  <a:cubicBezTo>
                    <a:pt x="11627861" y="733989"/>
                    <a:pt x="11312195" y="2269754"/>
                    <a:pt x="11446815" y="3090174"/>
                  </a:cubicBezTo>
                  <a:cubicBezTo>
                    <a:pt x="11718595" y="4657354"/>
                    <a:pt x="11246862" y="5095034"/>
                    <a:pt x="10322597" y="5581511"/>
                  </a:cubicBezTo>
                  <a:cubicBezTo>
                    <a:pt x="9398332" y="6067988"/>
                    <a:pt x="7239806" y="5920137"/>
                    <a:pt x="5657386" y="5948077"/>
                  </a:cubicBezTo>
                  <a:cubicBezTo>
                    <a:pt x="4074966" y="5976017"/>
                    <a:pt x="1752342" y="6235629"/>
                    <a:pt x="828077" y="5749152"/>
                  </a:cubicBezTo>
                  <a:cubicBezTo>
                    <a:pt x="-96188" y="5262675"/>
                    <a:pt x="221017" y="3900434"/>
                    <a:pt x="111797" y="3029214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404040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1311"/>
            <p:cNvSpPr/>
            <p:nvPr/>
          </p:nvSpPr>
          <p:spPr>
            <a:xfrm flipH="1">
              <a:off x="452085" y="65040"/>
              <a:ext cx="11217559" cy="6459016"/>
            </a:xfrm>
            <a:custGeom>
              <a:avLst/>
              <a:gdLst>
                <a:gd name="connsiteX0" fmla="*/ 0 w 11091178"/>
                <a:gd name="connsiteY0" fmla="*/ 2918863 h 5837726"/>
                <a:gd name="connsiteX1" fmla="*/ 5545589 w 11091178"/>
                <a:gd name="connsiteY1" fmla="*/ 0 h 5837726"/>
                <a:gd name="connsiteX2" fmla="*/ 11091178 w 11091178"/>
                <a:gd name="connsiteY2" fmla="*/ 2918863 h 5837726"/>
                <a:gd name="connsiteX3" fmla="*/ 5545589 w 11091178"/>
                <a:gd name="connsiteY3" fmla="*/ 5837726 h 5837726"/>
                <a:gd name="connsiteX4" fmla="*/ 0 w 11091178"/>
                <a:gd name="connsiteY4" fmla="*/ 2918863 h 5837726"/>
                <a:gd name="connsiteX0-1" fmla="*/ 173408 w 11264586"/>
                <a:gd name="connsiteY0-2" fmla="*/ 3205630 h 6124493"/>
                <a:gd name="connsiteX1-3" fmla="*/ 1788848 w 11264586"/>
                <a:gd name="connsiteY1-4" fmla="*/ 439167 h 6124493"/>
                <a:gd name="connsiteX2-5" fmla="*/ 5718997 w 11264586"/>
                <a:gd name="connsiteY2-6" fmla="*/ 286767 h 6124493"/>
                <a:gd name="connsiteX3-7" fmla="*/ 11264586 w 11264586"/>
                <a:gd name="connsiteY3-8" fmla="*/ 3205630 h 6124493"/>
                <a:gd name="connsiteX4-9" fmla="*/ 5718997 w 11264586"/>
                <a:gd name="connsiteY4-10" fmla="*/ 6124493 h 6124493"/>
                <a:gd name="connsiteX5" fmla="*/ 173408 w 11264586"/>
                <a:gd name="connsiteY5" fmla="*/ 3205630 h 6124493"/>
                <a:gd name="connsiteX0-11" fmla="*/ 2349 w 11093527"/>
                <a:gd name="connsiteY0-12" fmla="*/ 3205630 h 6274120"/>
                <a:gd name="connsiteX1-13" fmla="*/ 1617789 w 11093527"/>
                <a:gd name="connsiteY1-14" fmla="*/ 439167 h 6274120"/>
                <a:gd name="connsiteX2-15" fmla="*/ 5547938 w 11093527"/>
                <a:gd name="connsiteY2-16" fmla="*/ 286767 h 6274120"/>
                <a:gd name="connsiteX3-17" fmla="*/ 11093527 w 11093527"/>
                <a:gd name="connsiteY3-18" fmla="*/ 3205630 h 6274120"/>
                <a:gd name="connsiteX4-19" fmla="*/ 5547938 w 11093527"/>
                <a:gd name="connsiteY4-20" fmla="*/ 6124493 h 6274120"/>
                <a:gd name="connsiteX5-21" fmla="*/ 1373949 w 11093527"/>
                <a:gd name="connsiteY5-22" fmla="*/ 5575048 h 6274120"/>
                <a:gd name="connsiteX6" fmla="*/ 2349 w 11093527"/>
                <a:gd name="connsiteY6" fmla="*/ 3205630 h 6274120"/>
                <a:gd name="connsiteX0-23" fmla="*/ 2349 w 11372572"/>
                <a:gd name="connsiteY0-24" fmla="*/ 3205630 h 6133255"/>
                <a:gd name="connsiteX1-25" fmla="*/ 1617789 w 11372572"/>
                <a:gd name="connsiteY1-26" fmla="*/ 439167 h 6133255"/>
                <a:gd name="connsiteX2-27" fmla="*/ 5547938 w 11372572"/>
                <a:gd name="connsiteY2-28" fmla="*/ 286767 h 6133255"/>
                <a:gd name="connsiteX3-29" fmla="*/ 11093527 w 11372572"/>
                <a:gd name="connsiteY3-30" fmla="*/ 3205630 h 6133255"/>
                <a:gd name="connsiteX4-31" fmla="*/ 10258869 w 11372572"/>
                <a:gd name="connsiteY4-32" fmla="*/ 5315967 h 6133255"/>
                <a:gd name="connsiteX5-33" fmla="*/ 5547938 w 11372572"/>
                <a:gd name="connsiteY5-34" fmla="*/ 6124493 h 6133255"/>
                <a:gd name="connsiteX6-35" fmla="*/ 1373949 w 11372572"/>
                <a:gd name="connsiteY6-36" fmla="*/ 5575048 h 6133255"/>
                <a:gd name="connsiteX7" fmla="*/ 2349 w 11372572"/>
                <a:gd name="connsiteY7" fmla="*/ 3205630 h 6133255"/>
                <a:gd name="connsiteX0-37" fmla="*/ 2349 w 11224877"/>
                <a:gd name="connsiteY0-38" fmla="*/ 3030733 h 5958358"/>
                <a:gd name="connsiteX1-39" fmla="*/ 1617789 w 11224877"/>
                <a:gd name="connsiteY1-40" fmla="*/ 264270 h 5958358"/>
                <a:gd name="connsiteX2-41" fmla="*/ 5547938 w 11224877"/>
                <a:gd name="connsiteY2-42" fmla="*/ 111870 h 5958358"/>
                <a:gd name="connsiteX3-43" fmla="*/ 10746548 w 11224877"/>
                <a:gd name="connsiteY3-44" fmla="*/ 264271 h 5958358"/>
                <a:gd name="connsiteX4-45" fmla="*/ 11093527 w 11224877"/>
                <a:gd name="connsiteY4-46" fmla="*/ 3030733 h 5958358"/>
                <a:gd name="connsiteX5-47" fmla="*/ 10258869 w 11224877"/>
                <a:gd name="connsiteY5-48" fmla="*/ 5141070 h 5958358"/>
                <a:gd name="connsiteX6-49" fmla="*/ 5547938 w 11224877"/>
                <a:gd name="connsiteY6-50" fmla="*/ 5949596 h 5958358"/>
                <a:gd name="connsiteX7-51" fmla="*/ 1373949 w 11224877"/>
                <a:gd name="connsiteY7-52" fmla="*/ 5400151 h 5958358"/>
                <a:gd name="connsiteX8" fmla="*/ 2349 w 11224877"/>
                <a:gd name="connsiteY8" fmla="*/ 3030733 h 5958358"/>
                <a:gd name="connsiteX0-53" fmla="*/ 95399 w 11317927"/>
                <a:gd name="connsiteY0-54" fmla="*/ 3030733 h 5958358"/>
                <a:gd name="connsiteX1-55" fmla="*/ 293519 w 11317927"/>
                <a:gd name="connsiteY1-56" fmla="*/ 736710 h 5958358"/>
                <a:gd name="connsiteX2-57" fmla="*/ 1710839 w 11317927"/>
                <a:gd name="connsiteY2-58" fmla="*/ 264270 h 5958358"/>
                <a:gd name="connsiteX3-59" fmla="*/ 5640988 w 11317927"/>
                <a:gd name="connsiteY3-60" fmla="*/ 111870 h 5958358"/>
                <a:gd name="connsiteX4-61" fmla="*/ 10839598 w 11317927"/>
                <a:gd name="connsiteY4-62" fmla="*/ 264271 h 5958358"/>
                <a:gd name="connsiteX5-63" fmla="*/ 11186577 w 11317927"/>
                <a:gd name="connsiteY5-64" fmla="*/ 3030733 h 5958358"/>
                <a:gd name="connsiteX6-65" fmla="*/ 10351919 w 11317927"/>
                <a:gd name="connsiteY6-66" fmla="*/ 5141070 h 5958358"/>
                <a:gd name="connsiteX7-67" fmla="*/ 5640988 w 11317927"/>
                <a:gd name="connsiteY7-68" fmla="*/ 5949596 h 5958358"/>
                <a:gd name="connsiteX8-69" fmla="*/ 1466999 w 11317927"/>
                <a:gd name="connsiteY8-70" fmla="*/ 5400151 h 5958358"/>
                <a:gd name="connsiteX9" fmla="*/ 95399 w 11317927"/>
                <a:gd name="connsiteY9" fmla="*/ 3030733 h 5958358"/>
                <a:gd name="connsiteX0-71" fmla="*/ 95399 w 11317927"/>
                <a:gd name="connsiteY0-72" fmla="*/ 3064006 h 5991631"/>
                <a:gd name="connsiteX1-73" fmla="*/ 293519 w 11317927"/>
                <a:gd name="connsiteY1-74" fmla="*/ 769983 h 5991631"/>
                <a:gd name="connsiteX2-75" fmla="*/ 1726079 w 11317927"/>
                <a:gd name="connsiteY2-76" fmla="*/ 53703 h 5991631"/>
                <a:gd name="connsiteX3-77" fmla="*/ 5640988 w 11317927"/>
                <a:gd name="connsiteY3-78" fmla="*/ 145143 h 5991631"/>
                <a:gd name="connsiteX4-79" fmla="*/ 10839598 w 11317927"/>
                <a:gd name="connsiteY4-80" fmla="*/ 297544 h 5991631"/>
                <a:gd name="connsiteX5-81" fmla="*/ 11186577 w 11317927"/>
                <a:gd name="connsiteY5-82" fmla="*/ 3064006 h 5991631"/>
                <a:gd name="connsiteX6-83" fmla="*/ 10351919 w 11317927"/>
                <a:gd name="connsiteY6-84" fmla="*/ 5174343 h 5991631"/>
                <a:gd name="connsiteX7-85" fmla="*/ 5640988 w 11317927"/>
                <a:gd name="connsiteY7-86" fmla="*/ 5982869 h 5991631"/>
                <a:gd name="connsiteX8-87" fmla="*/ 1466999 w 11317927"/>
                <a:gd name="connsiteY8-88" fmla="*/ 5433424 h 5991631"/>
                <a:gd name="connsiteX9-89" fmla="*/ 95399 w 11317927"/>
                <a:gd name="connsiteY9-90" fmla="*/ 3064006 h 5991631"/>
                <a:gd name="connsiteX0-91" fmla="*/ 153373 w 11375901"/>
                <a:gd name="connsiteY0-92" fmla="*/ 3064006 h 5991631"/>
                <a:gd name="connsiteX1-93" fmla="*/ 214333 w 11375901"/>
                <a:gd name="connsiteY1-94" fmla="*/ 556623 h 5991631"/>
                <a:gd name="connsiteX2-95" fmla="*/ 1784053 w 11375901"/>
                <a:gd name="connsiteY2-96" fmla="*/ 53703 h 5991631"/>
                <a:gd name="connsiteX3-97" fmla="*/ 5698962 w 11375901"/>
                <a:gd name="connsiteY3-98" fmla="*/ 145143 h 5991631"/>
                <a:gd name="connsiteX4-99" fmla="*/ 10897572 w 11375901"/>
                <a:gd name="connsiteY4-100" fmla="*/ 297544 h 5991631"/>
                <a:gd name="connsiteX5-101" fmla="*/ 11244551 w 11375901"/>
                <a:gd name="connsiteY5-102" fmla="*/ 3064006 h 5991631"/>
                <a:gd name="connsiteX6-103" fmla="*/ 10409893 w 11375901"/>
                <a:gd name="connsiteY6-104" fmla="*/ 5174343 h 5991631"/>
                <a:gd name="connsiteX7-105" fmla="*/ 5698962 w 11375901"/>
                <a:gd name="connsiteY7-106" fmla="*/ 5982869 h 5991631"/>
                <a:gd name="connsiteX8-107" fmla="*/ 1524973 w 11375901"/>
                <a:gd name="connsiteY8-108" fmla="*/ 5433424 h 5991631"/>
                <a:gd name="connsiteX9-109" fmla="*/ 153373 w 11375901"/>
                <a:gd name="connsiteY9-110" fmla="*/ 3064006 h 5991631"/>
                <a:gd name="connsiteX0-111" fmla="*/ 153373 w 11375901"/>
                <a:gd name="connsiteY0-112" fmla="*/ 3018568 h 5946193"/>
                <a:gd name="connsiteX1-113" fmla="*/ 214333 w 11375901"/>
                <a:gd name="connsiteY1-114" fmla="*/ 511185 h 5946193"/>
                <a:gd name="connsiteX2-115" fmla="*/ 1784053 w 11375901"/>
                <a:gd name="connsiteY2-116" fmla="*/ 8265 h 5946193"/>
                <a:gd name="connsiteX3-117" fmla="*/ 5698962 w 11375901"/>
                <a:gd name="connsiteY3-118" fmla="*/ 99705 h 5946193"/>
                <a:gd name="connsiteX4-119" fmla="*/ 10897572 w 11375901"/>
                <a:gd name="connsiteY4-120" fmla="*/ 252106 h 5946193"/>
                <a:gd name="connsiteX5-121" fmla="*/ 11244551 w 11375901"/>
                <a:gd name="connsiteY5-122" fmla="*/ 3018568 h 5946193"/>
                <a:gd name="connsiteX6-123" fmla="*/ 10409893 w 11375901"/>
                <a:gd name="connsiteY6-124" fmla="*/ 5128905 h 5946193"/>
                <a:gd name="connsiteX7-125" fmla="*/ 5698962 w 11375901"/>
                <a:gd name="connsiteY7-126" fmla="*/ 5937431 h 5946193"/>
                <a:gd name="connsiteX8-127" fmla="*/ 1524973 w 11375901"/>
                <a:gd name="connsiteY8-128" fmla="*/ 5387986 h 5946193"/>
                <a:gd name="connsiteX9-129" fmla="*/ 153373 w 11375901"/>
                <a:gd name="connsiteY9-130" fmla="*/ 3018568 h 5946193"/>
                <a:gd name="connsiteX0-131" fmla="*/ 153373 w 11375901"/>
                <a:gd name="connsiteY0-132" fmla="*/ 3018568 h 5946193"/>
                <a:gd name="connsiteX1-133" fmla="*/ 214333 w 11375901"/>
                <a:gd name="connsiteY1-134" fmla="*/ 511185 h 5946193"/>
                <a:gd name="connsiteX2-135" fmla="*/ 1784053 w 11375901"/>
                <a:gd name="connsiteY2-136" fmla="*/ 8265 h 5946193"/>
                <a:gd name="connsiteX3-137" fmla="*/ 5698962 w 11375901"/>
                <a:gd name="connsiteY3-138" fmla="*/ 99705 h 5946193"/>
                <a:gd name="connsiteX4-139" fmla="*/ 10897572 w 11375901"/>
                <a:gd name="connsiteY4-140" fmla="*/ 252106 h 5946193"/>
                <a:gd name="connsiteX5-141" fmla="*/ 11244551 w 11375901"/>
                <a:gd name="connsiteY5-142" fmla="*/ 3018568 h 5946193"/>
                <a:gd name="connsiteX6-143" fmla="*/ 10409893 w 11375901"/>
                <a:gd name="connsiteY6-144" fmla="*/ 5128905 h 5946193"/>
                <a:gd name="connsiteX7-145" fmla="*/ 5698962 w 11375901"/>
                <a:gd name="connsiteY7-146" fmla="*/ 5937431 h 5946193"/>
                <a:gd name="connsiteX8-147" fmla="*/ 1524973 w 11375901"/>
                <a:gd name="connsiteY8-148" fmla="*/ 5387986 h 5946193"/>
                <a:gd name="connsiteX9-149" fmla="*/ 153373 w 11375901"/>
                <a:gd name="connsiteY9-150" fmla="*/ 3018568 h 5946193"/>
                <a:gd name="connsiteX0-151" fmla="*/ 153373 w 11375901"/>
                <a:gd name="connsiteY0-152" fmla="*/ 3018568 h 5940746"/>
                <a:gd name="connsiteX1-153" fmla="*/ 214333 w 11375901"/>
                <a:gd name="connsiteY1-154" fmla="*/ 511185 h 5940746"/>
                <a:gd name="connsiteX2-155" fmla="*/ 1784053 w 11375901"/>
                <a:gd name="connsiteY2-156" fmla="*/ 8265 h 5940746"/>
                <a:gd name="connsiteX3-157" fmla="*/ 5698962 w 11375901"/>
                <a:gd name="connsiteY3-158" fmla="*/ 99705 h 5940746"/>
                <a:gd name="connsiteX4-159" fmla="*/ 10897572 w 11375901"/>
                <a:gd name="connsiteY4-160" fmla="*/ 252106 h 5940746"/>
                <a:gd name="connsiteX5-161" fmla="*/ 11244551 w 11375901"/>
                <a:gd name="connsiteY5-162" fmla="*/ 3018568 h 5940746"/>
                <a:gd name="connsiteX6-163" fmla="*/ 10638493 w 11375901"/>
                <a:gd name="connsiteY6-164" fmla="*/ 5464185 h 5940746"/>
                <a:gd name="connsiteX7-165" fmla="*/ 5698962 w 11375901"/>
                <a:gd name="connsiteY7-166" fmla="*/ 5937431 h 5940746"/>
                <a:gd name="connsiteX8-167" fmla="*/ 1524973 w 11375901"/>
                <a:gd name="connsiteY8-168" fmla="*/ 5387986 h 5940746"/>
                <a:gd name="connsiteX9-169" fmla="*/ 153373 w 11375901"/>
                <a:gd name="connsiteY9-170" fmla="*/ 3018568 h 5940746"/>
                <a:gd name="connsiteX0-171" fmla="*/ 111797 w 11334325"/>
                <a:gd name="connsiteY0-172" fmla="*/ 3018568 h 6037859"/>
                <a:gd name="connsiteX1-173" fmla="*/ 172757 w 11334325"/>
                <a:gd name="connsiteY1-174" fmla="*/ 511185 h 6037859"/>
                <a:gd name="connsiteX2-175" fmla="*/ 1742477 w 11334325"/>
                <a:gd name="connsiteY2-176" fmla="*/ 8265 h 6037859"/>
                <a:gd name="connsiteX3-177" fmla="*/ 5657386 w 11334325"/>
                <a:gd name="connsiteY3-178" fmla="*/ 99705 h 6037859"/>
                <a:gd name="connsiteX4-179" fmla="*/ 10855996 w 11334325"/>
                <a:gd name="connsiteY4-180" fmla="*/ 252106 h 6037859"/>
                <a:gd name="connsiteX5-181" fmla="*/ 11202975 w 11334325"/>
                <a:gd name="connsiteY5-182" fmla="*/ 3018568 h 6037859"/>
                <a:gd name="connsiteX6-183" fmla="*/ 10596917 w 11334325"/>
                <a:gd name="connsiteY6-184" fmla="*/ 5464185 h 6037859"/>
                <a:gd name="connsiteX7-185" fmla="*/ 5657386 w 11334325"/>
                <a:gd name="connsiteY7-186" fmla="*/ 5937431 h 6037859"/>
                <a:gd name="connsiteX8-187" fmla="*/ 828077 w 11334325"/>
                <a:gd name="connsiteY8-188" fmla="*/ 5738506 h 6037859"/>
                <a:gd name="connsiteX9-189" fmla="*/ 111797 w 11334325"/>
                <a:gd name="connsiteY9-190" fmla="*/ 3018568 h 6037859"/>
                <a:gd name="connsiteX0-191" fmla="*/ 111797 w 11386937"/>
                <a:gd name="connsiteY0-192" fmla="*/ 3018568 h 6037859"/>
                <a:gd name="connsiteX1-193" fmla="*/ 172757 w 11386937"/>
                <a:gd name="connsiteY1-194" fmla="*/ 511185 h 6037859"/>
                <a:gd name="connsiteX2-195" fmla="*/ 1742477 w 11386937"/>
                <a:gd name="connsiteY2-196" fmla="*/ 8265 h 6037859"/>
                <a:gd name="connsiteX3-197" fmla="*/ 5657386 w 11386937"/>
                <a:gd name="connsiteY3-198" fmla="*/ 99705 h 6037859"/>
                <a:gd name="connsiteX4-199" fmla="*/ 10855996 w 11386937"/>
                <a:gd name="connsiteY4-200" fmla="*/ 252106 h 6037859"/>
                <a:gd name="connsiteX5-201" fmla="*/ 11202975 w 11386937"/>
                <a:gd name="connsiteY5-202" fmla="*/ 3018568 h 6037859"/>
                <a:gd name="connsiteX6-203" fmla="*/ 10596917 w 11386937"/>
                <a:gd name="connsiteY6-204" fmla="*/ 5464185 h 6037859"/>
                <a:gd name="connsiteX7-205" fmla="*/ 5657386 w 11386937"/>
                <a:gd name="connsiteY7-206" fmla="*/ 5937431 h 6037859"/>
                <a:gd name="connsiteX8-207" fmla="*/ 828077 w 11386937"/>
                <a:gd name="connsiteY8-208" fmla="*/ 5738506 h 6037859"/>
                <a:gd name="connsiteX9-209" fmla="*/ 111797 w 11386937"/>
                <a:gd name="connsiteY9-210" fmla="*/ 3018568 h 6037859"/>
                <a:gd name="connsiteX0-211" fmla="*/ 111797 w 11386937"/>
                <a:gd name="connsiteY0-212" fmla="*/ 3018568 h 6037859"/>
                <a:gd name="connsiteX1-213" fmla="*/ 172757 w 11386937"/>
                <a:gd name="connsiteY1-214" fmla="*/ 511185 h 6037859"/>
                <a:gd name="connsiteX2-215" fmla="*/ 1742477 w 11386937"/>
                <a:gd name="connsiteY2-216" fmla="*/ 8265 h 6037859"/>
                <a:gd name="connsiteX3-217" fmla="*/ 5657386 w 11386937"/>
                <a:gd name="connsiteY3-218" fmla="*/ 99705 h 6037859"/>
                <a:gd name="connsiteX4-219" fmla="*/ 10855996 w 11386937"/>
                <a:gd name="connsiteY4-220" fmla="*/ 252106 h 6037859"/>
                <a:gd name="connsiteX5-221" fmla="*/ 11202975 w 11386937"/>
                <a:gd name="connsiteY5-222" fmla="*/ 3018568 h 6037859"/>
                <a:gd name="connsiteX6-223" fmla="*/ 10596917 w 11386937"/>
                <a:gd name="connsiteY6-224" fmla="*/ 5464185 h 6037859"/>
                <a:gd name="connsiteX7-225" fmla="*/ 5657386 w 11386937"/>
                <a:gd name="connsiteY7-226" fmla="*/ 5937431 h 6037859"/>
                <a:gd name="connsiteX8-227" fmla="*/ 828077 w 11386937"/>
                <a:gd name="connsiteY8-228" fmla="*/ 5738506 h 6037859"/>
                <a:gd name="connsiteX9-229" fmla="*/ 111797 w 11386937"/>
                <a:gd name="connsiteY9-230" fmla="*/ 3018568 h 6037859"/>
                <a:gd name="connsiteX0-231" fmla="*/ 111797 w 11559272"/>
                <a:gd name="connsiteY0-232" fmla="*/ 3018568 h 6037859"/>
                <a:gd name="connsiteX1-233" fmla="*/ 172757 w 11559272"/>
                <a:gd name="connsiteY1-234" fmla="*/ 511185 h 6037859"/>
                <a:gd name="connsiteX2-235" fmla="*/ 1742477 w 11559272"/>
                <a:gd name="connsiteY2-236" fmla="*/ 8265 h 6037859"/>
                <a:gd name="connsiteX3-237" fmla="*/ 5657386 w 11559272"/>
                <a:gd name="connsiteY3-238" fmla="*/ 99705 h 6037859"/>
                <a:gd name="connsiteX4-239" fmla="*/ 10855996 w 11559272"/>
                <a:gd name="connsiteY4-240" fmla="*/ 252106 h 6037859"/>
                <a:gd name="connsiteX5-241" fmla="*/ 11446815 w 11559272"/>
                <a:gd name="connsiteY5-242" fmla="*/ 3079528 h 6037859"/>
                <a:gd name="connsiteX6-243" fmla="*/ 10596917 w 11559272"/>
                <a:gd name="connsiteY6-244" fmla="*/ 5464185 h 6037859"/>
                <a:gd name="connsiteX7-245" fmla="*/ 5657386 w 11559272"/>
                <a:gd name="connsiteY7-246" fmla="*/ 5937431 h 6037859"/>
                <a:gd name="connsiteX8-247" fmla="*/ 828077 w 11559272"/>
                <a:gd name="connsiteY8-248" fmla="*/ 5738506 h 6037859"/>
                <a:gd name="connsiteX9-249" fmla="*/ 111797 w 11559272"/>
                <a:gd name="connsiteY9-250" fmla="*/ 3018568 h 6037859"/>
                <a:gd name="connsiteX0-251" fmla="*/ 111797 w 11559272"/>
                <a:gd name="connsiteY0-252" fmla="*/ 3018568 h 6037859"/>
                <a:gd name="connsiteX1-253" fmla="*/ 172757 w 11559272"/>
                <a:gd name="connsiteY1-254" fmla="*/ 511185 h 6037859"/>
                <a:gd name="connsiteX2-255" fmla="*/ 1742477 w 11559272"/>
                <a:gd name="connsiteY2-256" fmla="*/ 8265 h 6037859"/>
                <a:gd name="connsiteX3-257" fmla="*/ 5657386 w 11559272"/>
                <a:gd name="connsiteY3-258" fmla="*/ 99705 h 6037859"/>
                <a:gd name="connsiteX4-259" fmla="*/ 10855996 w 11559272"/>
                <a:gd name="connsiteY4-260" fmla="*/ 252106 h 6037859"/>
                <a:gd name="connsiteX5-261" fmla="*/ 11446815 w 11559272"/>
                <a:gd name="connsiteY5-262" fmla="*/ 3079528 h 6037859"/>
                <a:gd name="connsiteX6-263" fmla="*/ 10596917 w 11559272"/>
                <a:gd name="connsiteY6-264" fmla="*/ 5464185 h 6037859"/>
                <a:gd name="connsiteX7-265" fmla="*/ 5657386 w 11559272"/>
                <a:gd name="connsiteY7-266" fmla="*/ 5937431 h 6037859"/>
                <a:gd name="connsiteX8-267" fmla="*/ 828077 w 11559272"/>
                <a:gd name="connsiteY8-268" fmla="*/ 5738506 h 6037859"/>
                <a:gd name="connsiteX9-269" fmla="*/ 111797 w 11559272"/>
                <a:gd name="connsiteY9-270" fmla="*/ 3018568 h 6037859"/>
                <a:gd name="connsiteX0-271" fmla="*/ 111797 w 11559272"/>
                <a:gd name="connsiteY0-272" fmla="*/ 3029214 h 6048505"/>
                <a:gd name="connsiteX1-273" fmla="*/ 172757 w 11559272"/>
                <a:gd name="connsiteY1-274" fmla="*/ 521831 h 6048505"/>
                <a:gd name="connsiteX2-275" fmla="*/ 1742477 w 11559272"/>
                <a:gd name="connsiteY2-276" fmla="*/ 18911 h 6048505"/>
                <a:gd name="connsiteX3-277" fmla="*/ 5657386 w 11559272"/>
                <a:gd name="connsiteY3-278" fmla="*/ 110351 h 6048505"/>
                <a:gd name="connsiteX4-279" fmla="*/ 10703596 w 11559272"/>
                <a:gd name="connsiteY4-280" fmla="*/ 247512 h 6048505"/>
                <a:gd name="connsiteX5-281" fmla="*/ 11446815 w 11559272"/>
                <a:gd name="connsiteY5-282" fmla="*/ 3090174 h 6048505"/>
                <a:gd name="connsiteX6-283" fmla="*/ 10596917 w 11559272"/>
                <a:gd name="connsiteY6-284" fmla="*/ 5474831 h 6048505"/>
                <a:gd name="connsiteX7-285" fmla="*/ 5657386 w 11559272"/>
                <a:gd name="connsiteY7-286" fmla="*/ 5948077 h 6048505"/>
                <a:gd name="connsiteX8-287" fmla="*/ 828077 w 11559272"/>
                <a:gd name="connsiteY8-288" fmla="*/ 5749152 h 6048505"/>
                <a:gd name="connsiteX9-289" fmla="*/ 111797 w 11559272"/>
                <a:gd name="connsiteY9-290" fmla="*/ 3029214 h 6048505"/>
                <a:gd name="connsiteX0-291" fmla="*/ 111797 w 11523203"/>
                <a:gd name="connsiteY0-292" fmla="*/ 3029214 h 6042168"/>
                <a:gd name="connsiteX1-293" fmla="*/ 172757 w 11523203"/>
                <a:gd name="connsiteY1-294" fmla="*/ 521831 h 6042168"/>
                <a:gd name="connsiteX2-295" fmla="*/ 1742477 w 11523203"/>
                <a:gd name="connsiteY2-296" fmla="*/ 18911 h 6042168"/>
                <a:gd name="connsiteX3-297" fmla="*/ 5657386 w 11523203"/>
                <a:gd name="connsiteY3-298" fmla="*/ 110351 h 6042168"/>
                <a:gd name="connsiteX4-299" fmla="*/ 10703596 w 11523203"/>
                <a:gd name="connsiteY4-300" fmla="*/ 247512 h 6042168"/>
                <a:gd name="connsiteX5-301" fmla="*/ 11446815 w 11523203"/>
                <a:gd name="connsiteY5-302" fmla="*/ 3090174 h 6042168"/>
                <a:gd name="connsiteX6-303" fmla="*/ 10322597 w 11523203"/>
                <a:gd name="connsiteY6-304" fmla="*/ 5581511 h 6042168"/>
                <a:gd name="connsiteX7-305" fmla="*/ 5657386 w 11523203"/>
                <a:gd name="connsiteY7-306" fmla="*/ 5948077 h 6042168"/>
                <a:gd name="connsiteX8-307" fmla="*/ 828077 w 11523203"/>
                <a:gd name="connsiteY8-308" fmla="*/ 5749152 h 6042168"/>
                <a:gd name="connsiteX9-309" fmla="*/ 111797 w 11523203"/>
                <a:gd name="connsiteY9-310" fmla="*/ 3029214 h 6042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51" y="connsiteY7-52"/>
                </a:cxn>
                <a:cxn ang="0">
                  <a:pos x="connsiteX8-69" y="connsiteY8-70"/>
                </a:cxn>
                <a:cxn ang="0">
                  <a:pos x="connsiteX9-89" y="connsiteY9-90"/>
                </a:cxn>
              </a:cxnLst>
              <a:rect l="l" t="t" r="r" b="b"/>
              <a:pathLst>
                <a:path w="11523203" h="6042168">
                  <a:moveTo>
                    <a:pt x="111797" y="3029214"/>
                  </a:moveTo>
                  <a:cubicBezTo>
                    <a:pt x="2577" y="2157994"/>
                    <a:pt x="-96483" y="982908"/>
                    <a:pt x="172757" y="521831"/>
                  </a:cubicBezTo>
                  <a:cubicBezTo>
                    <a:pt x="441997" y="60754"/>
                    <a:pt x="797892" y="13831"/>
                    <a:pt x="1742477" y="18911"/>
                  </a:cubicBezTo>
                  <a:lnTo>
                    <a:pt x="5657386" y="110351"/>
                  </a:lnTo>
                  <a:cubicBezTo>
                    <a:pt x="7150906" y="148451"/>
                    <a:pt x="9779331" y="-238965"/>
                    <a:pt x="10703596" y="247512"/>
                  </a:cubicBezTo>
                  <a:cubicBezTo>
                    <a:pt x="11627861" y="733989"/>
                    <a:pt x="11312195" y="2269754"/>
                    <a:pt x="11446815" y="3090174"/>
                  </a:cubicBezTo>
                  <a:cubicBezTo>
                    <a:pt x="11718595" y="4657354"/>
                    <a:pt x="11246862" y="5095034"/>
                    <a:pt x="10322597" y="5581511"/>
                  </a:cubicBezTo>
                  <a:cubicBezTo>
                    <a:pt x="9398332" y="6067988"/>
                    <a:pt x="7239806" y="5920137"/>
                    <a:pt x="5657386" y="5948077"/>
                  </a:cubicBezTo>
                  <a:cubicBezTo>
                    <a:pt x="4074966" y="5976017"/>
                    <a:pt x="1752342" y="6235629"/>
                    <a:pt x="828077" y="5749152"/>
                  </a:cubicBezTo>
                  <a:cubicBezTo>
                    <a:pt x="-96188" y="5262675"/>
                    <a:pt x="221017" y="3900434"/>
                    <a:pt x="111797" y="3029214"/>
                  </a:cubicBezTo>
                  <a:close/>
                </a:path>
              </a:pathLst>
            </a:cu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04040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圆角矩形 9"/>
          <p:cNvSpPr/>
          <p:nvPr userDrawn="1"/>
        </p:nvSpPr>
        <p:spPr>
          <a:xfrm>
            <a:off x="3499933" y="645819"/>
            <a:ext cx="850946" cy="111021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7760839" y="645819"/>
            <a:ext cx="850946" cy="111021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>
            <a:off x="3378497" y="713011"/>
            <a:ext cx="850946" cy="11102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2A2A2">
                  <a:alpha val="0"/>
                </a:srgbClr>
              </a:gs>
              <a:gs pos="100000">
                <a:srgbClr val="40404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 rot="10800000">
            <a:off x="7882275" y="713011"/>
            <a:ext cx="850946" cy="11102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2A2A2">
                  <a:alpha val="0"/>
                </a:srgbClr>
              </a:gs>
              <a:gs pos="100000">
                <a:srgbClr val="40404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F0B0-B0D9-4335-873D-DCCD72DB0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DD11-AE66-4D3E-AA1F-70ED56DB2E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F0B0-B0D9-4335-873D-DCCD72DB0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DD11-AE66-4D3E-AA1F-70ED56DB2E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F0B0-B0D9-4335-873D-DCCD72DB0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DD11-AE66-4D3E-AA1F-70ED56DB2E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F0B0-B0D9-4335-873D-DCCD72DB0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DD11-AE66-4D3E-AA1F-70ED56DB2E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F0B0-B0D9-4335-873D-DCCD72DB0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DD11-AE66-4D3E-AA1F-70ED56DB2E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F0B0-B0D9-4335-873D-DCCD72DB0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DD11-AE66-4D3E-AA1F-70ED56DB2E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F0B0-B0D9-4335-873D-DCCD72DB0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DD11-AE66-4D3E-AA1F-70ED56DB2E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1F0B0-B0D9-4335-873D-DCCD72DB0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DD11-AE66-4D3E-AA1F-70ED56DB2E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5" name="图片 2624"/>
          <p:cNvPicPr>
            <a:picLocks noChangeAspect="1"/>
          </p:cNvPicPr>
          <p:nvPr/>
        </p:nvPicPr>
        <p:blipFill rotWithShape="1"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" r="1000" b="197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19" name="组合 1318"/>
          <p:cNvGrpSpPr/>
          <p:nvPr/>
        </p:nvGrpSpPr>
        <p:grpSpPr>
          <a:xfrm rot="10800000">
            <a:off x="471520" y="173276"/>
            <a:ext cx="11417372" cy="6459016"/>
            <a:chOff x="452084" y="65040"/>
            <a:chExt cx="11417372" cy="6459016"/>
          </a:xfrm>
        </p:grpSpPr>
        <p:sp>
          <p:nvSpPr>
            <p:cNvPr id="1312" name="椭圆 1311"/>
            <p:cNvSpPr/>
            <p:nvPr/>
          </p:nvSpPr>
          <p:spPr>
            <a:xfrm>
              <a:off x="452084" y="198788"/>
              <a:ext cx="11417372" cy="6128156"/>
            </a:xfrm>
            <a:custGeom>
              <a:avLst/>
              <a:gdLst>
                <a:gd name="connsiteX0" fmla="*/ 0 w 11091178"/>
                <a:gd name="connsiteY0" fmla="*/ 2918863 h 5837726"/>
                <a:gd name="connsiteX1" fmla="*/ 5545589 w 11091178"/>
                <a:gd name="connsiteY1" fmla="*/ 0 h 5837726"/>
                <a:gd name="connsiteX2" fmla="*/ 11091178 w 11091178"/>
                <a:gd name="connsiteY2" fmla="*/ 2918863 h 5837726"/>
                <a:gd name="connsiteX3" fmla="*/ 5545589 w 11091178"/>
                <a:gd name="connsiteY3" fmla="*/ 5837726 h 5837726"/>
                <a:gd name="connsiteX4" fmla="*/ 0 w 11091178"/>
                <a:gd name="connsiteY4" fmla="*/ 2918863 h 5837726"/>
                <a:gd name="connsiteX0-1" fmla="*/ 173408 w 11264586"/>
                <a:gd name="connsiteY0-2" fmla="*/ 3205630 h 6124493"/>
                <a:gd name="connsiteX1-3" fmla="*/ 1788848 w 11264586"/>
                <a:gd name="connsiteY1-4" fmla="*/ 439167 h 6124493"/>
                <a:gd name="connsiteX2-5" fmla="*/ 5718997 w 11264586"/>
                <a:gd name="connsiteY2-6" fmla="*/ 286767 h 6124493"/>
                <a:gd name="connsiteX3-7" fmla="*/ 11264586 w 11264586"/>
                <a:gd name="connsiteY3-8" fmla="*/ 3205630 h 6124493"/>
                <a:gd name="connsiteX4-9" fmla="*/ 5718997 w 11264586"/>
                <a:gd name="connsiteY4-10" fmla="*/ 6124493 h 6124493"/>
                <a:gd name="connsiteX5" fmla="*/ 173408 w 11264586"/>
                <a:gd name="connsiteY5" fmla="*/ 3205630 h 6124493"/>
                <a:gd name="connsiteX0-11" fmla="*/ 2349 w 11093527"/>
                <a:gd name="connsiteY0-12" fmla="*/ 3205630 h 6274120"/>
                <a:gd name="connsiteX1-13" fmla="*/ 1617789 w 11093527"/>
                <a:gd name="connsiteY1-14" fmla="*/ 439167 h 6274120"/>
                <a:gd name="connsiteX2-15" fmla="*/ 5547938 w 11093527"/>
                <a:gd name="connsiteY2-16" fmla="*/ 286767 h 6274120"/>
                <a:gd name="connsiteX3-17" fmla="*/ 11093527 w 11093527"/>
                <a:gd name="connsiteY3-18" fmla="*/ 3205630 h 6274120"/>
                <a:gd name="connsiteX4-19" fmla="*/ 5547938 w 11093527"/>
                <a:gd name="connsiteY4-20" fmla="*/ 6124493 h 6274120"/>
                <a:gd name="connsiteX5-21" fmla="*/ 1373949 w 11093527"/>
                <a:gd name="connsiteY5-22" fmla="*/ 5575048 h 6274120"/>
                <a:gd name="connsiteX6" fmla="*/ 2349 w 11093527"/>
                <a:gd name="connsiteY6" fmla="*/ 3205630 h 6274120"/>
                <a:gd name="connsiteX0-23" fmla="*/ 2349 w 11372572"/>
                <a:gd name="connsiteY0-24" fmla="*/ 3205630 h 6133255"/>
                <a:gd name="connsiteX1-25" fmla="*/ 1617789 w 11372572"/>
                <a:gd name="connsiteY1-26" fmla="*/ 439167 h 6133255"/>
                <a:gd name="connsiteX2-27" fmla="*/ 5547938 w 11372572"/>
                <a:gd name="connsiteY2-28" fmla="*/ 286767 h 6133255"/>
                <a:gd name="connsiteX3-29" fmla="*/ 11093527 w 11372572"/>
                <a:gd name="connsiteY3-30" fmla="*/ 3205630 h 6133255"/>
                <a:gd name="connsiteX4-31" fmla="*/ 10258869 w 11372572"/>
                <a:gd name="connsiteY4-32" fmla="*/ 5315967 h 6133255"/>
                <a:gd name="connsiteX5-33" fmla="*/ 5547938 w 11372572"/>
                <a:gd name="connsiteY5-34" fmla="*/ 6124493 h 6133255"/>
                <a:gd name="connsiteX6-35" fmla="*/ 1373949 w 11372572"/>
                <a:gd name="connsiteY6-36" fmla="*/ 5575048 h 6133255"/>
                <a:gd name="connsiteX7" fmla="*/ 2349 w 11372572"/>
                <a:gd name="connsiteY7" fmla="*/ 3205630 h 6133255"/>
                <a:gd name="connsiteX0-37" fmla="*/ 2349 w 11224877"/>
                <a:gd name="connsiteY0-38" fmla="*/ 3030733 h 5958358"/>
                <a:gd name="connsiteX1-39" fmla="*/ 1617789 w 11224877"/>
                <a:gd name="connsiteY1-40" fmla="*/ 264270 h 5958358"/>
                <a:gd name="connsiteX2-41" fmla="*/ 5547938 w 11224877"/>
                <a:gd name="connsiteY2-42" fmla="*/ 111870 h 5958358"/>
                <a:gd name="connsiteX3-43" fmla="*/ 10746548 w 11224877"/>
                <a:gd name="connsiteY3-44" fmla="*/ 264271 h 5958358"/>
                <a:gd name="connsiteX4-45" fmla="*/ 11093527 w 11224877"/>
                <a:gd name="connsiteY4-46" fmla="*/ 3030733 h 5958358"/>
                <a:gd name="connsiteX5-47" fmla="*/ 10258869 w 11224877"/>
                <a:gd name="connsiteY5-48" fmla="*/ 5141070 h 5958358"/>
                <a:gd name="connsiteX6-49" fmla="*/ 5547938 w 11224877"/>
                <a:gd name="connsiteY6-50" fmla="*/ 5949596 h 5958358"/>
                <a:gd name="connsiteX7-51" fmla="*/ 1373949 w 11224877"/>
                <a:gd name="connsiteY7-52" fmla="*/ 5400151 h 5958358"/>
                <a:gd name="connsiteX8" fmla="*/ 2349 w 11224877"/>
                <a:gd name="connsiteY8" fmla="*/ 3030733 h 5958358"/>
                <a:gd name="connsiteX0-53" fmla="*/ 95399 w 11317927"/>
                <a:gd name="connsiteY0-54" fmla="*/ 3030733 h 5958358"/>
                <a:gd name="connsiteX1-55" fmla="*/ 293519 w 11317927"/>
                <a:gd name="connsiteY1-56" fmla="*/ 736710 h 5958358"/>
                <a:gd name="connsiteX2-57" fmla="*/ 1710839 w 11317927"/>
                <a:gd name="connsiteY2-58" fmla="*/ 264270 h 5958358"/>
                <a:gd name="connsiteX3-59" fmla="*/ 5640988 w 11317927"/>
                <a:gd name="connsiteY3-60" fmla="*/ 111870 h 5958358"/>
                <a:gd name="connsiteX4-61" fmla="*/ 10839598 w 11317927"/>
                <a:gd name="connsiteY4-62" fmla="*/ 264271 h 5958358"/>
                <a:gd name="connsiteX5-63" fmla="*/ 11186577 w 11317927"/>
                <a:gd name="connsiteY5-64" fmla="*/ 3030733 h 5958358"/>
                <a:gd name="connsiteX6-65" fmla="*/ 10351919 w 11317927"/>
                <a:gd name="connsiteY6-66" fmla="*/ 5141070 h 5958358"/>
                <a:gd name="connsiteX7-67" fmla="*/ 5640988 w 11317927"/>
                <a:gd name="connsiteY7-68" fmla="*/ 5949596 h 5958358"/>
                <a:gd name="connsiteX8-69" fmla="*/ 1466999 w 11317927"/>
                <a:gd name="connsiteY8-70" fmla="*/ 5400151 h 5958358"/>
                <a:gd name="connsiteX9" fmla="*/ 95399 w 11317927"/>
                <a:gd name="connsiteY9" fmla="*/ 3030733 h 5958358"/>
                <a:gd name="connsiteX0-71" fmla="*/ 95399 w 11317927"/>
                <a:gd name="connsiteY0-72" fmla="*/ 3064006 h 5991631"/>
                <a:gd name="connsiteX1-73" fmla="*/ 293519 w 11317927"/>
                <a:gd name="connsiteY1-74" fmla="*/ 769983 h 5991631"/>
                <a:gd name="connsiteX2-75" fmla="*/ 1726079 w 11317927"/>
                <a:gd name="connsiteY2-76" fmla="*/ 53703 h 5991631"/>
                <a:gd name="connsiteX3-77" fmla="*/ 5640988 w 11317927"/>
                <a:gd name="connsiteY3-78" fmla="*/ 145143 h 5991631"/>
                <a:gd name="connsiteX4-79" fmla="*/ 10839598 w 11317927"/>
                <a:gd name="connsiteY4-80" fmla="*/ 297544 h 5991631"/>
                <a:gd name="connsiteX5-81" fmla="*/ 11186577 w 11317927"/>
                <a:gd name="connsiteY5-82" fmla="*/ 3064006 h 5991631"/>
                <a:gd name="connsiteX6-83" fmla="*/ 10351919 w 11317927"/>
                <a:gd name="connsiteY6-84" fmla="*/ 5174343 h 5991631"/>
                <a:gd name="connsiteX7-85" fmla="*/ 5640988 w 11317927"/>
                <a:gd name="connsiteY7-86" fmla="*/ 5982869 h 5991631"/>
                <a:gd name="connsiteX8-87" fmla="*/ 1466999 w 11317927"/>
                <a:gd name="connsiteY8-88" fmla="*/ 5433424 h 5991631"/>
                <a:gd name="connsiteX9-89" fmla="*/ 95399 w 11317927"/>
                <a:gd name="connsiteY9-90" fmla="*/ 3064006 h 5991631"/>
                <a:gd name="connsiteX0-91" fmla="*/ 153373 w 11375901"/>
                <a:gd name="connsiteY0-92" fmla="*/ 3064006 h 5991631"/>
                <a:gd name="connsiteX1-93" fmla="*/ 214333 w 11375901"/>
                <a:gd name="connsiteY1-94" fmla="*/ 556623 h 5991631"/>
                <a:gd name="connsiteX2-95" fmla="*/ 1784053 w 11375901"/>
                <a:gd name="connsiteY2-96" fmla="*/ 53703 h 5991631"/>
                <a:gd name="connsiteX3-97" fmla="*/ 5698962 w 11375901"/>
                <a:gd name="connsiteY3-98" fmla="*/ 145143 h 5991631"/>
                <a:gd name="connsiteX4-99" fmla="*/ 10897572 w 11375901"/>
                <a:gd name="connsiteY4-100" fmla="*/ 297544 h 5991631"/>
                <a:gd name="connsiteX5-101" fmla="*/ 11244551 w 11375901"/>
                <a:gd name="connsiteY5-102" fmla="*/ 3064006 h 5991631"/>
                <a:gd name="connsiteX6-103" fmla="*/ 10409893 w 11375901"/>
                <a:gd name="connsiteY6-104" fmla="*/ 5174343 h 5991631"/>
                <a:gd name="connsiteX7-105" fmla="*/ 5698962 w 11375901"/>
                <a:gd name="connsiteY7-106" fmla="*/ 5982869 h 5991631"/>
                <a:gd name="connsiteX8-107" fmla="*/ 1524973 w 11375901"/>
                <a:gd name="connsiteY8-108" fmla="*/ 5433424 h 5991631"/>
                <a:gd name="connsiteX9-109" fmla="*/ 153373 w 11375901"/>
                <a:gd name="connsiteY9-110" fmla="*/ 3064006 h 5991631"/>
                <a:gd name="connsiteX0-111" fmla="*/ 153373 w 11375901"/>
                <a:gd name="connsiteY0-112" fmla="*/ 3018568 h 5946193"/>
                <a:gd name="connsiteX1-113" fmla="*/ 214333 w 11375901"/>
                <a:gd name="connsiteY1-114" fmla="*/ 511185 h 5946193"/>
                <a:gd name="connsiteX2-115" fmla="*/ 1784053 w 11375901"/>
                <a:gd name="connsiteY2-116" fmla="*/ 8265 h 5946193"/>
                <a:gd name="connsiteX3-117" fmla="*/ 5698962 w 11375901"/>
                <a:gd name="connsiteY3-118" fmla="*/ 99705 h 5946193"/>
                <a:gd name="connsiteX4-119" fmla="*/ 10897572 w 11375901"/>
                <a:gd name="connsiteY4-120" fmla="*/ 252106 h 5946193"/>
                <a:gd name="connsiteX5-121" fmla="*/ 11244551 w 11375901"/>
                <a:gd name="connsiteY5-122" fmla="*/ 3018568 h 5946193"/>
                <a:gd name="connsiteX6-123" fmla="*/ 10409893 w 11375901"/>
                <a:gd name="connsiteY6-124" fmla="*/ 5128905 h 5946193"/>
                <a:gd name="connsiteX7-125" fmla="*/ 5698962 w 11375901"/>
                <a:gd name="connsiteY7-126" fmla="*/ 5937431 h 5946193"/>
                <a:gd name="connsiteX8-127" fmla="*/ 1524973 w 11375901"/>
                <a:gd name="connsiteY8-128" fmla="*/ 5387986 h 5946193"/>
                <a:gd name="connsiteX9-129" fmla="*/ 153373 w 11375901"/>
                <a:gd name="connsiteY9-130" fmla="*/ 3018568 h 5946193"/>
                <a:gd name="connsiteX0-131" fmla="*/ 153373 w 11375901"/>
                <a:gd name="connsiteY0-132" fmla="*/ 3018568 h 5946193"/>
                <a:gd name="connsiteX1-133" fmla="*/ 214333 w 11375901"/>
                <a:gd name="connsiteY1-134" fmla="*/ 511185 h 5946193"/>
                <a:gd name="connsiteX2-135" fmla="*/ 1784053 w 11375901"/>
                <a:gd name="connsiteY2-136" fmla="*/ 8265 h 5946193"/>
                <a:gd name="connsiteX3-137" fmla="*/ 5698962 w 11375901"/>
                <a:gd name="connsiteY3-138" fmla="*/ 99705 h 5946193"/>
                <a:gd name="connsiteX4-139" fmla="*/ 10897572 w 11375901"/>
                <a:gd name="connsiteY4-140" fmla="*/ 252106 h 5946193"/>
                <a:gd name="connsiteX5-141" fmla="*/ 11244551 w 11375901"/>
                <a:gd name="connsiteY5-142" fmla="*/ 3018568 h 5946193"/>
                <a:gd name="connsiteX6-143" fmla="*/ 10409893 w 11375901"/>
                <a:gd name="connsiteY6-144" fmla="*/ 5128905 h 5946193"/>
                <a:gd name="connsiteX7-145" fmla="*/ 5698962 w 11375901"/>
                <a:gd name="connsiteY7-146" fmla="*/ 5937431 h 5946193"/>
                <a:gd name="connsiteX8-147" fmla="*/ 1524973 w 11375901"/>
                <a:gd name="connsiteY8-148" fmla="*/ 5387986 h 5946193"/>
                <a:gd name="connsiteX9-149" fmla="*/ 153373 w 11375901"/>
                <a:gd name="connsiteY9-150" fmla="*/ 3018568 h 5946193"/>
                <a:gd name="connsiteX0-151" fmla="*/ 153373 w 11375901"/>
                <a:gd name="connsiteY0-152" fmla="*/ 3018568 h 5940746"/>
                <a:gd name="connsiteX1-153" fmla="*/ 214333 w 11375901"/>
                <a:gd name="connsiteY1-154" fmla="*/ 511185 h 5940746"/>
                <a:gd name="connsiteX2-155" fmla="*/ 1784053 w 11375901"/>
                <a:gd name="connsiteY2-156" fmla="*/ 8265 h 5940746"/>
                <a:gd name="connsiteX3-157" fmla="*/ 5698962 w 11375901"/>
                <a:gd name="connsiteY3-158" fmla="*/ 99705 h 5940746"/>
                <a:gd name="connsiteX4-159" fmla="*/ 10897572 w 11375901"/>
                <a:gd name="connsiteY4-160" fmla="*/ 252106 h 5940746"/>
                <a:gd name="connsiteX5-161" fmla="*/ 11244551 w 11375901"/>
                <a:gd name="connsiteY5-162" fmla="*/ 3018568 h 5940746"/>
                <a:gd name="connsiteX6-163" fmla="*/ 10638493 w 11375901"/>
                <a:gd name="connsiteY6-164" fmla="*/ 5464185 h 5940746"/>
                <a:gd name="connsiteX7-165" fmla="*/ 5698962 w 11375901"/>
                <a:gd name="connsiteY7-166" fmla="*/ 5937431 h 5940746"/>
                <a:gd name="connsiteX8-167" fmla="*/ 1524973 w 11375901"/>
                <a:gd name="connsiteY8-168" fmla="*/ 5387986 h 5940746"/>
                <a:gd name="connsiteX9-169" fmla="*/ 153373 w 11375901"/>
                <a:gd name="connsiteY9-170" fmla="*/ 3018568 h 5940746"/>
                <a:gd name="connsiteX0-171" fmla="*/ 111797 w 11334325"/>
                <a:gd name="connsiteY0-172" fmla="*/ 3018568 h 6037859"/>
                <a:gd name="connsiteX1-173" fmla="*/ 172757 w 11334325"/>
                <a:gd name="connsiteY1-174" fmla="*/ 511185 h 6037859"/>
                <a:gd name="connsiteX2-175" fmla="*/ 1742477 w 11334325"/>
                <a:gd name="connsiteY2-176" fmla="*/ 8265 h 6037859"/>
                <a:gd name="connsiteX3-177" fmla="*/ 5657386 w 11334325"/>
                <a:gd name="connsiteY3-178" fmla="*/ 99705 h 6037859"/>
                <a:gd name="connsiteX4-179" fmla="*/ 10855996 w 11334325"/>
                <a:gd name="connsiteY4-180" fmla="*/ 252106 h 6037859"/>
                <a:gd name="connsiteX5-181" fmla="*/ 11202975 w 11334325"/>
                <a:gd name="connsiteY5-182" fmla="*/ 3018568 h 6037859"/>
                <a:gd name="connsiteX6-183" fmla="*/ 10596917 w 11334325"/>
                <a:gd name="connsiteY6-184" fmla="*/ 5464185 h 6037859"/>
                <a:gd name="connsiteX7-185" fmla="*/ 5657386 w 11334325"/>
                <a:gd name="connsiteY7-186" fmla="*/ 5937431 h 6037859"/>
                <a:gd name="connsiteX8-187" fmla="*/ 828077 w 11334325"/>
                <a:gd name="connsiteY8-188" fmla="*/ 5738506 h 6037859"/>
                <a:gd name="connsiteX9-189" fmla="*/ 111797 w 11334325"/>
                <a:gd name="connsiteY9-190" fmla="*/ 3018568 h 6037859"/>
                <a:gd name="connsiteX0-191" fmla="*/ 111797 w 11386937"/>
                <a:gd name="connsiteY0-192" fmla="*/ 3018568 h 6037859"/>
                <a:gd name="connsiteX1-193" fmla="*/ 172757 w 11386937"/>
                <a:gd name="connsiteY1-194" fmla="*/ 511185 h 6037859"/>
                <a:gd name="connsiteX2-195" fmla="*/ 1742477 w 11386937"/>
                <a:gd name="connsiteY2-196" fmla="*/ 8265 h 6037859"/>
                <a:gd name="connsiteX3-197" fmla="*/ 5657386 w 11386937"/>
                <a:gd name="connsiteY3-198" fmla="*/ 99705 h 6037859"/>
                <a:gd name="connsiteX4-199" fmla="*/ 10855996 w 11386937"/>
                <a:gd name="connsiteY4-200" fmla="*/ 252106 h 6037859"/>
                <a:gd name="connsiteX5-201" fmla="*/ 11202975 w 11386937"/>
                <a:gd name="connsiteY5-202" fmla="*/ 3018568 h 6037859"/>
                <a:gd name="connsiteX6-203" fmla="*/ 10596917 w 11386937"/>
                <a:gd name="connsiteY6-204" fmla="*/ 5464185 h 6037859"/>
                <a:gd name="connsiteX7-205" fmla="*/ 5657386 w 11386937"/>
                <a:gd name="connsiteY7-206" fmla="*/ 5937431 h 6037859"/>
                <a:gd name="connsiteX8-207" fmla="*/ 828077 w 11386937"/>
                <a:gd name="connsiteY8-208" fmla="*/ 5738506 h 6037859"/>
                <a:gd name="connsiteX9-209" fmla="*/ 111797 w 11386937"/>
                <a:gd name="connsiteY9-210" fmla="*/ 3018568 h 6037859"/>
                <a:gd name="connsiteX0-211" fmla="*/ 111797 w 11386937"/>
                <a:gd name="connsiteY0-212" fmla="*/ 3018568 h 6037859"/>
                <a:gd name="connsiteX1-213" fmla="*/ 172757 w 11386937"/>
                <a:gd name="connsiteY1-214" fmla="*/ 511185 h 6037859"/>
                <a:gd name="connsiteX2-215" fmla="*/ 1742477 w 11386937"/>
                <a:gd name="connsiteY2-216" fmla="*/ 8265 h 6037859"/>
                <a:gd name="connsiteX3-217" fmla="*/ 5657386 w 11386937"/>
                <a:gd name="connsiteY3-218" fmla="*/ 99705 h 6037859"/>
                <a:gd name="connsiteX4-219" fmla="*/ 10855996 w 11386937"/>
                <a:gd name="connsiteY4-220" fmla="*/ 252106 h 6037859"/>
                <a:gd name="connsiteX5-221" fmla="*/ 11202975 w 11386937"/>
                <a:gd name="connsiteY5-222" fmla="*/ 3018568 h 6037859"/>
                <a:gd name="connsiteX6-223" fmla="*/ 10596917 w 11386937"/>
                <a:gd name="connsiteY6-224" fmla="*/ 5464185 h 6037859"/>
                <a:gd name="connsiteX7-225" fmla="*/ 5657386 w 11386937"/>
                <a:gd name="connsiteY7-226" fmla="*/ 5937431 h 6037859"/>
                <a:gd name="connsiteX8-227" fmla="*/ 828077 w 11386937"/>
                <a:gd name="connsiteY8-228" fmla="*/ 5738506 h 6037859"/>
                <a:gd name="connsiteX9-229" fmla="*/ 111797 w 11386937"/>
                <a:gd name="connsiteY9-230" fmla="*/ 3018568 h 6037859"/>
                <a:gd name="connsiteX0-231" fmla="*/ 111797 w 11559272"/>
                <a:gd name="connsiteY0-232" fmla="*/ 3018568 h 6037859"/>
                <a:gd name="connsiteX1-233" fmla="*/ 172757 w 11559272"/>
                <a:gd name="connsiteY1-234" fmla="*/ 511185 h 6037859"/>
                <a:gd name="connsiteX2-235" fmla="*/ 1742477 w 11559272"/>
                <a:gd name="connsiteY2-236" fmla="*/ 8265 h 6037859"/>
                <a:gd name="connsiteX3-237" fmla="*/ 5657386 w 11559272"/>
                <a:gd name="connsiteY3-238" fmla="*/ 99705 h 6037859"/>
                <a:gd name="connsiteX4-239" fmla="*/ 10855996 w 11559272"/>
                <a:gd name="connsiteY4-240" fmla="*/ 252106 h 6037859"/>
                <a:gd name="connsiteX5-241" fmla="*/ 11446815 w 11559272"/>
                <a:gd name="connsiteY5-242" fmla="*/ 3079528 h 6037859"/>
                <a:gd name="connsiteX6-243" fmla="*/ 10596917 w 11559272"/>
                <a:gd name="connsiteY6-244" fmla="*/ 5464185 h 6037859"/>
                <a:gd name="connsiteX7-245" fmla="*/ 5657386 w 11559272"/>
                <a:gd name="connsiteY7-246" fmla="*/ 5937431 h 6037859"/>
                <a:gd name="connsiteX8-247" fmla="*/ 828077 w 11559272"/>
                <a:gd name="connsiteY8-248" fmla="*/ 5738506 h 6037859"/>
                <a:gd name="connsiteX9-249" fmla="*/ 111797 w 11559272"/>
                <a:gd name="connsiteY9-250" fmla="*/ 3018568 h 6037859"/>
                <a:gd name="connsiteX0-251" fmla="*/ 111797 w 11559272"/>
                <a:gd name="connsiteY0-252" fmla="*/ 3018568 h 6037859"/>
                <a:gd name="connsiteX1-253" fmla="*/ 172757 w 11559272"/>
                <a:gd name="connsiteY1-254" fmla="*/ 511185 h 6037859"/>
                <a:gd name="connsiteX2-255" fmla="*/ 1742477 w 11559272"/>
                <a:gd name="connsiteY2-256" fmla="*/ 8265 h 6037859"/>
                <a:gd name="connsiteX3-257" fmla="*/ 5657386 w 11559272"/>
                <a:gd name="connsiteY3-258" fmla="*/ 99705 h 6037859"/>
                <a:gd name="connsiteX4-259" fmla="*/ 10855996 w 11559272"/>
                <a:gd name="connsiteY4-260" fmla="*/ 252106 h 6037859"/>
                <a:gd name="connsiteX5-261" fmla="*/ 11446815 w 11559272"/>
                <a:gd name="connsiteY5-262" fmla="*/ 3079528 h 6037859"/>
                <a:gd name="connsiteX6-263" fmla="*/ 10596917 w 11559272"/>
                <a:gd name="connsiteY6-264" fmla="*/ 5464185 h 6037859"/>
                <a:gd name="connsiteX7-265" fmla="*/ 5657386 w 11559272"/>
                <a:gd name="connsiteY7-266" fmla="*/ 5937431 h 6037859"/>
                <a:gd name="connsiteX8-267" fmla="*/ 828077 w 11559272"/>
                <a:gd name="connsiteY8-268" fmla="*/ 5738506 h 6037859"/>
                <a:gd name="connsiteX9-269" fmla="*/ 111797 w 11559272"/>
                <a:gd name="connsiteY9-270" fmla="*/ 3018568 h 6037859"/>
                <a:gd name="connsiteX0-271" fmla="*/ 111797 w 11559272"/>
                <a:gd name="connsiteY0-272" fmla="*/ 3029214 h 6048505"/>
                <a:gd name="connsiteX1-273" fmla="*/ 172757 w 11559272"/>
                <a:gd name="connsiteY1-274" fmla="*/ 521831 h 6048505"/>
                <a:gd name="connsiteX2-275" fmla="*/ 1742477 w 11559272"/>
                <a:gd name="connsiteY2-276" fmla="*/ 18911 h 6048505"/>
                <a:gd name="connsiteX3-277" fmla="*/ 5657386 w 11559272"/>
                <a:gd name="connsiteY3-278" fmla="*/ 110351 h 6048505"/>
                <a:gd name="connsiteX4-279" fmla="*/ 10703596 w 11559272"/>
                <a:gd name="connsiteY4-280" fmla="*/ 247512 h 6048505"/>
                <a:gd name="connsiteX5-281" fmla="*/ 11446815 w 11559272"/>
                <a:gd name="connsiteY5-282" fmla="*/ 3090174 h 6048505"/>
                <a:gd name="connsiteX6-283" fmla="*/ 10596917 w 11559272"/>
                <a:gd name="connsiteY6-284" fmla="*/ 5474831 h 6048505"/>
                <a:gd name="connsiteX7-285" fmla="*/ 5657386 w 11559272"/>
                <a:gd name="connsiteY7-286" fmla="*/ 5948077 h 6048505"/>
                <a:gd name="connsiteX8-287" fmla="*/ 828077 w 11559272"/>
                <a:gd name="connsiteY8-288" fmla="*/ 5749152 h 6048505"/>
                <a:gd name="connsiteX9-289" fmla="*/ 111797 w 11559272"/>
                <a:gd name="connsiteY9-290" fmla="*/ 3029214 h 6048505"/>
                <a:gd name="connsiteX0-291" fmla="*/ 111797 w 11523203"/>
                <a:gd name="connsiteY0-292" fmla="*/ 3029214 h 6042168"/>
                <a:gd name="connsiteX1-293" fmla="*/ 172757 w 11523203"/>
                <a:gd name="connsiteY1-294" fmla="*/ 521831 h 6042168"/>
                <a:gd name="connsiteX2-295" fmla="*/ 1742477 w 11523203"/>
                <a:gd name="connsiteY2-296" fmla="*/ 18911 h 6042168"/>
                <a:gd name="connsiteX3-297" fmla="*/ 5657386 w 11523203"/>
                <a:gd name="connsiteY3-298" fmla="*/ 110351 h 6042168"/>
                <a:gd name="connsiteX4-299" fmla="*/ 10703596 w 11523203"/>
                <a:gd name="connsiteY4-300" fmla="*/ 247512 h 6042168"/>
                <a:gd name="connsiteX5-301" fmla="*/ 11446815 w 11523203"/>
                <a:gd name="connsiteY5-302" fmla="*/ 3090174 h 6042168"/>
                <a:gd name="connsiteX6-303" fmla="*/ 10322597 w 11523203"/>
                <a:gd name="connsiteY6-304" fmla="*/ 5581511 h 6042168"/>
                <a:gd name="connsiteX7-305" fmla="*/ 5657386 w 11523203"/>
                <a:gd name="connsiteY7-306" fmla="*/ 5948077 h 6042168"/>
                <a:gd name="connsiteX8-307" fmla="*/ 828077 w 11523203"/>
                <a:gd name="connsiteY8-308" fmla="*/ 5749152 h 6042168"/>
                <a:gd name="connsiteX9-309" fmla="*/ 111797 w 11523203"/>
                <a:gd name="connsiteY9-310" fmla="*/ 3029214 h 6042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51" y="connsiteY7-52"/>
                </a:cxn>
                <a:cxn ang="0">
                  <a:pos x="connsiteX8-69" y="connsiteY8-70"/>
                </a:cxn>
                <a:cxn ang="0">
                  <a:pos x="connsiteX9-89" y="connsiteY9-90"/>
                </a:cxn>
              </a:cxnLst>
              <a:rect l="l" t="t" r="r" b="b"/>
              <a:pathLst>
                <a:path w="11523203" h="6042168">
                  <a:moveTo>
                    <a:pt x="111797" y="3029214"/>
                  </a:moveTo>
                  <a:cubicBezTo>
                    <a:pt x="2577" y="2157994"/>
                    <a:pt x="-96483" y="982908"/>
                    <a:pt x="172757" y="521831"/>
                  </a:cubicBezTo>
                  <a:cubicBezTo>
                    <a:pt x="441997" y="60754"/>
                    <a:pt x="797892" y="13831"/>
                    <a:pt x="1742477" y="18911"/>
                  </a:cubicBezTo>
                  <a:lnTo>
                    <a:pt x="5657386" y="110351"/>
                  </a:lnTo>
                  <a:cubicBezTo>
                    <a:pt x="7150906" y="148451"/>
                    <a:pt x="9779331" y="-238965"/>
                    <a:pt x="10703596" y="247512"/>
                  </a:cubicBezTo>
                  <a:cubicBezTo>
                    <a:pt x="11627861" y="733989"/>
                    <a:pt x="11312195" y="2269754"/>
                    <a:pt x="11446815" y="3090174"/>
                  </a:cubicBezTo>
                  <a:cubicBezTo>
                    <a:pt x="11718595" y="4657354"/>
                    <a:pt x="11246862" y="5095034"/>
                    <a:pt x="10322597" y="5581511"/>
                  </a:cubicBezTo>
                  <a:cubicBezTo>
                    <a:pt x="9398332" y="6067988"/>
                    <a:pt x="7239806" y="5920137"/>
                    <a:pt x="5657386" y="5948077"/>
                  </a:cubicBezTo>
                  <a:cubicBezTo>
                    <a:pt x="4074966" y="5976017"/>
                    <a:pt x="1752342" y="6235629"/>
                    <a:pt x="828077" y="5749152"/>
                  </a:cubicBezTo>
                  <a:cubicBezTo>
                    <a:pt x="-96188" y="5262675"/>
                    <a:pt x="221017" y="3900434"/>
                    <a:pt x="111797" y="3029214"/>
                  </a:cubicBezTo>
                  <a:close/>
                </a:path>
              </a:pathLst>
            </a:custGeom>
            <a:noFill/>
            <a:ln w="12700">
              <a:gradFill flip="none" rotWithShape="1">
                <a:gsLst>
                  <a:gs pos="0">
                    <a:srgbClr val="404040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1"/>
            <p:cNvSpPr/>
            <p:nvPr/>
          </p:nvSpPr>
          <p:spPr>
            <a:xfrm>
              <a:off x="835741" y="481727"/>
              <a:ext cx="10723206" cy="5672367"/>
            </a:xfrm>
            <a:custGeom>
              <a:avLst/>
              <a:gdLst>
                <a:gd name="connsiteX0" fmla="*/ 0 w 11091178"/>
                <a:gd name="connsiteY0" fmla="*/ 2918863 h 5837726"/>
                <a:gd name="connsiteX1" fmla="*/ 5545589 w 11091178"/>
                <a:gd name="connsiteY1" fmla="*/ 0 h 5837726"/>
                <a:gd name="connsiteX2" fmla="*/ 11091178 w 11091178"/>
                <a:gd name="connsiteY2" fmla="*/ 2918863 h 5837726"/>
                <a:gd name="connsiteX3" fmla="*/ 5545589 w 11091178"/>
                <a:gd name="connsiteY3" fmla="*/ 5837726 h 5837726"/>
                <a:gd name="connsiteX4" fmla="*/ 0 w 11091178"/>
                <a:gd name="connsiteY4" fmla="*/ 2918863 h 5837726"/>
                <a:gd name="connsiteX0-1" fmla="*/ 173408 w 11264586"/>
                <a:gd name="connsiteY0-2" fmla="*/ 3205630 h 6124493"/>
                <a:gd name="connsiteX1-3" fmla="*/ 1788848 w 11264586"/>
                <a:gd name="connsiteY1-4" fmla="*/ 439167 h 6124493"/>
                <a:gd name="connsiteX2-5" fmla="*/ 5718997 w 11264586"/>
                <a:gd name="connsiteY2-6" fmla="*/ 286767 h 6124493"/>
                <a:gd name="connsiteX3-7" fmla="*/ 11264586 w 11264586"/>
                <a:gd name="connsiteY3-8" fmla="*/ 3205630 h 6124493"/>
                <a:gd name="connsiteX4-9" fmla="*/ 5718997 w 11264586"/>
                <a:gd name="connsiteY4-10" fmla="*/ 6124493 h 6124493"/>
                <a:gd name="connsiteX5" fmla="*/ 173408 w 11264586"/>
                <a:gd name="connsiteY5" fmla="*/ 3205630 h 6124493"/>
                <a:gd name="connsiteX0-11" fmla="*/ 2349 w 11093527"/>
                <a:gd name="connsiteY0-12" fmla="*/ 3205630 h 6274120"/>
                <a:gd name="connsiteX1-13" fmla="*/ 1617789 w 11093527"/>
                <a:gd name="connsiteY1-14" fmla="*/ 439167 h 6274120"/>
                <a:gd name="connsiteX2-15" fmla="*/ 5547938 w 11093527"/>
                <a:gd name="connsiteY2-16" fmla="*/ 286767 h 6274120"/>
                <a:gd name="connsiteX3-17" fmla="*/ 11093527 w 11093527"/>
                <a:gd name="connsiteY3-18" fmla="*/ 3205630 h 6274120"/>
                <a:gd name="connsiteX4-19" fmla="*/ 5547938 w 11093527"/>
                <a:gd name="connsiteY4-20" fmla="*/ 6124493 h 6274120"/>
                <a:gd name="connsiteX5-21" fmla="*/ 1373949 w 11093527"/>
                <a:gd name="connsiteY5-22" fmla="*/ 5575048 h 6274120"/>
                <a:gd name="connsiteX6" fmla="*/ 2349 w 11093527"/>
                <a:gd name="connsiteY6" fmla="*/ 3205630 h 6274120"/>
                <a:gd name="connsiteX0-23" fmla="*/ 2349 w 11372572"/>
                <a:gd name="connsiteY0-24" fmla="*/ 3205630 h 6133255"/>
                <a:gd name="connsiteX1-25" fmla="*/ 1617789 w 11372572"/>
                <a:gd name="connsiteY1-26" fmla="*/ 439167 h 6133255"/>
                <a:gd name="connsiteX2-27" fmla="*/ 5547938 w 11372572"/>
                <a:gd name="connsiteY2-28" fmla="*/ 286767 h 6133255"/>
                <a:gd name="connsiteX3-29" fmla="*/ 11093527 w 11372572"/>
                <a:gd name="connsiteY3-30" fmla="*/ 3205630 h 6133255"/>
                <a:gd name="connsiteX4-31" fmla="*/ 10258869 w 11372572"/>
                <a:gd name="connsiteY4-32" fmla="*/ 5315967 h 6133255"/>
                <a:gd name="connsiteX5-33" fmla="*/ 5547938 w 11372572"/>
                <a:gd name="connsiteY5-34" fmla="*/ 6124493 h 6133255"/>
                <a:gd name="connsiteX6-35" fmla="*/ 1373949 w 11372572"/>
                <a:gd name="connsiteY6-36" fmla="*/ 5575048 h 6133255"/>
                <a:gd name="connsiteX7" fmla="*/ 2349 w 11372572"/>
                <a:gd name="connsiteY7" fmla="*/ 3205630 h 6133255"/>
                <a:gd name="connsiteX0-37" fmla="*/ 2349 w 11224877"/>
                <a:gd name="connsiteY0-38" fmla="*/ 3030733 h 5958358"/>
                <a:gd name="connsiteX1-39" fmla="*/ 1617789 w 11224877"/>
                <a:gd name="connsiteY1-40" fmla="*/ 264270 h 5958358"/>
                <a:gd name="connsiteX2-41" fmla="*/ 5547938 w 11224877"/>
                <a:gd name="connsiteY2-42" fmla="*/ 111870 h 5958358"/>
                <a:gd name="connsiteX3-43" fmla="*/ 10746548 w 11224877"/>
                <a:gd name="connsiteY3-44" fmla="*/ 264271 h 5958358"/>
                <a:gd name="connsiteX4-45" fmla="*/ 11093527 w 11224877"/>
                <a:gd name="connsiteY4-46" fmla="*/ 3030733 h 5958358"/>
                <a:gd name="connsiteX5-47" fmla="*/ 10258869 w 11224877"/>
                <a:gd name="connsiteY5-48" fmla="*/ 5141070 h 5958358"/>
                <a:gd name="connsiteX6-49" fmla="*/ 5547938 w 11224877"/>
                <a:gd name="connsiteY6-50" fmla="*/ 5949596 h 5958358"/>
                <a:gd name="connsiteX7-51" fmla="*/ 1373949 w 11224877"/>
                <a:gd name="connsiteY7-52" fmla="*/ 5400151 h 5958358"/>
                <a:gd name="connsiteX8" fmla="*/ 2349 w 11224877"/>
                <a:gd name="connsiteY8" fmla="*/ 3030733 h 5958358"/>
                <a:gd name="connsiteX0-53" fmla="*/ 95399 w 11317927"/>
                <a:gd name="connsiteY0-54" fmla="*/ 3030733 h 5958358"/>
                <a:gd name="connsiteX1-55" fmla="*/ 293519 w 11317927"/>
                <a:gd name="connsiteY1-56" fmla="*/ 736710 h 5958358"/>
                <a:gd name="connsiteX2-57" fmla="*/ 1710839 w 11317927"/>
                <a:gd name="connsiteY2-58" fmla="*/ 264270 h 5958358"/>
                <a:gd name="connsiteX3-59" fmla="*/ 5640988 w 11317927"/>
                <a:gd name="connsiteY3-60" fmla="*/ 111870 h 5958358"/>
                <a:gd name="connsiteX4-61" fmla="*/ 10839598 w 11317927"/>
                <a:gd name="connsiteY4-62" fmla="*/ 264271 h 5958358"/>
                <a:gd name="connsiteX5-63" fmla="*/ 11186577 w 11317927"/>
                <a:gd name="connsiteY5-64" fmla="*/ 3030733 h 5958358"/>
                <a:gd name="connsiteX6-65" fmla="*/ 10351919 w 11317927"/>
                <a:gd name="connsiteY6-66" fmla="*/ 5141070 h 5958358"/>
                <a:gd name="connsiteX7-67" fmla="*/ 5640988 w 11317927"/>
                <a:gd name="connsiteY7-68" fmla="*/ 5949596 h 5958358"/>
                <a:gd name="connsiteX8-69" fmla="*/ 1466999 w 11317927"/>
                <a:gd name="connsiteY8-70" fmla="*/ 5400151 h 5958358"/>
                <a:gd name="connsiteX9" fmla="*/ 95399 w 11317927"/>
                <a:gd name="connsiteY9" fmla="*/ 3030733 h 5958358"/>
                <a:gd name="connsiteX0-71" fmla="*/ 95399 w 11317927"/>
                <a:gd name="connsiteY0-72" fmla="*/ 3064006 h 5991631"/>
                <a:gd name="connsiteX1-73" fmla="*/ 293519 w 11317927"/>
                <a:gd name="connsiteY1-74" fmla="*/ 769983 h 5991631"/>
                <a:gd name="connsiteX2-75" fmla="*/ 1726079 w 11317927"/>
                <a:gd name="connsiteY2-76" fmla="*/ 53703 h 5991631"/>
                <a:gd name="connsiteX3-77" fmla="*/ 5640988 w 11317927"/>
                <a:gd name="connsiteY3-78" fmla="*/ 145143 h 5991631"/>
                <a:gd name="connsiteX4-79" fmla="*/ 10839598 w 11317927"/>
                <a:gd name="connsiteY4-80" fmla="*/ 297544 h 5991631"/>
                <a:gd name="connsiteX5-81" fmla="*/ 11186577 w 11317927"/>
                <a:gd name="connsiteY5-82" fmla="*/ 3064006 h 5991631"/>
                <a:gd name="connsiteX6-83" fmla="*/ 10351919 w 11317927"/>
                <a:gd name="connsiteY6-84" fmla="*/ 5174343 h 5991631"/>
                <a:gd name="connsiteX7-85" fmla="*/ 5640988 w 11317927"/>
                <a:gd name="connsiteY7-86" fmla="*/ 5982869 h 5991631"/>
                <a:gd name="connsiteX8-87" fmla="*/ 1466999 w 11317927"/>
                <a:gd name="connsiteY8-88" fmla="*/ 5433424 h 5991631"/>
                <a:gd name="connsiteX9-89" fmla="*/ 95399 w 11317927"/>
                <a:gd name="connsiteY9-90" fmla="*/ 3064006 h 5991631"/>
                <a:gd name="connsiteX0-91" fmla="*/ 153373 w 11375901"/>
                <a:gd name="connsiteY0-92" fmla="*/ 3064006 h 5991631"/>
                <a:gd name="connsiteX1-93" fmla="*/ 214333 w 11375901"/>
                <a:gd name="connsiteY1-94" fmla="*/ 556623 h 5991631"/>
                <a:gd name="connsiteX2-95" fmla="*/ 1784053 w 11375901"/>
                <a:gd name="connsiteY2-96" fmla="*/ 53703 h 5991631"/>
                <a:gd name="connsiteX3-97" fmla="*/ 5698962 w 11375901"/>
                <a:gd name="connsiteY3-98" fmla="*/ 145143 h 5991631"/>
                <a:gd name="connsiteX4-99" fmla="*/ 10897572 w 11375901"/>
                <a:gd name="connsiteY4-100" fmla="*/ 297544 h 5991631"/>
                <a:gd name="connsiteX5-101" fmla="*/ 11244551 w 11375901"/>
                <a:gd name="connsiteY5-102" fmla="*/ 3064006 h 5991631"/>
                <a:gd name="connsiteX6-103" fmla="*/ 10409893 w 11375901"/>
                <a:gd name="connsiteY6-104" fmla="*/ 5174343 h 5991631"/>
                <a:gd name="connsiteX7-105" fmla="*/ 5698962 w 11375901"/>
                <a:gd name="connsiteY7-106" fmla="*/ 5982869 h 5991631"/>
                <a:gd name="connsiteX8-107" fmla="*/ 1524973 w 11375901"/>
                <a:gd name="connsiteY8-108" fmla="*/ 5433424 h 5991631"/>
                <a:gd name="connsiteX9-109" fmla="*/ 153373 w 11375901"/>
                <a:gd name="connsiteY9-110" fmla="*/ 3064006 h 5991631"/>
                <a:gd name="connsiteX0-111" fmla="*/ 153373 w 11375901"/>
                <a:gd name="connsiteY0-112" fmla="*/ 3018568 h 5946193"/>
                <a:gd name="connsiteX1-113" fmla="*/ 214333 w 11375901"/>
                <a:gd name="connsiteY1-114" fmla="*/ 511185 h 5946193"/>
                <a:gd name="connsiteX2-115" fmla="*/ 1784053 w 11375901"/>
                <a:gd name="connsiteY2-116" fmla="*/ 8265 h 5946193"/>
                <a:gd name="connsiteX3-117" fmla="*/ 5698962 w 11375901"/>
                <a:gd name="connsiteY3-118" fmla="*/ 99705 h 5946193"/>
                <a:gd name="connsiteX4-119" fmla="*/ 10897572 w 11375901"/>
                <a:gd name="connsiteY4-120" fmla="*/ 252106 h 5946193"/>
                <a:gd name="connsiteX5-121" fmla="*/ 11244551 w 11375901"/>
                <a:gd name="connsiteY5-122" fmla="*/ 3018568 h 5946193"/>
                <a:gd name="connsiteX6-123" fmla="*/ 10409893 w 11375901"/>
                <a:gd name="connsiteY6-124" fmla="*/ 5128905 h 5946193"/>
                <a:gd name="connsiteX7-125" fmla="*/ 5698962 w 11375901"/>
                <a:gd name="connsiteY7-126" fmla="*/ 5937431 h 5946193"/>
                <a:gd name="connsiteX8-127" fmla="*/ 1524973 w 11375901"/>
                <a:gd name="connsiteY8-128" fmla="*/ 5387986 h 5946193"/>
                <a:gd name="connsiteX9-129" fmla="*/ 153373 w 11375901"/>
                <a:gd name="connsiteY9-130" fmla="*/ 3018568 h 5946193"/>
                <a:gd name="connsiteX0-131" fmla="*/ 153373 w 11375901"/>
                <a:gd name="connsiteY0-132" fmla="*/ 3018568 h 5946193"/>
                <a:gd name="connsiteX1-133" fmla="*/ 214333 w 11375901"/>
                <a:gd name="connsiteY1-134" fmla="*/ 511185 h 5946193"/>
                <a:gd name="connsiteX2-135" fmla="*/ 1784053 w 11375901"/>
                <a:gd name="connsiteY2-136" fmla="*/ 8265 h 5946193"/>
                <a:gd name="connsiteX3-137" fmla="*/ 5698962 w 11375901"/>
                <a:gd name="connsiteY3-138" fmla="*/ 99705 h 5946193"/>
                <a:gd name="connsiteX4-139" fmla="*/ 10897572 w 11375901"/>
                <a:gd name="connsiteY4-140" fmla="*/ 252106 h 5946193"/>
                <a:gd name="connsiteX5-141" fmla="*/ 11244551 w 11375901"/>
                <a:gd name="connsiteY5-142" fmla="*/ 3018568 h 5946193"/>
                <a:gd name="connsiteX6-143" fmla="*/ 10409893 w 11375901"/>
                <a:gd name="connsiteY6-144" fmla="*/ 5128905 h 5946193"/>
                <a:gd name="connsiteX7-145" fmla="*/ 5698962 w 11375901"/>
                <a:gd name="connsiteY7-146" fmla="*/ 5937431 h 5946193"/>
                <a:gd name="connsiteX8-147" fmla="*/ 1524973 w 11375901"/>
                <a:gd name="connsiteY8-148" fmla="*/ 5387986 h 5946193"/>
                <a:gd name="connsiteX9-149" fmla="*/ 153373 w 11375901"/>
                <a:gd name="connsiteY9-150" fmla="*/ 3018568 h 5946193"/>
                <a:gd name="connsiteX0-151" fmla="*/ 153373 w 11375901"/>
                <a:gd name="connsiteY0-152" fmla="*/ 3018568 h 5940746"/>
                <a:gd name="connsiteX1-153" fmla="*/ 214333 w 11375901"/>
                <a:gd name="connsiteY1-154" fmla="*/ 511185 h 5940746"/>
                <a:gd name="connsiteX2-155" fmla="*/ 1784053 w 11375901"/>
                <a:gd name="connsiteY2-156" fmla="*/ 8265 h 5940746"/>
                <a:gd name="connsiteX3-157" fmla="*/ 5698962 w 11375901"/>
                <a:gd name="connsiteY3-158" fmla="*/ 99705 h 5940746"/>
                <a:gd name="connsiteX4-159" fmla="*/ 10897572 w 11375901"/>
                <a:gd name="connsiteY4-160" fmla="*/ 252106 h 5940746"/>
                <a:gd name="connsiteX5-161" fmla="*/ 11244551 w 11375901"/>
                <a:gd name="connsiteY5-162" fmla="*/ 3018568 h 5940746"/>
                <a:gd name="connsiteX6-163" fmla="*/ 10638493 w 11375901"/>
                <a:gd name="connsiteY6-164" fmla="*/ 5464185 h 5940746"/>
                <a:gd name="connsiteX7-165" fmla="*/ 5698962 w 11375901"/>
                <a:gd name="connsiteY7-166" fmla="*/ 5937431 h 5940746"/>
                <a:gd name="connsiteX8-167" fmla="*/ 1524973 w 11375901"/>
                <a:gd name="connsiteY8-168" fmla="*/ 5387986 h 5940746"/>
                <a:gd name="connsiteX9-169" fmla="*/ 153373 w 11375901"/>
                <a:gd name="connsiteY9-170" fmla="*/ 3018568 h 5940746"/>
                <a:gd name="connsiteX0-171" fmla="*/ 111797 w 11334325"/>
                <a:gd name="connsiteY0-172" fmla="*/ 3018568 h 6037859"/>
                <a:gd name="connsiteX1-173" fmla="*/ 172757 w 11334325"/>
                <a:gd name="connsiteY1-174" fmla="*/ 511185 h 6037859"/>
                <a:gd name="connsiteX2-175" fmla="*/ 1742477 w 11334325"/>
                <a:gd name="connsiteY2-176" fmla="*/ 8265 h 6037859"/>
                <a:gd name="connsiteX3-177" fmla="*/ 5657386 w 11334325"/>
                <a:gd name="connsiteY3-178" fmla="*/ 99705 h 6037859"/>
                <a:gd name="connsiteX4-179" fmla="*/ 10855996 w 11334325"/>
                <a:gd name="connsiteY4-180" fmla="*/ 252106 h 6037859"/>
                <a:gd name="connsiteX5-181" fmla="*/ 11202975 w 11334325"/>
                <a:gd name="connsiteY5-182" fmla="*/ 3018568 h 6037859"/>
                <a:gd name="connsiteX6-183" fmla="*/ 10596917 w 11334325"/>
                <a:gd name="connsiteY6-184" fmla="*/ 5464185 h 6037859"/>
                <a:gd name="connsiteX7-185" fmla="*/ 5657386 w 11334325"/>
                <a:gd name="connsiteY7-186" fmla="*/ 5937431 h 6037859"/>
                <a:gd name="connsiteX8-187" fmla="*/ 828077 w 11334325"/>
                <a:gd name="connsiteY8-188" fmla="*/ 5738506 h 6037859"/>
                <a:gd name="connsiteX9-189" fmla="*/ 111797 w 11334325"/>
                <a:gd name="connsiteY9-190" fmla="*/ 3018568 h 6037859"/>
                <a:gd name="connsiteX0-191" fmla="*/ 111797 w 11386937"/>
                <a:gd name="connsiteY0-192" fmla="*/ 3018568 h 6037859"/>
                <a:gd name="connsiteX1-193" fmla="*/ 172757 w 11386937"/>
                <a:gd name="connsiteY1-194" fmla="*/ 511185 h 6037859"/>
                <a:gd name="connsiteX2-195" fmla="*/ 1742477 w 11386937"/>
                <a:gd name="connsiteY2-196" fmla="*/ 8265 h 6037859"/>
                <a:gd name="connsiteX3-197" fmla="*/ 5657386 w 11386937"/>
                <a:gd name="connsiteY3-198" fmla="*/ 99705 h 6037859"/>
                <a:gd name="connsiteX4-199" fmla="*/ 10855996 w 11386937"/>
                <a:gd name="connsiteY4-200" fmla="*/ 252106 h 6037859"/>
                <a:gd name="connsiteX5-201" fmla="*/ 11202975 w 11386937"/>
                <a:gd name="connsiteY5-202" fmla="*/ 3018568 h 6037859"/>
                <a:gd name="connsiteX6-203" fmla="*/ 10596917 w 11386937"/>
                <a:gd name="connsiteY6-204" fmla="*/ 5464185 h 6037859"/>
                <a:gd name="connsiteX7-205" fmla="*/ 5657386 w 11386937"/>
                <a:gd name="connsiteY7-206" fmla="*/ 5937431 h 6037859"/>
                <a:gd name="connsiteX8-207" fmla="*/ 828077 w 11386937"/>
                <a:gd name="connsiteY8-208" fmla="*/ 5738506 h 6037859"/>
                <a:gd name="connsiteX9-209" fmla="*/ 111797 w 11386937"/>
                <a:gd name="connsiteY9-210" fmla="*/ 3018568 h 6037859"/>
                <a:gd name="connsiteX0-211" fmla="*/ 111797 w 11386937"/>
                <a:gd name="connsiteY0-212" fmla="*/ 3018568 h 6037859"/>
                <a:gd name="connsiteX1-213" fmla="*/ 172757 w 11386937"/>
                <a:gd name="connsiteY1-214" fmla="*/ 511185 h 6037859"/>
                <a:gd name="connsiteX2-215" fmla="*/ 1742477 w 11386937"/>
                <a:gd name="connsiteY2-216" fmla="*/ 8265 h 6037859"/>
                <a:gd name="connsiteX3-217" fmla="*/ 5657386 w 11386937"/>
                <a:gd name="connsiteY3-218" fmla="*/ 99705 h 6037859"/>
                <a:gd name="connsiteX4-219" fmla="*/ 10855996 w 11386937"/>
                <a:gd name="connsiteY4-220" fmla="*/ 252106 h 6037859"/>
                <a:gd name="connsiteX5-221" fmla="*/ 11202975 w 11386937"/>
                <a:gd name="connsiteY5-222" fmla="*/ 3018568 h 6037859"/>
                <a:gd name="connsiteX6-223" fmla="*/ 10596917 w 11386937"/>
                <a:gd name="connsiteY6-224" fmla="*/ 5464185 h 6037859"/>
                <a:gd name="connsiteX7-225" fmla="*/ 5657386 w 11386937"/>
                <a:gd name="connsiteY7-226" fmla="*/ 5937431 h 6037859"/>
                <a:gd name="connsiteX8-227" fmla="*/ 828077 w 11386937"/>
                <a:gd name="connsiteY8-228" fmla="*/ 5738506 h 6037859"/>
                <a:gd name="connsiteX9-229" fmla="*/ 111797 w 11386937"/>
                <a:gd name="connsiteY9-230" fmla="*/ 3018568 h 6037859"/>
                <a:gd name="connsiteX0-231" fmla="*/ 111797 w 11559272"/>
                <a:gd name="connsiteY0-232" fmla="*/ 3018568 h 6037859"/>
                <a:gd name="connsiteX1-233" fmla="*/ 172757 w 11559272"/>
                <a:gd name="connsiteY1-234" fmla="*/ 511185 h 6037859"/>
                <a:gd name="connsiteX2-235" fmla="*/ 1742477 w 11559272"/>
                <a:gd name="connsiteY2-236" fmla="*/ 8265 h 6037859"/>
                <a:gd name="connsiteX3-237" fmla="*/ 5657386 w 11559272"/>
                <a:gd name="connsiteY3-238" fmla="*/ 99705 h 6037859"/>
                <a:gd name="connsiteX4-239" fmla="*/ 10855996 w 11559272"/>
                <a:gd name="connsiteY4-240" fmla="*/ 252106 h 6037859"/>
                <a:gd name="connsiteX5-241" fmla="*/ 11446815 w 11559272"/>
                <a:gd name="connsiteY5-242" fmla="*/ 3079528 h 6037859"/>
                <a:gd name="connsiteX6-243" fmla="*/ 10596917 w 11559272"/>
                <a:gd name="connsiteY6-244" fmla="*/ 5464185 h 6037859"/>
                <a:gd name="connsiteX7-245" fmla="*/ 5657386 w 11559272"/>
                <a:gd name="connsiteY7-246" fmla="*/ 5937431 h 6037859"/>
                <a:gd name="connsiteX8-247" fmla="*/ 828077 w 11559272"/>
                <a:gd name="connsiteY8-248" fmla="*/ 5738506 h 6037859"/>
                <a:gd name="connsiteX9-249" fmla="*/ 111797 w 11559272"/>
                <a:gd name="connsiteY9-250" fmla="*/ 3018568 h 6037859"/>
                <a:gd name="connsiteX0-251" fmla="*/ 111797 w 11559272"/>
                <a:gd name="connsiteY0-252" fmla="*/ 3018568 h 6037859"/>
                <a:gd name="connsiteX1-253" fmla="*/ 172757 w 11559272"/>
                <a:gd name="connsiteY1-254" fmla="*/ 511185 h 6037859"/>
                <a:gd name="connsiteX2-255" fmla="*/ 1742477 w 11559272"/>
                <a:gd name="connsiteY2-256" fmla="*/ 8265 h 6037859"/>
                <a:gd name="connsiteX3-257" fmla="*/ 5657386 w 11559272"/>
                <a:gd name="connsiteY3-258" fmla="*/ 99705 h 6037859"/>
                <a:gd name="connsiteX4-259" fmla="*/ 10855996 w 11559272"/>
                <a:gd name="connsiteY4-260" fmla="*/ 252106 h 6037859"/>
                <a:gd name="connsiteX5-261" fmla="*/ 11446815 w 11559272"/>
                <a:gd name="connsiteY5-262" fmla="*/ 3079528 h 6037859"/>
                <a:gd name="connsiteX6-263" fmla="*/ 10596917 w 11559272"/>
                <a:gd name="connsiteY6-264" fmla="*/ 5464185 h 6037859"/>
                <a:gd name="connsiteX7-265" fmla="*/ 5657386 w 11559272"/>
                <a:gd name="connsiteY7-266" fmla="*/ 5937431 h 6037859"/>
                <a:gd name="connsiteX8-267" fmla="*/ 828077 w 11559272"/>
                <a:gd name="connsiteY8-268" fmla="*/ 5738506 h 6037859"/>
                <a:gd name="connsiteX9-269" fmla="*/ 111797 w 11559272"/>
                <a:gd name="connsiteY9-270" fmla="*/ 3018568 h 6037859"/>
                <a:gd name="connsiteX0-271" fmla="*/ 111797 w 11559272"/>
                <a:gd name="connsiteY0-272" fmla="*/ 3029214 h 6048505"/>
                <a:gd name="connsiteX1-273" fmla="*/ 172757 w 11559272"/>
                <a:gd name="connsiteY1-274" fmla="*/ 521831 h 6048505"/>
                <a:gd name="connsiteX2-275" fmla="*/ 1742477 w 11559272"/>
                <a:gd name="connsiteY2-276" fmla="*/ 18911 h 6048505"/>
                <a:gd name="connsiteX3-277" fmla="*/ 5657386 w 11559272"/>
                <a:gd name="connsiteY3-278" fmla="*/ 110351 h 6048505"/>
                <a:gd name="connsiteX4-279" fmla="*/ 10703596 w 11559272"/>
                <a:gd name="connsiteY4-280" fmla="*/ 247512 h 6048505"/>
                <a:gd name="connsiteX5-281" fmla="*/ 11446815 w 11559272"/>
                <a:gd name="connsiteY5-282" fmla="*/ 3090174 h 6048505"/>
                <a:gd name="connsiteX6-283" fmla="*/ 10596917 w 11559272"/>
                <a:gd name="connsiteY6-284" fmla="*/ 5474831 h 6048505"/>
                <a:gd name="connsiteX7-285" fmla="*/ 5657386 w 11559272"/>
                <a:gd name="connsiteY7-286" fmla="*/ 5948077 h 6048505"/>
                <a:gd name="connsiteX8-287" fmla="*/ 828077 w 11559272"/>
                <a:gd name="connsiteY8-288" fmla="*/ 5749152 h 6048505"/>
                <a:gd name="connsiteX9-289" fmla="*/ 111797 w 11559272"/>
                <a:gd name="connsiteY9-290" fmla="*/ 3029214 h 6048505"/>
                <a:gd name="connsiteX0-291" fmla="*/ 111797 w 11523203"/>
                <a:gd name="connsiteY0-292" fmla="*/ 3029214 h 6042168"/>
                <a:gd name="connsiteX1-293" fmla="*/ 172757 w 11523203"/>
                <a:gd name="connsiteY1-294" fmla="*/ 521831 h 6042168"/>
                <a:gd name="connsiteX2-295" fmla="*/ 1742477 w 11523203"/>
                <a:gd name="connsiteY2-296" fmla="*/ 18911 h 6042168"/>
                <a:gd name="connsiteX3-297" fmla="*/ 5657386 w 11523203"/>
                <a:gd name="connsiteY3-298" fmla="*/ 110351 h 6042168"/>
                <a:gd name="connsiteX4-299" fmla="*/ 10703596 w 11523203"/>
                <a:gd name="connsiteY4-300" fmla="*/ 247512 h 6042168"/>
                <a:gd name="connsiteX5-301" fmla="*/ 11446815 w 11523203"/>
                <a:gd name="connsiteY5-302" fmla="*/ 3090174 h 6042168"/>
                <a:gd name="connsiteX6-303" fmla="*/ 10322597 w 11523203"/>
                <a:gd name="connsiteY6-304" fmla="*/ 5581511 h 6042168"/>
                <a:gd name="connsiteX7-305" fmla="*/ 5657386 w 11523203"/>
                <a:gd name="connsiteY7-306" fmla="*/ 5948077 h 6042168"/>
                <a:gd name="connsiteX8-307" fmla="*/ 828077 w 11523203"/>
                <a:gd name="connsiteY8-308" fmla="*/ 5749152 h 6042168"/>
                <a:gd name="connsiteX9-309" fmla="*/ 111797 w 11523203"/>
                <a:gd name="connsiteY9-310" fmla="*/ 3029214 h 6042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51" y="connsiteY7-52"/>
                </a:cxn>
                <a:cxn ang="0">
                  <a:pos x="connsiteX8-69" y="connsiteY8-70"/>
                </a:cxn>
                <a:cxn ang="0">
                  <a:pos x="connsiteX9-89" y="connsiteY9-90"/>
                </a:cxn>
              </a:cxnLst>
              <a:rect l="l" t="t" r="r" b="b"/>
              <a:pathLst>
                <a:path w="11523203" h="6042168">
                  <a:moveTo>
                    <a:pt x="111797" y="3029214"/>
                  </a:moveTo>
                  <a:cubicBezTo>
                    <a:pt x="2577" y="2157994"/>
                    <a:pt x="-96483" y="982908"/>
                    <a:pt x="172757" y="521831"/>
                  </a:cubicBezTo>
                  <a:cubicBezTo>
                    <a:pt x="441997" y="60754"/>
                    <a:pt x="797892" y="13831"/>
                    <a:pt x="1742477" y="18911"/>
                  </a:cubicBezTo>
                  <a:lnTo>
                    <a:pt x="5657386" y="110351"/>
                  </a:lnTo>
                  <a:cubicBezTo>
                    <a:pt x="7150906" y="148451"/>
                    <a:pt x="9779331" y="-238965"/>
                    <a:pt x="10703596" y="247512"/>
                  </a:cubicBezTo>
                  <a:cubicBezTo>
                    <a:pt x="11627861" y="733989"/>
                    <a:pt x="11312195" y="2269754"/>
                    <a:pt x="11446815" y="3090174"/>
                  </a:cubicBezTo>
                  <a:cubicBezTo>
                    <a:pt x="11718595" y="4657354"/>
                    <a:pt x="11246862" y="5095034"/>
                    <a:pt x="10322597" y="5581511"/>
                  </a:cubicBezTo>
                  <a:cubicBezTo>
                    <a:pt x="9398332" y="6067988"/>
                    <a:pt x="7239806" y="5920137"/>
                    <a:pt x="5657386" y="5948077"/>
                  </a:cubicBezTo>
                  <a:cubicBezTo>
                    <a:pt x="4074966" y="5976017"/>
                    <a:pt x="1752342" y="6235629"/>
                    <a:pt x="828077" y="5749152"/>
                  </a:cubicBezTo>
                  <a:cubicBezTo>
                    <a:pt x="-96188" y="5262675"/>
                    <a:pt x="221017" y="3900434"/>
                    <a:pt x="111797" y="3029214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404040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8" name="椭圆 1311"/>
            <p:cNvSpPr/>
            <p:nvPr/>
          </p:nvSpPr>
          <p:spPr>
            <a:xfrm flipH="1">
              <a:off x="452085" y="65040"/>
              <a:ext cx="11217559" cy="6459016"/>
            </a:xfrm>
            <a:custGeom>
              <a:avLst/>
              <a:gdLst>
                <a:gd name="connsiteX0" fmla="*/ 0 w 11091178"/>
                <a:gd name="connsiteY0" fmla="*/ 2918863 h 5837726"/>
                <a:gd name="connsiteX1" fmla="*/ 5545589 w 11091178"/>
                <a:gd name="connsiteY1" fmla="*/ 0 h 5837726"/>
                <a:gd name="connsiteX2" fmla="*/ 11091178 w 11091178"/>
                <a:gd name="connsiteY2" fmla="*/ 2918863 h 5837726"/>
                <a:gd name="connsiteX3" fmla="*/ 5545589 w 11091178"/>
                <a:gd name="connsiteY3" fmla="*/ 5837726 h 5837726"/>
                <a:gd name="connsiteX4" fmla="*/ 0 w 11091178"/>
                <a:gd name="connsiteY4" fmla="*/ 2918863 h 5837726"/>
                <a:gd name="connsiteX0-1" fmla="*/ 173408 w 11264586"/>
                <a:gd name="connsiteY0-2" fmla="*/ 3205630 h 6124493"/>
                <a:gd name="connsiteX1-3" fmla="*/ 1788848 w 11264586"/>
                <a:gd name="connsiteY1-4" fmla="*/ 439167 h 6124493"/>
                <a:gd name="connsiteX2-5" fmla="*/ 5718997 w 11264586"/>
                <a:gd name="connsiteY2-6" fmla="*/ 286767 h 6124493"/>
                <a:gd name="connsiteX3-7" fmla="*/ 11264586 w 11264586"/>
                <a:gd name="connsiteY3-8" fmla="*/ 3205630 h 6124493"/>
                <a:gd name="connsiteX4-9" fmla="*/ 5718997 w 11264586"/>
                <a:gd name="connsiteY4-10" fmla="*/ 6124493 h 6124493"/>
                <a:gd name="connsiteX5" fmla="*/ 173408 w 11264586"/>
                <a:gd name="connsiteY5" fmla="*/ 3205630 h 6124493"/>
                <a:gd name="connsiteX0-11" fmla="*/ 2349 w 11093527"/>
                <a:gd name="connsiteY0-12" fmla="*/ 3205630 h 6274120"/>
                <a:gd name="connsiteX1-13" fmla="*/ 1617789 w 11093527"/>
                <a:gd name="connsiteY1-14" fmla="*/ 439167 h 6274120"/>
                <a:gd name="connsiteX2-15" fmla="*/ 5547938 w 11093527"/>
                <a:gd name="connsiteY2-16" fmla="*/ 286767 h 6274120"/>
                <a:gd name="connsiteX3-17" fmla="*/ 11093527 w 11093527"/>
                <a:gd name="connsiteY3-18" fmla="*/ 3205630 h 6274120"/>
                <a:gd name="connsiteX4-19" fmla="*/ 5547938 w 11093527"/>
                <a:gd name="connsiteY4-20" fmla="*/ 6124493 h 6274120"/>
                <a:gd name="connsiteX5-21" fmla="*/ 1373949 w 11093527"/>
                <a:gd name="connsiteY5-22" fmla="*/ 5575048 h 6274120"/>
                <a:gd name="connsiteX6" fmla="*/ 2349 w 11093527"/>
                <a:gd name="connsiteY6" fmla="*/ 3205630 h 6274120"/>
                <a:gd name="connsiteX0-23" fmla="*/ 2349 w 11372572"/>
                <a:gd name="connsiteY0-24" fmla="*/ 3205630 h 6133255"/>
                <a:gd name="connsiteX1-25" fmla="*/ 1617789 w 11372572"/>
                <a:gd name="connsiteY1-26" fmla="*/ 439167 h 6133255"/>
                <a:gd name="connsiteX2-27" fmla="*/ 5547938 w 11372572"/>
                <a:gd name="connsiteY2-28" fmla="*/ 286767 h 6133255"/>
                <a:gd name="connsiteX3-29" fmla="*/ 11093527 w 11372572"/>
                <a:gd name="connsiteY3-30" fmla="*/ 3205630 h 6133255"/>
                <a:gd name="connsiteX4-31" fmla="*/ 10258869 w 11372572"/>
                <a:gd name="connsiteY4-32" fmla="*/ 5315967 h 6133255"/>
                <a:gd name="connsiteX5-33" fmla="*/ 5547938 w 11372572"/>
                <a:gd name="connsiteY5-34" fmla="*/ 6124493 h 6133255"/>
                <a:gd name="connsiteX6-35" fmla="*/ 1373949 w 11372572"/>
                <a:gd name="connsiteY6-36" fmla="*/ 5575048 h 6133255"/>
                <a:gd name="connsiteX7" fmla="*/ 2349 w 11372572"/>
                <a:gd name="connsiteY7" fmla="*/ 3205630 h 6133255"/>
                <a:gd name="connsiteX0-37" fmla="*/ 2349 w 11224877"/>
                <a:gd name="connsiteY0-38" fmla="*/ 3030733 h 5958358"/>
                <a:gd name="connsiteX1-39" fmla="*/ 1617789 w 11224877"/>
                <a:gd name="connsiteY1-40" fmla="*/ 264270 h 5958358"/>
                <a:gd name="connsiteX2-41" fmla="*/ 5547938 w 11224877"/>
                <a:gd name="connsiteY2-42" fmla="*/ 111870 h 5958358"/>
                <a:gd name="connsiteX3-43" fmla="*/ 10746548 w 11224877"/>
                <a:gd name="connsiteY3-44" fmla="*/ 264271 h 5958358"/>
                <a:gd name="connsiteX4-45" fmla="*/ 11093527 w 11224877"/>
                <a:gd name="connsiteY4-46" fmla="*/ 3030733 h 5958358"/>
                <a:gd name="connsiteX5-47" fmla="*/ 10258869 w 11224877"/>
                <a:gd name="connsiteY5-48" fmla="*/ 5141070 h 5958358"/>
                <a:gd name="connsiteX6-49" fmla="*/ 5547938 w 11224877"/>
                <a:gd name="connsiteY6-50" fmla="*/ 5949596 h 5958358"/>
                <a:gd name="connsiteX7-51" fmla="*/ 1373949 w 11224877"/>
                <a:gd name="connsiteY7-52" fmla="*/ 5400151 h 5958358"/>
                <a:gd name="connsiteX8" fmla="*/ 2349 w 11224877"/>
                <a:gd name="connsiteY8" fmla="*/ 3030733 h 5958358"/>
                <a:gd name="connsiteX0-53" fmla="*/ 95399 w 11317927"/>
                <a:gd name="connsiteY0-54" fmla="*/ 3030733 h 5958358"/>
                <a:gd name="connsiteX1-55" fmla="*/ 293519 w 11317927"/>
                <a:gd name="connsiteY1-56" fmla="*/ 736710 h 5958358"/>
                <a:gd name="connsiteX2-57" fmla="*/ 1710839 w 11317927"/>
                <a:gd name="connsiteY2-58" fmla="*/ 264270 h 5958358"/>
                <a:gd name="connsiteX3-59" fmla="*/ 5640988 w 11317927"/>
                <a:gd name="connsiteY3-60" fmla="*/ 111870 h 5958358"/>
                <a:gd name="connsiteX4-61" fmla="*/ 10839598 w 11317927"/>
                <a:gd name="connsiteY4-62" fmla="*/ 264271 h 5958358"/>
                <a:gd name="connsiteX5-63" fmla="*/ 11186577 w 11317927"/>
                <a:gd name="connsiteY5-64" fmla="*/ 3030733 h 5958358"/>
                <a:gd name="connsiteX6-65" fmla="*/ 10351919 w 11317927"/>
                <a:gd name="connsiteY6-66" fmla="*/ 5141070 h 5958358"/>
                <a:gd name="connsiteX7-67" fmla="*/ 5640988 w 11317927"/>
                <a:gd name="connsiteY7-68" fmla="*/ 5949596 h 5958358"/>
                <a:gd name="connsiteX8-69" fmla="*/ 1466999 w 11317927"/>
                <a:gd name="connsiteY8-70" fmla="*/ 5400151 h 5958358"/>
                <a:gd name="connsiteX9" fmla="*/ 95399 w 11317927"/>
                <a:gd name="connsiteY9" fmla="*/ 3030733 h 5958358"/>
                <a:gd name="connsiteX0-71" fmla="*/ 95399 w 11317927"/>
                <a:gd name="connsiteY0-72" fmla="*/ 3064006 h 5991631"/>
                <a:gd name="connsiteX1-73" fmla="*/ 293519 w 11317927"/>
                <a:gd name="connsiteY1-74" fmla="*/ 769983 h 5991631"/>
                <a:gd name="connsiteX2-75" fmla="*/ 1726079 w 11317927"/>
                <a:gd name="connsiteY2-76" fmla="*/ 53703 h 5991631"/>
                <a:gd name="connsiteX3-77" fmla="*/ 5640988 w 11317927"/>
                <a:gd name="connsiteY3-78" fmla="*/ 145143 h 5991631"/>
                <a:gd name="connsiteX4-79" fmla="*/ 10839598 w 11317927"/>
                <a:gd name="connsiteY4-80" fmla="*/ 297544 h 5991631"/>
                <a:gd name="connsiteX5-81" fmla="*/ 11186577 w 11317927"/>
                <a:gd name="connsiteY5-82" fmla="*/ 3064006 h 5991631"/>
                <a:gd name="connsiteX6-83" fmla="*/ 10351919 w 11317927"/>
                <a:gd name="connsiteY6-84" fmla="*/ 5174343 h 5991631"/>
                <a:gd name="connsiteX7-85" fmla="*/ 5640988 w 11317927"/>
                <a:gd name="connsiteY7-86" fmla="*/ 5982869 h 5991631"/>
                <a:gd name="connsiteX8-87" fmla="*/ 1466999 w 11317927"/>
                <a:gd name="connsiteY8-88" fmla="*/ 5433424 h 5991631"/>
                <a:gd name="connsiteX9-89" fmla="*/ 95399 w 11317927"/>
                <a:gd name="connsiteY9-90" fmla="*/ 3064006 h 5991631"/>
                <a:gd name="connsiteX0-91" fmla="*/ 153373 w 11375901"/>
                <a:gd name="connsiteY0-92" fmla="*/ 3064006 h 5991631"/>
                <a:gd name="connsiteX1-93" fmla="*/ 214333 w 11375901"/>
                <a:gd name="connsiteY1-94" fmla="*/ 556623 h 5991631"/>
                <a:gd name="connsiteX2-95" fmla="*/ 1784053 w 11375901"/>
                <a:gd name="connsiteY2-96" fmla="*/ 53703 h 5991631"/>
                <a:gd name="connsiteX3-97" fmla="*/ 5698962 w 11375901"/>
                <a:gd name="connsiteY3-98" fmla="*/ 145143 h 5991631"/>
                <a:gd name="connsiteX4-99" fmla="*/ 10897572 w 11375901"/>
                <a:gd name="connsiteY4-100" fmla="*/ 297544 h 5991631"/>
                <a:gd name="connsiteX5-101" fmla="*/ 11244551 w 11375901"/>
                <a:gd name="connsiteY5-102" fmla="*/ 3064006 h 5991631"/>
                <a:gd name="connsiteX6-103" fmla="*/ 10409893 w 11375901"/>
                <a:gd name="connsiteY6-104" fmla="*/ 5174343 h 5991631"/>
                <a:gd name="connsiteX7-105" fmla="*/ 5698962 w 11375901"/>
                <a:gd name="connsiteY7-106" fmla="*/ 5982869 h 5991631"/>
                <a:gd name="connsiteX8-107" fmla="*/ 1524973 w 11375901"/>
                <a:gd name="connsiteY8-108" fmla="*/ 5433424 h 5991631"/>
                <a:gd name="connsiteX9-109" fmla="*/ 153373 w 11375901"/>
                <a:gd name="connsiteY9-110" fmla="*/ 3064006 h 5991631"/>
                <a:gd name="connsiteX0-111" fmla="*/ 153373 w 11375901"/>
                <a:gd name="connsiteY0-112" fmla="*/ 3018568 h 5946193"/>
                <a:gd name="connsiteX1-113" fmla="*/ 214333 w 11375901"/>
                <a:gd name="connsiteY1-114" fmla="*/ 511185 h 5946193"/>
                <a:gd name="connsiteX2-115" fmla="*/ 1784053 w 11375901"/>
                <a:gd name="connsiteY2-116" fmla="*/ 8265 h 5946193"/>
                <a:gd name="connsiteX3-117" fmla="*/ 5698962 w 11375901"/>
                <a:gd name="connsiteY3-118" fmla="*/ 99705 h 5946193"/>
                <a:gd name="connsiteX4-119" fmla="*/ 10897572 w 11375901"/>
                <a:gd name="connsiteY4-120" fmla="*/ 252106 h 5946193"/>
                <a:gd name="connsiteX5-121" fmla="*/ 11244551 w 11375901"/>
                <a:gd name="connsiteY5-122" fmla="*/ 3018568 h 5946193"/>
                <a:gd name="connsiteX6-123" fmla="*/ 10409893 w 11375901"/>
                <a:gd name="connsiteY6-124" fmla="*/ 5128905 h 5946193"/>
                <a:gd name="connsiteX7-125" fmla="*/ 5698962 w 11375901"/>
                <a:gd name="connsiteY7-126" fmla="*/ 5937431 h 5946193"/>
                <a:gd name="connsiteX8-127" fmla="*/ 1524973 w 11375901"/>
                <a:gd name="connsiteY8-128" fmla="*/ 5387986 h 5946193"/>
                <a:gd name="connsiteX9-129" fmla="*/ 153373 w 11375901"/>
                <a:gd name="connsiteY9-130" fmla="*/ 3018568 h 5946193"/>
                <a:gd name="connsiteX0-131" fmla="*/ 153373 w 11375901"/>
                <a:gd name="connsiteY0-132" fmla="*/ 3018568 h 5946193"/>
                <a:gd name="connsiteX1-133" fmla="*/ 214333 w 11375901"/>
                <a:gd name="connsiteY1-134" fmla="*/ 511185 h 5946193"/>
                <a:gd name="connsiteX2-135" fmla="*/ 1784053 w 11375901"/>
                <a:gd name="connsiteY2-136" fmla="*/ 8265 h 5946193"/>
                <a:gd name="connsiteX3-137" fmla="*/ 5698962 w 11375901"/>
                <a:gd name="connsiteY3-138" fmla="*/ 99705 h 5946193"/>
                <a:gd name="connsiteX4-139" fmla="*/ 10897572 w 11375901"/>
                <a:gd name="connsiteY4-140" fmla="*/ 252106 h 5946193"/>
                <a:gd name="connsiteX5-141" fmla="*/ 11244551 w 11375901"/>
                <a:gd name="connsiteY5-142" fmla="*/ 3018568 h 5946193"/>
                <a:gd name="connsiteX6-143" fmla="*/ 10409893 w 11375901"/>
                <a:gd name="connsiteY6-144" fmla="*/ 5128905 h 5946193"/>
                <a:gd name="connsiteX7-145" fmla="*/ 5698962 w 11375901"/>
                <a:gd name="connsiteY7-146" fmla="*/ 5937431 h 5946193"/>
                <a:gd name="connsiteX8-147" fmla="*/ 1524973 w 11375901"/>
                <a:gd name="connsiteY8-148" fmla="*/ 5387986 h 5946193"/>
                <a:gd name="connsiteX9-149" fmla="*/ 153373 w 11375901"/>
                <a:gd name="connsiteY9-150" fmla="*/ 3018568 h 5946193"/>
                <a:gd name="connsiteX0-151" fmla="*/ 153373 w 11375901"/>
                <a:gd name="connsiteY0-152" fmla="*/ 3018568 h 5940746"/>
                <a:gd name="connsiteX1-153" fmla="*/ 214333 w 11375901"/>
                <a:gd name="connsiteY1-154" fmla="*/ 511185 h 5940746"/>
                <a:gd name="connsiteX2-155" fmla="*/ 1784053 w 11375901"/>
                <a:gd name="connsiteY2-156" fmla="*/ 8265 h 5940746"/>
                <a:gd name="connsiteX3-157" fmla="*/ 5698962 w 11375901"/>
                <a:gd name="connsiteY3-158" fmla="*/ 99705 h 5940746"/>
                <a:gd name="connsiteX4-159" fmla="*/ 10897572 w 11375901"/>
                <a:gd name="connsiteY4-160" fmla="*/ 252106 h 5940746"/>
                <a:gd name="connsiteX5-161" fmla="*/ 11244551 w 11375901"/>
                <a:gd name="connsiteY5-162" fmla="*/ 3018568 h 5940746"/>
                <a:gd name="connsiteX6-163" fmla="*/ 10638493 w 11375901"/>
                <a:gd name="connsiteY6-164" fmla="*/ 5464185 h 5940746"/>
                <a:gd name="connsiteX7-165" fmla="*/ 5698962 w 11375901"/>
                <a:gd name="connsiteY7-166" fmla="*/ 5937431 h 5940746"/>
                <a:gd name="connsiteX8-167" fmla="*/ 1524973 w 11375901"/>
                <a:gd name="connsiteY8-168" fmla="*/ 5387986 h 5940746"/>
                <a:gd name="connsiteX9-169" fmla="*/ 153373 w 11375901"/>
                <a:gd name="connsiteY9-170" fmla="*/ 3018568 h 5940746"/>
                <a:gd name="connsiteX0-171" fmla="*/ 111797 w 11334325"/>
                <a:gd name="connsiteY0-172" fmla="*/ 3018568 h 6037859"/>
                <a:gd name="connsiteX1-173" fmla="*/ 172757 w 11334325"/>
                <a:gd name="connsiteY1-174" fmla="*/ 511185 h 6037859"/>
                <a:gd name="connsiteX2-175" fmla="*/ 1742477 w 11334325"/>
                <a:gd name="connsiteY2-176" fmla="*/ 8265 h 6037859"/>
                <a:gd name="connsiteX3-177" fmla="*/ 5657386 w 11334325"/>
                <a:gd name="connsiteY3-178" fmla="*/ 99705 h 6037859"/>
                <a:gd name="connsiteX4-179" fmla="*/ 10855996 w 11334325"/>
                <a:gd name="connsiteY4-180" fmla="*/ 252106 h 6037859"/>
                <a:gd name="connsiteX5-181" fmla="*/ 11202975 w 11334325"/>
                <a:gd name="connsiteY5-182" fmla="*/ 3018568 h 6037859"/>
                <a:gd name="connsiteX6-183" fmla="*/ 10596917 w 11334325"/>
                <a:gd name="connsiteY6-184" fmla="*/ 5464185 h 6037859"/>
                <a:gd name="connsiteX7-185" fmla="*/ 5657386 w 11334325"/>
                <a:gd name="connsiteY7-186" fmla="*/ 5937431 h 6037859"/>
                <a:gd name="connsiteX8-187" fmla="*/ 828077 w 11334325"/>
                <a:gd name="connsiteY8-188" fmla="*/ 5738506 h 6037859"/>
                <a:gd name="connsiteX9-189" fmla="*/ 111797 w 11334325"/>
                <a:gd name="connsiteY9-190" fmla="*/ 3018568 h 6037859"/>
                <a:gd name="connsiteX0-191" fmla="*/ 111797 w 11386937"/>
                <a:gd name="connsiteY0-192" fmla="*/ 3018568 h 6037859"/>
                <a:gd name="connsiteX1-193" fmla="*/ 172757 w 11386937"/>
                <a:gd name="connsiteY1-194" fmla="*/ 511185 h 6037859"/>
                <a:gd name="connsiteX2-195" fmla="*/ 1742477 w 11386937"/>
                <a:gd name="connsiteY2-196" fmla="*/ 8265 h 6037859"/>
                <a:gd name="connsiteX3-197" fmla="*/ 5657386 w 11386937"/>
                <a:gd name="connsiteY3-198" fmla="*/ 99705 h 6037859"/>
                <a:gd name="connsiteX4-199" fmla="*/ 10855996 w 11386937"/>
                <a:gd name="connsiteY4-200" fmla="*/ 252106 h 6037859"/>
                <a:gd name="connsiteX5-201" fmla="*/ 11202975 w 11386937"/>
                <a:gd name="connsiteY5-202" fmla="*/ 3018568 h 6037859"/>
                <a:gd name="connsiteX6-203" fmla="*/ 10596917 w 11386937"/>
                <a:gd name="connsiteY6-204" fmla="*/ 5464185 h 6037859"/>
                <a:gd name="connsiteX7-205" fmla="*/ 5657386 w 11386937"/>
                <a:gd name="connsiteY7-206" fmla="*/ 5937431 h 6037859"/>
                <a:gd name="connsiteX8-207" fmla="*/ 828077 w 11386937"/>
                <a:gd name="connsiteY8-208" fmla="*/ 5738506 h 6037859"/>
                <a:gd name="connsiteX9-209" fmla="*/ 111797 w 11386937"/>
                <a:gd name="connsiteY9-210" fmla="*/ 3018568 h 6037859"/>
                <a:gd name="connsiteX0-211" fmla="*/ 111797 w 11386937"/>
                <a:gd name="connsiteY0-212" fmla="*/ 3018568 h 6037859"/>
                <a:gd name="connsiteX1-213" fmla="*/ 172757 w 11386937"/>
                <a:gd name="connsiteY1-214" fmla="*/ 511185 h 6037859"/>
                <a:gd name="connsiteX2-215" fmla="*/ 1742477 w 11386937"/>
                <a:gd name="connsiteY2-216" fmla="*/ 8265 h 6037859"/>
                <a:gd name="connsiteX3-217" fmla="*/ 5657386 w 11386937"/>
                <a:gd name="connsiteY3-218" fmla="*/ 99705 h 6037859"/>
                <a:gd name="connsiteX4-219" fmla="*/ 10855996 w 11386937"/>
                <a:gd name="connsiteY4-220" fmla="*/ 252106 h 6037859"/>
                <a:gd name="connsiteX5-221" fmla="*/ 11202975 w 11386937"/>
                <a:gd name="connsiteY5-222" fmla="*/ 3018568 h 6037859"/>
                <a:gd name="connsiteX6-223" fmla="*/ 10596917 w 11386937"/>
                <a:gd name="connsiteY6-224" fmla="*/ 5464185 h 6037859"/>
                <a:gd name="connsiteX7-225" fmla="*/ 5657386 w 11386937"/>
                <a:gd name="connsiteY7-226" fmla="*/ 5937431 h 6037859"/>
                <a:gd name="connsiteX8-227" fmla="*/ 828077 w 11386937"/>
                <a:gd name="connsiteY8-228" fmla="*/ 5738506 h 6037859"/>
                <a:gd name="connsiteX9-229" fmla="*/ 111797 w 11386937"/>
                <a:gd name="connsiteY9-230" fmla="*/ 3018568 h 6037859"/>
                <a:gd name="connsiteX0-231" fmla="*/ 111797 w 11559272"/>
                <a:gd name="connsiteY0-232" fmla="*/ 3018568 h 6037859"/>
                <a:gd name="connsiteX1-233" fmla="*/ 172757 w 11559272"/>
                <a:gd name="connsiteY1-234" fmla="*/ 511185 h 6037859"/>
                <a:gd name="connsiteX2-235" fmla="*/ 1742477 w 11559272"/>
                <a:gd name="connsiteY2-236" fmla="*/ 8265 h 6037859"/>
                <a:gd name="connsiteX3-237" fmla="*/ 5657386 w 11559272"/>
                <a:gd name="connsiteY3-238" fmla="*/ 99705 h 6037859"/>
                <a:gd name="connsiteX4-239" fmla="*/ 10855996 w 11559272"/>
                <a:gd name="connsiteY4-240" fmla="*/ 252106 h 6037859"/>
                <a:gd name="connsiteX5-241" fmla="*/ 11446815 w 11559272"/>
                <a:gd name="connsiteY5-242" fmla="*/ 3079528 h 6037859"/>
                <a:gd name="connsiteX6-243" fmla="*/ 10596917 w 11559272"/>
                <a:gd name="connsiteY6-244" fmla="*/ 5464185 h 6037859"/>
                <a:gd name="connsiteX7-245" fmla="*/ 5657386 w 11559272"/>
                <a:gd name="connsiteY7-246" fmla="*/ 5937431 h 6037859"/>
                <a:gd name="connsiteX8-247" fmla="*/ 828077 w 11559272"/>
                <a:gd name="connsiteY8-248" fmla="*/ 5738506 h 6037859"/>
                <a:gd name="connsiteX9-249" fmla="*/ 111797 w 11559272"/>
                <a:gd name="connsiteY9-250" fmla="*/ 3018568 h 6037859"/>
                <a:gd name="connsiteX0-251" fmla="*/ 111797 w 11559272"/>
                <a:gd name="connsiteY0-252" fmla="*/ 3018568 h 6037859"/>
                <a:gd name="connsiteX1-253" fmla="*/ 172757 w 11559272"/>
                <a:gd name="connsiteY1-254" fmla="*/ 511185 h 6037859"/>
                <a:gd name="connsiteX2-255" fmla="*/ 1742477 w 11559272"/>
                <a:gd name="connsiteY2-256" fmla="*/ 8265 h 6037859"/>
                <a:gd name="connsiteX3-257" fmla="*/ 5657386 w 11559272"/>
                <a:gd name="connsiteY3-258" fmla="*/ 99705 h 6037859"/>
                <a:gd name="connsiteX4-259" fmla="*/ 10855996 w 11559272"/>
                <a:gd name="connsiteY4-260" fmla="*/ 252106 h 6037859"/>
                <a:gd name="connsiteX5-261" fmla="*/ 11446815 w 11559272"/>
                <a:gd name="connsiteY5-262" fmla="*/ 3079528 h 6037859"/>
                <a:gd name="connsiteX6-263" fmla="*/ 10596917 w 11559272"/>
                <a:gd name="connsiteY6-264" fmla="*/ 5464185 h 6037859"/>
                <a:gd name="connsiteX7-265" fmla="*/ 5657386 w 11559272"/>
                <a:gd name="connsiteY7-266" fmla="*/ 5937431 h 6037859"/>
                <a:gd name="connsiteX8-267" fmla="*/ 828077 w 11559272"/>
                <a:gd name="connsiteY8-268" fmla="*/ 5738506 h 6037859"/>
                <a:gd name="connsiteX9-269" fmla="*/ 111797 w 11559272"/>
                <a:gd name="connsiteY9-270" fmla="*/ 3018568 h 6037859"/>
                <a:gd name="connsiteX0-271" fmla="*/ 111797 w 11559272"/>
                <a:gd name="connsiteY0-272" fmla="*/ 3029214 h 6048505"/>
                <a:gd name="connsiteX1-273" fmla="*/ 172757 w 11559272"/>
                <a:gd name="connsiteY1-274" fmla="*/ 521831 h 6048505"/>
                <a:gd name="connsiteX2-275" fmla="*/ 1742477 w 11559272"/>
                <a:gd name="connsiteY2-276" fmla="*/ 18911 h 6048505"/>
                <a:gd name="connsiteX3-277" fmla="*/ 5657386 w 11559272"/>
                <a:gd name="connsiteY3-278" fmla="*/ 110351 h 6048505"/>
                <a:gd name="connsiteX4-279" fmla="*/ 10703596 w 11559272"/>
                <a:gd name="connsiteY4-280" fmla="*/ 247512 h 6048505"/>
                <a:gd name="connsiteX5-281" fmla="*/ 11446815 w 11559272"/>
                <a:gd name="connsiteY5-282" fmla="*/ 3090174 h 6048505"/>
                <a:gd name="connsiteX6-283" fmla="*/ 10596917 w 11559272"/>
                <a:gd name="connsiteY6-284" fmla="*/ 5474831 h 6048505"/>
                <a:gd name="connsiteX7-285" fmla="*/ 5657386 w 11559272"/>
                <a:gd name="connsiteY7-286" fmla="*/ 5948077 h 6048505"/>
                <a:gd name="connsiteX8-287" fmla="*/ 828077 w 11559272"/>
                <a:gd name="connsiteY8-288" fmla="*/ 5749152 h 6048505"/>
                <a:gd name="connsiteX9-289" fmla="*/ 111797 w 11559272"/>
                <a:gd name="connsiteY9-290" fmla="*/ 3029214 h 6048505"/>
                <a:gd name="connsiteX0-291" fmla="*/ 111797 w 11523203"/>
                <a:gd name="connsiteY0-292" fmla="*/ 3029214 h 6042168"/>
                <a:gd name="connsiteX1-293" fmla="*/ 172757 w 11523203"/>
                <a:gd name="connsiteY1-294" fmla="*/ 521831 h 6042168"/>
                <a:gd name="connsiteX2-295" fmla="*/ 1742477 w 11523203"/>
                <a:gd name="connsiteY2-296" fmla="*/ 18911 h 6042168"/>
                <a:gd name="connsiteX3-297" fmla="*/ 5657386 w 11523203"/>
                <a:gd name="connsiteY3-298" fmla="*/ 110351 h 6042168"/>
                <a:gd name="connsiteX4-299" fmla="*/ 10703596 w 11523203"/>
                <a:gd name="connsiteY4-300" fmla="*/ 247512 h 6042168"/>
                <a:gd name="connsiteX5-301" fmla="*/ 11446815 w 11523203"/>
                <a:gd name="connsiteY5-302" fmla="*/ 3090174 h 6042168"/>
                <a:gd name="connsiteX6-303" fmla="*/ 10322597 w 11523203"/>
                <a:gd name="connsiteY6-304" fmla="*/ 5581511 h 6042168"/>
                <a:gd name="connsiteX7-305" fmla="*/ 5657386 w 11523203"/>
                <a:gd name="connsiteY7-306" fmla="*/ 5948077 h 6042168"/>
                <a:gd name="connsiteX8-307" fmla="*/ 828077 w 11523203"/>
                <a:gd name="connsiteY8-308" fmla="*/ 5749152 h 6042168"/>
                <a:gd name="connsiteX9-309" fmla="*/ 111797 w 11523203"/>
                <a:gd name="connsiteY9-310" fmla="*/ 3029214 h 6042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51" y="connsiteY7-52"/>
                </a:cxn>
                <a:cxn ang="0">
                  <a:pos x="connsiteX8-69" y="connsiteY8-70"/>
                </a:cxn>
                <a:cxn ang="0">
                  <a:pos x="connsiteX9-89" y="connsiteY9-90"/>
                </a:cxn>
              </a:cxnLst>
              <a:rect l="l" t="t" r="r" b="b"/>
              <a:pathLst>
                <a:path w="11523203" h="6042168">
                  <a:moveTo>
                    <a:pt x="111797" y="3029214"/>
                  </a:moveTo>
                  <a:cubicBezTo>
                    <a:pt x="2577" y="2157994"/>
                    <a:pt x="-96483" y="982908"/>
                    <a:pt x="172757" y="521831"/>
                  </a:cubicBezTo>
                  <a:cubicBezTo>
                    <a:pt x="441997" y="60754"/>
                    <a:pt x="797892" y="13831"/>
                    <a:pt x="1742477" y="18911"/>
                  </a:cubicBezTo>
                  <a:lnTo>
                    <a:pt x="5657386" y="110351"/>
                  </a:lnTo>
                  <a:cubicBezTo>
                    <a:pt x="7150906" y="148451"/>
                    <a:pt x="9779331" y="-238965"/>
                    <a:pt x="10703596" y="247512"/>
                  </a:cubicBezTo>
                  <a:cubicBezTo>
                    <a:pt x="11627861" y="733989"/>
                    <a:pt x="11312195" y="2269754"/>
                    <a:pt x="11446815" y="3090174"/>
                  </a:cubicBezTo>
                  <a:cubicBezTo>
                    <a:pt x="11718595" y="4657354"/>
                    <a:pt x="11246862" y="5095034"/>
                    <a:pt x="10322597" y="5581511"/>
                  </a:cubicBezTo>
                  <a:cubicBezTo>
                    <a:pt x="9398332" y="6067988"/>
                    <a:pt x="7239806" y="5920137"/>
                    <a:pt x="5657386" y="5948077"/>
                  </a:cubicBezTo>
                  <a:cubicBezTo>
                    <a:pt x="4074966" y="5976017"/>
                    <a:pt x="1752342" y="6235629"/>
                    <a:pt x="828077" y="5749152"/>
                  </a:cubicBezTo>
                  <a:cubicBezTo>
                    <a:pt x="-96188" y="5262675"/>
                    <a:pt x="221017" y="3900434"/>
                    <a:pt x="111797" y="3029214"/>
                  </a:cubicBezTo>
                  <a:close/>
                </a:path>
              </a:pathLst>
            </a:cu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04040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77820" y="173355"/>
            <a:ext cx="6911340" cy="3532505"/>
            <a:chOff x="2548037" y="670560"/>
            <a:chExt cx="6911261" cy="4077399"/>
          </a:xfrm>
        </p:grpSpPr>
        <p:grpSp>
          <p:nvGrpSpPr>
            <p:cNvPr id="8" name="组合 7"/>
            <p:cNvGrpSpPr/>
            <p:nvPr/>
          </p:nvGrpSpPr>
          <p:grpSpPr>
            <a:xfrm>
              <a:off x="2548037" y="1114086"/>
              <a:ext cx="6911261" cy="3633873"/>
              <a:chOff x="2556109" y="2179968"/>
              <a:chExt cx="6911261" cy="3633873"/>
            </a:xfrm>
          </p:grpSpPr>
          <p:sp>
            <p:nvSpPr>
              <p:cNvPr id="9" name="椭圆 31"/>
              <p:cNvSpPr/>
              <p:nvPr/>
            </p:nvSpPr>
            <p:spPr>
              <a:xfrm rot="5400000">
                <a:off x="4301035" y="647506"/>
                <a:ext cx="3421408" cy="6911261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  <a:gd name="connsiteX0-601" fmla="*/ 51067 w 648099"/>
                  <a:gd name="connsiteY0-602" fmla="*/ 18182 h 565791"/>
                  <a:gd name="connsiteX1-603" fmla="*/ 617005 w 648099"/>
                  <a:gd name="connsiteY1-604" fmla="*/ 31700 h 565791"/>
                  <a:gd name="connsiteX2-605" fmla="*/ 621713 w 648099"/>
                  <a:gd name="connsiteY2-606" fmla="*/ 535349 h 565791"/>
                  <a:gd name="connsiteX3-607" fmla="*/ 12537 w 648099"/>
                  <a:gd name="connsiteY3-608" fmla="*/ 497972 h 565791"/>
                  <a:gd name="connsiteX4-609" fmla="*/ 4334 w 648099"/>
                  <a:gd name="connsiteY4-610" fmla="*/ 81348 h 565791"/>
                  <a:gd name="connsiteX5-611" fmla="*/ 51067 w 648099"/>
                  <a:gd name="connsiteY5-612" fmla="*/ 18182 h 565791"/>
                  <a:gd name="connsiteX0-613" fmla="*/ 95107 w 692139"/>
                  <a:gd name="connsiteY0-614" fmla="*/ 44563 h 592172"/>
                  <a:gd name="connsiteX1-615" fmla="*/ 661045 w 692139"/>
                  <a:gd name="connsiteY1-616" fmla="*/ 58081 h 592172"/>
                  <a:gd name="connsiteX2-617" fmla="*/ 665753 w 692139"/>
                  <a:gd name="connsiteY2-618" fmla="*/ 561730 h 592172"/>
                  <a:gd name="connsiteX3-619" fmla="*/ 56577 w 692139"/>
                  <a:gd name="connsiteY3-620" fmla="*/ 524353 h 592172"/>
                  <a:gd name="connsiteX4-621" fmla="*/ 95107 w 692139"/>
                  <a:gd name="connsiteY4-622" fmla="*/ 44563 h 592172"/>
                  <a:gd name="connsiteX0-623" fmla="*/ 84274 w 726505"/>
                  <a:gd name="connsiteY0-624" fmla="*/ 51300 h 608352"/>
                  <a:gd name="connsiteX1-625" fmla="*/ 668271 w 726505"/>
                  <a:gd name="connsiteY1-626" fmla="*/ 74261 h 608352"/>
                  <a:gd name="connsiteX2-627" fmla="*/ 672979 w 726505"/>
                  <a:gd name="connsiteY2-628" fmla="*/ 577910 h 608352"/>
                  <a:gd name="connsiteX3-629" fmla="*/ 63803 w 726505"/>
                  <a:gd name="connsiteY3-630" fmla="*/ 540533 h 608352"/>
                  <a:gd name="connsiteX4-631" fmla="*/ 84274 w 726505"/>
                  <a:gd name="connsiteY4-632" fmla="*/ 51300 h 608352"/>
                  <a:gd name="connsiteX0-633" fmla="*/ 84274 w 726505"/>
                  <a:gd name="connsiteY0-634" fmla="*/ 51300 h 608352"/>
                  <a:gd name="connsiteX1-635" fmla="*/ 668271 w 726505"/>
                  <a:gd name="connsiteY1-636" fmla="*/ 74261 h 608352"/>
                  <a:gd name="connsiteX2-637" fmla="*/ 672979 w 726505"/>
                  <a:gd name="connsiteY2-638" fmla="*/ 577910 h 608352"/>
                  <a:gd name="connsiteX3-639" fmla="*/ 63803 w 726505"/>
                  <a:gd name="connsiteY3-640" fmla="*/ 540533 h 608352"/>
                  <a:gd name="connsiteX4-641" fmla="*/ 84274 w 726505"/>
                  <a:gd name="connsiteY4-642" fmla="*/ 51300 h 608352"/>
                  <a:gd name="connsiteX0-643" fmla="*/ 84274 w 726505"/>
                  <a:gd name="connsiteY0-644" fmla="*/ 25592 h 582644"/>
                  <a:gd name="connsiteX1-645" fmla="*/ 668271 w 726505"/>
                  <a:gd name="connsiteY1-646" fmla="*/ 48553 h 582644"/>
                  <a:gd name="connsiteX2-647" fmla="*/ 672979 w 726505"/>
                  <a:gd name="connsiteY2-648" fmla="*/ 552202 h 582644"/>
                  <a:gd name="connsiteX3-649" fmla="*/ 63803 w 726505"/>
                  <a:gd name="connsiteY3-650" fmla="*/ 514825 h 582644"/>
                  <a:gd name="connsiteX4-651" fmla="*/ 84274 w 726505"/>
                  <a:gd name="connsiteY4-652" fmla="*/ 25592 h 582644"/>
                  <a:gd name="connsiteX0-653" fmla="*/ 84274 w 726505"/>
                  <a:gd name="connsiteY0-654" fmla="*/ 25592 h 582644"/>
                  <a:gd name="connsiteX1-655" fmla="*/ 668271 w 726505"/>
                  <a:gd name="connsiteY1-656" fmla="*/ 48553 h 582644"/>
                  <a:gd name="connsiteX2-657" fmla="*/ 672979 w 726505"/>
                  <a:gd name="connsiteY2-658" fmla="*/ 552202 h 582644"/>
                  <a:gd name="connsiteX3-659" fmla="*/ 63803 w 726505"/>
                  <a:gd name="connsiteY3-660" fmla="*/ 514825 h 582644"/>
                  <a:gd name="connsiteX4-661" fmla="*/ 84274 w 726505"/>
                  <a:gd name="connsiteY4-662" fmla="*/ 25592 h 582644"/>
                  <a:gd name="connsiteX0-663" fmla="*/ 84274 w 726505"/>
                  <a:gd name="connsiteY0-664" fmla="*/ 10474 h 567526"/>
                  <a:gd name="connsiteX1-665" fmla="*/ 668271 w 726505"/>
                  <a:gd name="connsiteY1-666" fmla="*/ 33435 h 567526"/>
                  <a:gd name="connsiteX2-667" fmla="*/ 672979 w 726505"/>
                  <a:gd name="connsiteY2-668" fmla="*/ 537084 h 567526"/>
                  <a:gd name="connsiteX3-669" fmla="*/ 63803 w 726505"/>
                  <a:gd name="connsiteY3-670" fmla="*/ 499707 h 567526"/>
                  <a:gd name="connsiteX4-671" fmla="*/ 84274 w 726505"/>
                  <a:gd name="connsiteY4-672" fmla="*/ 10474 h 567526"/>
                  <a:gd name="connsiteX0-673" fmla="*/ 84274 w 747243"/>
                  <a:gd name="connsiteY0-674" fmla="*/ 23576 h 595793"/>
                  <a:gd name="connsiteX1-675" fmla="*/ 671883 w 747243"/>
                  <a:gd name="connsiteY1-676" fmla="*/ 24503 h 595793"/>
                  <a:gd name="connsiteX2-677" fmla="*/ 672979 w 747243"/>
                  <a:gd name="connsiteY2-678" fmla="*/ 550186 h 595793"/>
                  <a:gd name="connsiteX3-679" fmla="*/ 63803 w 747243"/>
                  <a:gd name="connsiteY3-680" fmla="*/ 512809 h 595793"/>
                  <a:gd name="connsiteX4-681" fmla="*/ 84274 w 747243"/>
                  <a:gd name="connsiteY4-682" fmla="*/ 23576 h 595793"/>
                  <a:gd name="connsiteX0-683" fmla="*/ 84274 w 710287"/>
                  <a:gd name="connsiteY0-684" fmla="*/ 23576 h 595793"/>
                  <a:gd name="connsiteX1-685" fmla="*/ 671883 w 710287"/>
                  <a:gd name="connsiteY1-686" fmla="*/ 24503 h 595793"/>
                  <a:gd name="connsiteX2-687" fmla="*/ 672979 w 710287"/>
                  <a:gd name="connsiteY2-688" fmla="*/ 550186 h 595793"/>
                  <a:gd name="connsiteX3-689" fmla="*/ 63803 w 710287"/>
                  <a:gd name="connsiteY3-690" fmla="*/ 512809 h 595793"/>
                  <a:gd name="connsiteX4-691" fmla="*/ 84274 w 710287"/>
                  <a:gd name="connsiteY4-692" fmla="*/ 23576 h 595793"/>
                  <a:gd name="connsiteX0-693" fmla="*/ 84274 w 710287"/>
                  <a:gd name="connsiteY0-694" fmla="*/ 23576 h 595793"/>
                  <a:gd name="connsiteX1-695" fmla="*/ 671883 w 710287"/>
                  <a:gd name="connsiteY1-696" fmla="*/ 24503 h 595793"/>
                  <a:gd name="connsiteX2-697" fmla="*/ 672979 w 710287"/>
                  <a:gd name="connsiteY2-698" fmla="*/ 550186 h 595793"/>
                  <a:gd name="connsiteX3-699" fmla="*/ 63803 w 710287"/>
                  <a:gd name="connsiteY3-700" fmla="*/ 512809 h 595793"/>
                  <a:gd name="connsiteX4-701" fmla="*/ 84274 w 710287"/>
                  <a:gd name="connsiteY4-702" fmla="*/ 23576 h 595793"/>
                  <a:gd name="connsiteX0-703" fmla="*/ 84274 w 710287"/>
                  <a:gd name="connsiteY0-704" fmla="*/ 23576 h 595793"/>
                  <a:gd name="connsiteX1-705" fmla="*/ 671883 w 710287"/>
                  <a:gd name="connsiteY1-706" fmla="*/ 24503 h 595793"/>
                  <a:gd name="connsiteX2-707" fmla="*/ 672979 w 710287"/>
                  <a:gd name="connsiteY2-708" fmla="*/ 550186 h 595793"/>
                  <a:gd name="connsiteX3-709" fmla="*/ 63803 w 710287"/>
                  <a:gd name="connsiteY3-710" fmla="*/ 512809 h 595793"/>
                  <a:gd name="connsiteX4-711" fmla="*/ 84274 w 710287"/>
                  <a:gd name="connsiteY4-712" fmla="*/ 23576 h 595793"/>
                  <a:gd name="connsiteX0-713" fmla="*/ 84274 w 672979"/>
                  <a:gd name="connsiteY0-714" fmla="*/ 23576 h 595793"/>
                  <a:gd name="connsiteX1-715" fmla="*/ 671883 w 672979"/>
                  <a:gd name="connsiteY1-716" fmla="*/ 24503 h 595793"/>
                  <a:gd name="connsiteX2-717" fmla="*/ 672979 w 672979"/>
                  <a:gd name="connsiteY2-718" fmla="*/ 550186 h 595793"/>
                  <a:gd name="connsiteX3-719" fmla="*/ 63803 w 672979"/>
                  <a:gd name="connsiteY3-720" fmla="*/ 512809 h 595793"/>
                  <a:gd name="connsiteX4-721" fmla="*/ 84274 w 672979"/>
                  <a:gd name="connsiteY4-722" fmla="*/ 23576 h 595793"/>
                  <a:gd name="connsiteX0-723" fmla="*/ 84274 w 672979"/>
                  <a:gd name="connsiteY0-724" fmla="*/ 23576 h 570495"/>
                  <a:gd name="connsiteX1-725" fmla="*/ 671883 w 672979"/>
                  <a:gd name="connsiteY1-726" fmla="*/ 24503 h 570495"/>
                  <a:gd name="connsiteX2-727" fmla="*/ 672979 w 672979"/>
                  <a:gd name="connsiteY2-728" fmla="*/ 550186 h 570495"/>
                  <a:gd name="connsiteX3-729" fmla="*/ 63803 w 672979"/>
                  <a:gd name="connsiteY3-730" fmla="*/ 512809 h 570495"/>
                  <a:gd name="connsiteX4-731" fmla="*/ 84274 w 672979"/>
                  <a:gd name="connsiteY4-732" fmla="*/ 23576 h 570495"/>
                  <a:gd name="connsiteX0-733" fmla="*/ 84274 w 672979"/>
                  <a:gd name="connsiteY0-734" fmla="*/ 23576 h 570495"/>
                  <a:gd name="connsiteX1-735" fmla="*/ 671883 w 672979"/>
                  <a:gd name="connsiteY1-736" fmla="*/ 24503 h 570495"/>
                  <a:gd name="connsiteX2-737" fmla="*/ 672979 w 672979"/>
                  <a:gd name="connsiteY2-738" fmla="*/ 550186 h 570495"/>
                  <a:gd name="connsiteX3-739" fmla="*/ 63803 w 672979"/>
                  <a:gd name="connsiteY3-740" fmla="*/ 512809 h 570495"/>
                  <a:gd name="connsiteX4-741" fmla="*/ 84274 w 672979"/>
                  <a:gd name="connsiteY4-742" fmla="*/ 23576 h 570495"/>
                  <a:gd name="connsiteX0-743" fmla="*/ 84274 w 672979"/>
                  <a:gd name="connsiteY0-744" fmla="*/ 23576 h 560608"/>
                  <a:gd name="connsiteX1-745" fmla="*/ 671883 w 672979"/>
                  <a:gd name="connsiteY1-746" fmla="*/ 24503 h 560608"/>
                  <a:gd name="connsiteX2-747" fmla="*/ 672979 w 672979"/>
                  <a:gd name="connsiteY2-748" fmla="*/ 550186 h 560608"/>
                  <a:gd name="connsiteX3-749" fmla="*/ 63803 w 672979"/>
                  <a:gd name="connsiteY3-750" fmla="*/ 512809 h 560608"/>
                  <a:gd name="connsiteX4-751" fmla="*/ 84274 w 672979"/>
                  <a:gd name="connsiteY4-752" fmla="*/ 23576 h 560608"/>
                  <a:gd name="connsiteX0-753" fmla="*/ 84274 w 672979"/>
                  <a:gd name="connsiteY0-754" fmla="*/ 23576 h 567351"/>
                  <a:gd name="connsiteX1-755" fmla="*/ 671883 w 672979"/>
                  <a:gd name="connsiteY1-756" fmla="*/ 24503 h 567351"/>
                  <a:gd name="connsiteX2-757" fmla="*/ 672979 w 672979"/>
                  <a:gd name="connsiteY2-758" fmla="*/ 550186 h 567351"/>
                  <a:gd name="connsiteX3-759" fmla="*/ 63803 w 672979"/>
                  <a:gd name="connsiteY3-760" fmla="*/ 512809 h 567351"/>
                  <a:gd name="connsiteX4-761" fmla="*/ 84274 w 672979"/>
                  <a:gd name="connsiteY4-762" fmla="*/ 23576 h 567351"/>
                  <a:gd name="connsiteX0-763" fmla="*/ 72869 w 661574"/>
                  <a:gd name="connsiteY0-764" fmla="*/ 23576 h 567351"/>
                  <a:gd name="connsiteX1-765" fmla="*/ 660478 w 661574"/>
                  <a:gd name="connsiteY1-766" fmla="*/ 24503 h 567351"/>
                  <a:gd name="connsiteX2-767" fmla="*/ 661574 w 661574"/>
                  <a:gd name="connsiteY2-768" fmla="*/ 550186 h 567351"/>
                  <a:gd name="connsiteX3-769" fmla="*/ 52398 w 661574"/>
                  <a:gd name="connsiteY3-770" fmla="*/ 512809 h 567351"/>
                  <a:gd name="connsiteX4-771" fmla="*/ 72869 w 661574"/>
                  <a:gd name="connsiteY4-772" fmla="*/ 23576 h 567351"/>
                  <a:gd name="connsiteX0-773" fmla="*/ 72869 w 661574"/>
                  <a:gd name="connsiteY0-774" fmla="*/ 13918 h 557693"/>
                  <a:gd name="connsiteX1-775" fmla="*/ 660478 w 661574"/>
                  <a:gd name="connsiteY1-776" fmla="*/ 14845 h 557693"/>
                  <a:gd name="connsiteX2-777" fmla="*/ 661574 w 661574"/>
                  <a:gd name="connsiteY2-778" fmla="*/ 540528 h 557693"/>
                  <a:gd name="connsiteX3-779" fmla="*/ 52398 w 661574"/>
                  <a:gd name="connsiteY3-780" fmla="*/ 503151 h 557693"/>
                  <a:gd name="connsiteX4-781" fmla="*/ 72869 w 661574"/>
                  <a:gd name="connsiteY4-782" fmla="*/ 13918 h 557693"/>
                  <a:gd name="connsiteX0-783" fmla="*/ 84755 w 673460"/>
                  <a:gd name="connsiteY0-784" fmla="*/ 13918 h 568883"/>
                  <a:gd name="connsiteX1-785" fmla="*/ 672364 w 673460"/>
                  <a:gd name="connsiteY1-786" fmla="*/ 14845 h 568883"/>
                  <a:gd name="connsiteX2-787" fmla="*/ 673460 w 673460"/>
                  <a:gd name="connsiteY2-788" fmla="*/ 540528 h 568883"/>
                  <a:gd name="connsiteX3-789" fmla="*/ 43142 w 673460"/>
                  <a:gd name="connsiteY3-790" fmla="*/ 525832 h 568883"/>
                  <a:gd name="connsiteX4-791" fmla="*/ 84755 w 673460"/>
                  <a:gd name="connsiteY4-792" fmla="*/ 13918 h 568883"/>
                  <a:gd name="connsiteX0-793" fmla="*/ 84755 w 673460"/>
                  <a:gd name="connsiteY0-794" fmla="*/ 13918 h 559604"/>
                  <a:gd name="connsiteX1-795" fmla="*/ 672364 w 673460"/>
                  <a:gd name="connsiteY1-796" fmla="*/ 14845 h 559604"/>
                  <a:gd name="connsiteX2-797" fmla="*/ 673460 w 673460"/>
                  <a:gd name="connsiteY2-798" fmla="*/ 540528 h 559604"/>
                  <a:gd name="connsiteX3-799" fmla="*/ 43142 w 673460"/>
                  <a:gd name="connsiteY3-800" fmla="*/ 525832 h 559604"/>
                  <a:gd name="connsiteX4-801" fmla="*/ 84755 w 673460"/>
                  <a:gd name="connsiteY4-802" fmla="*/ 13918 h 559604"/>
                  <a:gd name="connsiteX0-803" fmla="*/ 84755 w 675575"/>
                  <a:gd name="connsiteY0-804" fmla="*/ 13918 h 562548"/>
                  <a:gd name="connsiteX1-805" fmla="*/ 672364 w 675575"/>
                  <a:gd name="connsiteY1-806" fmla="*/ 14845 h 562548"/>
                  <a:gd name="connsiteX2-807" fmla="*/ 675575 w 675575"/>
                  <a:gd name="connsiteY2-808" fmla="*/ 545971 h 562548"/>
                  <a:gd name="connsiteX3-809" fmla="*/ 43142 w 675575"/>
                  <a:gd name="connsiteY3-810" fmla="*/ 525832 h 562548"/>
                  <a:gd name="connsiteX4-811" fmla="*/ 84755 w 675575"/>
                  <a:gd name="connsiteY4-812" fmla="*/ 13918 h 562548"/>
                  <a:gd name="connsiteX0-813" fmla="*/ 84755 w 680821"/>
                  <a:gd name="connsiteY0-814" fmla="*/ 13918 h 562548"/>
                  <a:gd name="connsiteX1-815" fmla="*/ 680821 w 680821"/>
                  <a:gd name="connsiteY1-816" fmla="*/ 14845 h 562548"/>
                  <a:gd name="connsiteX2-817" fmla="*/ 675575 w 680821"/>
                  <a:gd name="connsiteY2-818" fmla="*/ 545971 h 562548"/>
                  <a:gd name="connsiteX3-819" fmla="*/ 43142 w 680821"/>
                  <a:gd name="connsiteY3-820" fmla="*/ 525832 h 562548"/>
                  <a:gd name="connsiteX4-821" fmla="*/ 84755 w 680821"/>
                  <a:gd name="connsiteY4-822" fmla="*/ 13918 h 562548"/>
                  <a:gd name="connsiteX0-823" fmla="*/ 72868 w 690076"/>
                  <a:gd name="connsiteY0-824" fmla="*/ 20358 h 559916"/>
                  <a:gd name="connsiteX1-825" fmla="*/ 690076 w 690076"/>
                  <a:gd name="connsiteY1-826" fmla="*/ 12213 h 559916"/>
                  <a:gd name="connsiteX2-827" fmla="*/ 684830 w 690076"/>
                  <a:gd name="connsiteY2-828" fmla="*/ 543339 h 559916"/>
                  <a:gd name="connsiteX3-829" fmla="*/ 52397 w 690076"/>
                  <a:gd name="connsiteY3-830" fmla="*/ 523200 h 559916"/>
                  <a:gd name="connsiteX4-831" fmla="*/ 72868 w 690076"/>
                  <a:gd name="connsiteY4-832" fmla="*/ 20358 h 559916"/>
                  <a:gd name="connsiteX0-833" fmla="*/ 72868 w 690076"/>
                  <a:gd name="connsiteY0-834" fmla="*/ 22718 h 562276"/>
                  <a:gd name="connsiteX1-835" fmla="*/ 690076 w 690076"/>
                  <a:gd name="connsiteY1-836" fmla="*/ 14573 h 562276"/>
                  <a:gd name="connsiteX2-837" fmla="*/ 684830 w 690076"/>
                  <a:gd name="connsiteY2-838" fmla="*/ 545699 h 562276"/>
                  <a:gd name="connsiteX3-839" fmla="*/ 52397 w 690076"/>
                  <a:gd name="connsiteY3-840" fmla="*/ 525560 h 562276"/>
                  <a:gd name="connsiteX4-841" fmla="*/ 72868 w 690076"/>
                  <a:gd name="connsiteY4-842" fmla="*/ 22718 h 562276"/>
                  <a:gd name="connsiteX0-843" fmla="*/ 59152 w 676360"/>
                  <a:gd name="connsiteY0-844" fmla="*/ 22718 h 562276"/>
                  <a:gd name="connsiteX1-845" fmla="*/ 676360 w 676360"/>
                  <a:gd name="connsiteY1-846" fmla="*/ 14573 h 562276"/>
                  <a:gd name="connsiteX2-847" fmla="*/ 671114 w 676360"/>
                  <a:gd name="connsiteY2-848" fmla="*/ 545699 h 562276"/>
                  <a:gd name="connsiteX3-849" fmla="*/ 38681 w 676360"/>
                  <a:gd name="connsiteY3-850" fmla="*/ 525560 h 562276"/>
                  <a:gd name="connsiteX4-851" fmla="*/ 103808 w 676360"/>
                  <a:gd name="connsiteY4-852" fmla="*/ 279153 h 562276"/>
                  <a:gd name="connsiteX5-853" fmla="*/ 59152 w 676360"/>
                  <a:gd name="connsiteY5-854" fmla="*/ 22718 h 562276"/>
                  <a:gd name="connsiteX0-855" fmla="*/ 41341 w 658549"/>
                  <a:gd name="connsiteY0-856" fmla="*/ 22718 h 562276"/>
                  <a:gd name="connsiteX1-857" fmla="*/ 658549 w 658549"/>
                  <a:gd name="connsiteY1-858" fmla="*/ 14573 h 562276"/>
                  <a:gd name="connsiteX2-859" fmla="*/ 653303 w 658549"/>
                  <a:gd name="connsiteY2-860" fmla="*/ 545699 h 562276"/>
                  <a:gd name="connsiteX3-861" fmla="*/ 20870 w 658549"/>
                  <a:gd name="connsiteY3-862" fmla="*/ 525560 h 562276"/>
                  <a:gd name="connsiteX4-863" fmla="*/ 85997 w 658549"/>
                  <a:gd name="connsiteY4-864" fmla="*/ 279153 h 562276"/>
                  <a:gd name="connsiteX5-865" fmla="*/ 41341 w 658549"/>
                  <a:gd name="connsiteY5-866" fmla="*/ 22718 h 562276"/>
                  <a:gd name="connsiteX0-867" fmla="*/ 23542 w 640750"/>
                  <a:gd name="connsiteY0-868" fmla="*/ 22718 h 562276"/>
                  <a:gd name="connsiteX1-869" fmla="*/ 640750 w 640750"/>
                  <a:gd name="connsiteY1-870" fmla="*/ 14573 h 562276"/>
                  <a:gd name="connsiteX2-871" fmla="*/ 635504 w 640750"/>
                  <a:gd name="connsiteY2-872" fmla="*/ 545699 h 562276"/>
                  <a:gd name="connsiteX3-873" fmla="*/ 3071 w 640750"/>
                  <a:gd name="connsiteY3-874" fmla="*/ 525560 h 562276"/>
                  <a:gd name="connsiteX4-875" fmla="*/ 68198 w 640750"/>
                  <a:gd name="connsiteY4-876" fmla="*/ 279153 h 562276"/>
                  <a:gd name="connsiteX5-877" fmla="*/ 23542 w 640750"/>
                  <a:gd name="connsiteY5-878" fmla="*/ 22718 h 562276"/>
                  <a:gd name="connsiteX0-879" fmla="*/ 24044 w 641252"/>
                  <a:gd name="connsiteY0-880" fmla="*/ 22718 h 562276"/>
                  <a:gd name="connsiteX1-881" fmla="*/ 641252 w 641252"/>
                  <a:gd name="connsiteY1-882" fmla="*/ 14573 h 562276"/>
                  <a:gd name="connsiteX2-883" fmla="*/ 636006 w 641252"/>
                  <a:gd name="connsiteY2-884" fmla="*/ 545699 h 562276"/>
                  <a:gd name="connsiteX3-885" fmla="*/ 3573 w 641252"/>
                  <a:gd name="connsiteY3-886" fmla="*/ 525560 h 562276"/>
                  <a:gd name="connsiteX4-887" fmla="*/ 68700 w 641252"/>
                  <a:gd name="connsiteY4-888" fmla="*/ 279153 h 562276"/>
                  <a:gd name="connsiteX5-889" fmla="*/ 24044 w 641252"/>
                  <a:gd name="connsiteY5-890" fmla="*/ 22718 h 562276"/>
                  <a:gd name="connsiteX0-891" fmla="*/ 31476 w 648684"/>
                  <a:gd name="connsiteY0-892" fmla="*/ 22718 h 562276"/>
                  <a:gd name="connsiteX1-893" fmla="*/ 648684 w 648684"/>
                  <a:gd name="connsiteY1-894" fmla="*/ 14573 h 562276"/>
                  <a:gd name="connsiteX2-895" fmla="*/ 643438 w 648684"/>
                  <a:gd name="connsiteY2-896" fmla="*/ 545699 h 562276"/>
                  <a:gd name="connsiteX3-897" fmla="*/ 11005 w 648684"/>
                  <a:gd name="connsiteY3-898" fmla="*/ 525560 h 562276"/>
                  <a:gd name="connsiteX4-899" fmla="*/ 76132 w 648684"/>
                  <a:gd name="connsiteY4-900" fmla="*/ 279153 h 562276"/>
                  <a:gd name="connsiteX5-901" fmla="*/ 31476 w 648684"/>
                  <a:gd name="connsiteY5-902" fmla="*/ 22718 h 562276"/>
                </a:gdLst>
                <a:ahLst/>
                <a:cxnLst>
                  <a:cxn ang="0">
                    <a:pos x="connsiteX0-891" y="connsiteY0-892"/>
                  </a:cxn>
                  <a:cxn ang="0">
                    <a:pos x="connsiteX1-893" y="connsiteY1-894"/>
                  </a:cxn>
                  <a:cxn ang="0">
                    <a:pos x="connsiteX2-895" y="connsiteY2-896"/>
                  </a:cxn>
                  <a:cxn ang="0">
                    <a:pos x="connsiteX3-897" y="connsiteY3-898"/>
                  </a:cxn>
                  <a:cxn ang="0">
                    <a:pos x="connsiteX4-899" y="connsiteY4-900"/>
                  </a:cxn>
                  <a:cxn ang="0">
                    <a:pos x="connsiteX5-901" y="connsiteY5-902"/>
                  </a:cxn>
                </a:cxnLst>
                <a:rect l="l" t="t" r="r" b="b"/>
                <a:pathLst>
                  <a:path w="648684" h="562276">
                    <a:moveTo>
                      <a:pt x="31476" y="22718"/>
                    </a:moveTo>
                    <a:cubicBezTo>
                      <a:pt x="149400" y="4275"/>
                      <a:pt x="424155" y="-13389"/>
                      <a:pt x="648684" y="14573"/>
                    </a:cubicBezTo>
                    <a:cubicBezTo>
                      <a:pt x="609553" y="92898"/>
                      <a:pt x="618372" y="432838"/>
                      <a:pt x="643438" y="545699"/>
                    </a:cubicBezTo>
                    <a:cubicBezTo>
                      <a:pt x="542091" y="567277"/>
                      <a:pt x="109269" y="574431"/>
                      <a:pt x="11005" y="525560"/>
                    </a:cubicBezTo>
                    <a:cubicBezTo>
                      <a:pt x="-33861" y="453465"/>
                      <a:pt x="72720" y="362960"/>
                      <a:pt x="76132" y="279153"/>
                    </a:cubicBezTo>
                    <a:cubicBezTo>
                      <a:pt x="79544" y="195346"/>
                      <a:pt x="-41749" y="78155"/>
                      <a:pt x="31476" y="2271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 w="254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n>
                    <a:solidFill>
                      <a:srgbClr val="404040">
                        <a:alpha val="25000"/>
                      </a:srgbClr>
                    </a:solidFill>
                  </a:ln>
                  <a:noFill/>
                  <a:cs typeface="+mn-ea"/>
                  <a:sym typeface="+mn-lt"/>
                </a:endParaRPr>
              </a:p>
            </p:txBody>
          </p:sp>
          <p:sp>
            <p:nvSpPr>
              <p:cNvPr id="15" name="椭圆 31"/>
              <p:cNvSpPr/>
              <p:nvPr/>
            </p:nvSpPr>
            <p:spPr>
              <a:xfrm rot="16200000" flipH="1">
                <a:off x="5860006" y="2207827"/>
                <a:ext cx="3489396" cy="3433678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  <a:gd name="connsiteX0-601" fmla="*/ 51067 w 648099"/>
                  <a:gd name="connsiteY0-602" fmla="*/ 18182 h 565791"/>
                  <a:gd name="connsiteX1-603" fmla="*/ 617005 w 648099"/>
                  <a:gd name="connsiteY1-604" fmla="*/ 31700 h 565791"/>
                  <a:gd name="connsiteX2-605" fmla="*/ 621713 w 648099"/>
                  <a:gd name="connsiteY2-606" fmla="*/ 535349 h 565791"/>
                  <a:gd name="connsiteX3-607" fmla="*/ 12537 w 648099"/>
                  <a:gd name="connsiteY3-608" fmla="*/ 497972 h 565791"/>
                  <a:gd name="connsiteX4-609" fmla="*/ 4334 w 648099"/>
                  <a:gd name="connsiteY4-610" fmla="*/ 81348 h 565791"/>
                  <a:gd name="connsiteX5-611" fmla="*/ 51067 w 648099"/>
                  <a:gd name="connsiteY5-612" fmla="*/ 18182 h 565791"/>
                  <a:gd name="connsiteX0-613" fmla="*/ 95107 w 692139"/>
                  <a:gd name="connsiteY0-614" fmla="*/ 44563 h 592172"/>
                  <a:gd name="connsiteX1-615" fmla="*/ 661045 w 692139"/>
                  <a:gd name="connsiteY1-616" fmla="*/ 58081 h 592172"/>
                  <a:gd name="connsiteX2-617" fmla="*/ 665753 w 692139"/>
                  <a:gd name="connsiteY2-618" fmla="*/ 561730 h 592172"/>
                  <a:gd name="connsiteX3-619" fmla="*/ 56577 w 692139"/>
                  <a:gd name="connsiteY3-620" fmla="*/ 524353 h 592172"/>
                  <a:gd name="connsiteX4-621" fmla="*/ 95107 w 692139"/>
                  <a:gd name="connsiteY4-622" fmla="*/ 44563 h 592172"/>
                  <a:gd name="connsiteX0-623" fmla="*/ 84274 w 726505"/>
                  <a:gd name="connsiteY0-624" fmla="*/ 51300 h 608352"/>
                  <a:gd name="connsiteX1-625" fmla="*/ 668271 w 726505"/>
                  <a:gd name="connsiteY1-626" fmla="*/ 74261 h 608352"/>
                  <a:gd name="connsiteX2-627" fmla="*/ 672979 w 726505"/>
                  <a:gd name="connsiteY2-628" fmla="*/ 577910 h 608352"/>
                  <a:gd name="connsiteX3-629" fmla="*/ 63803 w 726505"/>
                  <a:gd name="connsiteY3-630" fmla="*/ 540533 h 608352"/>
                  <a:gd name="connsiteX4-631" fmla="*/ 84274 w 726505"/>
                  <a:gd name="connsiteY4-632" fmla="*/ 51300 h 608352"/>
                  <a:gd name="connsiteX0-633" fmla="*/ 84274 w 726505"/>
                  <a:gd name="connsiteY0-634" fmla="*/ 51300 h 608352"/>
                  <a:gd name="connsiteX1-635" fmla="*/ 668271 w 726505"/>
                  <a:gd name="connsiteY1-636" fmla="*/ 74261 h 608352"/>
                  <a:gd name="connsiteX2-637" fmla="*/ 672979 w 726505"/>
                  <a:gd name="connsiteY2-638" fmla="*/ 577910 h 608352"/>
                  <a:gd name="connsiteX3-639" fmla="*/ 63803 w 726505"/>
                  <a:gd name="connsiteY3-640" fmla="*/ 540533 h 608352"/>
                  <a:gd name="connsiteX4-641" fmla="*/ 84274 w 726505"/>
                  <a:gd name="connsiteY4-642" fmla="*/ 51300 h 608352"/>
                  <a:gd name="connsiteX0-643" fmla="*/ 84274 w 726505"/>
                  <a:gd name="connsiteY0-644" fmla="*/ 25592 h 582644"/>
                  <a:gd name="connsiteX1-645" fmla="*/ 668271 w 726505"/>
                  <a:gd name="connsiteY1-646" fmla="*/ 48553 h 582644"/>
                  <a:gd name="connsiteX2-647" fmla="*/ 672979 w 726505"/>
                  <a:gd name="connsiteY2-648" fmla="*/ 552202 h 582644"/>
                  <a:gd name="connsiteX3-649" fmla="*/ 63803 w 726505"/>
                  <a:gd name="connsiteY3-650" fmla="*/ 514825 h 582644"/>
                  <a:gd name="connsiteX4-651" fmla="*/ 84274 w 726505"/>
                  <a:gd name="connsiteY4-652" fmla="*/ 25592 h 582644"/>
                  <a:gd name="connsiteX0-653" fmla="*/ 84274 w 726505"/>
                  <a:gd name="connsiteY0-654" fmla="*/ 25592 h 582644"/>
                  <a:gd name="connsiteX1-655" fmla="*/ 668271 w 726505"/>
                  <a:gd name="connsiteY1-656" fmla="*/ 48553 h 582644"/>
                  <a:gd name="connsiteX2-657" fmla="*/ 672979 w 726505"/>
                  <a:gd name="connsiteY2-658" fmla="*/ 552202 h 582644"/>
                  <a:gd name="connsiteX3-659" fmla="*/ 63803 w 726505"/>
                  <a:gd name="connsiteY3-660" fmla="*/ 514825 h 582644"/>
                  <a:gd name="connsiteX4-661" fmla="*/ 84274 w 726505"/>
                  <a:gd name="connsiteY4-662" fmla="*/ 25592 h 582644"/>
                  <a:gd name="connsiteX0-663" fmla="*/ 84274 w 726505"/>
                  <a:gd name="connsiteY0-664" fmla="*/ 10474 h 567526"/>
                  <a:gd name="connsiteX1-665" fmla="*/ 668271 w 726505"/>
                  <a:gd name="connsiteY1-666" fmla="*/ 33435 h 567526"/>
                  <a:gd name="connsiteX2-667" fmla="*/ 672979 w 726505"/>
                  <a:gd name="connsiteY2-668" fmla="*/ 537084 h 567526"/>
                  <a:gd name="connsiteX3-669" fmla="*/ 63803 w 726505"/>
                  <a:gd name="connsiteY3-670" fmla="*/ 499707 h 567526"/>
                  <a:gd name="connsiteX4-671" fmla="*/ 84274 w 726505"/>
                  <a:gd name="connsiteY4-672" fmla="*/ 10474 h 567526"/>
                  <a:gd name="connsiteX0-673" fmla="*/ 84274 w 747243"/>
                  <a:gd name="connsiteY0-674" fmla="*/ 23576 h 595793"/>
                  <a:gd name="connsiteX1-675" fmla="*/ 671883 w 747243"/>
                  <a:gd name="connsiteY1-676" fmla="*/ 24503 h 595793"/>
                  <a:gd name="connsiteX2-677" fmla="*/ 672979 w 747243"/>
                  <a:gd name="connsiteY2-678" fmla="*/ 550186 h 595793"/>
                  <a:gd name="connsiteX3-679" fmla="*/ 63803 w 747243"/>
                  <a:gd name="connsiteY3-680" fmla="*/ 512809 h 595793"/>
                  <a:gd name="connsiteX4-681" fmla="*/ 84274 w 747243"/>
                  <a:gd name="connsiteY4-682" fmla="*/ 23576 h 595793"/>
                  <a:gd name="connsiteX0-683" fmla="*/ 84274 w 710287"/>
                  <a:gd name="connsiteY0-684" fmla="*/ 23576 h 595793"/>
                  <a:gd name="connsiteX1-685" fmla="*/ 671883 w 710287"/>
                  <a:gd name="connsiteY1-686" fmla="*/ 24503 h 595793"/>
                  <a:gd name="connsiteX2-687" fmla="*/ 672979 w 710287"/>
                  <a:gd name="connsiteY2-688" fmla="*/ 550186 h 595793"/>
                  <a:gd name="connsiteX3-689" fmla="*/ 63803 w 710287"/>
                  <a:gd name="connsiteY3-690" fmla="*/ 512809 h 595793"/>
                  <a:gd name="connsiteX4-691" fmla="*/ 84274 w 710287"/>
                  <a:gd name="connsiteY4-692" fmla="*/ 23576 h 595793"/>
                  <a:gd name="connsiteX0-693" fmla="*/ 84274 w 710287"/>
                  <a:gd name="connsiteY0-694" fmla="*/ 23576 h 595793"/>
                  <a:gd name="connsiteX1-695" fmla="*/ 671883 w 710287"/>
                  <a:gd name="connsiteY1-696" fmla="*/ 24503 h 595793"/>
                  <a:gd name="connsiteX2-697" fmla="*/ 672979 w 710287"/>
                  <a:gd name="connsiteY2-698" fmla="*/ 550186 h 595793"/>
                  <a:gd name="connsiteX3-699" fmla="*/ 63803 w 710287"/>
                  <a:gd name="connsiteY3-700" fmla="*/ 512809 h 595793"/>
                  <a:gd name="connsiteX4-701" fmla="*/ 84274 w 710287"/>
                  <a:gd name="connsiteY4-702" fmla="*/ 23576 h 595793"/>
                  <a:gd name="connsiteX0-703" fmla="*/ 84274 w 710287"/>
                  <a:gd name="connsiteY0-704" fmla="*/ 23576 h 595793"/>
                  <a:gd name="connsiteX1-705" fmla="*/ 671883 w 710287"/>
                  <a:gd name="connsiteY1-706" fmla="*/ 24503 h 595793"/>
                  <a:gd name="connsiteX2-707" fmla="*/ 672979 w 710287"/>
                  <a:gd name="connsiteY2-708" fmla="*/ 550186 h 595793"/>
                  <a:gd name="connsiteX3-709" fmla="*/ 63803 w 710287"/>
                  <a:gd name="connsiteY3-710" fmla="*/ 512809 h 595793"/>
                  <a:gd name="connsiteX4-711" fmla="*/ 84274 w 710287"/>
                  <a:gd name="connsiteY4-712" fmla="*/ 23576 h 595793"/>
                  <a:gd name="connsiteX0-713" fmla="*/ 84274 w 672979"/>
                  <a:gd name="connsiteY0-714" fmla="*/ 23576 h 595793"/>
                  <a:gd name="connsiteX1-715" fmla="*/ 671883 w 672979"/>
                  <a:gd name="connsiteY1-716" fmla="*/ 24503 h 595793"/>
                  <a:gd name="connsiteX2-717" fmla="*/ 672979 w 672979"/>
                  <a:gd name="connsiteY2-718" fmla="*/ 550186 h 595793"/>
                  <a:gd name="connsiteX3-719" fmla="*/ 63803 w 672979"/>
                  <a:gd name="connsiteY3-720" fmla="*/ 512809 h 595793"/>
                  <a:gd name="connsiteX4-721" fmla="*/ 84274 w 672979"/>
                  <a:gd name="connsiteY4-722" fmla="*/ 23576 h 595793"/>
                  <a:gd name="connsiteX0-723" fmla="*/ 84274 w 672979"/>
                  <a:gd name="connsiteY0-724" fmla="*/ 23576 h 570495"/>
                  <a:gd name="connsiteX1-725" fmla="*/ 671883 w 672979"/>
                  <a:gd name="connsiteY1-726" fmla="*/ 24503 h 570495"/>
                  <a:gd name="connsiteX2-727" fmla="*/ 672979 w 672979"/>
                  <a:gd name="connsiteY2-728" fmla="*/ 550186 h 570495"/>
                  <a:gd name="connsiteX3-729" fmla="*/ 63803 w 672979"/>
                  <a:gd name="connsiteY3-730" fmla="*/ 512809 h 570495"/>
                  <a:gd name="connsiteX4-731" fmla="*/ 84274 w 672979"/>
                  <a:gd name="connsiteY4-732" fmla="*/ 23576 h 570495"/>
                  <a:gd name="connsiteX0-733" fmla="*/ 84274 w 672979"/>
                  <a:gd name="connsiteY0-734" fmla="*/ 23576 h 570495"/>
                  <a:gd name="connsiteX1-735" fmla="*/ 671883 w 672979"/>
                  <a:gd name="connsiteY1-736" fmla="*/ 24503 h 570495"/>
                  <a:gd name="connsiteX2-737" fmla="*/ 672979 w 672979"/>
                  <a:gd name="connsiteY2-738" fmla="*/ 550186 h 570495"/>
                  <a:gd name="connsiteX3-739" fmla="*/ 63803 w 672979"/>
                  <a:gd name="connsiteY3-740" fmla="*/ 512809 h 570495"/>
                  <a:gd name="connsiteX4-741" fmla="*/ 84274 w 672979"/>
                  <a:gd name="connsiteY4-742" fmla="*/ 23576 h 570495"/>
                  <a:gd name="connsiteX0-743" fmla="*/ 84274 w 672979"/>
                  <a:gd name="connsiteY0-744" fmla="*/ 23576 h 560608"/>
                  <a:gd name="connsiteX1-745" fmla="*/ 671883 w 672979"/>
                  <a:gd name="connsiteY1-746" fmla="*/ 24503 h 560608"/>
                  <a:gd name="connsiteX2-747" fmla="*/ 672979 w 672979"/>
                  <a:gd name="connsiteY2-748" fmla="*/ 550186 h 560608"/>
                  <a:gd name="connsiteX3-749" fmla="*/ 63803 w 672979"/>
                  <a:gd name="connsiteY3-750" fmla="*/ 512809 h 560608"/>
                  <a:gd name="connsiteX4-751" fmla="*/ 84274 w 672979"/>
                  <a:gd name="connsiteY4-752" fmla="*/ 23576 h 560608"/>
                  <a:gd name="connsiteX0-753" fmla="*/ 84274 w 672979"/>
                  <a:gd name="connsiteY0-754" fmla="*/ 23576 h 567351"/>
                  <a:gd name="connsiteX1-755" fmla="*/ 671883 w 672979"/>
                  <a:gd name="connsiteY1-756" fmla="*/ 24503 h 567351"/>
                  <a:gd name="connsiteX2-757" fmla="*/ 672979 w 672979"/>
                  <a:gd name="connsiteY2-758" fmla="*/ 550186 h 567351"/>
                  <a:gd name="connsiteX3-759" fmla="*/ 63803 w 672979"/>
                  <a:gd name="connsiteY3-760" fmla="*/ 512809 h 567351"/>
                  <a:gd name="connsiteX4-761" fmla="*/ 84274 w 672979"/>
                  <a:gd name="connsiteY4-762" fmla="*/ 23576 h 567351"/>
                  <a:gd name="connsiteX0-763" fmla="*/ 72869 w 661574"/>
                  <a:gd name="connsiteY0-764" fmla="*/ 23576 h 567351"/>
                  <a:gd name="connsiteX1-765" fmla="*/ 660478 w 661574"/>
                  <a:gd name="connsiteY1-766" fmla="*/ 24503 h 567351"/>
                  <a:gd name="connsiteX2-767" fmla="*/ 661574 w 661574"/>
                  <a:gd name="connsiteY2-768" fmla="*/ 550186 h 567351"/>
                  <a:gd name="connsiteX3-769" fmla="*/ 52398 w 661574"/>
                  <a:gd name="connsiteY3-770" fmla="*/ 512809 h 567351"/>
                  <a:gd name="connsiteX4-771" fmla="*/ 72869 w 661574"/>
                  <a:gd name="connsiteY4-772" fmla="*/ 23576 h 567351"/>
                </a:gdLst>
                <a:ahLst/>
                <a:cxnLst>
                  <a:cxn ang="0">
                    <a:pos x="connsiteX0-763" y="connsiteY0-764"/>
                  </a:cxn>
                  <a:cxn ang="0">
                    <a:pos x="connsiteX1-765" y="connsiteY1-766"/>
                  </a:cxn>
                  <a:cxn ang="0">
                    <a:pos x="connsiteX2-767" y="connsiteY2-768"/>
                  </a:cxn>
                  <a:cxn ang="0">
                    <a:pos x="connsiteX3-769" y="connsiteY3-770"/>
                  </a:cxn>
                  <a:cxn ang="0">
                    <a:pos x="connsiteX4-771" y="connsiteY4-772"/>
                  </a:cxn>
                </a:cxnLst>
                <a:rect l="l" t="t" r="r" b="b"/>
                <a:pathLst>
                  <a:path w="661574" h="567351">
                    <a:moveTo>
                      <a:pt x="72869" y="23576"/>
                    </a:moveTo>
                    <a:cubicBezTo>
                      <a:pt x="184450" y="15112"/>
                      <a:pt x="500961" y="-25493"/>
                      <a:pt x="660478" y="24503"/>
                    </a:cubicBezTo>
                    <a:cubicBezTo>
                      <a:pt x="621347" y="102828"/>
                      <a:pt x="636508" y="437325"/>
                      <a:pt x="661574" y="550186"/>
                    </a:cubicBezTo>
                    <a:cubicBezTo>
                      <a:pt x="560227" y="571764"/>
                      <a:pt x="148547" y="585268"/>
                      <a:pt x="52398" y="512809"/>
                    </a:cubicBezTo>
                    <a:cubicBezTo>
                      <a:pt x="-13816" y="401434"/>
                      <a:pt x="-27876" y="101288"/>
                      <a:pt x="72869" y="23576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n>
                    <a:solidFill>
                      <a:srgbClr val="404040">
                        <a:alpha val="25000"/>
                      </a:srgbClr>
                    </a:solidFill>
                  </a:ln>
                  <a:noFill/>
                  <a:cs typeface="+mn-ea"/>
                  <a:sym typeface="+mn-lt"/>
                </a:endParaRPr>
              </a:p>
            </p:txBody>
          </p:sp>
          <p:sp>
            <p:nvSpPr>
              <p:cNvPr id="16" name="椭圆 31"/>
              <p:cNvSpPr/>
              <p:nvPr/>
            </p:nvSpPr>
            <p:spPr>
              <a:xfrm rot="5400000">
                <a:off x="2699619" y="2275218"/>
                <a:ext cx="3414395" cy="3375025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  <a:gd name="connsiteX0-601" fmla="*/ 51067 w 648099"/>
                  <a:gd name="connsiteY0-602" fmla="*/ 18182 h 565791"/>
                  <a:gd name="connsiteX1-603" fmla="*/ 617005 w 648099"/>
                  <a:gd name="connsiteY1-604" fmla="*/ 31700 h 565791"/>
                  <a:gd name="connsiteX2-605" fmla="*/ 621713 w 648099"/>
                  <a:gd name="connsiteY2-606" fmla="*/ 535349 h 565791"/>
                  <a:gd name="connsiteX3-607" fmla="*/ 12537 w 648099"/>
                  <a:gd name="connsiteY3-608" fmla="*/ 497972 h 565791"/>
                  <a:gd name="connsiteX4-609" fmla="*/ 4334 w 648099"/>
                  <a:gd name="connsiteY4-610" fmla="*/ 81348 h 565791"/>
                  <a:gd name="connsiteX5-611" fmla="*/ 51067 w 648099"/>
                  <a:gd name="connsiteY5-612" fmla="*/ 18182 h 565791"/>
                  <a:gd name="connsiteX0-613" fmla="*/ 95107 w 692139"/>
                  <a:gd name="connsiteY0-614" fmla="*/ 44563 h 592172"/>
                  <a:gd name="connsiteX1-615" fmla="*/ 661045 w 692139"/>
                  <a:gd name="connsiteY1-616" fmla="*/ 58081 h 592172"/>
                  <a:gd name="connsiteX2-617" fmla="*/ 665753 w 692139"/>
                  <a:gd name="connsiteY2-618" fmla="*/ 561730 h 592172"/>
                  <a:gd name="connsiteX3-619" fmla="*/ 56577 w 692139"/>
                  <a:gd name="connsiteY3-620" fmla="*/ 524353 h 592172"/>
                  <a:gd name="connsiteX4-621" fmla="*/ 95107 w 692139"/>
                  <a:gd name="connsiteY4-622" fmla="*/ 44563 h 592172"/>
                  <a:gd name="connsiteX0-623" fmla="*/ 84274 w 726505"/>
                  <a:gd name="connsiteY0-624" fmla="*/ 51300 h 608352"/>
                  <a:gd name="connsiteX1-625" fmla="*/ 668271 w 726505"/>
                  <a:gd name="connsiteY1-626" fmla="*/ 74261 h 608352"/>
                  <a:gd name="connsiteX2-627" fmla="*/ 672979 w 726505"/>
                  <a:gd name="connsiteY2-628" fmla="*/ 577910 h 608352"/>
                  <a:gd name="connsiteX3-629" fmla="*/ 63803 w 726505"/>
                  <a:gd name="connsiteY3-630" fmla="*/ 540533 h 608352"/>
                  <a:gd name="connsiteX4-631" fmla="*/ 84274 w 726505"/>
                  <a:gd name="connsiteY4-632" fmla="*/ 51300 h 608352"/>
                  <a:gd name="connsiteX0-633" fmla="*/ 84274 w 726505"/>
                  <a:gd name="connsiteY0-634" fmla="*/ 51300 h 608352"/>
                  <a:gd name="connsiteX1-635" fmla="*/ 668271 w 726505"/>
                  <a:gd name="connsiteY1-636" fmla="*/ 74261 h 608352"/>
                  <a:gd name="connsiteX2-637" fmla="*/ 672979 w 726505"/>
                  <a:gd name="connsiteY2-638" fmla="*/ 577910 h 608352"/>
                  <a:gd name="connsiteX3-639" fmla="*/ 63803 w 726505"/>
                  <a:gd name="connsiteY3-640" fmla="*/ 540533 h 608352"/>
                  <a:gd name="connsiteX4-641" fmla="*/ 84274 w 726505"/>
                  <a:gd name="connsiteY4-642" fmla="*/ 51300 h 608352"/>
                  <a:gd name="connsiteX0-643" fmla="*/ 84274 w 726505"/>
                  <a:gd name="connsiteY0-644" fmla="*/ 25592 h 582644"/>
                  <a:gd name="connsiteX1-645" fmla="*/ 668271 w 726505"/>
                  <a:gd name="connsiteY1-646" fmla="*/ 48553 h 582644"/>
                  <a:gd name="connsiteX2-647" fmla="*/ 672979 w 726505"/>
                  <a:gd name="connsiteY2-648" fmla="*/ 552202 h 582644"/>
                  <a:gd name="connsiteX3-649" fmla="*/ 63803 w 726505"/>
                  <a:gd name="connsiteY3-650" fmla="*/ 514825 h 582644"/>
                  <a:gd name="connsiteX4-651" fmla="*/ 84274 w 726505"/>
                  <a:gd name="connsiteY4-652" fmla="*/ 25592 h 582644"/>
                  <a:gd name="connsiteX0-653" fmla="*/ 84274 w 726505"/>
                  <a:gd name="connsiteY0-654" fmla="*/ 25592 h 582644"/>
                  <a:gd name="connsiteX1-655" fmla="*/ 668271 w 726505"/>
                  <a:gd name="connsiteY1-656" fmla="*/ 48553 h 582644"/>
                  <a:gd name="connsiteX2-657" fmla="*/ 672979 w 726505"/>
                  <a:gd name="connsiteY2-658" fmla="*/ 552202 h 582644"/>
                  <a:gd name="connsiteX3-659" fmla="*/ 63803 w 726505"/>
                  <a:gd name="connsiteY3-660" fmla="*/ 514825 h 582644"/>
                  <a:gd name="connsiteX4-661" fmla="*/ 84274 w 726505"/>
                  <a:gd name="connsiteY4-662" fmla="*/ 25592 h 582644"/>
                  <a:gd name="connsiteX0-663" fmla="*/ 84274 w 726505"/>
                  <a:gd name="connsiteY0-664" fmla="*/ 10474 h 567526"/>
                  <a:gd name="connsiteX1-665" fmla="*/ 668271 w 726505"/>
                  <a:gd name="connsiteY1-666" fmla="*/ 33435 h 567526"/>
                  <a:gd name="connsiteX2-667" fmla="*/ 672979 w 726505"/>
                  <a:gd name="connsiteY2-668" fmla="*/ 537084 h 567526"/>
                  <a:gd name="connsiteX3-669" fmla="*/ 63803 w 726505"/>
                  <a:gd name="connsiteY3-670" fmla="*/ 499707 h 567526"/>
                  <a:gd name="connsiteX4-671" fmla="*/ 84274 w 726505"/>
                  <a:gd name="connsiteY4-672" fmla="*/ 10474 h 567526"/>
                  <a:gd name="connsiteX0-673" fmla="*/ 84274 w 747243"/>
                  <a:gd name="connsiteY0-674" fmla="*/ 23576 h 595793"/>
                  <a:gd name="connsiteX1-675" fmla="*/ 671883 w 747243"/>
                  <a:gd name="connsiteY1-676" fmla="*/ 24503 h 595793"/>
                  <a:gd name="connsiteX2-677" fmla="*/ 672979 w 747243"/>
                  <a:gd name="connsiteY2-678" fmla="*/ 550186 h 595793"/>
                  <a:gd name="connsiteX3-679" fmla="*/ 63803 w 747243"/>
                  <a:gd name="connsiteY3-680" fmla="*/ 512809 h 595793"/>
                  <a:gd name="connsiteX4-681" fmla="*/ 84274 w 747243"/>
                  <a:gd name="connsiteY4-682" fmla="*/ 23576 h 595793"/>
                  <a:gd name="connsiteX0-683" fmla="*/ 84274 w 710287"/>
                  <a:gd name="connsiteY0-684" fmla="*/ 23576 h 595793"/>
                  <a:gd name="connsiteX1-685" fmla="*/ 671883 w 710287"/>
                  <a:gd name="connsiteY1-686" fmla="*/ 24503 h 595793"/>
                  <a:gd name="connsiteX2-687" fmla="*/ 672979 w 710287"/>
                  <a:gd name="connsiteY2-688" fmla="*/ 550186 h 595793"/>
                  <a:gd name="connsiteX3-689" fmla="*/ 63803 w 710287"/>
                  <a:gd name="connsiteY3-690" fmla="*/ 512809 h 595793"/>
                  <a:gd name="connsiteX4-691" fmla="*/ 84274 w 710287"/>
                  <a:gd name="connsiteY4-692" fmla="*/ 23576 h 595793"/>
                  <a:gd name="connsiteX0-693" fmla="*/ 84274 w 710287"/>
                  <a:gd name="connsiteY0-694" fmla="*/ 23576 h 595793"/>
                  <a:gd name="connsiteX1-695" fmla="*/ 671883 w 710287"/>
                  <a:gd name="connsiteY1-696" fmla="*/ 24503 h 595793"/>
                  <a:gd name="connsiteX2-697" fmla="*/ 672979 w 710287"/>
                  <a:gd name="connsiteY2-698" fmla="*/ 550186 h 595793"/>
                  <a:gd name="connsiteX3-699" fmla="*/ 63803 w 710287"/>
                  <a:gd name="connsiteY3-700" fmla="*/ 512809 h 595793"/>
                  <a:gd name="connsiteX4-701" fmla="*/ 84274 w 710287"/>
                  <a:gd name="connsiteY4-702" fmla="*/ 23576 h 595793"/>
                  <a:gd name="connsiteX0-703" fmla="*/ 84274 w 710287"/>
                  <a:gd name="connsiteY0-704" fmla="*/ 23576 h 595793"/>
                  <a:gd name="connsiteX1-705" fmla="*/ 671883 w 710287"/>
                  <a:gd name="connsiteY1-706" fmla="*/ 24503 h 595793"/>
                  <a:gd name="connsiteX2-707" fmla="*/ 672979 w 710287"/>
                  <a:gd name="connsiteY2-708" fmla="*/ 550186 h 595793"/>
                  <a:gd name="connsiteX3-709" fmla="*/ 63803 w 710287"/>
                  <a:gd name="connsiteY3-710" fmla="*/ 512809 h 595793"/>
                  <a:gd name="connsiteX4-711" fmla="*/ 84274 w 710287"/>
                  <a:gd name="connsiteY4-712" fmla="*/ 23576 h 595793"/>
                  <a:gd name="connsiteX0-713" fmla="*/ 84274 w 672979"/>
                  <a:gd name="connsiteY0-714" fmla="*/ 23576 h 595793"/>
                  <a:gd name="connsiteX1-715" fmla="*/ 671883 w 672979"/>
                  <a:gd name="connsiteY1-716" fmla="*/ 24503 h 595793"/>
                  <a:gd name="connsiteX2-717" fmla="*/ 672979 w 672979"/>
                  <a:gd name="connsiteY2-718" fmla="*/ 550186 h 595793"/>
                  <a:gd name="connsiteX3-719" fmla="*/ 63803 w 672979"/>
                  <a:gd name="connsiteY3-720" fmla="*/ 512809 h 595793"/>
                  <a:gd name="connsiteX4-721" fmla="*/ 84274 w 672979"/>
                  <a:gd name="connsiteY4-722" fmla="*/ 23576 h 595793"/>
                  <a:gd name="connsiteX0-723" fmla="*/ 84274 w 672979"/>
                  <a:gd name="connsiteY0-724" fmla="*/ 23576 h 570495"/>
                  <a:gd name="connsiteX1-725" fmla="*/ 671883 w 672979"/>
                  <a:gd name="connsiteY1-726" fmla="*/ 24503 h 570495"/>
                  <a:gd name="connsiteX2-727" fmla="*/ 672979 w 672979"/>
                  <a:gd name="connsiteY2-728" fmla="*/ 550186 h 570495"/>
                  <a:gd name="connsiteX3-729" fmla="*/ 63803 w 672979"/>
                  <a:gd name="connsiteY3-730" fmla="*/ 512809 h 570495"/>
                  <a:gd name="connsiteX4-731" fmla="*/ 84274 w 672979"/>
                  <a:gd name="connsiteY4-732" fmla="*/ 23576 h 570495"/>
                  <a:gd name="connsiteX0-733" fmla="*/ 84274 w 672979"/>
                  <a:gd name="connsiteY0-734" fmla="*/ 23576 h 570495"/>
                  <a:gd name="connsiteX1-735" fmla="*/ 671883 w 672979"/>
                  <a:gd name="connsiteY1-736" fmla="*/ 24503 h 570495"/>
                  <a:gd name="connsiteX2-737" fmla="*/ 672979 w 672979"/>
                  <a:gd name="connsiteY2-738" fmla="*/ 550186 h 570495"/>
                  <a:gd name="connsiteX3-739" fmla="*/ 63803 w 672979"/>
                  <a:gd name="connsiteY3-740" fmla="*/ 512809 h 570495"/>
                  <a:gd name="connsiteX4-741" fmla="*/ 84274 w 672979"/>
                  <a:gd name="connsiteY4-742" fmla="*/ 23576 h 570495"/>
                  <a:gd name="connsiteX0-743" fmla="*/ 84274 w 672979"/>
                  <a:gd name="connsiteY0-744" fmla="*/ 23576 h 560608"/>
                  <a:gd name="connsiteX1-745" fmla="*/ 671883 w 672979"/>
                  <a:gd name="connsiteY1-746" fmla="*/ 24503 h 560608"/>
                  <a:gd name="connsiteX2-747" fmla="*/ 672979 w 672979"/>
                  <a:gd name="connsiteY2-748" fmla="*/ 550186 h 560608"/>
                  <a:gd name="connsiteX3-749" fmla="*/ 63803 w 672979"/>
                  <a:gd name="connsiteY3-750" fmla="*/ 512809 h 560608"/>
                  <a:gd name="connsiteX4-751" fmla="*/ 84274 w 672979"/>
                  <a:gd name="connsiteY4-752" fmla="*/ 23576 h 560608"/>
                  <a:gd name="connsiteX0-753" fmla="*/ 84274 w 672979"/>
                  <a:gd name="connsiteY0-754" fmla="*/ 23576 h 567351"/>
                  <a:gd name="connsiteX1-755" fmla="*/ 671883 w 672979"/>
                  <a:gd name="connsiteY1-756" fmla="*/ 24503 h 567351"/>
                  <a:gd name="connsiteX2-757" fmla="*/ 672979 w 672979"/>
                  <a:gd name="connsiteY2-758" fmla="*/ 550186 h 567351"/>
                  <a:gd name="connsiteX3-759" fmla="*/ 63803 w 672979"/>
                  <a:gd name="connsiteY3-760" fmla="*/ 512809 h 567351"/>
                  <a:gd name="connsiteX4-761" fmla="*/ 84274 w 672979"/>
                  <a:gd name="connsiteY4-762" fmla="*/ 23576 h 567351"/>
                  <a:gd name="connsiteX0-763" fmla="*/ 72869 w 661574"/>
                  <a:gd name="connsiteY0-764" fmla="*/ 23576 h 567351"/>
                  <a:gd name="connsiteX1-765" fmla="*/ 660478 w 661574"/>
                  <a:gd name="connsiteY1-766" fmla="*/ 24503 h 567351"/>
                  <a:gd name="connsiteX2-767" fmla="*/ 661574 w 661574"/>
                  <a:gd name="connsiteY2-768" fmla="*/ 550186 h 567351"/>
                  <a:gd name="connsiteX3-769" fmla="*/ 52398 w 661574"/>
                  <a:gd name="connsiteY3-770" fmla="*/ 512809 h 567351"/>
                  <a:gd name="connsiteX4-771" fmla="*/ 72869 w 661574"/>
                  <a:gd name="connsiteY4-772" fmla="*/ 23576 h 567351"/>
                  <a:gd name="connsiteX0-773" fmla="*/ 72869 w 661574"/>
                  <a:gd name="connsiteY0-774" fmla="*/ 13918 h 557693"/>
                  <a:gd name="connsiteX1-775" fmla="*/ 660478 w 661574"/>
                  <a:gd name="connsiteY1-776" fmla="*/ 14845 h 557693"/>
                  <a:gd name="connsiteX2-777" fmla="*/ 661574 w 661574"/>
                  <a:gd name="connsiteY2-778" fmla="*/ 540528 h 557693"/>
                  <a:gd name="connsiteX3-779" fmla="*/ 52398 w 661574"/>
                  <a:gd name="connsiteY3-780" fmla="*/ 503151 h 557693"/>
                  <a:gd name="connsiteX4-781" fmla="*/ 72869 w 661574"/>
                  <a:gd name="connsiteY4-782" fmla="*/ 13918 h 557693"/>
                </a:gdLst>
                <a:ahLst/>
                <a:cxnLst>
                  <a:cxn ang="0">
                    <a:pos x="connsiteX0-773" y="connsiteY0-774"/>
                  </a:cxn>
                  <a:cxn ang="0">
                    <a:pos x="connsiteX1-775" y="connsiteY1-776"/>
                  </a:cxn>
                  <a:cxn ang="0">
                    <a:pos x="connsiteX2-777" y="connsiteY2-778"/>
                  </a:cxn>
                  <a:cxn ang="0">
                    <a:pos x="connsiteX3-779" y="connsiteY3-780"/>
                  </a:cxn>
                  <a:cxn ang="0">
                    <a:pos x="connsiteX4-781" y="connsiteY4-782"/>
                  </a:cxn>
                </a:cxnLst>
                <a:rect l="l" t="t" r="r" b="b"/>
                <a:pathLst>
                  <a:path w="661574" h="557693">
                    <a:moveTo>
                      <a:pt x="72869" y="13918"/>
                    </a:moveTo>
                    <a:cubicBezTo>
                      <a:pt x="184450" y="5454"/>
                      <a:pt x="435949" y="-13117"/>
                      <a:pt x="660478" y="14845"/>
                    </a:cubicBezTo>
                    <a:cubicBezTo>
                      <a:pt x="621347" y="93170"/>
                      <a:pt x="636508" y="427667"/>
                      <a:pt x="661574" y="540528"/>
                    </a:cubicBezTo>
                    <a:cubicBezTo>
                      <a:pt x="560227" y="562106"/>
                      <a:pt x="148547" y="575610"/>
                      <a:pt x="52398" y="503151"/>
                    </a:cubicBezTo>
                    <a:cubicBezTo>
                      <a:pt x="-13816" y="391776"/>
                      <a:pt x="-27876" y="91630"/>
                      <a:pt x="72869" y="13918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n>
                    <a:solidFill>
                      <a:srgbClr val="404040">
                        <a:alpha val="25000"/>
                      </a:srgbClr>
                    </a:solidFill>
                  </a:ln>
                  <a:noFill/>
                  <a:cs typeface="+mn-ea"/>
                  <a:sym typeface="+mn-lt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5971828" y="670560"/>
              <a:ext cx="309880" cy="3769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3900" dirty="0">
                <a:ln>
                  <a:solidFill>
                    <a:schemeClr val="tx1"/>
                  </a:solidFill>
                </a:ln>
                <a:blipFill>
                  <a:blip r:embed="rId3"/>
                  <a:stretch>
                    <a:fillRect/>
                  </a:stretch>
                </a:blipFill>
                <a:latin typeface="演示秋鸿楷" panose="00000500000000000000" pitchFamily="2" charset="-122"/>
                <a:ea typeface="演示秋鸿楷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318" name="组合 1317"/>
          <p:cNvGrpSpPr/>
          <p:nvPr/>
        </p:nvGrpSpPr>
        <p:grpSpPr>
          <a:xfrm>
            <a:off x="316035" y="300600"/>
            <a:ext cx="1524258" cy="1626970"/>
            <a:chOff x="5703310" y="-2006423"/>
            <a:chExt cx="2243842" cy="2395042"/>
          </a:xfrm>
        </p:grpSpPr>
        <p:sp>
          <p:nvSpPr>
            <p:cNvPr id="1317" name="任意多边形 1316"/>
            <p:cNvSpPr/>
            <p:nvPr/>
          </p:nvSpPr>
          <p:spPr>
            <a:xfrm>
              <a:off x="5720794" y="-1842659"/>
              <a:ext cx="2209719" cy="2214134"/>
            </a:xfrm>
            <a:custGeom>
              <a:avLst/>
              <a:gdLst>
                <a:gd name="connsiteX0" fmla="*/ 0 w 2076450"/>
                <a:gd name="connsiteY0" fmla="*/ 561975 h 1409700"/>
                <a:gd name="connsiteX1" fmla="*/ 1704975 w 2076450"/>
                <a:gd name="connsiteY1" fmla="*/ 0 h 1409700"/>
                <a:gd name="connsiteX2" fmla="*/ 1809750 w 2076450"/>
                <a:gd name="connsiteY2" fmla="*/ 266700 h 1409700"/>
                <a:gd name="connsiteX3" fmla="*/ 2000250 w 2076450"/>
                <a:gd name="connsiteY3" fmla="*/ 600075 h 1409700"/>
                <a:gd name="connsiteX4" fmla="*/ 2076450 w 2076450"/>
                <a:gd name="connsiteY4" fmla="*/ 752475 h 1409700"/>
                <a:gd name="connsiteX5" fmla="*/ 1752600 w 2076450"/>
                <a:gd name="connsiteY5" fmla="*/ 895350 h 1409700"/>
                <a:gd name="connsiteX6" fmla="*/ 1371600 w 2076450"/>
                <a:gd name="connsiteY6" fmla="*/ 1009650 h 1409700"/>
                <a:gd name="connsiteX7" fmla="*/ 1038225 w 2076450"/>
                <a:gd name="connsiteY7" fmla="*/ 1104900 h 1409700"/>
                <a:gd name="connsiteX8" fmla="*/ 533400 w 2076450"/>
                <a:gd name="connsiteY8" fmla="*/ 1257300 h 1409700"/>
                <a:gd name="connsiteX9" fmla="*/ 333375 w 2076450"/>
                <a:gd name="connsiteY9" fmla="*/ 1409700 h 1409700"/>
                <a:gd name="connsiteX10" fmla="*/ 209550 w 2076450"/>
                <a:gd name="connsiteY10" fmla="*/ 1162050 h 1409700"/>
                <a:gd name="connsiteX11" fmla="*/ 85725 w 2076450"/>
                <a:gd name="connsiteY11" fmla="*/ 800100 h 1409700"/>
                <a:gd name="connsiteX12" fmla="*/ 0 w 2076450"/>
                <a:gd name="connsiteY12" fmla="*/ 561975 h 1409700"/>
                <a:gd name="connsiteX0-1" fmla="*/ 0 w 2076450"/>
                <a:gd name="connsiteY0-2" fmla="*/ 561975 h 1409700"/>
                <a:gd name="connsiteX1-3" fmla="*/ 1704975 w 2076450"/>
                <a:gd name="connsiteY1-4" fmla="*/ 0 h 1409700"/>
                <a:gd name="connsiteX2-5" fmla="*/ 1668780 w 2076450"/>
                <a:gd name="connsiteY2-6" fmla="*/ 386060 h 1409700"/>
                <a:gd name="connsiteX3-7" fmla="*/ 2000250 w 2076450"/>
                <a:gd name="connsiteY3-8" fmla="*/ 600075 h 1409700"/>
                <a:gd name="connsiteX4-9" fmla="*/ 2076450 w 2076450"/>
                <a:gd name="connsiteY4-10" fmla="*/ 752475 h 1409700"/>
                <a:gd name="connsiteX5-11" fmla="*/ 1752600 w 2076450"/>
                <a:gd name="connsiteY5-12" fmla="*/ 895350 h 1409700"/>
                <a:gd name="connsiteX6-13" fmla="*/ 1371600 w 2076450"/>
                <a:gd name="connsiteY6-14" fmla="*/ 1009650 h 1409700"/>
                <a:gd name="connsiteX7-15" fmla="*/ 1038225 w 2076450"/>
                <a:gd name="connsiteY7-16" fmla="*/ 1104900 h 1409700"/>
                <a:gd name="connsiteX8-17" fmla="*/ 533400 w 2076450"/>
                <a:gd name="connsiteY8-18" fmla="*/ 1257300 h 1409700"/>
                <a:gd name="connsiteX9-19" fmla="*/ 333375 w 2076450"/>
                <a:gd name="connsiteY9-20" fmla="*/ 1409700 h 1409700"/>
                <a:gd name="connsiteX10-21" fmla="*/ 209550 w 2076450"/>
                <a:gd name="connsiteY10-22" fmla="*/ 1162050 h 1409700"/>
                <a:gd name="connsiteX11-23" fmla="*/ 85725 w 2076450"/>
                <a:gd name="connsiteY11-24" fmla="*/ 800100 h 1409700"/>
                <a:gd name="connsiteX12-25" fmla="*/ 0 w 2076450"/>
                <a:gd name="connsiteY12-26" fmla="*/ 561975 h 1409700"/>
                <a:gd name="connsiteX0-27" fmla="*/ 0 w 2076450"/>
                <a:gd name="connsiteY0-28" fmla="*/ 561975 h 1409700"/>
                <a:gd name="connsiteX1-29" fmla="*/ 1704975 w 2076450"/>
                <a:gd name="connsiteY1-30" fmla="*/ 0 h 1409700"/>
                <a:gd name="connsiteX2-31" fmla="*/ 1668780 w 2076450"/>
                <a:gd name="connsiteY2-32" fmla="*/ 386060 h 1409700"/>
                <a:gd name="connsiteX3-33" fmla="*/ 1847850 w 2076450"/>
                <a:gd name="connsiteY3-34" fmla="*/ 754540 h 1409700"/>
                <a:gd name="connsiteX4-35" fmla="*/ 2076450 w 2076450"/>
                <a:gd name="connsiteY4-36" fmla="*/ 752475 h 1409700"/>
                <a:gd name="connsiteX5-37" fmla="*/ 1752600 w 2076450"/>
                <a:gd name="connsiteY5-38" fmla="*/ 895350 h 1409700"/>
                <a:gd name="connsiteX6-39" fmla="*/ 1371600 w 2076450"/>
                <a:gd name="connsiteY6-40" fmla="*/ 1009650 h 1409700"/>
                <a:gd name="connsiteX7-41" fmla="*/ 1038225 w 2076450"/>
                <a:gd name="connsiteY7-42" fmla="*/ 1104900 h 1409700"/>
                <a:gd name="connsiteX8-43" fmla="*/ 533400 w 2076450"/>
                <a:gd name="connsiteY8-44" fmla="*/ 1257300 h 1409700"/>
                <a:gd name="connsiteX9-45" fmla="*/ 333375 w 2076450"/>
                <a:gd name="connsiteY9-46" fmla="*/ 1409700 h 1409700"/>
                <a:gd name="connsiteX10-47" fmla="*/ 209550 w 2076450"/>
                <a:gd name="connsiteY10-48" fmla="*/ 1162050 h 1409700"/>
                <a:gd name="connsiteX11-49" fmla="*/ 85725 w 2076450"/>
                <a:gd name="connsiteY11-50" fmla="*/ 800100 h 1409700"/>
                <a:gd name="connsiteX12-51" fmla="*/ 0 w 2076450"/>
                <a:gd name="connsiteY12-52" fmla="*/ 561975 h 1409700"/>
                <a:gd name="connsiteX0-53" fmla="*/ 0 w 2072640"/>
                <a:gd name="connsiteY0-54" fmla="*/ 561975 h 1409700"/>
                <a:gd name="connsiteX1-55" fmla="*/ 1704975 w 2072640"/>
                <a:gd name="connsiteY1-56" fmla="*/ 0 h 1409700"/>
                <a:gd name="connsiteX2-57" fmla="*/ 1668780 w 2072640"/>
                <a:gd name="connsiteY2-58" fmla="*/ 386060 h 1409700"/>
                <a:gd name="connsiteX3-59" fmla="*/ 1847850 w 2072640"/>
                <a:gd name="connsiteY3-60" fmla="*/ 754540 h 1409700"/>
                <a:gd name="connsiteX4-61" fmla="*/ 2072640 w 2072640"/>
                <a:gd name="connsiteY4-62" fmla="*/ 1016939 h 1409700"/>
                <a:gd name="connsiteX5-63" fmla="*/ 1752600 w 2072640"/>
                <a:gd name="connsiteY5-64" fmla="*/ 895350 h 1409700"/>
                <a:gd name="connsiteX6-65" fmla="*/ 1371600 w 2072640"/>
                <a:gd name="connsiteY6-66" fmla="*/ 1009650 h 1409700"/>
                <a:gd name="connsiteX7-67" fmla="*/ 1038225 w 2072640"/>
                <a:gd name="connsiteY7-68" fmla="*/ 1104900 h 1409700"/>
                <a:gd name="connsiteX8-69" fmla="*/ 533400 w 2072640"/>
                <a:gd name="connsiteY8-70" fmla="*/ 1257300 h 1409700"/>
                <a:gd name="connsiteX9-71" fmla="*/ 333375 w 2072640"/>
                <a:gd name="connsiteY9-72" fmla="*/ 1409700 h 1409700"/>
                <a:gd name="connsiteX10-73" fmla="*/ 209550 w 2072640"/>
                <a:gd name="connsiteY10-74" fmla="*/ 1162050 h 1409700"/>
                <a:gd name="connsiteX11-75" fmla="*/ 85725 w 2072640"/>
                <a:gd name="connsiteY11-76" fmla="*/ 800100 h 1409700"/>
                <a:gd name="connsiteX12-77" fmla="*/ 0 w 2072640"/>
                <a:gd name="connsiteY12-78" fmla="*/ 561975 h 1409700"/>
                <a:gd name="connsiteX0-79" fmla="*/ 0 w 2072640"/>
                <a:gd name="connsiteY0-80" fmla="*/ 561975 h 1409700"/>
                <a:gd name="connsiteX1-81" fmla="*/ 1704975 w 2072640"/>
                <a:gd name="connsiteY1-82" fmla="*/ 0 h 1409700"/>
                <a:gd name="connsiteX2-83" fmla="*/ 1668780 w 2072640"/>
                <a:gd name="connsiteY2-84" fmla="*/ 386060 h 1409700"/>
                <a:gd name="connsiteX3-85" fmla="*/ 1847850 w 2072640"/>
                <a:gd name="connsiteY3-86" fmla="*/ 754540 h 1409700"/>
                <a:gd name="connsiteX4-87" fmla="*/ 2072640 w 2072640"/>
                <a:gd name="connsiteY4-88" fmla="*/ 1016939 h 1409700"/>
                <a:gd name="connsiteX5-89" fmla="*/ 1771650 w 2072640"/>
                <a:gd name="connsiteY5-90" fmla="*/ 1091942 h 1409700"/>
                <a:gd name="connsiteX6-91" fmla="*/ 1371600 w 2072640"/>
                <a:gd name="connsiteY6-92" fmla="*/ 1009650 h 1409700"/>
                <a:gd name="connsiteX7-93" fmla="*/ 1038225 w 2072640"/>
                <a:gd name="connsiteY7-94" fmla="*/ 1104900 h 1409700"/>
                <a:gd name="connsiteX8-95" fmla="*/ 533400 w 2072640"/>
                <a:gd name="connsiteY8-96" fmla="*/ 1257300 h 1409700"/>
                <a:gd name="connsiteX9-97" fmla="*/ 333375 w 2072640"/>
                <a:gd name="connsiteY9-98" fmla="*/ 1409700 h 1409700"/>
                <a:gd name="connsiteX10-99" fmla="*/ 209550 w 2072640"/>
                <a:gd name="connsiteY10-100" fmla="*/ 1162050 h 1409700"/>
                <a:gd name="connsiteX11-101" fmla="*/ 85725 w 2072640"/>
                <a:gd name="connsiteY11-102" fmla="*/ 800100 h 1409700"/>
                <a:gd name="connsiteX12-103" fmla="*/ 0 w 2072640"/>
                <a:gd name="connsiteY12-104" fmla="*/ 561975 h 1409700"/>
                <a:gd name="connsiteX0-105" fmla="*/ 0 w 2072640"/>
                <a:gd name="connsiteY0-106" fmla="*/ 561975 h 1409700"/>
                <a:gd name="connsiteX1-107" fmla="*/ 1704975 w 2072640"/>
                <a:gd name="connsiteY1-108" fmla="*/ 0 h 1409700"/>
                <a:gd name="connsiteX2-109" fmla="*/ 1668780 w 2072640"/>
                <a:gd name="connsiteY2-110" fmla="*/ 386060 h 1409700"/>
                <a:gd name="connsiteX3-111" fmla="*/ 1847850 w 2072640"/>
                <a:gd name="connsiteY3-112" fmla="*/ 754540 h 1409700"/>
                <a:gd name="connsiteX4-113" fmla="*/ 2072640 w 2072640"/>
                <a:gd name="connsiteY4-114" fmla="*/ 1016939 h 1409700"/>
                <a:gd name="connsiteX5-115" fmla="*/ 1771650 w 2072640"/>
                <a:gd name="connsiteY5-116" fmla="*/ 1091942 h 1409700"/>
                <a:gd name="connsiteX6-117" fmla="*/ 1368789 w 2072640"/>
                <a:gd name="connsiteY6-118" fmla="*/ 1154590 h 1409700"/>
                <a:gd name="connsiteX7-119" fmla="*/ 1371600 w 2072640"/>
                <a:gd name="connsiteY7-120" fmla="*/ 1009650 h 1409700"/>
                <a:gd name="connsiteX8-121" fmla="*/ 1038225 w 2072640"/>
                <a:gd name="connsiteY8-122" fmla="*/ 1104900 h 1409700"/>
                <a:gd name="connsiteX9-123" fmla="*/ 533400 w 2072640"/>
                <a:gd name="connsiteY9-124" fmla="*/ 1257300 h 1409700"/>
                <a:gd name="connsiteX10-125" fmla="*/ 333375 w 2072640"/>
                <a:gd name="connsiteY10-126" fmla="*/ 1409700 h 1409700"/>
                <a:gd name="connsiteX11-127" fmla="*/ 209550 w 2072640"/>
                <a:gd name="connsiteY11-128" fmla="*/ 1162050 h 1409700"/>
                <a:gd name="connsiteX12-129" fmla="*/ 85725 w 2072640"/>
                <a:gd name="connsiteY12-130" fmla="*/ 800100 h 1409700"/>
                <a:gd name="connsiteX13" fmla="*/ 0 w 2072640"/>
                <a:gd name="connsiteY13" fmla="*/ 561975 h 1409700"/>
                <a:gd name="connsiteX0-131" fmla="*/ 0 w 2072640"/>
                <a:gd name="connsiteY0-132" fmla="*/ 561975 h 1409700"/>
                <a:gd name="connsiteX1-133" fmla="*/ 1704975 w 2072640"/>
                <a:gd name="connsiteY1-134" fmla="*/ 0 h 1409700"/>
                <a:gd name="connsiteX2-135" fmla="*/ 1668780 w 2072640"/>
                <a:gd name="connsiteY2-136" fmla="*/ 386060 h 1409700"/>
                <a:gd name="connsiteX3-137" fmla="*/ 1847850 w 2072640"/>
                <a:gd name="connsiteY3-138" fmla="*/ 754540 h 1409700"/>
                <a:gd name="connsiteX4-139" fmla="*/ 2072640 w 2072640"/>
                <a:gd name="connsiteY4-140" fmla="*/ 1016939 h 1409700"/>
                <a:gd name="connsiteX5-141" fmla="*/ 1771650 w 2072640"/>
                <a:gd name="connsiteY5-142" fmla="*/ 1091942 h 1409700"/>
                <a:gd name="connsiteX6-143" fmla="*/ 1368789 w 2072640"/>
                <a:gd name="connsiteY6-144" fmla="*/ 1154590 h 1409700"/>
                <a:gd name="connsiteX7-145" fmla="*/ 1371600 w 2072640"/>
                <a:gd name="connsiteY7-146" fmla="*/ 1019012 h 1409700"/>
                <a:gd name="connsiteX8-147" fmla="*/ 1038225 w 2072640"/>
                <a:gd name="connsiteY8-148" fmla="*/ 1104900 h 1409700"/>
                <a:gd name="connsiteX9-149" fmla="*/ 533400 w 2072640"/>
                <a:gd name="connsiteY9-150" fmla="*/ 1257300 h 1409700"/>
                <a:gd name="connsiteX10-151" fmla="*/ 333375 w 2072640"/>
                <a:gd name="connsiteY10-152" fmla="*/ 1409700 h 1409700"/>
                <a:gd name="connsiteX11-153" fmla="*/ 209550 w 2072640"/>
                <a:gd name="connsiteY11-154" fmla="*/ 1162050 h 1409700"/>
                <a:gd name="connsiteX12-155" fmla="*/ 85725 w 2072640"/>
                <a:gd name="connsiteY12-156" fmla="*/ 800100 h 1409700"/>
                <a:gd name="connsiteX13-157" fmla="*/ 0 w 2072640"/>
                <a:gd name="connsiteY13-158" fmla="*/ 561975 h 1409700"/>
                <a:gd name="connsiteX0-159" fmla="*/ 0 w 2072640"/>
                <a:gd name="connsiteY0-160" fmla="*/ 561975 h 1409700"/>
                <a:gd name="connsiteX1-161" fmla="*/ 1704975 w 2072640"/>
                <a:gd name="connsiteY1-162" fmla="*/ 0 h 1409700"/>
                <a:gd name="connsiteX2-163" fmla="*/ 1668780 w 2072640"/>
                <a:gd name="connsiteY2-164" fmla="*/ 386060 h 1409700"/>
                <a:gd name="connsiteX3-165" fmla="*/ 1847850 w 2072640"/>
                <a:gd name="connsiteY3-166" fmla="*/ 754540 h 1409700"/>
                <a:gd name="connsiteX4-167" fmla="*/ 2072640 w 2072640"/>
                <a:gd name="connsiteY4-168" fmla="*/ 1016939 h 1409700"/>
                <a:gd name="connsiteX5-169" fmla="*/ 1771650 w 2072640"/>
                <a:gd name="connsiteY5-170" fmla="*/ 1091942 h 1409700"/>
                <a:gd name="connsiteX6-171" fmla="*/ 1368789 w 2072640"/>
                <a:gd name="connsiteY6-172" fmla="*/ 1154590 h 1409700"/>
                <a:gd name="connsiteX7-173" fmla="*/ 1158240 w 2072640"/>
                <a:gd name="connsiteY7-174" fmla="*/ 1194541 h 1409700"/>
                <a:gd name="connsiteX8-175" fmla="*/ 1038225 w 2072640"/>
                <a:gd name="connsiteY8-176" fmla="*/ 1104900 h 1409700"/>
                <a:gd name="connsiteX9-177" fmla="*/ 533400 w 2072640"/>
                <a:gd name="connsiteY9-178" fmla="*/ 1257300 h 1409700"/>
                <a:gd name="connsiteX10-179" fmla="*/ 333375 w 2072640"/>
                <a:gd name="connsiteY10-180" fmla="*/ 1409700 h 1409700"/>
                <a:gd name="connsiteX11-181" fmla="*/ 209550 w 2072640"/>
                <a:gd name="connsiteY11-182" fmla="*/ 1162050 h 1409700"/>
                <a:gd name="connsiteX12-183" fmla="*/ 85725 w 2072640"/>
                <a:gd name="connsiteY12-184" fmla="*/ 800100 h 1409700"/>
                <a:gd name="connsiteX13-185" fmla="*/ 0 w 2072640"/>
                <a:gd name="connsiteY13-186" fmla="*/ 561975 h 1409700"/>
                <a:gd name="connsiteX0-187" fmla="*/ 0 w 2072640"/>
                <a:gd name="connsiteY0-188" fmla="*/ 561975 h 1409700"/>
                <a:gd name="connsiteX1-189" fmla="*/ 1704975 w 2072640"/>
                <a:gd name="connsiteY1-190" fmla="*/ 0 h 1409700"/>
                <a:gd name="connsiteX2-191" fmla="*/ 1668780 w 2072640"/>
                <a:gd name="connsiteY2-192" fmla="*/ 386060 h 1409700"/>
                <a:gd name="connsiteX3-193" fmla="*/ 1847850 w 2072640"/>
                <a:gd name="connsiteY3-194" fmla="*/ 754540 h 1409700"/>
                <a:gd name="connsiteX4-195" fmla="*/ 2072640 w 2072640"/>
                <a:gd name="connsiteY4-196" fmla="*/ 1016939 h 1409700"/>
                <a:gd name="connsiteX5-197" fmla="*/ 1771650 w 2072640"/>
                <a:gd name="connsiteY5-198" fmla="*/ 1091942 h 1409700"/>
                <a:gd name="connsiteX6-199" fmla="*/ 1368789 w 2072640"/>
                <a:gd name="connsiteY6-200" fmla="*/ 1154590 h 1409700"/>
                <a:gd name="connsiteX7-201" fmla="*/ 1158240 w 2072640"/>
                <a:gd name="connsiteY7-202" fmla="*/ 1194541 h 1409700"/>
                <a:gd name="connsiteX8-203" fmla="*/ 897255 w 2072640"/>
                <a:gd name="connsiteY8-204" fmla="*/ 1233621 h 1409700"/>
                <a:gd name="connsiteX9-205" fmla="*/ 533400 w 2072640"/>
                <a:gd name="connsiteY9-206" fmla="*/ 1257300 h 1409700"/>
                <a:gd name="connsiteX10-207" fmla="*/ 333375 w 2072640"/>
                <a:gd name="connsiteY10-208" fmla="*/ 1409700 h 1409700"/>
                <a:gd name="connsiteX11-209" fmla="*/ 209550 w 2072640"/>
                <a:gd name="connsiteY11-210" fmla="*/ 1162050 h 1409700"/>
                <a:gd name="connsiteX12-211" fmla="*/ 85725 w 2072640"/>
                <a:gd name="connsiteY12-212" fmla="*/ 800100 h 1409700"/>
                <a:gd name="connsiteX13-213" fmla="*/ 0 w 2072640"/>
                <a:gd name="connsiteY13-214" fmla="*/ 561975 h 1409700"/>
                <a:gd name="connsiteX0-215" fmla="*/ 0 w 2072640"/>
                <a:gd name="connsiteY0-216" fmla="*/ 561975 h 1409700"/>
                <a:gd name="connsiteX1-217" fmla="*/ 1704975 w 2072640"/>
                <a:gd name="connsiteY1-218" fmla="*/ 0 h 1409700"/>
                <a:gd name="connsiteX2-219" fmla="*/ 1668780 w 2072640"/>
                <a:gd name="connsiteY2-220" fmla="*/ 386060 h 1409700"/>
                <a:gd name="connsiteX3-221" fmla="*/ 1847850 w 2072640"/>
                <a:gd name="connsiteY3-222" fmla="*/ 754540 h 1409700"/>
                <a:gd name="connsiteX4-223" fmla="*/ 2072640 w 2072640"/>
                <a:gd name="connsiteY4-224" fmla="*/ 1016939 h 1409700"/>
                <a:gd name="connsiteX5-225" fmla="*/ 1771650 w 2072640"/>
                <a:gd name="connsiteY5-226" fmla="*/ 1091942 h 1409700"/>
                <a:gd name="connsiteX6-227" fmla="*/ 1368789 w 2072640"/>
                <a:gd name="connsiteY6-228" fmla="*/ 1154590 h 1409700"/>
                <a:gd name="connsiteX7-229" fmla="*/ 1158240 w 2072640"/>
                <a:gd name="connsiteY7-230" fmla="*/ 1194541 h 1409700"/>
                <a:gd name="connsiteX8-231" fmla="*/ 897255 w 2072640"/>
                <a:gd name="connsiteY8-232" fmla="*/ 1233621 h 1409700"/>
                <a:gd name="connsiteX9-233" fmla="*/ 598170 w 2072640"/>
                <a:gd name="connsiteY9-234" fmla="*/ 1304108 h 1409700"/>
                <a:gd name="connsiteX10-235" fmla="*/ 333375 w 2072640"/>
                <a:gd name="connsiteY10-236" fmla="*/ 1409700 h 1409700"/>
                <a:gd name="connsiteX11-237" fmla="*/ 209550 w 2072640"/>
                <a:gd name="connsiteY11-238" fmla="*/ 1162050 h 1409700"/>
                <a:gd name="connsiteX12-239" fmla="*/ 85725 w 2072640"/>
                <a:gd name="connsiteY12-240" fmla="*/ 800100 h 1409700"/>
                <a:gd name="connsiteX13-241" fmla="*/ 0 w 2072640"/>
                <a:gd name="connsiteY13-242" fmla="*/ 561975 h 1409700"/>
                <a:gd name="connsiteX0-243" fmla="*/ 0 w 2072640"/>
                <a:gd name="connsiteY0-244" fmla="*/ 561975 h 1409700"/>
                <a:gd name="connsiteX1-245" fmla="*/ 1704975 w 2072640"/>
                <a:gd name="connsiteY1-246" fmla="*/ 0 h 1409700"/>
                <a:gd name="connsiteX2-247" fmla="*/ 1668780 w 2072640"/>
                <a:gd name="connsiteY2-248" fmla="*/ 386060 h 1409700"/>
                <a:gd name="connsiteX3-249" fmla="*/ 1847850 w 2072640"/>
                <a:gd name="connsiteY3-250" fmla="*/ 754540 h 1409700"/>
                <a:gd name="connsiteX4-251" fmla="*/ 2072640 w 2072640"/>
                <a:gd name="connsiteY4-252" fmla="*/ 1016939 h 1409700"/>
                <a:gd name="connsiteX5-253" fmla="*/ 1771650 w 2072640"/>
                <a:gd name="connsiteY5-254" fmla="*/ 1091942 h 1409700"/>
                <a:gd name="connsiteX6-255" fmla="*/ 1368789 w 2072640"/>
                <a:gd name="connsiteY6-256" fmla="*/ 1154590 h 1409700"/>
                <a:gd name="connsiteX7-257" fmla="*/ 1158240 w 2072640"/>
                <a:gd name="connsiteY7-258" fmla="*/ 1194541 h 1409700"/>
                <a:gd name="connsiteX8-259" fmla="*/ 897255 w 2072640"/>
                <a:gd name="connsiteY8-260" fmla="*/ 1233621 h 1409700"/>
                <a:gd name="connsiteX9-261" fmla="*/ 598170 w 2072640"/>
                <a:gd name="connsiteY9-262" fmla="*/ 1304108 h 1409700"/>
                <a:gd name="connsiteX10-263" fmla="*/ 333375 w 2072640"/>
                <a:gd name="connsiteY10-264" fmla="*/ 1409700 h 1409700"/>
                <a:gd name="connsiteX11-265" fmla="*/ 144780 w 2072640"/>
                <a:gd name="connsiteY11-266" fmla="*/ 1171411 h 1409700"/>
                <a:gd name="connsiteX12-267" fmla="*/ 85725 w 2072640"/>
                <a:gd name="connsiteY12-268" fmla="*/ 800100 h 1409700"/>
                <a:gd name="connsiteX13-269" fmla="*/ 0 w 2072640"/>
                <a:gd name="connsiteY13-270" fmla="*/ 561975 h 1409700"/>
                <a:gd name="connsiteX0-271" fmla="*/ 51435 w 2124075"/>
                <a:gd name="connsiteY0-272" fmla="*/ 561975 h 1409700"/>
                <a:gd name="connsiteX1-273" fmla="*/ 1756410 w 2124075"/>
                <a:gd name="connsiteY1-274" fmla="*/ 0 h 1409700"/>
                <a:gd name="connsiteX2-275" fmla="*/ 1720215 w 2124075"/>
                <a:gd name="connsiteY2-276" fmla="*/ 386060 h 1409700"/>
                <a:gd name="connsiteX3-277" fmla="*/ 1899285 w 2124075"/>
                <a:gd name="connsiteY3-278" fmla="*/ 754540 h 1409700"/>
                <a:gd name="connsiteX4-279" fmla="*/ 2124075 w 2124075"/>
                <a:gd name="connsiteY4-280" fmla="*/ 1016939 h 1409700"/>
                <a:gd name="connsiteX5-281" fmla="*/ 1823085 w 2124075"/>
                <a:gd name="connsiteY5-282" fmla="*/ 1091942 h 1409700"/>
                <a:gd name="connsiteX6-283" fmla="*/ 1420224 w 2124075"/>
                <a:gd name="connsiteY6-284" fmla="*/ 1154590 h 1409700"/>
                <a:gd name="connsiteX7-285" fmla="*/ 1209675 w 2124075"/>
                <a:gd name="connsiteY7-286" fmla="*/ 1194541 h 1409700"/>
                <a:gd name="connsiteX8-287" fmla="*/ 948690 w 2124075"/>
                <a:gd name="connsiteY8-288" fmla="*/ 1233621 h 1409700"/>
                <a:gd name="connsiteX9-289" fmla="*/ 649605 w 2124075"/>
                <a:gd name="connsiteY9-290" fmla="*/ 1304108 h 1409700"/>
                <a:gd name="connsiteX10-291" fmla="*/ 384810 w 2124075"/>
                <a:gd name="connsiteY10-292" fmla="*/ 1409700 h 1409700"/>
                <a:gd name="connsiteX11-293" fmla="*/ 196215 w 2124075"/>
                <a:gd name="connsiteY11-294" fmla="*/ 1171411 h 1409700"/>
                <a:gd name="connsiteX12-295" fmla="*/ 0 w 2124075"/>
                <a:gd name="connsiteY12-296" fmla="*/ 800100 h 1409700"/>
                <a:gd name="connsiteX13-297" fmla="*/ 51435 w 2124075"/>
                <a:gd name="connsiteY13-298" fmla="*/ 561975 h 1409700"/>
                <a:gd name="connsiteX0-299" fmla="*/ 0 w 2171700"/>
                <a:gd name="connsiteY0-300" fmla="*/ 564315 h 1409700"/>
                <a:gd name="connsiteX1-301" fmla="*/ 1804035 w 2171700"/>
                <a:gd name="connsiteY1-302" fmla="*/ 0 h 1409700"/>
                <a:gd name="connsiteX2-303" fmla="*/ 1767840 w 2171700"/>
                <a:gd name="connsiteY2-304" fmla="*/ 386060 h 1409700"/>
                <a:gd name="connsiteX3-305" fmla="*/ 1946910 w 2171700"/>
                <a:gd name="connsiteY3-306" fmla="*/ 754540 h 1409700"/>
                <a:gd name="connsiteX4-307" fmla="*/ 2171700 w 2171700"/>
                <a:gd name="connsiteY4-308" fmla="*/ 1016939 h 1409700"/>
                <a:gd name="connsiteX5-309" fmla="*/ 1870710 w 2171700"/>
                <a:gd name="connsiteY5-310" fmla="*/ 1091942 h 1409700"/>
                <a:gd name="connsiteX6-311" fmla="*/ 1467849 w 2171700"/>
                <a:gd name="connsiteY6-312" fmla="*/ 1154590 h 1409700"/>
                <a:gd name="connsiteX7-313" fmla="*/ 1257300 w 2171700"/>
                <a:gd name="connsiteY7-314" fmla="*/ 1194541 h 1409700"/>
                <a:gd name="connsiteX8-315" fmla="*/ 996315 w 2171700"/>
                <a:gd name="connsiteY8-316" fmla="*/ 1233621 h 1409700"/>
                <a:gd name="connsiteX9-317" fmla="*/ 697230 w 2171700"/>
                <a:gd name="connsiteY9-318" fmla="*/ 1304108 h 1409700"/>
                <a:gd name="connsiteX10-319" fmla="*/ 432435 w 2171700"/>
                <a:gd name="connsiteY10-320" fmla="*/ 1409700 h 1409700"/>
                <a:gd name="connsiteX11-321" fmla="*/ 243840 w 2171700"/>
                <a:gd name="connsiteY11-322" fmla="*/ 1171411 h 1409700"/>
                <a:gd name="connsiteX12-323" fmla="*/ 47625 w 2171700"/>
                <a:gd name="connsiteY12-324" fmla="*/ 800100 h 1409700"/>
                <a:gd name="connsiteX13-325" fmla="*/ 0 w 2171700"/>
                <a:gd name="connsiteY13-326" fmla="*/ 564315 h 1409700"/>
                <a:gd name="connsiteX0-327" fmla="*/ 0 w 2171700"/>
                <a:gd name="connsiteY0-328" fmla="*/ 496444 h 1341829"/>
                <a:gd name="connsiteX1-329" fmla="*/ 1693545 w 2171700"/>
                <a:gd name="connsiteY1-330" fmla="*/ 0 h 1341829"/>
                <a:gd name="connsiteX2-331" fmla="*/ 1767840 w 2171700"/>
                <a:gd name="connsiteY2-332" fmla="*/ 318189 h 1341829"/>
                <a:gd name="connsiteX3-333" fmla="*/ 1946910 w 2171700"/>
                <a:gd name="connsiteY3-334" fmla="*/ 686669 h 1341829"/>
                <a:gd name="connsiteX4-335" fmla="*/ 2171700 w 2171700"/>
                <a:gd name="connsiteY4-336" fmla="*/ 949068 h 1341829"/>
                <a:gd name="connsiteX5-337" fmla="*/ 1870710 w 2171700"/>
                <a:gd name="connsiteY5-338" fmla="*/ 1024071 h 1341829"/>
                <a:gd name="connsiteX6-339" fmla="*/ 1467849 w 2171700"/>
                <a:gd name="connsiteY6-340" fmla="*/ 1086719 h 1341829"/>
                <a:gd name="connsiteX7-341" fmla="*/ 1257300 w 2171700"/>
                <a:gd name="connsiteY7-342" fmla="*/ 1126670 h 1341829"/>
                <a:gd name="connsiteX8-343" fmla="*/ 996315 w 2171700"/>
                <a:gd name="connsiteY8-344" fmla="*/ 1165750 h 1341829"/>
                <a:gd name="connsiteX9-345" fmla="*/ 697230 w 2171700"/>
                <a:gd name="connsiteY9-346" fmla="*/ 1236237 h 1341829"/>
                <a:gd name="connsiteX10-347" fmla="*/ 432435 w 2171700"/>
                <a:gd name="connsiteY10-348" fmla="*/ 1341829 h 1341829"/>
                <a:gd name="connsiteX11-349" fmla="*/ 243840 w 2171700"/>
                <a:gd name="connsiteY11-350" fmla="*/ 1103540 h 1341829"/>
                <a:gd name="connsiteX12-351" fmla="*/ 47625 w 2171700"/>
                <a:gd name="connsiteY12-352" fmla="*/ 732229 h 1341829"/>
                <a:gd name="connsiteX13-353" fmla="*/ 0 w 2171700"/>
                <a:gd name="connsiteY13-354" fmla="*/ 496444 h 1341829"/>
                <a:gd name="connsiteX0-355" fmla="*/ 0 w 2171700"/>
                <a:gd name="connsiteY0-356" fmla="*/ 496444 h 1341829"/>
                <a:gd name="connsiteX1-357" fmla="*/ 431530 w 2171700"/>
                <a:gd name="connsiteY1-358" fmla="*/ 178649 h 1341829"/>
                <a:gd name="connsiteX2-359" fmla="*/ 1693545 w 2171700"/>
                <a:gd name="connsiteY2-360" fmla="*/ 0 h 1341829"/>
                <a:gd name="connsiteX3-361" fmla="*/ 1767840 w 2171700"/>
                <a:gd name="connsiteY3-362" fmla="*/ 318189 h 1341829"/>
                <a:gd name="connsiteX4-363" fmla="*/ 1946910 w 2171700"/>
                <a:gd name="connsiteY4-364" fmla="*/ 686669 h 1341829"/>
                <a:gd name="connsiteX5-365" fmla="*/ 2171700 w 2171700"/>
                <a:gd name="connsiteY5-366" fmla="*/ 949068 h 1341829"/>
                <a:gd name="connsiteX6-367" fmla="*/ 1870710 w 2171700"/>
                <a:gd name="connsiteY6-368" fmla="*/ 1024071 h 1341829"/>
                <a:gd name="connsiteX7-369" fmla="*/ 1467849 w 2171700"/>
                <a:gd name="connsiteY7-370" fmla="*/ 1086719 h 1341829"/>
                <a:gd name="connsiteX8-371" fmla="*/ 1257300 w 2171700"/>
                <a:gd name="connsiteY8-372" fmla="*/ 1126670 h 1341829"/>
                <a:gd name="connsiteX9-373" fmla="*/ 996315 w 2171700"/>
                <a:gd name="connsiteY9-374" fmla="*/ 1165750 h 1341829"/>
                <a:gd name="connsiteX10-375" fmla="*/ 697230 w 2171700"/>
                <a:gd name="connsiteY10-376" fmla="*/ 1236237 h 1341829"/>
                <a:gd name="connsiteX11-377" fmla="*/ 432435 w 2171700"/>
                <a:gd name="connsiteY11-378" fmla="*/ 1341829 h 1341829"/>
                <a:gd name="connsiteX12-379" fmla="*/ 243840 w 2171700"/>
                <a:gd name="connsiteY12-380" fmla="*/ 1103540 h 1341829"/>
                <a:gd name="connsiteX13-381" fmla="*/ 47625 w 2171700"/>
                <a:gd name="connsiteY13-382" fmla="*/ 732229 h 1341829"/>
                <a:gd name="connsiteX14" fmla="*/ 0 w 2171700"/>
                <a:gd name="connsiteY14" fmla="*/ 496444 h 1341829"/>
                <a:gd name="connsiteX0-383" fmla="*/ 0 w 2171700"/>
                <a:gd name="connsiteY0-384" fmla="*/ 496444 h 1341829"/>
                <a:gd name="connsiteX1-385" fmla="*/ 431530 w 2171700"/>
                <a:gd name="connsiteY1-386" fmla="*/ 178649 h 1341829"/>
                <a:gd name="connsiteX2-387" fmla="*/ 1693545 w 2171700"/>
                <a:gd name="connsiteY2-388" fmla="*/ 0 h 1341829"/>
                <a:gd name="connsiteX3-389" fmla="*/ 1767840 w 2171700"/>
                <a:gd name="connsiteY3-390" fmla="*/ 318189 h 1341829"/>
                <a:gd name="connsiteX4-391" fmla="*/ 1946910 w 2171700"/>
                <a:gd name="connsiteY4-392" fmla="*/ 686669 h 1341829"/>
                <a:gd name="connsiteX5-393" fmla="*/ 2171700 w 2171700"/>
                <a:gd name="connsiteY5-394" fmla="*/ 949068 h 1341829"/>
                <a:gd name="connsiteX6-395" fmla="*/ 1870710 w 2171700"/>
                <a:gd name="connsiteY6-396" fmla="*/ 1024071 h 1341829"/>
                <a:gd name="connsiteX7-397" fmla="*/ 1467849 w 2171700"/>
                <a:gd name="connsiteY7-398" fmla="*/ 1086719 h 1341829"/>
                <a:gd name="connsiteX8-399" fmla="*/ 1257300 w 2171700"/>
                <a:gd name="connsiteY8-400" fmla="*/ 1126670 h 1341829"/>
                <a:gd name="connsiteX9-401" fmla="*/ 996315 w 2171700"/>
                <a:gd name="connsiteY9-402" fmla="*/ 1165750 h 1341829"/>
                <a:gd name="connsiteX10-403" fmla="*/ 697230 w 2171700"/>
                <a:gd name="connsiteY10-404" fmla="*/ 1236237 h 1341829"/>
                <a:gd name="connsiteX11-405" fmla="*/ 432435 w 2171700"/>
                <a:gd name="connsiteY11-406" fmla="*/ 1341829 h 1341829"/>
                <a:gd name="connsiteX12-407" fmla="*/ 243840 w 2171700"/>
                <a:gd name="connsiteY12-408" fmla="*/ 1103540 h 1341829"/>
                <a:gd name="connsiteX13-409" fmla="*/ 47625 w 2171700"/>
                <a:gd name="connsiteY13-410" fmla="*/ 732229 h 1341829"/>
                <a:gd name="connsiteX14-411" fmla="*/ 0 w 2171700"/>
                <a:gd name="connsiteY14-412" fmla="*/ 496444 h 1341829"/>
                <a:gd name="connsiteX0-413" fmla="*/ 0 w 2171700"/>
                <a:gd name="connsiteY0-414" fmla="*/ 514700 h 1360085"/>
                <a:gd name="connsiteX1-415" fmla="*/ 431530 w 2171700"/>
                <a:gd name="connsiteY1-416" fmla="*/ 196905 h 1360085"/>
                <a:gd name="connsiteX2-417" fmla="*/ 1220200 w 2171700"/>
                <a:gd name="connsiteY2-418" fmla="*/ 47121 h 1360085"/>
                <a:gd name="connsiteX3-419" fmla="*/ 1693545 w 2171700"/>
                <a:gd name="connsiteY3-420" fmla="*/ 18256 h 1360085"/>
                <a:gd name="connsiteX4-421" fmla="*/ 1767840 w 2171700"/>
                <a:gd name="connsiteY4-422" fmla="*/ 336445 h 1360085"/>
                <a:gd name="connsiteX5-423" fmla="*/ 1946910 w 2171700"/>
                <a:gd name="connsiteY5-424" fmla="*/ 704925 h 1360085"/>
                <a:gd name="connsiteX6-425" fmla="*/ 2171700 w 2171700"/>
                <a:gd name="connsiteY6-426" fmla="*/ 967324 h 1360085"/>
                <a:gd name="connsiteX7-427" fmla="*/ 1870710 w 2171700"/>
                <a:gd name="connsiteY7-428" fmla="*/ 1042327 h 1360085"/>
                <a:gd name="connsiteX8-429" fmla="*/ 1467849 w 2171700"/>
                <a:gd name="connsiteY8-430" fmla="*/ 1104975 h 1360085"/>
                <a:gd name="connsiteX9-431" fmla="*/ 1257300 w 2171700"/>
                <a:gd name="connsiteY9-432" fmla="*/ 1144926 h 1360085"/>
                <a:gd name="connsiteX10-433" fmla="*/ 996315 w 2171700"/>
                <a:gd name="connsiteY10-434" fmla="*/ 1184006 h 1360085"/>
                <a:gd name="connsiteX11-435" fmla="*/ 697230 w 2171700"/>
                <a:gd name="connsiteY11-436" fmla="*/ 1254493 h 1360085"/>
                <a:gd name="connsiteX12-437" fmla="*/ 432435 w 2171700"/>
                <a:gd name="connsiteY12-438" fmla="*/ 1360085 h 1360085"/>
                <a:gd name="connsiteX13-439" fmla="*/ 243840 w 2171700"/>
                <a:gd name="connsiteY13-440" fmla="*/ 1121796 h 1360085"/>
                <a:gd name="connsiteX14-441" fmla="*/ 47625 w 2171700"/>
                <a:gd name="connsiteY14-442" fmla="*/ 750485 h 1360085"/>
                <a:gd name="connsiteX15" fmla="*/ 0 w 2171700"/>
                <a:gd name="connsiteY15" fmla="*/ 514700 h 1360085"/>
                <a:gd name="connsiteX0-443" fmla="*/ 38019 w 2209719"/>
                <a:gd name="connsiteY0-444" fmla="*/ 514700 h 1360085"/>
                <a:gd name="connsiteX1-445" fmla="*/ 23779 w 2209719"/>
                <a:gd name="connsiteY1-446" fmla="*/ 313925 h 1360085"/>
                <a:gd name="connsiteX2-447" fmla="*/ 469549 w 2209719"/>
                <a:gd name="connsiteY2-448" fmla="*/ 196905 h 1360085"/>
                <a:gd name="connsiteX3-449" fmla="*/ 1258219 w 2209719"/>
                <a:gd name="connsiteY3-450" fmla="*/ 47121 h 1360085"/>
                <a:gd name="connsiteX4-451" fmla="*/ 1731564 w 2209719"/>
                <a:gd name="connsiteY4-452" fmla="*/ 18256 h 1360085"/>
                <a:gd name="connsiteX5-453" fmla="*/ 1805859 w 2209719"/>
                <a:gd name="connsiteY5-454" fmla="*/ 336445 h 1360085"/>
                <a:gd name="connsiteX6-455" fmla="*/ 1984929 w 2209719"/>
                <a:gd name="connsiteY6-456" fmla="*/ 704925 h 1360085"/>
                <a:gd name="connsiteX7-457" fmla="*/ 2209719 w 2209719"/>
                <a:gd name="connsiteY7-458" fmla="*/ 967324 h 1360085"/>
                <a:gd name="connsiteX8-459" fmla="*/ 1908729 w 2209719"/>
                <a:gd name="connsiteY8-460" fmla="*/ 1042327 h 1360085"/>
                <a:gd name="connsiteX9-461" fmla="*/ 1505868 w 2209719"/>
                <a:gd name="connsiteY9-462" fmla="*/ 1104975 h 1360085"/>
                <a:gd name="connsiteX10-463" fmla="*/ 1295319 w 2209719"/>
                <a:gd name="connsiteY10-464" fmla="*/ 1144926 h 1360085"/>
                <a:gd name="connsiteX11-465" fmla="*/ 1034334 w 2209719"/>
                <a:gd name="connsiteY11-466" fmla="*/ 1184006 h 1360085"/>
                <a:gd name="connsiteX12-467" fmla="*/ 735249 w 2209719"/>
                <a:gd name="connsiteY12-468" fmla="*/ 1254493 h 1360085"/>
                <a:gd name="connsiteX13-469" fmla="*/ 470454 w 2209719"/>
                <a:gd name="connsiteY13-470" fmla="*/ 1360085 h 1360085"/>
                <a:gd name="connsiteX14-471" fmla="*/ 281859 w 2209719"/>
                <a:gd name="connsiteY14-472" fmla="*/ 1121796 h 1360085"/>
                <a:gd name="connsiteX15-473" fmla="*/ 85644 w 2209719"/>
                <a:gd name="connsiteY15-474" fmla="*/ 750485 h 1360085"/>
                <a:gd name="connsiteX16" fmla="*/ 38019 w 2209719"/>
                <a:gd name="connsiteY16" fmla="*/ 514700 h 13600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157" y="connsiteY13-158"/>
                </a:cxn>
                <a:cxn ang="0">
                  <a:pos x="connsiteX14-411" y="connsiteY14-412"/>
                </a:cxn>
                <a:cxn ang="0">
                  <a:pos x="connsiteX15-473" y="connsiteY15-474"/>
                </a:cxn>
                <a:cxn ang="0">
                  <a:pos x="connsiteX16" y="connsiteY16"/>
                </a:cxn>
              </a:cxnLst>
              <a:rect l="l" t="t" r="r" b="b"/>
              <a:pathLst>
                <a:path w="2209719" h="1360085">
                  <a:moveTo>
                    <a:pt x="38019" y="514700"/>
                  </a:moveTo>
                  <a:cubicBezTo>
                    <a:pt x="68983" y="445061"/>
                    <a:pt x="-48143" y="366891"/>
                    <a:pt x="23779" y="313925"/>
                  </a:cubicBezTo>
                  <a:cubicBezTo>
                    <a:pt x="95701" y="260959"/>
                    <a:pt x="305084" y="244493"/>
                    <a:pt x="469549" y="196905"/>
                  </a:cubicBezTo>
                  <a:cubicBezTo>
                    <a:pt x="670376" y="124436"/>
                    <a:pt x="1047883" y="76896"/>
                    <a:pt x="1258219" y="47121"/>
                  </a:cubicBezTo>
                  <a:cubicBezTo>
                    <a:pt x="1468555" y="17346"/>
                    <a:pt x="1637751" y="-24504"/>
                    <a:pt x="1731564" y="18256"/>
                  </a:cubicBezTo>
                  <a:lnTo>
                    <a:pt x="1805859" y="336445"/>
                  </a:lnTo>
                  <a:lnTo>
                    <a:pt x="1984929" y="704925"/>
                  </a:lnTo>
                  <a:lnTo>
                    <a:pt x="2209719" y="967324"/>
                  </a:lnTo>
                  <a:lnTo>
                    <a:pt x="1908729" y="1042327"/>
                  </a:lnTo>
                  <a:cubicBezTo>
                    <a:pt x="1795866" y="1041865"/>
                    <a:pt x="1572543" y="1118690"/>
                    <a:pt x="1505868" y="1104975"/>
                  </a:cubicBezTo>
                  <a:cubicBezTo>
                    <a:pt x="1439193" y="1091260"/>
                    <a:pt x="1373908" y="1131754"/>
                    <a:pt x="1295319" y="1144926"/>
                  </a:cubicBezTo>
                  <a:cubicBezTo>
                    <a:pt x="1216730" y="1158098"/>
                    <a:pt x="1127679" y="1165745"/>
                    <a:pt x="1034334" y="1184006"/>
                  </a:cubicBezTo>
                  <a:cubicBezTo>
                    <a:pt x="940989" y="1202267"/>
                    <a:pt x="903524" y="1203693"/>
                    <a:pt x="735249" y="1254493"/>
                  </a:cubicBezTo>
                  <a:lnTo>
                    <a:pt x="470454" y="1360085"/>
                  </a:lnTo>
                  <a:lnTo>
                    <a:pt x="281859" y="1121796"/>
                  </a:lnTo>
                  <a:lnTo>
                    <a:pt x="85644" y="750485"/>
                  </a:lnTo>
                  <a:lnTo>
                    <a:pt x="38019" y="5147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13" name="组合 1312"/>
            <p:cNvGrpSpPr/>
            <p:nvPr/>
          </p:nvGrpSpPr>
          <p:grpSpPr>
            <a:xfrm>
              <a:off x="5703310" y="-2006423"/>
              <a:ext cx="2243842" cy="2395042"/>
              <a:chOff x="356910" y="160649"/>
              <a:chExt cx="2243842" cy="2395042"/>
            </a:xfrm>
          </p:grpSpPr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356910" y="160649"/>
                <a:ext cx="2243842" cy="2395042"/>
              </a:xfrm>
              <a:custGeom>
                <a:avLst/>
                <a:gdLst>
                  <a:gd name="T0" fmla="*/ 125 w 187"/>
                  <a:gd name="T1" fmla="*/ 15 h 199"/>
                  <a:gd name="T2" fmla="*/ 139 w 187"/>
                  <a:gd name="T3" fmla="*/ 13 h 199"/>
                  <a:gd name="T4" fmla="*/ 152 w 187"/>
                  <a:gd name="T5" fmla="*/ 49 h 199"/>
                  <a:gd name="T6" fmla="*/ 170 w 187"/>
                  <a:gd name="T7" fmla="*/ 114 h 199"/>
                  <a:gd name="T8" fmla="*/ 183 w 187"/>
                  <a:gd name="T9" fmla="*/ 147 h 199"/>
                  <a:gd name="T10" fmla="*/ 158 w 187"/>
                  <a:gd name="T11" fmla="*/ 158 h 199"/>
                  <a:gd name="T12" fmla="*/ 120 w 187"/>
                  <a:gd name="T13" fmla="*/ 168 h 199"/>
                  <a:gd name="T14" fmla="*/ 39 w 187"/>
                  <a:gd name="T15" fmla="*/ 199 h 199"/>
                  <a:gd name="T16" fmla="*/ 31 w 187"/>
                  <a:gd name="T17" fmla="*/ 181 h 199"/>
                  <a:gd name="T18" fmla="*/ 19 w 187"/>
                  <a:gd name="T19" fmla="*/ 150 h 199"/>
                  <a:gd name="T20" fmla="*/ 9 w 187"/>
                  <a:gd name="T21" fmla="*/ 119 h 199"/>
                  <a:gd name="T22" fmla="*/ 3 w 187"/>
                  <a:gd name="T23" fmla="*/ 83 h 199"/>
                  <a:gd name="T24" fmla="*/ 25 w 187"/>
                  <a:gd name="T25" fmla="*/ 44 h 199"/>
                  <a:gd name="T26" fmla="*/ 69 w 187"/>
                  <a:gd name="T27" fmla="*/ 30 h 199"/>
                  <a:gd name="T28" fmla="*/ 75 w 187"/>
                  <a:gd name="T29" fmla="*/ 3 h 199"/>
                  <a:gd name="T30" fmla="*/ 98 w 187"/>
                  <a:gd name="T31" fmla="*/ 8 h 199"/>
                  <a:gd name="T32" fmla="*/ 88 w 187"/>
                  <a:gd name="T33" fmla="*/ 40 h 199"/>
                  <a:gd name="T34" fmla="*/ 104 w 187"/>
                  <a:gd name="T35" fmla="*/ 48 h 199"/>
                  <a:gd name="T36" fmla="*/ 97 w 187"/>
                  <a:gd name="T37" fmla="*/ 70 h 199"/>
                  <a:gd name="T38" fmla="*/ 83 w 187"/>
                  <a:gd name="T39" fmla="*/ 6 h 199"/>
                  <a:gd name="T40" fmla="*/ 100 w 187"/>
                  <a:gd name="T41" fmla="*/ 22 h 199"/>
                  <a:gd name="T42" fmla="*/ 92 w 187"/>
                  <a:gd name="T43" fmla="*/ 5 h 199"/>
                  <a:gd name="T44" fmla="*/ 72 w 187"/>
                  <a:gd name="T45" fmla="*/ 16 h 199"/>
                  <a:gd name="T46" fmla="*/ 86 w 187"/>
                  <a:gd name="T47" fmla="*/ 58 h 199"/>
                  <a:gd name="T48" fmla="*/ 107 w 187"/>
                  <a:gd name="T49" fmla="*/ 73 h 199"/>
                  <a:gd name="T50" fmla="*/ 109 w 187"/>
                  <a:gd name="T51" fmla="*/ 52 h 199"/>
                  <a:gd name="T52" fmla="*/ 95 w 187"/>
                  <a:gd name="T53" fmla="*/ 22 h 199"/>
                  <a:gd name="T54" fmla="*/ 89 w 187"/>
                  <a:gd name="T55" fmla="*/ 49 h 199"/>
                  <a:gd name="T56" fmla="*/ 95 w 187"/>
                  <a:gd name="T57" fmla="*/ 16 h 199"/>
                  <a:gd name="T58" fmla="*/ 80 w 187"/>
                  <a:gd name="T59" fmla="*/ 11 h 199"/>
                  <a:gd name="T60" fmla="*/ 80 w 187"/>
                  <a:gd name="T61" fmla="*/ 27 h 199"/>
                  <a:gd name="T62" fmla="*/ 95 w 187"/>
                  <a:gd name="T63" fmla="*/ 16 h 199"/>
                  <a:gd name="T64" fmla="*/ 121 w 187"/>
                  <a:gd name="T65" fmla="*/ 19 h 199"/>
                  <a:gd name="T66" fmla="*/ 107 w 187"/>
                  <a:gd name="T67" fmla="*/ 43 h 199"/>
                  <a:gd name="T68" fmla="*/ 99 w 187"/>
                  <a:gd name="T69" fmla="*/ 75 h 199"/>
                  <a:gd name="T70" fmla="*/ 69 w 187"/>
                  <a:gd name="T71" fmla="*/ 32 h 199"/>
                  <a:gd name="T72" fmla="*/ 41 w 187"/>
                  <a:gd name="T73" fmla="*/ 40 h 199"/>
                  <a:gd name="T74" fmla="*/ 3 w 187"/>
                  <a:gd name="T75" fmla="*/ 56 h 199"/>
                  <a:gd name="T76" fmla="*/ 13 w 187"/>
                  <a:gd name="T77" fmla="*/ 125 h 199"/>
                  <a:gd name="T78" fmla="*/ 30 w 187"/>
                  <a:gd name="T79" fmla="*/ 175 h 199"/>
                  <a:gd name="T80" fmla="*/ 122 w 187"/>
                  <a:gd name="T81" fmla="*/ 166 h 199"/>
                  <a:gd name="T82" fmla="*/ 174 w 187"/>
                  <a:gd name="T83" fmla="*/ 148 h 199"/>
                  <a:gd name="T84" fmla="*/ 171 w 187"/>
                  <a:gd name="T85" fmla="*/ 121 h 199"/>
                  <a:gd name="T86" fmla="*/ 152 w 187"/>
                  <a:gd name="T87" fmla="*/ 62 h 199"/>
                  <a:gd name="T88" fmla="*/ 144 w 187"/>
                  <a:gd name="T89" fmla="*/ 15 h 199"/>
                  <a:gd name="T90" fmla="*/ 104 w 187"/>
                  <a:gd name="T91" fmla="*/ 67 h 199"/>
                  <a:gd name="T92" fmla="*/ 87 w 187"/>
                  <a:gd name="T93" fmla="*/ 27 h 199"/>
                  <a:gd name="T94" fmla="*/ 93 w 187"/>
                  <a:gd name="T95" fmla="*/ 46 h 199"/>
                  <a:gd name="T96" fmla="*/ 92 w 187"/>
                  <a:gd name="T97" fmla="*/ 5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7" h="199">
                    <a:moveTo>
                      <a:pt x="104" y="20"/>
                    </a:moveTo>
                    <a:cubicBezTo>
                      <a:pt x="109" y="19"/>
                      <a:pt x="114" y="17"/>
                      <a:pt x="120" y="16"/>
                    </a:cubicBezTo>
                    <a:cubicBezTo>
                      <a:pt x="121" y="15"/>
                      <a:pt x="123" y="15"/>
                      <a:pt x="125" y="15"/>
                    </a:cubicBezTo>
                    <a:cubicBezTo>
                      <a:pt x="125" y="15"/>
                      <a:pt x="126" y="15"/>
                      <a:pt x="126" y="15"/>
                    </a:cubicBezTo>
                    <a:cubicBezTo>
                      <a:pt x="128" y="14"/>
                      <a:pt x="130" y="15"/>
                      <a:pt x="131" y="15"/>
                    </a:cubicBezTo>
                    <a:cubicBezTo>
                      <a:pt x="133" y="14"/>
                      <a:pt x="136" y="13"/>
                      <a:pt x="139" y="13"/>
                    </a:cubicBezTo>
                    <a:cubicBezTo>
                      <a:pt x="141" y="12"/>
                      <a:pt x="144" y="12"/>
                      <a:pt x="147" y="13"/>
                    </a:cubicBezTo>
                    <a:cubicBezTo>
                      <a:pt x="148" y="19"/>
                      <a:pt x="150" y="27"/>
                      <a:pt x="149" y="32"/>
                    </a:cubicBezTo>
                    <a:cubicBezTo>
                      <a:pt x="150" y="38"/>
                      <a:pt x="150" y="45"/>
                      <a:pt x="152" y="49"/>
                    </a:cubicBezTo>
                    <a:cubicBezTo>
                      <a:pt x="153" y="56"/>
                      <a:pt x="154" y="64"/>
                      <a:pt x="155" y="71"/>
                    </a:cubicBezTo>
                    <a:cubicBezTo>
                      <a:pt x="156" y="79"/>
                      <a:pt x="159" y="85"/>
                      <a:pt x="161" y="91"/>
                    </a:cubicBezTo>
                    <a:cubicBezTo>
                      <a:pt x="164" y="99"/>
                      <a:pt x="167" y="107"/>
                      <a:pt x="170" y="114"/>
                    </a:cubicBezTo>
                    <a:cubicBezTo>
                      <a:pt x="175" y="124"/>
                      <a:pt x="181" y="132"/>
                      <a:pt x="185" y="142"/>
                    </a:cubicBezTo>
                    <a:cubicBezTo>
                      <a:pt x="186" y="143"/>
                      <a:pt x="187" y="144"/>
                      <a:pt x="186" y="146"/>
                    </a:cubicBezTo>
                    <a:cubicBezTo>
                      <a:pt x="186" y="146"/>
                      <a:pt x="184" y="146"/>
                      <a:pt x="183" y="147"/>
                    </a:cubicBezTo>
                    <a:cubicBezTo>
                      <a:pt x="182" y="148"/>
                      <a:pt x="180" y="149"/>
                      <a:pt x="177" y="150"/>
                    </a:cubicBezTo>
                    <a:cubicBezTo>
                      <a:pt x="173" y="152"/>
                      <a:pt x="168" y="154"/>
                      <a:pt x="164" y="156"/>
                    </a:cubicBezTo>
                    <a:cubicBezTo>
                      <a:pt x="163" y="157"/>
                      <a:pt x="159" y="157"/>
                      <a:pt x="158" y="158"/>
                    </a:cubicBezTo>
                    <a:cubicBezTo>
                      <a:pt x="150" y="159"/>
                      <a:pt x="138" y="164"/>
                      <a:pt x="129" y="166"/>
                    </a:cubicBezTo>
                    <a:cubicBezTo>
                      <a:pt x="129" y="166"/>
                      <a:pt x="129" y="166"/>
                      <a:pt x="128" y="167"/>
                    </a:cubicBezTo>
                    <a:cubicBezTo>
                      <a:pt x="126" y="166"/>
                      <a:pt x="123" y="167"/>
                      <a:pt x="120" y="168"/>
                    </a:cubicBezTo>
                    <a:cubicBezTo>
                      <a:pt x="108" y="170"/>
                      <a:pt x="94" y="172"/>
                      <a:pt x="82" y="177"/>
                    </a:cubicBezTo>
                    <a:cubicBezTo>
                      <a:pt x="74" y="180"/>
                      <a:pt x="65" y="183"/>
                      <a:pt x="58" y="187"/>
                    </a:cubicBezTo>
                    <a:cubicBezTo>
                      <a:pt x="51" y="191"/>
                      <a:pt x="45" y="195"/>
                      <a:pt x="39" y="199"/>
                    </a:cubicBezTo>
                    <a:cubicBezTo>
                      <a:pt x="38" y="197"/>
                      <a:pt x="37" y="195"/>
                      <a:pt x="36" y="193"/>
                    </a:cubicBezTo>
                    <a:cubicBezTo>
                      <a:pt x="35" y="190"/>
                      <a:pt x="33" y="188"/>
                      <a:pt x="32" y="185"/>
                    </a:cubicBezTo>
                    <a:cubicBezTo>
                      <a:pt x="32" y="184"/>
                      <a:pt x="31" y="182"/>
                      <a:pt x="31" y="181"/>
                    </a:cubicBezTo>
                    <a:cubicBezTo>
                      <a:pt x="28" y="173"/>
                      <a:pt x="25" y="165"/>
                      <a:pt x="21" y="156"/>
                    </a:cubicBezTo>
                    <a:cubicBezTo>
                      <a:pt x="21" y="155"/>
                      <a:pt x="20" y="154"/>
                      <a:pt x="19" y="153"/>
                    </a:cubicBezTo>
                    <a:cubicBezTo>
                      <a:pt x="19" y="152"/>
                      <a:pt x="19" y="151"/>
                      <a:pt x="19" y="150"/>
                    </a:cubicBezTo>
                    <a:cubicBezTo>
                      <a:pt x="17" y="145"/>
                      <a:pt x="15" y="139"/>
                      <a:pt x="14" y="133"/>
                    </a:cubicBezTo>
                    <a:cubicBezTo>
                      <a:pt x="13" y="130"/>
                      <a:pt x="12" y="127"/>
                      <a:pt x="11" y="124"/>
                    </a:cubicBezTo>
                    <a:cubicBezTo>
                      <a:pt x="10" y="122"/>
                      <a:pt x="10" y="120"/>
                      <a:pt x="9" y="119"/>
                    </a:cubicBezTo>
                    <a:cubicBezTo>
                      <a:pt x="9" y="117"/>
                      <a:pt x="9" y="115"/>
                      <a:pt x="8" y="113"/>
                    </a:cubicBezTo>
                    <a:cubicBezTo>
                      <a:pt x="7" y="106"/>
                      <a:pt x="5" y="100"/>
                      <a:pt x="4" y="93"/>
                    </a:cubicBezTo>
                    <a:cubicBezTo>
                      <a:pt x="4" y="90"/>
                      <a:pt x="3" y="86"/>
                      <a:pt x="3" y="83"/>
                    </a:cubicBezTo>
                    <a:cubicBezTo>
                      <a:pt x="2" y="77"/>
                      <a:pt x="1" y="71"/>
                      <a:pt x="1" y="65"/>
                    </a:cubicBezTo>
                    <a:cubicBezTo>
                      <a:pt x="1" y="62"/>
                      <a:pt x="0" y="58"/>
                      <a:pt x="1" y="55"/>
                    </a:cubicBezTo>
                    <a:cubicBezTo>
                      <a:pt x="8" y="52"/>
                      <a:pt x="16" y="47"/>
                      <a:pt x="25" y="44"/>
                    </a:cubicBezTo>
                    <a:cubicBezTo>
                      <a:pt x="26" y="43"/>
                      <a:pt x="29" y="42"/>
                      <a:pt x="31" y="42"/>
                    </a:cubicBezTo>
                    <a:cubicBezTo>
                      <a:pt x="37" y="39"/>
                      <a:pt x="44" y="37"/>
                      <a:pt x="51" y="35"/>
                    </a:cubicBezTo>
                    <a:cubicBezTo>
                      <a:pt x="57" y="34"/>
                      <a:pt x="63" y="31"/>
                      <a:pt x="69" y="30"/>
                    </a:cubicBezTo>
                    <a:cubicBezTo>
                      <a:pt x="70" y="29"/>
                      <a:pt x="72" y="29"/>
                      <a:pt x="75" y="28"/>
                    </a:cubicBezTo>
                    <a:cubicBezTo>
                      <a:pt x="74" y="25"/>
                      <a:pt x="70" y="19"/>
                      <a:pt x="70" y="15"/>
                    </a:cubicBezTo>
                    <a:cubicBezTo>
                      <a:pt x="70" y="10"/>
                      <a:pt x="72" y="7"/>
                      <a:pt x="75" y="3"/>
                    </a:cubicBezTo>
                    <a:cubicBezTo>
                      <a:pt x="77" y="3"/>
                      <a:pt x="80" y="1"/>
                      <a:pt x="83" y="0"/>
                    </a:cubicBezTo>
                    <a:cubicBezTo>
                      <a:pt x="87" y="0"/>
                      <a:pt x="90" y="1"/>
                      <a:pt x="94" y="3"/>
                    </a:cubicBezTo>
                    <a:cubicBezTo>
                      <a:pt x="95" y="5"/>
                      <a:pt x="97" y="6"/>
                      <a:pt x="98" y="8"/>
                    </a:cubicBezTo>
                    <a:cubicBezTo>
                      <a:pt x="101" y="12"/>
                      <a:pt x="101" y="16"/>
                      <a:pt x="104" y="20"/>
                    </a:cubicBezTo>
                    <a:close/>
                    <a:moveTo>
                      <a:pt x="92" y="48"/>
                    </a:moveTo>
                    <a:cubicBezTo>
                      <a:pt x="90" y="46"/>
                      <a:pt x="89" y="43"/>
                      <a:pt x="88" y="40"/>
                    </a:cubicBezTo>
                    <a:cubicBezTo>
                      <a:pt x="86" y="35"/>
                      <a:pt x="84" y="31"/>
                      <a:pt x="85" y="26"/>
                    </a:cubicBezTo>
                    <a:cubicBezTo>
                      <a:pt x="86" y="24"/>
                      <a:pt x="89" y="23"/>
                      <a:pt x="93" y="24"/>
                    </a:cubicBezTo>
                    <a:cubicBezTo>
                      <a:pt x="97" y="29"/>
                      <a:pt x="101" y="40"/>
                      <a:pt x="104" y="48"/>
                    </a:cubicBezTo>
                    <a:cubicBezTo>
                      <a:pt x="106" y="54"/>
                      <a:pt x="111" y="64"/>
                      <a:pt x="107" y="68"/>
                    </a:cubicBezTo>
                    <a:cubicBezTo>
                      <a:pt x="106" y="68"/>
                      <a:pt x="104" y="71"/>
                      <a:pt x="103" y="71"/>
                    </a:cubicBezTo>
                    <a:cubicBezTo>
                      <a:pt x="101" y="71"/>
                      <a:pt x="98" y="70"/>
                      <a:pt x="97" y="70"/>
                    </a:cubicBezTo>
                    <a:cubicBezTo>
                      <a:pt x="96" y="69"/>
                      <a:pt x="96" y="67"/>
                      <a:pt x="94" y="66"/>
                    </a:cubicBezTo>
                    <a:cubicBezTo>
                      <a:pt x="87" y="49"/>
                      <a:pt x="78" y="34"/>
                      <a:pt x="75" y="12"/>
                    </a:cubicBezTo>
                    <a:cubicBezTo>
                      <a:pt x="77" y="9"/>
                      <a:pt x="80" y="8"/>
                      <a:pt x="83" y="6"/>
                    </a:cubicBezTo>
                    <a:cubicBezTo>
                      <a:pt x="86" y="6"/>
                      <a:pt x="89" y="7"/>
                      <a:pt x="92" y="8"/>
                    </a:cubicBezTo>
                    <a:cubicBezTo>
                      <a:pt x="94" y="11"/>
                      <a:pt x="96" y="13"/>
                      <a:pt x="98" y="16"/>
                    </a:cubicBezTo>
                    <a:cubicBezTo>
                      <a:pt x="99" y="18"/>
                      <a:pt x="99" y="20"/>
                      <a:pt x="100" y="22"/>
                    </a:cubicBezTo>
                    <a:cubicBezTo>
                      <a:pt x="101" y="21"/>
                      <a:pt x="101" y="22"/>
                      <a:pt x="101" y="21"/>
                    </a:cubicBezTo>
                    <a:cubicBezTo>
                      <a:pt x="100" y="16"/>
                      <a:pt x="98" y="12"/>
                      <a:pt x="95" y="7"/>
                    </a:cubicBezTo>
                    <a:cubicBezTo>
                      <a:pt x="94" y="7"/>
                      <a:pt x="93" y="6"/>
                      <a:pt x="92" y="5"/>
                    </a:cubicBezTo>
                    <a:cubicBezTo>
                      <a:pt x="90" y="4"/>
                      <a:pt x="87" y="2"/>
                      <a:pt x="84" y="3"/>
                    </a:cubicBezTo>
                    <a:cubicBezTo>
                      <a:pt x="82" y="3"/>
                      <a:pt x="79" y="4"/>
                      <a:pt x="76" y="5"/>
                    </a:cubicBezTo>
                    <a:cubicBezTo>
                      <a:pt x="73" y="8"/>
                      <a:pt x="72" y="11"/>
                      <a:pt x="72" y="16"/>
                    </a:cubicBezTo>
                    <a:cubicBezTo>
                      <a:pt x="74" y="19"/>
                      <a:pt x="75" y="24"/>
                      <a:pt x="77" y="28"/>
                    </a:cubicBezTo>
                    <a:cubicBezTo>
                      <a:pt x="77" y="32"/>
                      <a:pt x="79" y="35"/>
                      <a:pt x="79" y="38"/>
                    </a:cubicBezTo>
                    <a:cubicBezTo>
                      <a:pt x="82" y="45"/>
                      <a:pt x="84" y="52"/>
                      <a:pt x="86" y="58"/>
                    </a:cubicBezTo>
                    <a:cubicBezTo>
                      <a:pt x="89" y="63"/>
                      <a:pt x="92" y="69"/>
                      <a:pt x="96" y="73"/>
                    </a:cubicBezTo>
                    <a:cubicBezTo>
                      <a:pt x="98" y="73"/>
                      <a:pt x="99" y="74"/>
                      <a:pt x="101" y="74"/>
                    </a:cubicBezTo>
                    <a:cubicBezTo>
                      <a:pt x="102" y="73"/>
                      <a:pt x="105" y="73"/>
                      <a:pt x="107" y="73"/>
                    </a:cubicBezTo>
                    <a:cubicBezTo>
                      <a:pt x="107" y="72"/>
                      <a:pt x="108" y="72"/>
                      <a:pt x="109" y="71"/>
                    </a:cubicBezTo>
                    <a:cubicBezTo>
                      <a:pt x="112" y="67"/>
                      <a:pt x="111" y="61"/>
                      <a:pt x="109" y="56"/>
                    </a:cubicBezTo>
                    <a:cubicBezTo>
                      <a:pt x="109" y="54"/>
                      <a:pt x="109" y="53"/>
                      <a:pt x="109" y="52"/>
                    </a:cubicBezTo>
                    <a:cubicBezTo>
                      <a:pt x="107" y="46"/>
                      <a:pt x="104" y="39"/>
                      <a:pt x="102" y="34"/>
                    </a:cubicBezTo>
                    <a:cubicBezTo>
                      <a:pt x="100" y="31"/>
                      <a:pt x="99" y="28"/>
                      <a:pt x="97" y="25"/>
                    </a:cubicBezTo>
                    <a:cubicBezTo>
                      <a:pt x="96" y="24"/>
                      <a:pt x="96" y="22"/>
                      <a:pt x="95" y="22"/>
                    </a:cubicBezTo>
                    <a:cubicBezTo>
                      <a:pt x="92" y="18"/>
                      <a:pt x="85" y="20"/>
                      <a:pt x="82" y="24"/>
                    </a:cubicBezTo>
                    <a:cubicBezTo>
                      <a:pt x="81" y="30"/>
                      <a:pt x="83" y="36"/>
                      <a:pt x="86" y="42"/>
                    </a:cubicBezTo>
                    <a:cubicBezTo>
                      <a:pt x="87" y="44"/>
                      <a:pt x="88" y="47"/>
                      <a:pt x="89" y="49"/>
                    </a:cubicBezTo>
                    <a:cubicBezTo>
                      <a:pt x="90" y="51"/>
                      <a:pt x="91" y="54"/>
                      <a:pt x="94" y="54"/>
                    </a:cubicBezTo>
                    <a:cubicBezTo>
                      <a:pt x="95" y="52"/>
                      <a:pt x="93" y="50"/>
                      <a:pt x="92" y="48"/>
                    </a:cubicBezTo>
                    <a:close/>
                    <a:moveTo>
                      <a:pt x="95" y="16"/>
                    </a:moveTo>
                    <a:cubicBezTo>
                      <a:pt x="94" y="14"/>
                      <a:pt x="92" y="11"/>
                      <a:pt x="91" y="10"/>
                    </a:cubicBezTo>
                    <a:cubicBezTo>
                      <a:pt x="89" y="9"/>
                      <a:pt x="85" y="8"/>
                      <a:pt x="83" y="8"/>
                    </a:cubicBezTo>
                    <a:cubicBezTo>
                      <a:pt x="82" y="9"/>
                      <a:pt x="81" y="10"/>
                      <a:pt x="80" y="11"/>
                    </a:cubicBezTo>
                    <a:cubicBezTo>
                      <a:pt x="79" y="11"/>
                      <a:pt x="78" y="11"/>
                      <a:pt x="77" y="13"/>
                    </a:cubicBezTo>
                    <a:cubicBezTo>
                      <a:pt x="77" y="14"/>
                      <a:pt x="77" y="17"/>
                      <a:pt x="77" y="18"/>
                    </a:cubicBezTo>
                    <a:cubicBezTo>
                      <a:pt x="78" y="21"/>
                      <a:pt x="80" y="25"/>
                      <a:pt x="80" y="27"/>
                    </a:cubicBezTo>
                    <a:cubicBezTo>
                      <a:pt x="80" y="21"/>
                      <a:pt x="86" y="18"/>
                      <a:pt x="90" y="18"/>
                    </a:cubicBezTo>
                    <a:cubicBezTo>
                      <a:pt x="93" y="18"/>
                      <a:pt x="95" y="20"/>
                      <a:pt x="97" y="22"/>
                    </a:cubicBezTo>
                    <a:cubicBezTo>
                      <a:pt x="96" y="19"/>
                      <a:pt x="97" y="18"/>
                      <a:pt x="95" y="16"/>
                    </a:cubicBezTo>
                    <a:close/>
                    <a:moveTo>
                      <a:pt x="138" y="16"/>
                    </a:moveTo>
                    <a:cubicBezTo>
                      <a:pt x="135" y="17"/>
                      <a:pt x="132" y="16"/>
                      <a:pt x="129" y="17"/>
                    </a:cubicBezTo>
                    <a:cubicBezTo>
                      <a:pt x="126" y="17"/>
                      <a:pt x="123" y="18"/>
                      <a:pt x="121" y="19"/>
                    </a:cubicBezTo>
                    <a:cubicBezTo>
                      <a:pt x="120" y="19"/>
                      <a:pt x="119" y="18"/>
                      <a:pt x="117" y="19"/>
                    </a:cubicBezTo>
                    <a:cubicBezTo>
                      <a:pt x="111" y="20"/>
                      <a:pt x="105" y="22"/>
                      <a:pt x="99" y="24"/>
                    </a:cubicBezTo>
                    <a:cubicBezTo>
                      <a:pt x="102" y="28"/>
                      <a:pt x="105" y="36"/>
                      <a:pt x="107" y="43"/>
                    </a:cubicBezTo>
                    <a:cubicBezTo>
                      <a:pt x="110" y="52"/>
                      <a:pt x="116" y="63"/>
                      <a:pt x="112" y="72"/>
                    </a:cubicBezTo>
                    <a:cubicBezTo>
                      <a:pt x="109" y="75"/>
                      <a:pt x="105" y="75"/>
                      <a:pt x="101" y="76"/>
                    </a:cubicBezTo>
                    <a:cubicBezTo>
                      <a:pt x="100" y="76"/>
                      <a:pt x="99" y="76"/>
                      <a:pt x="99" y="75"/>
                    </a:cubicBezTo>
                    <a:cubicBezTo>
                      <a:pt x="94" y="75"/>
                      <a:pt x="91" y="71"/>
                      <a:pt x="89" y="67"/>
                    </a:cubicBezTo>
                    <a:cubicBezTo>
                      <a:pt x="83" y="56"/>
                      <a:pt x="78" y="42"/>
                      <a:pt x="75" y="30"/>
                    </a:cubicBezTo>
                    <a:cubicBezTo>
                      <a:pt x="73" y="31"/>
                      <a:pt x="71" y="31"/>
                      <a:pt x="69" y="32"/>
                    </a:cubicBezTo>
                    <a:cubicBezTo>
                      <a:pt x="65" y="33"/>
                      <a:pt x="63" y="34"/>
                      <a:pt x="61" y="34"/>
                    </a:cubicBezTo>
                    <a:cubicBezTo>
                      <a:pt x="58" y="35"/>
                      <a:pt x="56" y="36"/>
                      <a:pt x="54" y="37"/>
                    </a:cubicBezTo>
                    <a:cubicBezTo>
                      <a:pt x="50" y="38"/>
                      <a:pt x="46" y="39"/>
                      <a:pt x="41" y="40"/>
                    </a:cubicBezTo>
                    <a:cubicBezTo>
                      <a:pt x="39" y="41"/>
                      <a:pt x="36" y="42"/>
                      <a:pt x="34" y="43"/>
                    </a:cubicBezTo>
                    <a:cubicBezTo>
                      <a:pt x="27" y="46"/>
                      <a:pt x="20" y="48"/>
                      <a:pt x="13" y="51"/>
                    </a:cubicBezTo>
                    <a:cubicBezTo>
                      <a:pt x="10" y="52"/>
                      <a:pt x="7" y="55"/>
                      <a:pt x="3" y="56"/>
                    </a:cubicBezTo>
                    <a:cubicBezTo>
                      <a:pt x="3" y="67"/>
                      <a:pt x="4" y="78"/>
                      <a:pt x="6" y="90"/>
                    </a:cubicBezTo>
                    <a:cubicBezTo>
                      <a:pt x="6" y="94"/>
                      <a:pt x="9" y="99"/>
                      <a:pt x="9" y="104"/>
                    </a:cubicBezTo>
                    <a:cubicBezTo>
                      <a:pt x="10" y="111"/>
                      <a:pt x="11" y="118"/>
                      <a:pt x="13" y="125"/>
                    </a:cubicBezTo>
                    <a:cubicBezTo>
                      <a:pt x="16" y="132"/>
                      <a:pt x="17" y="140"/>
                      <a:pt x="19" y="146"/>
                    </a:cubicBezTo>
                    <a:cubicBezTo>
                      <a:pt x="21" y="152"/>
                      <a:pt x="23" y="157"/>
                      <a:pt x="25" y="162"/>
                    </a:cubicBezTo>
                    <a:cubicBezTo>
                      <a:pt x="27" y="167"/>
                      <a:pt x="29" y="171"/>
                      <a:pt x="30" y="175"/>
                    </a:cubicBezTo>
                    <a:cubicBezTo>
                      <a:pt x="33" y="183"/>
                      <a:pt x="36" y="190"/>
                      <a:pt x="40" y="197"/>
                    </a:cubicBezTo>
                    <a:cubicBezTo>
                      <a:pt x="51" y="187"/>
                      <a:pt x="65" y="182"/>
                      <a:pt x="78" y="177"/>
                    </a:cubicBezTo>
                    <a:cubicBezTo>
                      <a:pt x="91" y="171"/>
                      <a:pt x="107" y="169"/>
                      <a:pt x="122" y="166"/>
                    </a:cubicBezTo>
                    <a:cubicBezTo>
                      <a:pt x="129" y="164"/>
                      <a:pt x="134" y="162"/>
                      <a:pt x="140" y="160"/>
                    </a:cubicBezTo>
                    <a:cubicBezTo>
                      <a:pt x="146" y="158"/>
                      <a:pt x="152" y="157"/>
                      <a:pt x="158" y="155"/>
                    </a:cubicBezTo>
                    <a:cubicBezTo>
                      <a:pt x="163" y="153"/>
                      <a:pt x="169" y="150"/>
                      <a:pt x="174" y="148"/>
                    </a:cubicBezTo>
                    <a:cubicBezTo>
                      <a:pt x="176" y="146"/>
                      <a:pt x="181" y="145"/>
                      <a:pt x="183" y="144"/>
                    </a:cubicBezTo>
                    <a:cubicBezTo>
                      <a:pt x="182" y="140"/>
                      <a:pt x="179" y="137"/>
                      <a:pt x="177" y="134"/>
                    </a:cubicBezTo>
                    <a:cubicBezTo>
                      <a:pt x="175" y="129"/>
                      <a:pt x="172" y="125"/>
                      <a:pt x="171" y="121"/>
                    </a:cubicBezTo>
                    <a:cubicBezTo>
                      <a:pt x="166" y="111"/>
                      <a:pt x="162" y="102"/>
                      <a:pt x="159" y="92"/>
                    </a:cubicBezTo>
                    <a:cubicBezTo>
                      <a:pt x="158" y="87"/>
                      <a:pt x="156" y="83"/>
                      <a:pt x="155" y="78"/>
                    </a:cubicBezTo>
                    <a:cubicBezTo>
                      <a:pt x="153" y="73"/>
                      <a:pt x="153" y="68"/>
                      <a:pt x="152" y="62"/>
                    </a:cubicBezTo>
                    <a:cubicBezTo>
                      <a:pt x="151" y="57"/>
                      <a:pt x="150" y="52"/>
                      <a:pt x="149" y="47"/>
                    </a:cubicBezTo>
                    <a:cubicBezTo>
                      <a:pt x="147" y="36"/>
                      <a:pt x="148" y="25"/>
                      <a:pt x="145" y="15"/>
                    </a:cubicBezTo>
                    <a:cubicBezTo>
                      <a:pt x="145" y="15"/>
                      <a:pt x="144" y="15"/>
                      <a:pt x="144" y="15"/>
                    </a:cubicBezTo>
                    <a:cubicBezTo>
                      <a:pt x="141" y="15"/>
                      <a:pt x="140" y="16"/>
                      <a:pt x="138" y="16"/>
                    </a:cubicBezTo>
                    <a:close/>
                    <a:moveTo>
                      <a:pt x="100" y="69"/>
                    </a:moveTo>
                    <a:cubicBezTo>
                      <a:pt x="101" y="69"/>
                      <a:pt x="104" y="68"/>
                      <a:pt x="104" y="67"/>
                    </a:cubicBezTo>
                    <a:cubicBezTo>
                      <a:pt x="106" y="66"/>
                      <a:pt x="106" y="62"/>
                      <a:pt x="106" y="60"/>
                    </a:cubicBezTo>
                    <a:cubicBezTo>
                      <a:pt x="101" y="48"/>
                      <a:pt x="98" y="35"/>
                      <a:pt x="91" y="26"/>
                    </a:cubicBezTo>
                    <a:cubicBezTo>
                      <a:pt x="89" y="26"/>
                      <a:pt x="88" y="25"/>
                      <a:pt x="87" y="27"/>
                    </a:cubicBezTo>
                    <a:cubicBezTo>
                      <a:pt x="88" y="27"/>
                      <a:pt x="87" y="27"/>
                      <a:pt x="87" y="27"/>
                    </a:cubicBezTo>
                    <a:cubicBezTo>
                      <a:pt x="86" y="33"/>
                      <a:pt x="89" y="37"/>
                      <a:pt x="91" y="42"/>
                    </a:cubicBezTo>
                    <a:cubicBezTo>
                      <a:pt x="91" y="44"/>
                      <a:pt x="92" y="44"/>
                      <a:pt x="93" y="46"/>
                    </a:cubicBezTo>
                    <a:cubicBezTo>
                      <a:pt x="93" y="46"/>
                      <a:pt x="93" y="47"/>
                      <a:pt x="93" y="48"/>
                    </a:cubicBezTo>
                    <a:cubicBezTo>
                      <a:pt x="95" y="51"/>
                      <a:pt x="99" y="53"/>
                      <a:pt x="95" y="56"/>
                    </a:cubicBezTo>
                    <a:cubicBezTo>
                      <a:pt x="94" y="56"/>
                      <a:pt x="93" y="57"/>
                      <a:pt x="92" y="57"/>
                    </a:cubicBezTo>
                    <a:cubicBezTo>
                      <a:pt x="94" y="60"/>
                      <a:pt x="96" y="68"/>
                      <a:pt x="100" y="69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 rot="20473568">
                <a:off x="373341" y="1169869"/>
                <a:ext cx="14596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latin typeface="演示秋鸿楷" panose="00000500000000000000" pitchFamily="2" charset="-122"/>
                    <a:ea typeface="演示秋鸿楷" panose="00000500000000000000" pitchFamily="2" charset="-122"/>
                  </a:rPr>
                  <a:t>2021.11</a:t>
                </a:r>
                <a:endParaRPr lang="zh-CN" altLang="en-US" sz="2800" dirty="0">
                  <a:latin typeface="演示秋鸿楷" panose="00000500000000000000" pitchFamily="2" charset="-122"/>
                  <a:ea typeface="演示秋鸿楷" panose="00000500000000000000" pitchFamily="2" charset="-122"/>
                </a:endParaRPr>
              </a:p>
            </p:txBody>
          </p:sp>
        </p:grpSp>
      </p:grpSp>
      <p:grpSp>
        <p:nvGrpSpPr>
          <p:cNvPr id="1325" name="组合 1324"/>
          <p:cNvGrpSpPr/>
          <p:nvPr/>
        </p:nvGrpSpPr>
        <p:grpSpPr>
          <a:xfrm>
            <a:off x="9972642" y="4313716"/>
            <a:ext cx="1739301" cy="2115614"/>
            <a:chOff x="9692640" y="3852672"/>
            <a:chExt cx="2310384" cy="2810256"/>
          </a:xfrm>
        </p:grpSpPr>
        <p:sp>
          <p:nvSpPr>
            <p:cNvPr id="1324" name="任意多边形 1323"/>
            <p:cNvSpPr/>
            <p:nvPr/>
          </p:nvSpPr>
          <p:spPr>
            <a:xfrm>
              <a:off x="9692640" y="3852672"/>
              <a:ext cx="2310384" cy="2810256"/>
            </a:xfrm>
            <a:custGeom>
              <a:avLst/>
              <a:gdLst>
                <a:gd name="connsiteX0" fmla="*/ 707136 w 2310384"/>
                <a:gd name="connsiteY0" fmla="*/ 2810256 h 2810256"/>
                <a:gd name="connsiteX1" fmla="*/ 335280 w 2310384"/>
                <a:gd name="connsiteY1" fmla="*/ 2785872 h 2810256"/>
                <a:gd name="connsiteX2" fmla="*/ 73152 w 2310384"/>
                <a:gd name="connsiteY2" fmla="*/ 2694432 h 2810256"/>
                <a:gd name="connsiteX3" fmla="*/ 42672 w 2310384"/>
                <a:gd name="connsiteY3" fmla="*/ 2590800 h 2810256"/>
                <a:gd name="connsiteX4" fmla="*/ 140208 w 2310384"/>
                <a:gd name="connsiteY4" fmla="*/ 2414016 h 2810256"/>
                <a:gd name="connsiteX5" fmla="*/ 310896 w 2310384"/>
                <a:gd name="connsiteY5" fmla="*/ 2310384 h 2810256"/>
                <a:gd name="connsiteX6" fmla="*/ 420624 w 2310384"/>
                <a:gd name="connsiteY6" fmla="*/ 2218944 h 2810256"/>
                <a:gd name="connsiteX7" fmla="*/ 377952 w 2310384"/>
                <a:gd name="connsiteY7" fmla="*/ 2066544 h 2810256"/>
                <a:gd name="connsiteX8" fmla="*/ 170688 w 2310384"/>
                <a:gd name="connsiteY8" fmla="*/ 1493520 h 2810256"/>
                <a:gd name="connsiteX9" fmla="*/ 12192 w 2310384"/>
                <a:gd name="connsiteY9" fmla="*/ 1152144 h 2810256"/>
                <a:gd name="connsiteX10" fmla="*/ 0 w 2310384"/>
                <a:gd name="connsiteY10" fmla="*/ 1024128 h 2810256"/>
                <a:gd name="connsiteX11" fmla="*/ 30480 w 2310384"/>
                <a:gd name="connsiteY11" fmla="*/ 908304 h 2810256"/>
                <a:gd name="connsiteX12" fmla="*/ 207264 w 2310384"/>
                <a:gd name="connsiteY12" fmla="*/ 859536 h 2810256"/>
                <a:gd name="connsiteX13" fmla="*/ 1139952 w 2310384"/>
                <a:gd name="connsiteY13" fmla="*/ 402336 h 2810256"/>
                <a:gd name="connsiteX14" fmla="*/ 1109472 w 2310384"/>
                <a:gd name="connsiteY14" fmla="*/ 237744 h 2810256"/>
                <a:gd name="connsiteX15" fmla="*/ 1231392 w 2310384"/>
                <a:gd name="connsiteY15" fmla="*/ 73152 h 2810256"/>
                <a:gd name="connsiteX16" fmla="*/ 1499616 w 2310384"/>
                <a:gd name="connsiteY16" fmla="*/ 0 h 2810256"/>
                <a:gd name="connsiteX17" fmla="*/ 1652016 w 2310384"/>
                <a:gd name="connsiteY17" fmla="*/ 121920 h 2810256"/>
                <a:gd name="connsiteX18" fmla="*/ 1755648 w 2310384"/>
                <a:gd name="connsiteY18" fmla="*/ 268224 h 2810256"/>
                <a:gd name="connsiteX19" fmla="*/ 1834896 w 2310384"/>
                <a:gd name="connsiteY19" fmla="*/ 329184 h 2810256"/>
                <a:gd name="connsiteX20" fmla="*/ 1987296 w 2310384"/>
                <a:gd name="connsiteY20" fmla="*/ 445008 h 2810256"/>
                <a:gd name="connsiteX21" fmla="*/ 2237232 w 2310384"/>
                <a:gd name="connsiteY21" fmla="*/ 640080 h 2810256"/>
                <a:gd name="connsiteX22" fmla="*/ 2310384 w 2310384"/>
                <a:gd name="connsiteY22" fmla="*/ 792480 h 2810256"/>
                <a:gd name="connsiteX23" fmla="*/ 2273808 w 2310384"/>
                <a:gd name="connsiteY23" fmla="*/ 914400 h 2810256"/>
                <a:gd name="connsiteX24" fmla="*/ 2109216 w 2310384"/>
                <a:gd name="connsiteY24" fmla="*/ 1115568 h 2810256"/>
                <a:gd name="connsiteX25" fmla="*/ 1987296 w 2310384"/>
                <a:gd name="connsiteY25" fmla="*/ 1237488 h 2810256"/>
                <a:gd name="connsiteX26" fmla="*/ 1737360 w 2310384"/>
                <a:gd name="connsiteY26" fmla="*/ 1304544 h 2810256"/>
                <a:gd name="connsiteX27" fmla="*/ 1682496 w 2310384"/>
                <a:gd name="connsiteY27" fmla="*/ 1322832 h 2810256"/>
                <a:gd name="connsiteX28" fmla="*/ 1755648 w 2310384"/>
                <a:gd name="connsiteY28" fmla="*/ 1536192 h 2810256"/>
                <a:gd name="connsiteX29" fmla="*/ 1725168 w 2310384"/>
                <a:gd name="connsiteY29" fmla="*/ 1694688 h 2810256"/>
                <a:gd name="connsiteX30" fmla="*/ 1664208 w 2310384"/>
                <a:gd name="connsiteY30" fmla="*/ 1804416 h 2810256"/>
                <a:gd name="connsiteX31" fmla="*/ 1633728 w 2310384"/>
                <a:gd name="connsiteY31" fmla="*/ 1981200 h 2810256"/>
                <a:gd name="connsiteX32" fmla="*/ 1615440 w 2310384"/>
                <a:gd name="connsiteY32" fmla="*/ 2127504 h 2810256"/>
                <a:gd name="connsiteX33" fmla="*/ 1615440 w 2310384"/>
                <a:gd name="connsiteY33" fmla="*/ 2322576 h 2810256"/>
                <a:gd name="connsiteX34" fmla="*/ 1548384 w 2310384"/>
                <a:gd name="connsiteY34" fmla="*/ 2468880 h 2810256"/>
                <a:gd name="connsiteX35" fmla="*/ 1432560 w 2310384"/>
                <a:gd name="connsiteY35" fmla="*/ 2621280 h 2810256"/>
                <a:gd name="connsiteX36" fmla="*/ 1316736 w 2310384"/>
                <a:gd name="connsiteY36" fmla="*/ 2682240 h 2810256"/>
                <a:gd name="connsiteX37" fmla="*/ 1097280 w 2310384"/>
                <a:gd name="connsiteY37" fmla="*/ 2761488 h 2810256"/>
                <a:gd name="connsiteX38" fmla="*/ 932688 w 2310384"/>
                <a:gd name="connsiteY38" fmla="*/ 2798064 h 2810256"/>
                <a:gd name="connsiteX39" fmla="*/ 707136 w 2310384"/>
                <a:gd name="connsiteY39" fmla="*/ 2810256 h 281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10384" h="2810256">
                  <a:moveTo>
                    <a:pt x="707136" y="2810256"/>
                  </a:moveTo>
                  <a:lnTo>
                    <a:pt x="335280" y="2785872"/>
                  </a:lnTo>
                  <a:lnTo>
                    <a:pt x="73152" y="2694432"/>
                  </a:lnTo>
                  <a:lnTo>
                    <a:pt x="42672" y="2590800"/>
                  </a:lnTo>
                  <a:lnTo>
                    <a:pt x="140208" y="2414016"/>
                  </a:lnTo>
                  <a:lnTo>
                    <a:pt x="310896" y="2310384"/>
                  </a:lnTo>
                  <a:lnTo>
                    <a:pt x="420624" y="2218944"/>
                  </a:lnTo>
                  <a:lnTo>
                    <a:pt x="377952" y="2066544"/>
                  </a:lnTo>
                  <a:lnTo>
                    <a:pt x="170688" y="1493520"/>
                  </a:lnTo>
                  <a:lnTo>
                    <a:pt x="12192" y="1152144"/>
                  </a:lnTo>
                  <a:lnTo>
                    <a:pt x="0" y="1024128"/>
                  </a:lnTo>
                  <a:lnTo>
                    <a:pt x="30480" y="908304"/>
                  </a:lnTo>
                  <a:lnTo>
                    <a:pt x="207264" y="859536"/>
                  </a:lnTo>
                  <a:lnTo>
                    <a:pt x="1139952" y="402336"/>
                  </a:lnTo>
                  <a:lnTo>
                    <a:pt x="1109472" y="237744"/>
                  </a:lnTo>
                  <a:lnTo>
                    <a:pt x="1231392" y="73152"/>
                  </a:lnTo>
                  <a:lnTo>
                    <a:pt x="1499616" y="0"/>
                  </a:lnTo>
                  <a:lnTo>
                    <a:pt x="1652016" y="121920"/>
                  </a:lnTo>
                  <a:lnTo>
                    <a:pt x="1755648" y="268224"/>
                  </a:lnTo>
                  <a:lnTo>
                    <a:pt x="1834896" y="329184"/>
                  </a:lnTo>
                  <a:lnTo>
                    <a:pt x="1987296" y="445008"/>
                  </a:lnTo>
                  <a:lnTo>
                    <a:pt x="2237232" y="640080"/>
                  </a:lnTo>
                  <a:lnTo>
                    <a:pt x="2310384" y="792480"/>
                  </a:lnTo>
                  <a:lnTo>
                    <a:pt x="2273808" y="914400"/>
                  </a:lnTo>
                  <a:lnTo>
                    <a:pt x="2109216" y="1115568"/>
                  </a:lnTo>
                  <a:lnTo>
                    <a:pt x="1987296" y="1237488"/>
                  </a:lnTo>
                  <a:lnTo>
                    <a:pt x="1737360" y="1304544"/>
                  </a:lnTo>
                  <a:lnTo>
                    <a:pt x="1682496" y="1322832"/>
                  </a:lnTo>
                  <a:lnTo>
                    <a:pt x="1755648" y="1536192"/>
                  </a:lnTo>
                  <a:lnTo>
                    <a:pt x="1725168" y="1694688"/>
                  </a:lnTo>
                  <a:lnTo>
                    <a:pt x="1664208" y="1804416"/>
                  </a:lnTo>
                  <a:lnTo>
                    <a:pt x="1633728" y="1981200"/>
                  </a:lnTo>
                  <a:lnTo>
                    <a:pt x="1615440" y="2127504"/>
                  </a:lnTo>
                  <a:lnTo>
                    <a:pt x="1615440" y="2322576"/>
                  </a:lnTo>
                  <a:lnTo>
                    <a:pt x="1548384" y="2468880"/>
                  </a:lnTo>
                  <a:lnTo>
                    <a:pt x="1432560" y="2621280"/>
                  </a:lnTo>
                  <a:lnTo>
                    <a:pt x="1316736" y="2682240"/>
                  </a:lnTo>
                  <a:lnTo>
                    <a:pt x="1097280" y="2761488"/>
                  </a:lnTo>
                  <a:lnTo>
                    <a:pt x="932688" y="2798064"/>
                  </a:lnTo>
                  <a:lnTo>
                    <a:pt x="707136" y="28102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20" name="组合 1319"/>
            <p:cNvGrpSpPr/>
            <p:nvPr/>
          </p:nvGrpSpPr>
          <p:grpSpPr>
            <a:xfrm>
              <a:off x="9727498" y="3951782"/>
              <a:ext cx="2180696" cy="2674087"/>
              <a:chOff x="2105026" y="2144713"/>
              <a:chExt cx="941388" cy="110648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321" name="Freeform 167"/>
              <p:cNvSpPr>
                <a:spLocks noEditPoints="1"/>
              </p:cNvSpPr>
              <p:nvPr/>
            </p:nvSpPr>
            <p:spPr bwMode="auto">
              <a:xfrm>
                <a:off x="2139951" y="2506663"/>
                <a:ext cx="65088" cy="57150"/>
              </a:xfrm>
              <a:custGeom>
                <a:avLst/>
                <a:gdLst/>
                <a:ahLst/>
                <a:cxnLst>
                  <a:cxn ang="0">
                    <a:pos x="11" y="13"/>
                  </a:cxn>
                  <a:cxn ang="0">
                    <a:pos x="16" y="14"/>
                  </a:cxn>
                  <a:cxn ang="0">
                    <a:pos x="20" y="12"/>
                  </a:cxn>
                  <a:cxn ang="0">
                    <a:pos x="28" y="3"/>
                  </a:cxn>
                  <a:cxn ang="0">
                    <a:pos x="36" y="1"/>
                  </a:cxn>
                  <a:cxn ang="0">
                    <a:pos x="54" y="1"/>
                  </a:cxn>
                  <a:cxn ang="0">
                    <a:pos x="70" y="3"/>
                  </a:cxn>
                  <a:cxn ang="0">
                    <a:pos x="86" y="10"/>
                  </a:cxn>
                  <a:cxn ang="0">
                    <a:pos x="101" y="18"/>
                  </a:cxn>
                  <a:cxn ang="0">
                    <a:pos x="112" y="28"/>
                  </a:cxn>
                  <a:cxn ang="0">
                    <a:pos x="121" y="41"/>
                  </a:cxn>
                  <a:cxn ang="0">
                    <a:pos x="124" y="55"/>
                  </a:cxn>
                  <a:cxn ang="0">
                    <a:pos x="124" y="62"/>
                  </a:cxn>
                  <a:cxn ang="0">
                    <a:pos x="120" y="75"/>
                  </a:cxn>
                  <a:cxn ang="0">
                    <a:pos x="110" y="86"/>
                  </a:cxn>
                  <a:cxn ang="0">
                    <a:pos x="97" y="96"/>
                  </a:cxn>
                  <a:cxn ang="0">
                    <a:pos x="81" y="103"/>
                  </a:cxn>
                  <a:cxn ang="0">
                    <a:pos x="64" y="107"/>
                  </a:cxn>
                  <a:cxn ang="0">
                    <a:pos x="47" y="107"/>
                  </a:cxn>
                  <a:cxn ang="0">
                    <a:pos x="32" y="103"/>
                  </a:cxn>
                  <a:cxn ang="0">
                    <a:pos x="18" y="94"/>
                  </a:cxn>
                  <a:cxn ang="0">
                    <a:pos x="11" y="83"/>
                  </a:cxn>
                  <a:cxn ang="0">
                    <a:pos x="2" y="64"/>
                  </a:cxn>
                  <a:cxn ang="0">
                    <a:pos x="1" y="45"/>
                  </a:cxn>
                  <a:cxn ang="0">
                    <a:pos x="6" y="23"/>
                  </a:cxn>
                  <a:cxn ang="0">
                    <a:pos x="11" y="13"/>
                  </a:cxn>
                  <a:cxn ang="0">
                    <a:pos x="58" y="87"/>
                  </a:cxn>
                  <a:cxn ang="0">
                    <a:pos x="74" y="83"/>
                  </a:cxn>
                  <a:cxn ang="0">
                    <a:pos x="85" y="75"/>
                  </a:cxn>
                  <a:cxn ang="0">
                    <a:pos x="91" y="64"/>
                  </a:cxn>
                  <a:cxn ang="0">
                    <a:pos x="92" y="52"/>
                  </a:cxn>
                  <a:cxn ang="0">
                    <a:pos x="88" y="42"/>
                  </a:cxn>
                  <a:cxn ang="0">
                    <a:pos x="79" y="32"/>
                  </a:cxn>
                  <a:cxn ang="0">
                    <a:pos x="66" y="27"/>
                  </a:cxn>
                  <a:cxn ang="0">
                    <a:pos x="50" y="27"/>
                  </a:cxn>
                  <a:cxn ang="0">
                    <a:pos x="43" y="30"/>
                  </a:cxn>
                  <a:cxn ang="0">
                    <a:pos x="33" y="37"/>
                  </a:cxn>
                  <a:cxn ang="0">
                    <a:pos x="28" y="46"/>
                  </a:cxn>
                  <a:cxn ang="0">
                    <a:pos x="27" y="57"/>
                  </a:cxn>
                  <a:cxn ang="0">
                    <a:pos x="30" y="66"/>
                  </a:cxn>
                  <a:cxn ang="0">
                    <a:pos x="35" y="75"/>
                  </a:cxn>
                  <a:cxn ang="0">
                    <a:pos x="43" y="82"/>
                  </a:cxn>
                  <a:cxn ang="0">
                    <a:pos x="52" y="86"/>
                  </a:cxn>
                  <a:cxn ang="0">
                    <a:pos x="58" y="87"/>
                  </a:cxn>
                </a:cxnLst>
                <a:rect l="0" t="0" r="r" b="b"/>
                <a:pathLst>
                  <a:path w="124" h="108">
                    <a:moveTo>
                      <a:pt x="11" y="13"/>
                    </a:moveTo>
                    <a:lnTo>
                      <a:pt x="11" y="13"/>
                    </a:lnTo>
                    <a:lnTo>
                      <a:pt x="13" y="14"/>
                    </a:lnTo>
                    <a:lnTo>
                      <a:pt x="16" y="14"/>
                    </a:lnTo>
                    <a:lnTo>
                      <a:pt x="18" y="13"/>
                    </a:lnTo>
                    <a:lnTo>
                      <a:pt x="20" y="12"/>
                    </a:lnTo>
                    <a:lnTo>
                      <a:pt x="25" y="7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4" y="1"/>
                    </a:lnTo>
                    <a:lnTo>
                      <a:pt x="61" y="2"/>
                    </a:lnTo>
                    <a:lnTo>
                      <a:pt x="70" y="3"/>
                    </a:lnTo>
                    <a:lnTo>
                      <a:pt x="78" y="6"/>
                    </a:lnTo>
                    <a:lnTo>
                      <a:pt x="86" y="10"/>
                    </a:lnTo>
                    <a:lnTo>
                      <a:pt x="93" y="13"/>
                    </a:lnTo>
                    <a:lnTo>
                      <a:pt x="101" y="18"/>
                    </a:lnTo>
                    <a:lnTo>
                      <a:pt x="107" y="22"/>
                    </a:lnTo>
                    <a:lnTo>
                      <a:pt x="112" y="28"/>
                    </a:lnTo>
                    <a:lnTo>
                      <a:pt x="117" y="34"/>
                    </a:lnTo>
                    <a:lnTo>
                      <a:pt x="121" y="41"/>
                    </a:lnTo>
                    <a:lnTo>
                      <a:pt x="123" y="47"/>
                    </a:lnTo>
                    <a:lnTo>
                      <a:pt x="124" y="55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22" y="68"/>
                    </a:lnTo>
                    <a:lnTo>
                      <a:pt x="120" y="75"/>
                    </a:lnTo>
                    <a:lnTo>
                      <a:pt x="116" y="80"/>
                    </a:lnTo>
                    <a:lnTo>
                      <a:pt x="110" y="86"/>
                    </a:lnTo>
                    <a:lnTo>
                      <a:pt x="104" y="91"/>
                    </a:lnTo>
                    <a:lnTo>
                      <a:pt x="97" y="96"/>
                    </a:lnTo>
                    <a:lnTo>
                      <a:pt x="90" y="100"/>
                    </a:lnTo>
                    <a:lnTo>
                      <a:pt x="81" y="103"/>
                    </a:lnTo>
                    <a:lnTo>
                      <a:pt x="73" y="106"/>
                    </a:lnTo>
                    <a:lnTo>
                      <a:pt x="64" y="107"/>
                    </a:lnTo>
                    <a:lnTo>
                      <a:pt x="56" y="108"/>
                    </a:lnTo>
                    <a:lnTo>
                      <a:pt x="47" y="107"/>
                    </a:lnTo>
                    <a:lnTo>
                      <a:pt x="40" y="106"/>
                    </a:lnTo>
                    <a:lnTo>
                      <a:pt x="32" y="103"/>
                    </a:lnTo>
                    <a:lnTo>
                      <a:pt x="25" y="100"/>
                    </a:lnTo>
                    <a:lnTo>
                      <a:pt x="18" y="94"/>
                    </a:lnTo>
                    <a:lnTo>
                      <a:pt x="18" y="94"/>
                    </a:lnTo>
                    <a:lnTo>
                      <a:pt x="11" y="83"/>
                    </a:lnTo>
                    <a:lnTo>
                      <a:pt x="5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1" y="45"/>
                    </a:lnTo>
                    <a:lnTo>
                      <a:pt x="3" y="34"/>
                    </a:lnTo>
                    <a:lnTo>
                      <a:pt x="6" y="23"/>
                    </a:lnTo>
                    <a:lnTo>
                      <a:pt x="11" y="13"/>
                    </a:lnTo>
                    <a:lnTo>
                      <a:pt x="11" y="13"/>
                    </a:lnTo>
                    <a:close/>
                    <a:moveTo>
                      <a:pt x="58" y="87"/>
                    </a:moveTo>
                    <a:lnTo>
                      <a:pt x="58" y="87"/>
                    </a:lnTo>
                    <a:lnTo>
                      <a:pt x="66" y="86"/>
                    </a:lnTo>
                    <a:lnTo>
                      <a:pt x="74" y="83"/>
                    </a:lnTo>
                    <a:lnTo>
                      <a:pt x="80" y="79"/>
                    </a:lnTo>
                    <a:lnTo>
                      <a:pt x="85" y="75"/>
                    </a:lnTo>
                    <a:lnTo>
                      <a:pt x="89" y="70"/>
                    </a:lnTo>
                    <a:lnTo>
                      <a:pt x="91" y="64"/>
                    </a:lnTo>
                    <a:lnTo>
                      <a:pt x="92" y="59"/>
                    </a:lnTo>
                    <a:lnTo>
                      <a:pt x="92" y="52"/>
                    </a:lnTo>
                    <a:lnTo>
                      <a:pt x="90" y="47"/>
                    </a:lnTo>
                    <a:lnTo>
                      <a:pt x="88" y="42"/>
                    </a:lnTo>
                    <a:lnTo>
                      <a:pt x="84" y="36"/>
                    </a:lnTo>
                    <a:lnTo>
                      <a:pt x="79" y="32"/>
                    </a:lnTo>
                    <a:lnTo>
                      <a:pt x="74" y="29"/>
                    </a:lnTo>
                    <a:lnTo>
                      <a:pt x="66" y="27"/>
                    </a:lnTo>
                    <a:lnTo>
                      <a:pt x="59" y="27"/>
                    </a:lnTo>
                    <a:lnTo>
                      <a:pt x="50" y="27"/>
                    </a:lnTo>
                    <a:lnTo>
                      <a:pt x="50" y="27"/>
                    </a:lnTo>
                    <a:lnTo>
                      <a:pt x="43" y="30"/>
                    </a:lnTo>
                    <a:lnTo>
                      <a:pt x="37" y="33"/>
                    </a:lnTo>
                    <a:lnTo>
                      <a:pt x="33" y="37"/>
                    </a:lnTo>
                    <a:lnTo>
                      <a:pt x="30" y="42"/>
                    </a:lnTo>
                    <a:lnTo>
                      <a:pt x="28" y="46"/>
                    </a:lnTo>
                    <a:lnTo>
                      <a:pt x="27" y="51"/>
                    </a:lnTo>
                    <a:lnTo>
                      <a:pt x="27" y="57"/>
                    </a:lnTo>
                    <a:lnTo>
                      <a:pt x="28" y="62"/>
                    </a:lnTo>
                    <a:lnTo>
                      <a:pt x="30" y="66"/>
                    </a:lnTo>
                    <a:lnTo>
                      <a:pt x="32" y="71"/>
                    </a:lnTo>
                    <a:lnTo>
                      <a:pt x="35" y="75"/>
                    </a:lnTo>
                    <a:lnTo>
                      <a:pt x="39" y="79"/>
                    </a:lnTo>
                    <a:lnTo>
                      <a:pt x="43" y="82"/>
                    </a:lnTo>
                    <a:lnTo>
                      <a:pt x="48" y="85"/>
                    </a:lnTo>
                    <a:lnTo>
                      <a:pt x="52" y="86"/>
                    </a:lnTo>
                    <a:lnTo>
                      <a:pt x="58" y="87"/>
                    </a:lnTo>
                    <a:lnTo>
                      <a:pt x="58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pPr defTabSz="1624965"/>
                <a:endParaRPr lang="zh-CN" altLang="en-US" sz="42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2" name="Freeform 168"/>
              <p:cNvSpPr>
                <a:spLocks noEditPoints="1"/>
              </p:cNvSpPr>
              <p:nvPr/>
            </p:nvSpPr>
            <p:spPr bwMode="auto">
              <a:xfrm>
                <a:off x="2105026" y="2144713"/>
                <a:ext cx="941388" cy="1106488"/>
              </a:xfrm>
              <a:custGeom>
                <a:avLst/>
                <a:gdLst/>
                <a:ahLst/>
                <a:cxnLst>
                  <a:cxn ang="0">
                    <a:pos x="67" y="2002"/>
                  </a:cxn>
                  <a:cxn ang="0">
                    <a:pos x="421" y="1636"/>
                  </a:cxn>
                  <a:cxn ang="0">
                    <a:pos x="63" y="638"/>
                  </a:cxn>
                  <a:cxn ang="0">
                    <a:pos x="1053" y="22"/>
                  </a:cxn>
                  <a:cxn ang="0">
                    <a:pos x="1776" y="538"/>
                  </a:cxn>
                  <a:cxn ang="0">
                    <a:pos x="1375" y="898"/>
                  </a:cxn>
                  <a:cxn ang="0">
                    <a:pos x="826" y="761"/>
                  </a:cxn>
                  <a:cxn ang="0">
                    <a:pos x="290" y="959"/>
                  </a:cxn>
                  <a:cxn ang="0">
                    <a:pos x="765" y="1727"/>
                  </a:cxn>
                  <a:cxn ang="0">
                    <a:pos x="638" y="986"/>
                  </a:cxn>
                  <a:cxn ang="0">
                    <a:pos x="960" y="1183"/>
                  </a:cxn>
                  <a:cxn ang="0">
                    <a:pos x="1204" y="1031"/>
                  </a:cxn>
                  <a:cxn ang="0">
                    <a:pos x="1232" y="1305"/>
                  </a:cxn>
                  <a:cxn ang="0">
                    <a:pos x="26" y="764"/>
                  </a:cxn>
                  <a:cxn ang="0">
                    <a:pos x="109" y="651"/>
                  </a:cxn>
                  <a:cxn ang="0">
                    <a:pos x="996" y="67"/>
                  </a:cxn>
                  <a:cxn ang="0">
                    <a:pos x="1412" y="259"/>
                  </a:cxn>
                  <a:cxn ang="0">
                    <a:pos x="866" y="650"/>
                  </a:cxn>
                  <a:cxn ang="0">
                    <a:pos x="1693" y="433"/>
                  </a:cxn>
                  <a:cxn ang="0">
                    <a:pos x="919" y="332"/>
                  </a:cxn>
                  <a:cxn ang="0">
                    <a:pos x="204" y="642"/>
                  </a:cxn>
                  <a:cxn ang="0">
                    <a:pos x="942" y="387"/>
                  </a:cxn>
                  <a:cxn ang="0">
                    <a:pos x="419" y="563"/>
                  </a:cxn>
                  <a:cxn ang="0">
                    <a:pos x="1737" y="562"/>
                  </a:cxn>
                  <a:cxn ang="0">
                    <a:pos x="881" y="477"/>
                  </a:cxn>
                  <a:cxn ang="0">
                    <a:pos x="342" y="732"/>
                  </a:cxn>
                  <a:cxn ang="0">
                    <a:pos x="1381" y="500"/>
                  </a:cxn>
                  <a:cxn ang="0">
                    <a:pos x="1324" y="691"/>
                  </a:cxn>
                  <a:cxn ang="0">
                    <a:pos x="1201" y="668"/>
                  </a:cxn>
                  <a:cxn ang="0">
                    <a:pos x="1480" y="799"/>
                  </a:cxn>
                  <a:cxn ang="0">
                    <a:pos x="1387" y="676"/>
                  </a:cxn>
                  <a:cxn ang="0">
                    <a:pos x="856" y="893"/>
                  </a:cxn>
                  <a:cxn ang="0">
                    <a:pos x="600" y="1612"/>
                  </a:cxn>
                  <a:cxn ang="0">
                    <a:pos x="192" y="860"/>
                  </a:cxn>
                  <a:cxn ang="0">
                    <a:pos x="107" y="930"/>
                  </a:cxn>
                  <a:cxn ang="0">
                    <a:pos x="419" y="1514"/>
                  </a:cxn>
                  <a:cxn ang="0">
                    <a:pos x="155" y="872"/>
                  </a:cxn>
                  <a:cxn ang="0">
                    <a:pos x="714" y="917"/>
                  </a:cxn>
                  <a:cxn ang="0">
                    <a:pos x="954" y="1417"/>
                  </a:cxn>
                  <a:cxn ang="0">
                    <a:pos x="920" y="1339"/>
                  </a:cxn>
                  <a:cxn ang="0">
                    <a:pos x="889" y="1232"/>
                  </a:cxn>
                  <a:cxn ang="0">
                    <a:pos x="824" y="1188"/>
                  </a:cxn>
                  <a:cxn ang="0">
                    <a:pos x="813" y="1092"/>
                  </a:cxn>
                  <a:cxn ang="0">
                    <a:pos x="744" y="1053"/>
                  </a:cxn>
                  <a:cxn ang="0">
                    <a:pos x="1226" y="1052"/>
                  </a:cxn>
                  <a:cxn ang="0">
                    <a:pos x="1064" y="1140"/>
                  </a:cxn>
                  <a:cxn ang="0">
                    <a:pos x="1236" y="1093"/>
                  </a:cxn>
                  <a:cxn ang="0">
                    <a:pos x="1053" y="1427"/>
                  </a:cxn>
                  <a:cxn ang="0">
                    <a:pos x="1059" y="1288"/>
                  </a:cxn>
                  <a:cxn ang="0">
                    <a:pos x="1146" y="1237"/>
                  </a:cxn>
                  <a:cxn ang="0">
                    <a:pos x="1176" y="1487"/>
                  </a:cxn>
                  <a:cxn ang="0">
                    <a:pos x="1169" y="1592"/>
                  </a:cxn>
                  <a:cxn ang="0">
                    <a:pos x="875" y="1631"/>
                  </a:cxn>
                  <a:cxn ang="0">
                    <a:pos x="976" y="1609"/>
                  </a:cxn>
                  <a:cxn ang="0">
                    <a:pos x="1080" y="1660"/>
                  </a:cxn>
                  <a:cxn ang="0">
                    <a:pos x="1154" y="1732"/>
                  </a:cxn>
                  <a:cxn ang="0">
                    <a:pos x="389" y="1680"/>
                  </a:cxn>
                  <a:cxn ang="0">
                    <a:pos x="610" y="1703"/>
                  </a:cxn>
                  <a:cxn ang="0">
                    <a:pos x="363" y="1738"/>
                  </a:cxn>
                  <a:cxn ang="0">
                    <a:pos x="228" y="1794"/>
                  </a:cxn>
                  <a:cxn ang="0">
                    <a:pos x="690" y="2061"/>
                  </a:cxn>
                  <a:cxn ang="0">
                    <a:pos x="639" y="1847"/>
                  </a:cxn>
                </a:cxnLst>
                <a:rect l="0" t="0" r="r" b="b"/>
                <a:pathLst>
                  <a:path w="1779" h="2091">
                    <a:moveTo>
                      <a:pt x="968" y="1829"/>
                    </a:moveTo>
                    <a:lnTo>
                      <a:pt x="968" y="1829"/>
                    </a:lnTo>
                    <a:lnTo>
                      <a:pt x="974" y="1838"/>
                    </a:lnTo>
                    <a:lnTo>
                      <a:pt x="981" y="1844"/>
                    </a:lnTo>
                    <a:lnTo>
                      <a:pt x="998" y="1859"/>
                    </a:lnTo>
                    <a:lnTo>
                      <a:pt x="1015" y="1873"/>
                    </a:lnTo>
                    <a:lnTo>
                      <a:pt x="1031" y="1888"/>
                    </a:lnTo>
                    <a:lnTo>
                      <a:pt x="1038" y="1897"/>
                    </a:lnTo>
                    <a:lnTo>
                      <a:pt x="1045" y="1904"/>
                    </a:lnTo>
                    <a:lnTo>
                      <a:pt x="1051" y="1914"/>
                    </a:lnTo>
                    <a:lnTo>
                      <a:pt x="1056" y="1923"/>
                    </a:lnTo>
                    <a:lnTo>
                      <a:pt x="1060" y="1933"/>
                    </a:lnTo>
                    <a:lnTo>
                      <a:pt x="1063" y="1944"/>
                    </a:lnTo>
                    <a:lnTo>
                      <a:pt x="1064" y="1955"/>
                    </a:lnTo>
                    <a:lnTo>
                      <a:pt x="1063" y="1968"/>
                    </a:lnTo>
                    <a:lnTo>
                      <a:pt x="1063" y="1968"/>
                    </a:lnTo>
                    <a:lnTo>
                      <a:pt x="1031" y="1986"/>
                    </a:lnTo>
                    <a:lnTo>
                      <a:pt x="996" y="2002"/>
                    </a:lnTo>
                    <a:lnTo>
                      <a:pt x="962" y="2018"/>
                    </a:lnTo>
                    <a:lnTo>
                      <a:pt x="927" y="2033"/>
                    </a:lnTo>
                    <a:lnTo>
                      <a:pt x="889" y="2046"/>
                    </a:lnTo>
                    <a:lnTo>
                      <a:pt x="851" y="2058"/>
                    </a:lnTo>
                    <a:lnTo>
                      <a:pt x="810" y="2067"/>
                    </a:lnTo>
                    <a:lnTo>
                      <a:pt x="768" y="2076"/>
                    </a:lnTo>
                    <a:lnTo>
                      <a:pt x="768" y="2076"/>
                    </a:lnTo>
                    <a:lnTo>
                      <a:pt x="684" y="2083"/>
                    </a:lnTo>
                    <a:lnTo>
                      <a:pt x="642" y="2086"/>
                    </a:lnTo>
                    <a:lnTo>
                      <a:pt x="599" y="2089"/>
                    </a:lnTo>
                    <a:lnTo>
                      <a:pt x="557" y="2091"/>
                    </a:lnTo>
                    <a:lnTo>
                      <a:pt x="515" y="2091"/>
                    </a:lnTo>
                    <a:lnTo>
                      <a:pt x="473" y="2091"/>
                    </a:lnTo>
                    <a:lnTo>
                      <a:pt x="431" y="2090"/>
                    </a:lnTo>
                    <a:lnTo>
                      <a:pt x="390" y="2086"/>
                    </a:lnTo>
                    <a:lnTo>
                      <a:pt x="349" y="2083"/>
                    </a:lnTo>
                    <a:lnTo>
                      <a:pt x="309" y="2078"/>
                    </a:lnTo>
                    <a:lnTo>
                      <a:pt x="268" y="2070"/>
                    </a:lnTo>
                    <a:lnTo>
                      <a:pt x="230" y="2062"/>
                    </a:lnTo>
                    <a:lnTo>
                      <a:pt x="191" y="2051"/>
                    </a:lnTo>
                    <a:lnTo>
                      <a:pt x="153" y="2038"/>
                    </a:lnTo>
                    <a:lnTo>
                      <a:pt x="116" y="2024"/>
                    </a:lnTo>
                    <a:lnTo>
                      <a:pt x="116" y="2024"/>
                    </a:lnTo>
                    <a:lnTo>
                      <a:pt x="109" y="2023"/>
                    </a:lnTo>
                    <a:lnTo>
                      <a:pt x="101" y="2021"/>
                    </a:lnTo>
                    <a:lnTo>
                      <a:pt x="95" y="2019"/>
                    </a:lnTo>
                    <a:lnTo>
                      <a:pt x="88" y="2016"/>
                    </a:lnTo>
                    <a:lnTo>
                      <a:pt x="78" y="2009"/>
                    </a:lnTo>
                    <a:lnTo>
                      <a:pt x="67" y="2002"/>
                    </a:lnTo>
                    <a:lnTo>
                      <a:pt x="48" y="1986"/>
                    </a:lnTo>
                    <a:lnTo>
                      <a:pt x="37" y="1978"/>
                    </a:lnTo>
                    <a:lnTo>
                      <a:pt x="25" y="1973"/>
                    </a:lnTo>
                    <a:lnTo>
                      <a:pt x="25" y="1973"/>
                    </a:lnTo>
                    <a:lnTo>
                      <a:pt x="22" y="1965"/>
                    </a:lnTo>
                    <a:lnTo>
                      <a:pt x="21" y="1958"/>
                    </a:lnTo>
                    <a:lnTo>
                      <a:pt x="21" y="1952"/>
                    </a:lnTo>
                    <a:lnTo>
                      <a:pt x="22" y="1945"/>
                    </a:lnTo>
                    <a:lnTo>
                      <a:pt x="24" y="1938"/>
                    </a:lnTo>
                    <a:lnTo>
                      <a:pt x="27" y="1931"/>
                    </a:lnTo>
                    <a:lnTo>
                      <a:pt x="32" y="1926"/>
                    </a:lnTo>
                    <a:lnTo>
                      <a:pt x="37" y="1919"/>
                    </a:lnTo>
                    <a:lnTo>
                      <a:pt x="48" y="1907"/>
                    </a:lnTo>
                    <a:lnTo>
                      <a:pt x="61" y="1895"/>
                    </a:lnTo>
                    <a:lnTo>
                      <a:pt x="72" y="1883"/>
                    </a:lnTo>
                    <a:lnTo>
                      <a:pt x="84" y="1871"/>
                    </a:lnTo>
                    <a:lnTo>
                      <a:pt x="84" y="1871"/>
                    </a:lnTo>
                    <a:lnTo>
                      <a:pt x="96" y="1858"/>
                    </a:lnTo>
                    <a:lnTo>
                      <a:pt x="108" y="1846"/>
                    </a:lnTo>
                    <a:lnTo>
                      <a:pt x="122" y="1833"/>
                    </a:lnTo>
                    <a:lnTo>
                      <a:pt x="139" y="1820"/>
                    </a:lnTo>
                    <a:lnTo>
                      <a:pt x="139" y="1820"/>
                    </a:lnTo>
                    <a:lnTo>
                      <a:pt x="170" y="1799"/>
                    </a:lnTo>
                    <a:lnTo>
                      <a:pt x="205" y="1780"/>
                    </a:lnTo>
                    <a:lnTo>
                      <a:pt x="241" y="1762"/>
                    </a:lnTo>
                    <a:lnTo>
                      <a:pt x="276" y="1746"/>
                    </a:lnTo>
                    <a:lnTo>
                      <a:pt x="276" y="1746"/>
                    </a:lnTo>
                    <a:lnTo>
                      <a:pt x="284" y="1744"/>
                    </a:lnTo>
                    <a:lnTo>
                      <a:pt x="294" y="1742"/>
                    </a:lnTo>
                    <a:lnTo>
                      <a:pt x="303" y="1740"/>
                    </a:lnTo>
                    <a:lnTo>
                      <a:pt x="310" y="1736"/>
                    </a:lnTo>
                    <a:lnTo>
                      <a:pt x="310" y="1736"/>
                    </a:lnTo>
                    <a:lnTo>
                      <a:pt x="319" y="1731"/>
                    </a:lnTo>
                    <a:lnTo>
                      <a:pt x="326" y="1726"/>
                    </a:lnTo>
                    <a:lnTo>
                      <a:pt x="334" y="1721"/>
                    </a:lnTo>
                    <a:lnTo>
                      <a:pt x="338" y="1720"/>
                    </a:lnTo>
                    <a:lnTo>
                      <a:pt x="342" y="1719"/>
                    </a:lnTo>
                    <a:lnTo>
                      <a:pt x="342" y="1719"/>
                    </a:lnTo>
                    <a:lnTo>
                      <a:pt x="343" y="1711"/>
                    </a:lnTo>
                    <a:lnTo>
                      <a:pt x="345" y="1703"/>
                    </a:lnTo>
                    <a:lnTo>
                      <a:pt x="351" y="1689"/>
                    </a:lnTo>
                    <a:lnTo>
                      <a:pt x="358" y="1676"/>
                    </a:lnTo>
                    <a:lnTo>
                      <a:pt x="368" y="1666"/>
                    </a:lnTo>
                    <a:lnTo>
                      <a:pt x="379" y="1656"/>
                    </a:lnTo>
                    <a:lnTo>
                      <a:pt x="392" y="1649"/>
                    </a:lnTo>
                    <a:lnTo>
                      <a:pt x="405" y="1641"/>
                    </a:lnTo>
                    <a:lnTo>
                      <a:pt x="421" y="1636"/>
                    </a:lnTo>
                    <a:lnTo>
                      <a:pt x="421" y="1636"/>
                    </a:lnTo>
                    <a:lnTo>
                      <a:pt x="397" y="1578"/>
                    </a:lnTo>
                    <a:lnTo>
                      <a:pt x="371" y="1521"/>
                    </a:lnTo>
                    <a:lnTo>
                      <a:pt x="319" y="1407"/>
                    </a:lnTo>
                    <a:lnTo>
                      <a:pt x="263" y="1291"/>
                    </a:lnTo>
                    <a:lnTo>
                      <a:pt x="236" y="1232"/>
                    </a:lnTo>
                    <a:lnTo>
                      <a:pt x="209" y="1173"/>
                    </a:lnTo>
                    <a:lnTo>
                      <a:pt x="209" y="1173"/>
                    </a:lnTo>
                    <a:lnTo>
                      <a:pt x="197" y="1144"/>
                    </a:lnTo>
                    <a:lnTo>
                      <a:pt x="183" y="1115"/>
                    </a:lnTo>
                    <a:lnTo>
                      <a:pt x="153" y="1059"/>
                    </a:lnTo>
                    <a:lnTo>
                      <a:pt x="123" y="1002"/>
                    </a:lnTo>
                    <a:lnTo>
                      <a:pt x="94" y="944"/>
                    </a:lnTo>
                    <a:lnTo>
                      <a:pt x="94" y="944"/>
                    </a:lnTo>
                    <a:lnTo>
                      <a:pt x="83" y="920"/>
                    </a:lnTo>
                    <a:lnTo>
                      <a:pt x="72" y="897"/>
                    </a:lnTo>
                    <a:lnTo>
                      <a:pt x="61" y="873"/>
                    </a:lnTo>
                    <a:lnTo>
                      <a:pt x="54" y="863"/>
                    </a:lnTo>
                    <a:lnTo>
                      <a:pt x="48" y="853"/>
                    </a:lnTo>
                    <a:lnTo>
                      <a:pt x="48" y="853"/>
                    </a:lnTo>
                    <a:lnTo>
                      <a:pt x="44" y="848"/>
                    </a:lnTo>
                    <a:lnTo>
                      <a:pt x="40" y="841"/>
                    </a:lnTo>
                    <a:lnTo>
                      <a:pt x="40" y="841"/>
                    </a:lnTo>
                    <a:lnTo>
                      <a:pt x="35" y="835"/>
                    </a:lnTo>
                    <a:lnTo>
                      <a:pt x="29" y="828"/>
                    </a:lnTo>
                    <a:lnTo>
                      <a:pt x="22" y="822"/>
                    </a:lnTo>
                    <a:lnTo>
                      <a:pt x="18" y="817"/>
                    </a:lnTo>
                    <a:lnTo>
                      <a:pt x="18" y="817"/>
                    </a:lnTo>
                    <a:lnTo>
                      <a:pt x="16" y="810"/>
                    </a:lnTo>
                    <a:lnTo>
                      <a:pt x="14" y="802"/>
                    </a:lnTo>
                    <a:lnTo>
                      <a:pt x="8" y="780"/>
                    </a:lnTo>
                    <a:lnTo>
                      <a:pt x="8" y="780"/>
                    </a:lnTo>
                    <a:lnTo>
                      <a:pt x="5" y="766"/>
                    </a:lnTo>
                    <a:lnTo>
                      <a:pt x="2" y="754"/>
                    </a:lnTo>
                    <a:lnTo>
                      <a:pt x="0" y="742"/>
                    </a:lnTo>
                    <a:lnTo>
                      <a:pt x="0" y="730"/>
                    </a:lnTo>
                    <a:lnTo>
                      <a:pt x="1" y="717"/>
                    </a:lnTo>
                    <a:lnTo>
                      <a:pt x="3" y="705"/>
                    </a:lnTo>
                    <a:lnTo>
                      <a:pt x="7" y="692"/>
                    </a:lnTo>
                    <a:lnTo>
                      <a:pt x="12" y="678"/>
                    </a:lnTo>
                    <a:lnTo>
                      <a:pt x="12" y="678"/>
                    </a:lnTo>
                    <a:lnTo>
                      <a:pt x="20" y="671"/>
                    </a:lnTo>
                    <a:lnTo>
                      <a:pt x="27" y="665"/>
                    </a:lnTo>
                    <a:lnTo>
                      <a:pt x="34" y="657"/>
                    </a:lnTo>
                    <a:lnTo>
                      <a:pt x="40" y="650"/>
                    </a:lnTo>
                    <a:lnTo>
                      <a:pt x="40" y="650"/>
                    </a:lnTo>
                    <a:lnTo>
                      <a:pt x="63" y="638"/>
                    </a:lnTo>
                    <a:lnTo>
                      <a:pt x="87" y="629"/>
                    </a:lnTo>
                    <a:lnTo>
                      <a:pt x="111" y="622"/>
                    </a:lnTo>
                    <a:lnTo>
                      <a:pt x="136" y="615"/>
                    </a:lnTo>
                    <a:lnTo>
                      <a:pt x="136" y="615"/>
                    </a:lnTo>
                    <a:lnTo>
                      <a:pt x="144" y="617"/>
                    </a:lnTo>
                    <a:lnTo>
                      <a:pt x="153" y="618"/>
                    </a:lnTo>
                    <a:lnTo>
                      <a:pt x="160" y="620"/>
                    </a:lnTo>
                    <a:lnTo>
                      <a:pt x="168" y="623"/>
                    </a:lnTo>
                    <a:lnTo>
                      <a:pt x="168" y="623"/>
                    </a:lnTo>
                    <a:lnTo>
                      <a:pt x="192" y="607"/>
                    </a:lnTo>
                    <a:lnTo>
                      <a:pt x="217" y="592"/>
                    </a:lnTo>
                    <a:lnTo>
                      <a:pt x="242" y="579"/>
                    </a:lnTo>
                    <a:lnTo>
                      <a:pt x="265" y="566"/>
                    </a:lnTo>
                    <a:lnTo>
                      <a:pt x="291" y="554"/>
                    </a:lnTo>
                    <a:lnTo>
                      <a:pt x="317" y="542"/>
                    </a:lnTo>
                    <a:lnTo>
                      <a:pt x="372" y="519"/>
                    </a:lnTo>
                    <a:lnTo>
                      <a:pt x="372" y="519"/>
                    </a:lnTo>
                    <a:lnTo>
                      <a:pt x="406" y="502"/>
                    </a:lnTo>
                    <a:lnTo>
                      <a:pt x="441" y="485"/>
                    </a:lnTo>
                    <a:lnTo>
                      <a:pt x="511" y="453"/>
                    </a:lnTo>
                    <a:lnTo>
                      <a:pt x="583" y="420"/>
                    </a:lnTo>
                    <a:lnTo>
                      <a:pt x="655" y="389"/>
                    </a:lnTo>
                    <a:lnTo>
                      <a:pt x="726" y="358"/>
                    </a:lnTo>
                    <a:lnTo>
                      <a:pt x="761" y="341"/>
                    </a:lnTo>
                    <a:lnTo>
                      <a:pt x="796" y="325"/>
                    </a:lnTo>
                    <a:lnTo>
                      <a:pt x="829" y="308"/>
                    </a:lnTo>
                    <a:lnTo>
                      <a:pt x="864" y="290"/>
                    </a:lnTo>
                    <a:lnTo>
                      <a:pt x="896" y="270"/>
                    </a:lnTo>
                    <a:lnTo>
                      <a:pt x="928" y="251"/>
                    </a:lnTo>
                    <a:lnTo>
                      <a:pt x="928" y="251"/>
                    </a:lnTo>
                    <a:lnTo>
                      <a:pt x="928" y="230"/>
                    </a:lnTo>
                    <a:lnTo>
                      <a:pt x="926" y="207"/>
                    </a:lnTo>
                    <a:lnTo>
                      <a:pt x="924" y="161"/>
                    </a:lnTo>
                    <a:lnTo>
                      <a:pt x="923" y="139"/>
                    </a:lnTo>
                    <a:lnTo>
                      <a:pt x="924" y="117"/>
                    </a:lnTo>
                    <a:lnTo>
                      <a:pt x="926" y="97"/>
                    </a:lnTo>
                    <a:lnTo>
                      <a:pt x="928" y="87"/>
                    </a:lnTo>
                    <a:lnTo>
                      <a:pt x="930" y="79"/>
                    </a:lnTo>
                    <a:lnTo>
                      <a:pt x="930" y="79"/>
                    </a:lnTo>
                    <a:lnTo>
                      <a:pt x="938" y="72"/>
                    </a:lnTo>
                    <a:lnTo>
                      <a:pt x="946" y="66"/>
                    </a:lnTo>
                    <a:lnTo>
                      <a:pt x="955" y="60"/>
                    </a:lnTo>
                    <a:lnTo>
                      <a:pt x="964" y="54"/>
                    </a:lnTo>
                    <a:lnTo>
                      <a:pt x="985" y="45"/>
                    </a:lnTo>
                    <a:lnTo>
                      <a:pt x="1007" y="36"/>
                    </a:lnTo>
                    <a:lnTo>
                      <a:pt x="1031" y="29"/>
                    </a:lnTo>
                    <a:lnTo>
                      <a:pt x="1053" y="22"/>
                    </a:lnTo>
                    <a:lnTo>
                      <a:pt x="1095" y="10"/>
                    </a:lnTo>
                    <a:lnTo>
                      <a:pt x="1095" y="10"/>
                    </a:lnTo>
                    <a:lnTo>
                      <a:pt x="1111" y="6"/>
                    </a:lnTo>
                    <a:lnTo>
                      <a:pt x="1126" y="3"/>
                    </a:lnTo>
                    <a:lnTo>
                      <a:pt x="1141" y="1"/>
                    </a:lnTo>
                    <a:lnTo>
                      <a:pt x="1155" y="0"/>
                    </a:lnTo>
                    <a:lnTo>
                      <a:pt x="1170" y="2"/>
                    </a:lnTo>
                    <a:lnTo>
                      <a:pt x="1184" y="4"/>
                    </a:lnTo>
                    <a:lnTo>
                      <a:pt x="1199" y="9"/>
                    </a:lnTo>
                    <a:lnTo>
                      <a:pt x="1213" y="17"/>
                    </a:lnTo>
                    <a:lnTo>
                      <a:pt x="1213" y="17"/>
                    </a:lnTo>
                    <a:lnTo>
                      <a:pt x="1233" y="40"/>
                    </a:lnTo>
                    <a:lnTo>
                      <a:pt x="1252" y="65"/>
                    </a:lnTo>
                    <a:lnTo>
                      <a:pt x="1290" y="114"/>
                    </a:lnTo>
                    <a:lnTo>
                      <a:pt x="1325" y="166"/>
                    </a:lnTo>
                    <a:lnTo>
                      <a:pt x="1360" y="217"/>
                    </a:lnTo>
                    <a:lnTo>
                      <a:pt x="1360" y="217"/>
                    </a:lnTo>
                    <a:lnTo>
                      <a:pt x="1383" y="224"/>
                    </a:lnTo>
                    <a:lnTo>
                      <a:pt x="1405" y="232"/>
                    </a:lnTo>
                    <a:lnTo>
                      <a:pt x="1451" y="244"/>
                    </a:lnTo>
                    <a:lnTo>
                      <a:pt x="1474" y="249"/>
                    </a:lnTo>
                    <a:lnTo>
                      <a:pt x="1496" y="256"/>
                    </a:lnTo>
                    <a:lnTo>
                      <a:pt x="1519" y="262"/>
                    </a:lnTo>
                    <a:lnTo>
                      <a:pt x="1540" y="270"/>
                    </a:lnTo>
                    <a:lnTo>
                      <a:pt x="1540" y="270"/>
                    </a:lnTo>
                    <a:lnTo>
                      <a:pt x="1545" y="273"/>
                    </a:lnTo>
                    <a:lnTo>
                      <a:pt x="1549" y="276"/>
                    </a:lnTo>
                    <a:lnTo>
                      <a:pt x="1557" y="282"/>
                    </a:lnTo>
                    <a:lnTo>
                      <a:pt x="1566" y="290"/>
                    </a:lnTo>
                    <a:lnTo>
                      <a:pt x="1575" y="295"/>
                    </a:lnTo>
                    <a:lnTo>
                      <a:pt x="1575" y="295"/>
                    </a:lnTo>
                    <a:lnTo>
                      <a:pt x="1590" y="303"/>
                    </a:lnTo>
                    <a:lnTo>
                      <a:pt x="1604" y="310"/>
                    </a:lnTo>
                    <a:lnTo>
                      <a:pt x="1631" y="327"/>
                    </a:lnTo>
                    <a:lnTo>
                      <a:pt x="1658" y="347"/>
                    </a:lnTo>
                    <a:lnTo>
                      <a:pt x="1684" y="367"/>
                    </a:lnTo>
                    <a:lnTo>
                      <a:pt x="1710" y="388"/>
                    </a:lnTo>
                    <a:lnTo>
                      <a:pt x="1733" y="411"/>
                    </a:lnTo>
                    <a:lnTo>
                      <a:pt x="1779" y="455"/>
                    </a:lnTo>
                    <a:lnTo>
                      <a:pt x="1779" y="455"/>
                    </a:lnTo>
                    <a:lnTo>
                      <a:pt x="1777" y="463"/>
                    </a:lnTo>
                    <a:lnTo>
                      <a:pt x="1776" y="473"/>
                    </a:lnTo>
                    <a:lnTo>
                      <a:pt x="1778" y="494"/>
                    </a:lnTo>
                    <a:lnTo>
                      <a:pt x="1778" y="505"/>
                    </a:lnTo>
                    <a:lnTo>
                      <a:pt x="1779" y="517"/>
                    </a:lnTo>
                    <a:lnTo>
                      <a:pt x="1778" y="527"/>
                    </a:lnTo>
                    <a:lnTo>
                      <a:pt x="1776" y="538"/>
                    </a:lnTo>
                    <a:lnTo>
                      <a:pt x="1776" y="538"/>
                    </a:lnTo>
                    <a:lnTo>
                      <a:pt x="1774" y="547"/>
                    </a:lnTo>
                    <a:lnTo>
                      <a:pt x="1771" y="555"/>
                    </a:lnTo>
                    <a:lnTo>
                      <a:pt x="1762" y="571"/>
                    </a:lnTo>
                    <a:lnTo>
                      <a:pt x="1751" y="587"/>
                    </a:lnTo>
                    <a:lnTo>
                      <a:pt x="1740" y="603"/>
                    </a:lnTo>
                    <a:lnTo>
                      <a:pt x="1727" y="617"/>
                    </a:lnTo>
                    <a:lnTo>
                      <a:pt x="1713" y="632"/>
                    </a:lnTo>
                    <a:lnTo>
                      <a:pt x="1685" y="661"/>
                    </a:lnTo>
                    <a:lnTo>
                      <a:pt x="1685" y="661"/>
                    </a:lnTo>
                    <a:lnTo>
                      <a:pt x="1671" y="676"/>
                    </a:lnTo>
                    <a:lnTo>
                      <a:pt x="1658" y="689"/>
                    </a:lnTo>
                    <a:lnTo>
                      <a:pt x="1644" y="701"/>
                    </a:lnTo>
                    <a:lnTo>
                      <a:pt x="1631" y="712"/>
                    </a:lnTo>
                    <a:lnTo>
                      <a:pt x="1617" y="722"/>
                    </a:lnTo>
                    <a:lnTo>
                      <a:pt x="1602" y="732"/>
                    </a:lnTo>
                    <a:lnTo>
                      <a:pt x="1569" y="752"/>
                    </a:lnTo>
                    <a:lnTo>
                      <a:pt x="1569" y="752"/>
                    </a:lnTo>
                    <a:lnTo>
                      <a:pt x="1554" y="763"/>
                    </a:lnTo>
                    <a:lnTo>
                      <a:pt x="1539" y="773"/>
                    </a:lnTo>
                    <a:lnTo>
                      <a:pt x="1531" y="777"/>
                    </a:lnTo>
                    <a:lnTo>
                      <a:pt x="1522" y="781"/>
                    </a:lnTo>
                    <a:lnTo>
                      <a:pt x="1514" y="784"/>
                    </a:lnTo>
                    <a:lnTo>
                      <a:pt x="1503" y="787"/>
                    </a:lnTo>
                    <a:lnTo>
                      <a:pt x="1503" y="787"/>
                    </a:lnTo>
                    <a:lnTo>
                      <a:pt x="1504" y="797"/>
                    </a:lnTo>
                    <a:lnTo>
                      <a:pt x="1504" y="806"/>
                    </a:lnTo>
                    <a:lnTo>
                      <a:pt x="1503" y="813"/>
                    </a:lnTo>
                    <a:lnTo>
                      <a:pt x="1500" y="821"/>
                    </a:lnTo>
                    <a:lnTo>
                      <a:pt x="1496" y="826"/>
                    </a:lnTo>
                    <a:lnTo>
                      <a:pt x="1492" y="830"/>
                    </a:lnTo>
                    <a:lnTo>
                      <a:pt x="1487" y="834"/>
                    </a:lnTo>
                    <a:lnTo>
                      <a:pt x="1481" y="836"/>
                    </a:lnTo>
                    <a:lnTo>
                      <a:pt x="1475" y="838"/>
                    </a:lnTo>
                    <a:lnTo>
                      <a:pt x="1468" y="839"/>
                    </a:lnTo>
                    <a:lnTo>
                      <a:pt x="1460" y="839"/>
                    </a:lnTo>
                    <a:lnTo>
                      <a:pt x="1451" y="839"/>
                    </a:lnTo>
                    <a:lnTo>
                      <a:pt x="1435" y="836"/>
                    </a:lnTo>
                    <a:lnTo>
                      <a:pt x="1417" y="832"/>
                    </a:lnTo>
                    <a:lnTo>
                      <a:pt x="1417" y="832"/>
                    </a:lnTo>
                    <a:lnTo>
                      <a:pt x="1411" y="840"/>
                    </a:lnTo>
                    <a:lnTo>
                      <a:pt x="1404" y="850"/>
                    </a:lnTo>
                    <a:lnTo>
                      <a:pt x="1395" y="871"/>
                    </a:lnTo>
                    <a:lnTo>
                      <a:pt x="1389" y="881"/>
                    </a:lnTo>
                    <a:lnTo>
                      <a:pt x="1383" y="890"/>
                    </a:lnTo>
                    <a:lnTo>
                      <a:pt x="1380" y="895"/>
                    </a:lnTo>
                    <a:lnTo>
                      <a:pt x="1375" y="898"/>
                    </a:lnTo>
                    <a:lnTo>
                      <a:pt x="1371" y="900"/>
                    </a:lnTo>
                    <a:lnTo>
                      <a:pt x="1366" y="902"/>
                    </a:lnTo>
                    <a:lnTo>
                      <a:pt x="1366" y="902"/>
                    </a:lnTo>
                    <a:lnTo>
                      <a:pt x="1355" y="904"/>
                    </a:lnTo>
                    <a:lnTo>
                      <a:pt x="1345" y="904"/>
                    </a:lnTo>
                    <a:lnTo>
                      <a:pt x="1336" y="902"/>
                    </a:lnTo>
                    <a:lnTo>
                      <a:pt x="1325" y="899"/>
                    </a:lnTo>
                    <a:lnTo>
                      <a:pt x="1305" y="890"/>
                    </a:lnTo>
                    <a:lnTo>
                      <a:pt x="1295" y="886"/>
                    </a:lnTo>
                    <a:lnTo>
                      <a:pt x="1284" y="883"/>
                    </a:lnTo>
                    <a:lnTo>
                      <a:pt x="1284" y="883"/>
                    </a:lnTo>
                    <a:lnTo>
                      <a:pt x="1272" y="884"/>
                    </a:lnTo>
                    <a:lnTo>
                      <a:pt x="1258" y="887"/>
                    </a:lnTo>
                    <a:lnTo>
                      <a:pt x="1245" y="892"/>
                    </a:lnTo>
                    <a:lnTo>
                      <a:pt x="1231" y="897"/>
                    </a:lnTo>
                    <a:lnTo>
                      <a:pt x="1204" y="908"/>
                    </a:lnTo>
                    <a:lnTo>
                      <a:pt x="1190" y="913"/>
                    </a:lnTo>
                    <a:lnTo>
                      <a:pt x="1176" y="917"/>
                    </a:lnTo>
                    <a:lnTo>
                      <a:pt x="1176" y="917"/>
                    </a:lnTo>
                    <a:lnTo>
                      <a:pt x="1171" y="919"/>
                    </a:lnTo>
                    <a:lnTo>
                      <a:pt x="1171" y="919"/>
                    </a:lnTo>
                    <a:lnTo>
                      <a:pt x="1142" y="921"/>
                    </a:lnTo>
                    <a:lnTo>
                      <a:pt x="1111" y="924"/>
                    </a:lnTo>
                    <a:lnTo>
                      <a:pt x="1045" y="929"/>
                    </a:lnTo>
                    <a:lnTo>
                      <a:pt x="1009" y="931"/>
                    </a:lnTo>
                    <a:lnTo>
                      <a:pt x="975" y="933"/>
                    </a:lnTo>
                    <a:lnTo>
                      <a:pt x="939" y="934"/>
                    </a:lnTo>
                    <a:lnTo>
                      <a:pt x="903" y="934"/>
                    </a:lnTo>
                    <a:lnTo>
                      <a:pt x="903" y="934"/>
                    </a:lnTo>
                    <a:lnTo>
                      <a:pt x="896" y="930"/>
                    </a:lnTo>
                    <a:lnTo>
                      <a:pt x="886" y="927"/>
                    </a:lnTo>
                    <a:lnTo>
                      <a:pt x="866" y="923"/>
                    </a:lnTo>
                    <a:lnTo>
                      <a:pt x="856" y="920"/>
                    </a:lnTo>
                    <a:lnTo>
                      <a:pt x="847" y="917"/>
                    </a:lnTo>
                    <a:lnTo>
                      <a:pt x="839" y="913"/>
                    </a:lnTo>
                    <a:lnTo>
                      <a:pt x="835" y="911"/>
                    </a:lnTo>
                    <a:lnTo>
                      <a:pt x="832" y="908"/>
                    </a:lnTo>
                    <a:lnTo>
                      <a:pt x="832" y="908"/>
                    </a:lnTo>
                    <a:lnTo>
                      <a:pt x="830" y="892"/>
                    </a:lnTo>
                    <a:lnTo>
                      <a:pt x="832" y="885"/>
                    </a:lnTo>
                    <a:lnTo>
                      <a:pt x="835" y="878"/>
                    </a:lnTo>
                    <a:lnTo>
                      <a:pt x="835" y="878"/>
                    </a:lnTo>
                    <a:lnTo>
                      <a:pt x="829" y="855"/>
                    </a:lnTo>
                    <a:lnTo>
                      <a:pt x="827" y="832"/>
                    </a:lnTo>
                    <a:lnTo>
                      <a:pt x="825" y="808"/>
                    </a:lnTo>
                    <a:lnTo>
                      <a:pt x="825" y="784"/>
                    </a:lnTo>
                    <a:lnTo>
                      <a:pt x="826" y="761"/>
                    </a:lnTo>
                    <a:lnTo>
                      <a:pt x="828" y="737"/>
                    </a:lnTo>
                    <a:lnTo>
                      <a:pt x="832" y="715"/>
                    </a:lnTo>
                    <a:lnTo>
                      <a:pt x="835" y="691"/>
                    </a:lnTo>
                    <a:lnTo>
                      <a:pt x="839" y="669"/>
                    </a:lnTo>
                    <a:lnTo>
                      <a:pt x="844" y="646"/>
                    </a:lnTo>
                    <a:lnTo>
                      <a:pt x="856" y="602"/>
                    </a:lnTo>
                    <a:lnTo>
                      <a:pt x="870" y="561"/>
                    </a:lnTo>
                    <a:lnTo>
                      <a:pt x="884" y="521"/>
                    </a:lnTo>
                    <a:lnTo>
                      <a:pt x="884" y="521"/>
                    </a:lnTo>
                    <a:lnTo>
                      <a:pt x="879" y="521"/>
                    </a:lnTo>
                    <a:lnTo>
                      <a:pt x="873" y="523"/>
                    </a:lnTo>
                    <a:lnTo>
                      <a:pt x="867" y="525"/>
                    </a:lnTo>
                    <a:lnTo>
                      <a:pt x="862" y="527"/>
                    </a:lnTo>
                    <a:lnTo>
                      <a:pt x="850" y="535"/>
                    </a:lnTo>
                    <a:lnTo>
                      <a:pt x="841" y="544"/>
                    </a:lnTo>
                    <a:lnTo>
                      <a:pt x="841" y="544"/>
                    </a:lnTo>
                    <a:lnTo>
                      <a:pt x="821" y="550"/>
                    </a:lnTo>
                    <a:lnTo>
                      <a:pt x="798" y="557"/>
                    </a:lnTo>
                    <a:lnTo>
                      <a:pt x="777" y="564"/>
                    </a:lnTo>
                    <a:lnTo>
                      <a:pt x="756" y="570"/>
                    </a:lnTo>
                    <a:lnTo>
                      <a:pt x="756" y="570"/>
                    </a:lnTo>
                    <a:lnTo>
                      <a:pt x="727" y="582"/>
                    </a:lnTo>
                    <a:lnTo>
                      <a:pt x="696" y="594"/>
                    </a:lnTo>
                    <a:lnTo>
                      <a:pt x="635" y="620"/>
                    </a:lnTo>
                    <a:lnTo>
                      <a:pt x="572" y="647"/>
                    </a:lnTo>
                    <a:lnTo>
                      <a:pt x="512" y="676"/>
                    </a:lnTo>
                    <a:lnTo>
                      <a:pt x="512" y="676"/>
                    </a:lnTo>
                    <a:lnTo>
                      <a:pt x="485" y="688"/>
                    </a:lnTo>
                    <a:lnTo>
                      <a:pt x="458" y="700"/>
                    </a:lnTo>
                    <a:lnTo>
                      <a:pt x="430" y="711"/>
                    </a:lnTo>
                    <a:lnTo>
                      <a:pt x="404" y="723"/>
                    </a:lnTo>
                    <a:lnTo>
                      <a:pt x="404" y="723"/>
                    </a:lnTo>
                    <a:lnTo>
                      <a:pt x="375" y="737"/>
                    </a:lnTo>
                    <a:lnTo>
                      <a:pt x="348" y="752"/>
                    </a:lnTo>
                    <a:lnTo>
                      <a:pt x="321" y="768"/>
                    </a:lnTo>
                    <a:lnTo>
                      <a:pt x="293" y="784"/>
                    </a:lnTo>
                    <a:lnTo>
                      <a:pt x="293" y="784"/>
                    </a:lnTo>
                    <a:lnTo>
                      <a:pt x="278" y="794"/>
                    </a:lnTo>
                    <a:lnTo>
                      <a:pt x="265" y="804"/>
                    </a:lnTo>
                    <a:lnTo>
                      <a:pt x="253" y="815"/>
                    </a:lnTo>
                    <a:lnTo>
                      <a:pt x="242" y="828"/>
                    </a:lnTo>
                    <a:lnTo>
                      <a:pt x="242" y="828"/>
                    </a:lnTo>
                    <a:lnTo>
                      <a:pt x="248" y="852"/>
                    </a:lnTo>
                    <a:lnTo>
                      <a:pt x="254" y="873"/>
                    </a:lnTo>
                    <a:lnTo>
                      <a:pt x="263" y="896"/>
                    </a:lnTo>
                    <a:lnTo>
                      <a:pt x="271" y="917"/>
                    </a:lnTo>
                    <a:lnTo>
                      <a:pt x="290" y="959"/>
                    </a:lnTo>
                    <a:lnTo>
                      <a:pt x="309" y="1000"/>
                    </a:lnTo>
                    <a:lnTo>
                      <a:pt x="351" y="1082"/>
                    </a:lnTo>
                    <a:lnTo>
                      <a:pt x="371" y="1124"/>
                    </a:lnTo>
                    <a:lnTo>
                      <a:pt x="389" y="1166"/>
                    </a:lnTo>
                    <a:lnTo>
                      <a:pt x="389" y="1166"/>
                    </a:lnTo>
                    <a:lnTo>
                      <a:pt x="404" y="1197"/>
                    </a:lnTo>
                    <a:lnTo>
                      <a:pt x="419" y="1228"/>
                    </a:lnTo>
                    <a:lnTo>
                      <a:pt x="434" y="1260"/>
                    </a:lnTo>
                    <a:lnTo>
                      <a:pt x="450" y="1291"/>
                    </a:lnTo>
                    <a:lnTo>
                      <a:pt x="450" y="1291"/>
                    </a:lnTo>
                    <a:lnTo>
                      <a:pt x="457" y="1301"/>
                    </a:lnTo>
                    <a:lnTo>
                      <a:pt x="462" y="1309"/>
                    </a:lnTo>
                    <a:lnTo>
                      <a:pt x="469" y="1319"/>
                    </a:lnTo>
                    <a:lnTo>
                      <a:pt x="475" y="1328"/>
                    </a:lnTo>
                    <a:lnTo>
                      <a:pt x="475" y="1328"/>
                    </a:lnTo>
                    <a:lnTo>
                      <a:pt x="488" y="1350"/>
                    </a:lnTo>
                    <a:lnTo>
                      <a:pt x="499" y="1371"/>
                    </a:lnTo>
                    <a:lnTo>
                      <a:pt x="521" y="1415"/>
                    </a:lnTo>
                    <a:lnTo>
                      <a:pt x="544" y="1458"/>
                    </a:lnTo>
                    <a:lnTo>
                      <a:pt x="555" y="1479"/>
                    </a:lnTo>
                    <a:lnTo>
                      <a:pt x="569" y="1500"/>
                    </a:lnTo>
                    <a:lnTo>
                      <a:pt x="569" y="1500"/>
                    </a:lnTo>
                    <a:lnTo>
                      <a:pt x="578" y="1516"/>
                    </a:lnTo>
                    <a:lnTo>
                      <a:pt x="586" y="1532"/>
                    </a:lnTo>
                    <a:lnTo>
                      <a:pt x="604" y="1564"/>
                    </a:lnTo>
                    <a:lnTo>
                      <a:pt x="604" y="1564"/>
                    </a:lnTo>
                    <a:lnTo>
                      <a:pt x="610" y="1575"/>
                    </a:lnTo>
                    <a:lnTo>
                      <a:pt x="618" y="1585"/>
                    </a:lnTo>
                    <a:lnTo>
                      <a:pt x="622" y="1591"/>
                    </a:lnTo>
                    <a:lnTo>
                      <a:pt x="624" y="1597"/>
                    </a:lnTo>
                    <a:lnTo>
                      <a:pt x="625" y="1604"/>
                    </a:lnTo>
                    <a:lnTo>
                      <a:pt x="625" y="1611"/>
                    </a:lnTo>
                    <a:lnTo>
                      <a:pt x="625" y="1611"/>
                    </a:lnTo>
                    <a:lnTo>
                      <a:pt x="636" y="1619"/>
                    </a:lnTo>
                    <a:lnTo>
                      <a:pt x="647" y="1626"/>
                    </a:lnTo>
                    <a:lnTo>
                      <a:pt x="670" y="1638"/>
                    </a:lnTo>
                    <a:lnTo>
                      <a:pt x="692" y="1650"/>
                    </a:lnTo>
                    <a:lnTo>
                      <a:pt x="714" y="1660"/>
                    </a:lnTo>
                    <a:lnTo>
                      <a:pt x="724" y="1667"/>
                    </a:lnTo>
                    <a:lnTo>
                      <a:pt x="733" y="1672"/>
                    </a:lnTo>
                    <a:lnTo>
                      <a:pt x="742" y="1680"/>
                    </a:lnTo>
                    <a:lnTo>
                      <a:pt x="749" y="1687"/>
                    </a:lnTo>
                    <a:lnTo>
                      <a:pt x="756" y="1696"/>
                    </a:lnTo>
                    <a:lnTo>
                      <a:pt x="761" y="1704"/>
                    </a:lnTo>
                    <a:lnTo>
                      <a:pt x="764" y="1715"/>
                    </a:lnTo>
                    <a:lnTo>
                      <a:pt x="765" y="1727"/>
                    </a:lnTo>
                    <a:lnTo>
                      <a:pt x="765" y="1727"/>
                    </a:lnTo>
                    <a:lnTo>
                      <a:pt x="778" y="1734"/>
                    </a:lnTo>
                    <a:lnTo>
                      <a:pt x="791" y="1741"/>
                    </a:lnTo>
                    <a:lnTo>
                      <a:pt x="804" y="1746"/>
                    </a:lnTo>
                    <a:lnTo>
                      <a:pt x="817" y="1751"/>
                    </a:lnTo>
                    <a:lnTo>
                      <a:pt x="843" y="1759"/>
                    </a:lnTo>
                    <a:lnTo>
                      <a:pt x="871" y="1766"/>
                    </a:lnTo>
                    <a:lnTo>
                      <a:pt x="871" y="1766"/>
                    </a:lnTo>
                    <a:lnTo>
                      <a:pt x="864" y="1718"/>
                    </a:lnTo>
                    <a:lnTo>
                      <a:pt x="856" y="1672"/>
                    </a:lnTo>
                    <a:lnTo>
                      <a:pt x="842" y="1584"/>
                    </a:lnTo>
                    <a:lnTo>
                      <a:pt x="836" y="1540"/>
                    </a:lnTo>
                    <a:lnTo>
                      <a:pt x="828" y="1496"/>
                    </a:lnTo>
                    <a:lnTo>
                      <a:pt x="820" y="1452"/>
                    </a:lnTo>
                    <a:lnTo>
                      <a:pt x="810" y="1404"/>
                    </a:lnTo>
                    <a:lnTo>
                      <a:pt x="810" y="1404"/>
                    </a:lnTo>
                    <a:lnTo>
                      <a:pt x="810" y="1401"/>
                    </a:lnTo>
                    <a:lnTo>
                      <a:pt x="811" y="1398"/>
                    </a:lnTo>
                    <a:lnTo>
                      <a:pt x="814" y="1394"/>
                    </a:lnTo>
                    <a:lnTo>
                      <a:pt x="819" y="1392"/>
                    </a:lnTo>
                    <a:lnTo>
                      <a:pt x="821" y="1389"/>
                    </a:lnTo>
                    <a:lnTo>
                      <a:pt x="822" y="1387"/>
                    </a:lnTo>
                    <a:lnTo>
                      <a:pt x="822" y="1387"/>
                    </a:lnTo>
                    <a:lnTo>
                      <a:pt x="808" y="1364"/>
                    </a:lnTo>
                    <a:lnTo>
                      <a:pt x="794" y="1338"/>
                    </a:lnTo>
                    <a:lnTo>
                      <a:pt x="779" y="1310"/>
                    </a:lnTo>
                    <a:lnTo>
                      <a:pt x="765" y="1281"/>
                    </a:lnTo>
                    <a:lnTo>
                      <a:pt x="736" y="1221"/>
                    </a:lnTo>
                    <a:lnTo>
                      <a:pt x="708" y="1161"/>
                    </a:lnTo>
                    <a:lnTo>
                      <a:pt x="708" y="1161"/>
                    </a:lnTo>
                    <a:lnTo>
                      <a:pt x="702" y="1148"/>
                    </a:lnTo>
                    <a:lnTo>
                      <a:pt x="696" y="1136"/>
                    </a:lnTo>
                    <a:lnTo>
                      <a:pt x="689" y="1124"/>
                    </a:lnTo>
                    <a:lnTo>
                      <a:pt x="684" y="1112"/>
                    </a:lnTo>
                    <a:lnTo>
                      <a:pt x="684" y="1112"/>
                    </a:lnTo>
                    <a:lnTo>
                      <a:pt x="682" y="1099"/>
                    </a:lnTo>
                    <a:lnTo>
                      <a:pt x="678" y="1085"/>
                    </a:lnTo>
                    <a:lnTo>
                      <a:pt x="675" y="1070"/>
                    </a:lnTo>
                    <a:lnTo>
                      <a:pt x="673" y="1063"/>
                    </a:lnTo>
                    <a:lnTo>
                      <a:pt x="670" y="1055"/>
                    </a:lnTo>
                    <a:lnTo>
                      <a:pt x="670" y="1055"/>
                    </a:lnTo>
                    <a:lnTo>
                      <a:pt x="662" y="1040"/>
                    </a:lnTo>
                    <a:lnTo>
                      <a:pt x="658" y="1034"/>
                    </a:lnTo>
                    <a:lnTo>
                      <a:pt x="655" y="1025"/>
                    </a:lnTo>
                    <a:lnTo>
                      <a:pt x="655" y="1025"/>
                    </a:lnTo>
                    <a:lnTo>
                      <a:pt x="648" y="1011"/>
                    </a:lnTo>
                    <a:lnTo>
                      <a:pt x="641" y="995"/>
                    </a:lnTo>
                    <a:lnTo>
                      <a:pt x="638" y="986"/>
                    </a:lnTo>
                    <a:lnTo>
                      <a:pt x="635" y="977"/>
                    </a:lnTo>
                    <a:lnTo>
                      <a:pt x="632" y="969"/>
                    </a:lnTo>
                    <a:lnTo>
                      <a:pt x="632" y="961"/>
                    </a:lnTo>
                    <a:lnTo>
                      <a:pt x="632" y="961"/>
                    </a:lnTo>
                    <a:lnTo>
                      <a:pt x="633" y="956"/>
                    </a:lnTo>
                    <a:lnTo>
                      <a:pt x="637" y="949"/>
                    </a:lnTo>
                    <a:lnTo>
                      <a:pt x="641" y="943"/>
                    </a:lnTo>
                    <a:lnTo>
                      <a:pt x="646" y="938"/>
                    </a:lnTo>
                    <a:lnTo>
                      <a:pt x="652" y="931"/>
                    </a:lnTo>
                    <a:lnTo>
                      <a:pt x="659" y="925"/>
                    </a:lnTo>
                    <a:lnTo>
                      <a:pt x="674" y="914"/>
                    </a:lnTo>
                    <a:lnTo>
                      <a:pt x="692" y="905"/>
                    </a:lnTo>
                    <a:lnTo>
                      <a:pt x="710" y="899"/>
                    </a:lnTo>
                    <a:lnTo>
                      <a:pt x="718" y="897"/>
                    </a:lnTo>
                    <a:lnTo>
                      <a:pt x="727" y="895"/>
                    </a:lnTo>
                    <a:lnTo>
                      <a:pt x="734" y="895"/>
                    </a:lnTo>
                    <a:lnTo>
                      <a:pt x="741" y="895"/>
                    </a:lnTo>
                    <a:lnTo>
                      <a:pt x="741" y="895"/>
                    </a:lnTo>
                    <a:lnTo>
                      <a:pt x="745" y="900"/>
                    </a:lnTo>
                    <a:lnTo>
                      <a:pt x="748" y="905"/>
                    </a:lnTo>
                    <a:lnTo>
                      <a:pt x="748" y="910"/>
                    </a:lnTo>
                    <a:lnTo>
                      <a:pt x="748" y="913"/>
                    </a:lnTo>
                    <a:lnTo>
                      <a:pt x="748" y="916"/>
                    </a:lnTo>
                    <a:lnTo>
                      <a:pt x="746" y="919"/>
                    </a:lnTo>
                    <a:lnTo>
                      <a:pt x="746" y="919"/>
                    </a:lnTo>
                    <a:lnTo>
                      <a:pt x="774" y="973"/>
                    </a:lnTo>
                    <a:lnTo>
                      <a:pt x="802" y="1027"/>
                    </a:lnTo>
                    <a:lnTo>
                      <a:pt x="828" y="1082"/>
                    </a:lnTo>
                    <a:lnTo>
                      <a:pt x="856" y="1137"/>
                    </a:lnTo>
                    <a:lnTo>
                      <a:pt x="856" y="1137"/>
                    </a:lnTo>
                    <a:lnTo>
                      <a:pt x="878" y="1174"/>
                    </a:lnTo>
                    <a:lnTo>
                      <a:pt x="900" y="1214"/>
                    </a:lnTo>
                    <a:lnTo>
                      <a:pt x="920" y="1254"/>
                    </a:lnTo>
                    <a:lnTo>
                      <a:pt x="940" y="1296"/>
                    </a:lnTo>
                    <a:lnTo>
                      <a:pt x="940" y="1296"/>
                    </a:lnTo>
                    <a:lnTo>
                      <a:pt x="945" y="1309"/>
                    </a:lnTo>
                    <a:lnTo>
                      <a:pt x="951" y="1324"/>
                    </a:lnTo>
                    <a:lnTo>
                      <a:pt x="955" y="1329"/>
                    </a:lnTo>
                    <a:lnTo>
                      <a:pt x="960" y="1335"/>
                    </a:lnTo>
                    <a:lnTo>
                      <a:pt x="965" y="1339"/>
                    </a:lnTo>
                    <a:lnTo>
                      <a:pt x="972" y="1340"/>
                    </a:lnTo>
                    <a:lnTo>
                      <a:pt x="972" y="1340"/>
                    </a:lnTo>
                    <a:lnTo>
                      <a:pt x="970" y="1314"/>
                    </a:lnTo>
                    <a:lnTo>
                      <a:pt x="969" y="1289"/>
                    </a:lnTo>
                    <a:lnTo>
                      <a:pt x="965" y="1234"/>
                    </a:lnTo>
                    <a:lnTo>
                      <a:pt x="963" y="1208"/>
                    </a:lnTo>
                    <a:lnTo>
                      <a:pt x="960" y="1183"/>
                    </a:lnTo>
                    <a:lnTo>
                      <a:pt x="956" y="1158"/>
                    </a:lnTo>
                    <a:lnTo>
                      <a:pt x="954" y="1147"/>
                    </a:lnTo>
                    <a:lnTo>
                      <a:pt x="950" y="1137"/>
                    </a:lnTo>
                    <a:lnTo>
                      <a:pt x="950" y="1137"/>
                    </a:lnTo>
                    <a:lnTo>
                      <a:pt x="965" y="1110"/>
                    </a:lnTo>
                    <a:lnTo>
                      <a:pt x="973" y="1095"/>
                    </a:lnTo>
                    <a:lnTo>
                      <a:pt x="980" y="1078"/>
                    </a:lnTo>
                    <a:lnTo>
                      <a:pt x="987" y="1061"/>
                    </a:lnTo>
                    <a:lnTo>
                      <a:pt x="992" y="1044"/>
                    </a:lnTo>
                    <a:lnTo>
                      <a:pt x="994" y="1025"/>
                    </a:lnTo>
                    <a:lnTo>
                      <a:pt x="994" y="1017"/>
                    </a:lnTo>
                    <a:lnTo>
                      <a:pt x="994" y="1008"/>
                    </a:lnTo>
                    <a:lnTo>
                      <a:pt x="994" y="1008"/>
                    </a:lnTo>
                    <a:lnTo>
                      <a:pt x="1000" y="1007"/>
                    </a:lnTo>
                    <a:lnTo>
                      <a:pt x="1004" y="1007"/>
                    </a:lnTo>
                    <a:lnTo>
                      <a:pt x="1009" y="1008"/>
                    </a:lnTo>
                    <a:lnTo>
                      <a:pt x="1013" y="1010"/>
                    </a:lnTo>
                    <a:lnTo>
                      <a:pt x="1017" y="1013"/>
                    </a:lnTo>
                    <a:lnTo>
                      <a:pt x="1020" y="1015"/>
                    </a:lnTo>
                    <a:lnTo>
                      <a:pt x="1026" y="1022"/>
                    </a:lnTo>
                    <a:lnTo>
                      <a:pt x="1032" y="1031"/>
                    </a:lnTo>
                    <a:lnTo>
                      <a:pt x="1037" y="1039"/>
                    </a:lnTo>
                    <a:lnTo>
                      <a:pt x="1041" y="1048"/>
                    </a:lnTo>
                    <a:lnTo>
                      <a:pt x="1046" y="1055"/>
                    </a:lnTo>
                    <a:lnTo>
                      <a:pt x="1046" y="1055"/>
                    </a:lnTo>
                    <a:lnTo>
                      <a:pt x="1061" y="1077"/>
                    </a:lnTo>
                    <a:lnTo>
                      <a:pt x="1076" y="1097"/>
                    </a:lnTo>
                    <a:lnTo>
                      <a:pt x="1084" y="1106"/>
                    </a:lnTo>
                    <a:lnTo>
                      <a:pt x="1094" y="1114"/>
                    </a:lnTo>
                    <a:lnTo>
                      <a:pt x="1104" y="1122"/>
                    </a:lnTo>
                    <a:lnTo>
                      <a:pt x="1114" y="1129"/>
                    </a:lnTo>
                    <a:lnTo>
                      <a:pt x="1114" y="1129"/>
                    </a:lnTo>
                    <a:lnTo>
                      <a:pt x="1113" y="1146"/>
                    </a:lnTo>
                    <a:lnTo>
                      <a:pt x="1112" y="1162"/>
                    </a:lnTo>
                    <a:lnTo>
                      <a:pt x="1113" y="1180"/>
                    </a:lnTo>
                    <a:lnTo>
                      <a:pt x="1114" y="1196"/>
                    </a:lnTo>
                    <a:lnTo>
                      <a:pt x="1117" y="1229"/>
                    </a:lnTo>
                    <a:lnTo>
                      <a:pt x="1117" y="1245"/>
                    </a:lnTo>
                    <a:lnTo>
                      <a:pt x="1117" y="1262"/>
                    </a:lnTo>
                    <a:lnTo>
                      <a:pt x="1117" y="1262"/>
                    </a:lnTo>
                    <a:lnTo>
                      <a:pt x="1126" y="1232"/>
                    </a:lnTo>
                    <a:lnTo>
                      <a:pt x="1137" y="1202"/>
                    </a:lnTo>
                    <a:lnTo>
                      <a:pt x="1158" y="1143"/>
                    </a:lnTo>
                    <a:lnTo>
                      <a:pt x="1181" y="1087"/>
                    </a:lnTo>
                    <a:lnTo>
                      <a:pt x="1201" y="1033"/>
                    </a:lnTo>
                    <a:lnTo>
                      <a:pt x="1201" y="1033"/>
                    </a:lnTo>
                    <a:lnTo>
                      <a:pt x="1204" y="1031"/>
                    </a:lnTo>
                    <a:lnTo>
                      <a:pt x="1208" y="1029"/>
                    </a:lnTo>
                    <a:lnTo>
                      <a:pt x="1218" y="1027"/>
                    </a:lnTo>
                    <a:lnTo>
                      <a:pt x="1228" y="1029"/>
                    </a:lnTo>
                    <a:lnTo>
                      <a:pt x="1238" y="1030"/>
                    </a:lnTo>
                    <a:lnTo>
                      <a:pt x="1248" y="1033"/>
                    </a:lnTo>
                    <a:lnTo>
                      <a:pt x="1259" y="1037"/>
                    </a:lnTo>
                    <a:lnTo>
                      <a:pt x="1275" y="1046"/>
                    </a:lnTo>
                    <a:lnTo>
                      <a:pt x="1275" y="1046"/>
                    </a:lnTo>
                    <a:lnTo>
                      <a:pt x="1274" y="1052"/>
                    </a:lnTo>
                    <a:lnTo>
                      <a:pt x="1274" y="1057"/>
                    </a:lnTo>
                    <a:lnTo>
                      <a:pt x="1274" y="1063"/>
                    </a:lnTo>
                    <a:lnTo>
                      <a:pt x="1275" y="1068"/>
                    </a:lnTo>
                    <a:lnTo>
                      <a:pt x="1277" y="1072"/>
                    </a:lnTo>
                    <a:lnTo>
                      <a:pt x="1279" y="1077"/>
                    </a:lnTo>
                    <a:lnTo>
                      <a:pt x="1286" y="1083"/>
                    </a:lnTo>
                    <a:lnTo>
                      <a:pt x="1293" y="1090"/>
                    </a:lnTo>
                    <a:lnTo>
                      <a:pt x="1302" y="1095"/>
                    </a:lnTo>
                    <a:lnTo>
                      <a:pt x="1319" y="1105"/>
                    </a:lnTo>
                    <a:lnTo>
                      <a:pt x="1319" y="1105"/>
                    </a:lnTo>
                    <a:lnTo>
                      <a:pt x="1319" y="1116"/>
                    </a:lnTo>
                    <a:lnTo>
                      <a:pt x="1318" y="1128"/>
                    </a:lnTo>
                    <a:lnTo>
                      <a:pt x="1314" y="1140"/>
                    </a:lnTo>
                    <a:lnTo>
                      <a:pt x="1312" y="1151"/>
                    </a:lnTo>
                    <a:lnTo>
                      <a:pt x="1304" y="1172"/>
                    </a:lnTo>
                    <a:lnTo>
                      <a:pt x="1296" y="1193"/>
                    </a:lnTo>
                    <a:lnTo>
                      <a:pt x="1289" y="1214"/>
                    </a:lnTo>
                    <a:lnTo>
                      <a:pt x="1286" y="1225"/>
                    </a:lnTo>
                    <a:lnTo>
                      <a:pt x="1283" y="1235"/>
                    </a:lnTo>
                    <a:lnTo>
                      <a:pt x="1282" y="1246"/>
                    </a:lnTo>
                    <a:lnTo>
                      <a:pt x="1282" y="1258"/>
                    </a:lnTo>
                    <a:lnTo>
                      <a:pt x="1283" y="1269"/>
                    </a:lnTo>
                    <a:lnTo>
                      <a:pt x="1287" y="1281"/>
                    </a:lnTo>
                    <a:lnTo>
                      <a:pt x="1287" y="1281"/>
                    </a:lnTo>
                    <a:lnTo>
                      <a:pt x="1286" y="1289"/>
                    </a:lnTo>
                    <a:lnTo>
                      <a:pt x="1283" y="1294"/>
                    </a:lnTo>
                    <a:lnTo>
                      <a:pt x="1280" y="1301"/>
                    </a:lnTo>
                    <a:lnTo>
                      <a:pt x="1276" y="1305"/>
                    </a:lnTo>
                    <a:lnTo>
                      <a:pt x="1272" y="1309"/>
                    </a:lnTo>
                    <a:lnTo>
                      <a:pt x="1266" y="1312"/>
                    </a:lnTo>
                    <a:lnTo>
                      <a:pt x="1262" y="1316"/>
                    </a:lnTo>
                    <a:lnTo>
                      <a:pt x="1257" y="1317"/>
                    </a:lnTo>
                    <a:lnTo>
                      <a:pt x="1251" y="1318"/>
                    </a:lnTo>
                    <a:lnTo>
                      <a:pt x="1246" y="1318"/>
                    </a:lnTo>
                    <a:lnTo>
                      <a:pt x="1242" y="1316"/>
                    </a:lnTo>
                    <a:lnTo>
                      <a:pt x="1237" y="1313"/>
                    </a:lnTo>
                    <a:lnTo>
                      <a:pt x="1234" y="1310"/>
                    </a:lnTo>
                    <a:lnTo>
                      <a:pt x="1232" y="1305"/>
                    </a:lnTo>
                    <a:lnTo>
                      <a:pt x="1231" y="1298"/>
                    </a:lnTo>
                    <a:lnTo>
                      <a:pt x="1230" y="1291"/>
                    </a:lnTo>
                    <a:lnTo>
                      <a:pt x="1230" y="1291"/>
                    </a:lnTo>
                    <a:lnTo>
                      <a:pt x="1223" y="1312"/>
                    </a:lnTo>
                    <a:lnTo>
                      <a:pt x="1217" y="1333"/>
                    </a:lnTo>
                    <a:lnTo>
                      <a:pt x="1208" y="1352"/>
                    </a:lnTo>
                    <a:lnTo>
                      <a:pt x="1204" y="1362"/>
                    </a:lnTo>
                    <a:lnTo>
                      <a:pt x="1199" y="1370"/>
                    </a:lnTo>
                    <a:lnTo>
                      <a:pt x="1199" y="1370"/>
                    </a:lnTo>
                    <a:lnTo>
                      <a:pt x="1203" y="1373"/>
                    </a:lnTo>
                    <a:lnTo>
                      <a:pt x="1207" y="1379"/>
                    </a:lnTo>
                    <a:lnTo>
                      <a:pt x="1210" y="1384"/>
                    </a:lnTo>
                    <a:lnTo>
                      <a:pt x="1211" y="1390"/>
                    </a:lnTo>
                    <a:lnTo>
                      <a:pt x="1212" y="1397"/>
                    </a:lnTo>
                    <a:lnTo>
                      <a:pt x="1212" y="1404"/>
                    </a:lnTo>
                    <a:lnTo>
                      <a:pt x="1208" y="1419"/>
                    </a:lnTo>
                    <a:lnTo>
                      <a:pt x="1204" y="1435"/>
                    </a:lnTo>
                    <a:lnTo>
                      <a:pt x="1200" y="1453"/>
                    </a:lnTo>
                    <a:lnTo>
                      <a:pt x="1196" y="1469"/>
                    </a:lnTo>
                    <a:lnTo>
                      <a:pt x="1193" y="1483"/>
                    </a:lnTo>
                    <a:lnTo>
                      <a:pt x="1193" y="1483"/>
                    </a:lnTo>
                    <a:lnTo>
                      <a:pt x="1192" y="1503"/>
                    </a:lnTo>
                    <a:lnTo>
                      <a:pt x="1193" y="1523"/>
                    </a:lnTo>
                    <a:lnTo>
                      <a:pt x="1193" y="1544"/>
                    </a:lnTo>
                    <a:lnTo>
                      <a:pt x="1193" y="1564"/>
                    </a:lnTo>
                    <a:lnTo>
                      <a:pt x="1193" y="1564"/>
                    </a:lnTo>
                    <a:lnTo>
                      <a:pt x="1188" y="1625"/>
                    </a:lnTo>
                    <a:lnTo>
                      <a:pt x="1182" y="1684"/>
                    </a:lnTo>
                    <a:lnTo>
                      <a:pt x="1169" y="1791"/>
                    </a:lnTo>
                    <a:lnTo>
                      <a:pt x="1169" y="1791"/>
                    </a:lnTo>
                    <a:lnTo>
                      <a:pt x="1159" y="1797"/>
                    </a:lnTo>
                    <a:lnTo>
                      <a:pt x="1147" y="1804"/>
                    </a:lnTo>
                    <a:lnTo>
                      <a:pt x="1137" y="1809"/>
                    </a:lnTo>
                    <a:lnTo>
                      <a:pt x="1124" y="1814"/>
                    </a:lnTo>
                    <a:lnTo>
                      <a:pt x="1111" y="1819"/>
                    </a:lnTo>
                    <a:lnTo>
                      <a:pt x="1098" y="1822"/>
                    </a:lnTo>
                    <a:lnTo>
                      <a:pt x="1071" y="1827"/>
                    </a:lnTo>
                    <a:lnTo>
                      <a:pt x="1044" y="1831"/>
                    </a:lnTo>
                    <a:lnTo>
                      <a:pt x="1017" y="1832"/>
                    </a:lnTo>
                    <a:lnTo>
                      <a:pt x="991" y="1832"/>
                    </a:lnTo>
                    <a:lnTo>
                      <a:pt x="968" y="1829"/>
                    </a:lnTo>
                    <a:lnTo>
                      <a:pt x="968" y="1829"/>
                    </a:lnTo>
                    <a:close/>
                    <a:moveTo>
                      <a:pt x="23" y="735"/>
                    </a:moveTo>
                    <a:lnTo>
                      <a:pt x="23" y="735"/>
                    </a:lnTo>
                    <a:lnTo>
                      <a:pt x="22" y="743"/>
                    </a:lnTo>
                    <a:lnTo>
                      <a:pt x="24" y="752"/>
                    </a:lnTo>
                    <a:lnTo>
                      <a:pt x="26" y="764"/>
                    </a:lnTo>
                    <a:lnTo>
                      <a:pt x="31" y="775"/>
                    </a:lnTo>
                    <a:lnTo>
                      <a:pt x="39" y="796"/>
                    </a:lnTo>
                    <a:lnTo>
                      <a:pt x="44" y="804"/>
                    </a:lnTo>
                    <a:lnTo>
                      <a:pt x="48" y="809"/>
                    </a:lnTo>
                    <a:lnTo>
                      <a:pt x="48" y="809"/>
                    </a:lnTo>
                    <a:lnTo>
                      <a:pt x="60" y="820"/>
                    </a:lnTo>
                    <a:lnTo>
                      <a:pt x="77" y="832"/>
                    </a:lnTo>
                    <a:lnTo>
                      <a:pt x="77" y="832"/>
                    </a:lnTo>
                    <a:lnTo>
                      <a:pt x="88" y="837"/>
                    </a:lnTo>
                    <a:lnTo>
                      <a:pt x="100" y="841"/>
                    </a:lnTo>
                    <a:lnTo>
                      <a:pt x="112" y="843"/>
                    </a:lnTo>
                    <a:lnTo>
                      <a:pt x="125" y="844"/>
                    </a:lnTo>
                    <a:lnTo>
                      <a:pt x="137" y="844"/>
                    </a:lnTo>
                    <a:lnTo>
                      <a:pt x="148" y="842"/>
                    </a:lnTo>
                    <a:lnTo>
                      <a:pt x="160" y="839"/>
                    </a:lnTo>
                    <a:lnTo>
                      <a:pt x="172" y="835"/>
                    </a:lnTo>
                    <a:lnTo>
                      <a:pt x="183" y="830"/>
                    </a:lnTo>
                    <a:lnTo>
                      <a:pt x="192" y="824"/>
                    </a:lnTo>
                    <a:lnTo>
                      <a:pt x="201" y="818"/>
                    </a:lnTo>
                    <a:lnTo>
                      <a:pt x="208" y="810"/>
                    </a:lnTo>
                    <a:lnTo>
                      <a:pt x="215" y="803"/>
                    </a:lnTo>
                    <a:lnTo>
                      <a:pt x="220" y="794"/>
                    </a:lnTo>
                    <a:lnTo>
                      <a:pt x="223" y="786"/>
                    </a:lnTo>
                    <a:lnTo>
                      <a:pt x="224" y="777"/>
                    </a:lnTo>
                    <a:lnTo>
                      <a:pt x="224" y="777"/>
                    </a:lnTo>
                    <a:lnTo>
                      <a:pt x="232" y="777"/>
                    </a:lnTo>
                    <a:lnTo>
                      <a:pt x="232" y="777"/>
                    </a:lnTo>
                    <a:lnTo>
                      <a:pt x="232" y="773"/>
                    </a:lnTo>
                    <a:lnTo>
                      <a:pt x="233" y="768"/>
                    </a:lnTo>
                    <a:lnTo>
                      <a:pt x="232" y="757"/>
                    </a:lnTo>
                    <a:lnTo>
                      <a:pt x="230" y="743"/>
                    </a:lnTo>
                    <a:lnTo>
                      <a:pt x="230" y="743"/>
                    </a:lnTo>
                    <a:lnTo>
                      <a:pt x="230" y="732"/>
                    </a:lnTo>
                    <a:lnTo>
                      <a:pt x="229" y="723"/>
                    </a:lnTo>
                    <a:lnTo>
                      <a:pt x="227" y="715"/>
                    </a:lnTo>
                    <a:lnTo>
                      <a:pt x="223" y="707"/>
                    </a:lnTo>
                    <a:lnTo>
                      <a:pt x="214" y="691"/>
                    </a:lnTo>
                    <a:lnTo>
                      <a:pt x="202" y="674"/>
                    </a:lnTo>
                    <a:lnTo>
                      <a:pt x="202" y="674"/>
                    </a:lnTo>
                    <a:lnTo>
                      <a:pt x="194" y="670"/>
                    </a:lnTo>
                    <a:lnTo>
                      <a:pt x="186" y="668"/>
                    </a:lnTo>
                    <a:lnTo>
                      <a:pt x="167" y="662"/>
                    </a:lnTo>
                    <a:lnTo>
                      <a:pt x="145" y="657"/>
                    </a:lnTo>
                    <a:lnTo>
                      <a:pt x="135" y="654"/>
                    </a:lnTo>
                    <a:lnTo>
                      <a:pt x="124" y="650"/>
                    </a:lnTo>
                    <a:lnTo>
                      <a:pt x="124" y="650"/>
                    </a:lnTo>
                    <a:lnTo>
                      <a:pt x="109" y="651"/>
                    </a:lnTo>
                    <a:lnTo>
                      <a:pt x="94" y="655"/>
                    </a:lnTo>
                    <a:lnTo>
                      <a:pt x="79" y="660"/>
                    </a:lnTo>
                    <a:lnTo>
                      <a:pt x="65" y="668"/>
                    </a:lnTo>
                    <a:lnTo>
                      <a:pt x="52" y="676"/>
                    </a:lnTo>
                    <a:lnTo>
                      <a:pt x="41" y="686"/>
                    </a:lnTo>
                    <a:lnTo>
                      <a:pt x="37" y="692"/>
                    </a:lnTo>
                    <a:lnTo>
                      <a:pt x="33" y="698"/>
                    </a:lnTo>
                    <a:lnTo>
                      <a:pt x="30" y="704"/>
                    </a:lnTo>
                    <a:lnTo>
                      <a:pt x="27" y="711"/>
                    </a:lnTo>
                    <a:lnTo>
                      <a:pt x="27" y="711"/>
                    </a:lnTo>
                    <a:lnTo>
                      <a:pt x="32" y="712"/>
                    </a:lnTo>
                    <a:lnTo>
                      <a:pt x="33" y="713"/>
                    </a:lnTo>
                    <a:lnTo>
                      <a:pt x="33" y="716"/>
                    </a:lnTo>
                    <a:lnTo>
                      <a:pt x="33" y="716"/>
                    </a:lnTo>
                    <a:lnTo>
                      <a:pt x="29" y="716"/>
                    </a:lnTo>
                    <a:lnTo>
                      <a:pt x="25" y="718"/>
                    </a:lnTo>
                    <a:lnTo>
                      <a:pt x="25" y="718"/>
                    </a:lnTo>
                    <a:lnTo>
                      <a:pt x="27" y="721"/>
                    </a:lnTo>
                    <a:lnTo>
                      <a:pt x="27" y="724"/>
                    </a:lnTo>
                    <a:lnTo>
                      <a:pt x="27" y="727"/>
                    </a:lnTo>
                    <a:lnTo>
                      <a:pt x="26" y="729"/>
                    </a:lnTo>
                    <a:lnTo>
                      <a:pt x="24" y="733"/>
                    </a:lnTo>
                    <a:lnTo>
                      <a:pt x="23" y="735"/>
                    </a:lnTo>
                    <a:lnTo>
                      <a:pt x="23" y="735"/>
                    </a:lnTo>
                    <a:close/>
                    <a:moveTo>
                      <a:pt x="1247" y="91"/>
                    </a:moveTo>
                    <a:lnTo>
                      <a:pt x="1247" y="91"/>
                    </a:lnTo>
                    <a:lnTo>
                      <a:pt x="1234" y="73"/>
                    </a:lnTo>
                    <a:lnTo>
                      <a:pt x="1221" y="56"/>
                    </a:lnTo>
                    <a:lnTo>
                      <a:pt x="1215" y="49"/>
                    </a:lnTo>
                    <a:lnTo>
                      <a:pt x="1207" y="41"/>
                    </a:lnTo>
                    <a:lnTo>
                      <a:pt x="1200" y="35"/>
                    </a:lnTo>
                    <a:lnTo>
                      <a:pt x="1191" y="30"/>
                    </a:lnTo>
                    <a:lnTo>
                      <a:pt x="1191" y="30"/>
                    </a:lnTo>
                    <a:lnTo>
                      <a:pt x="1184" y="26"/>
                    </a:lnTo>
                    <a:lnTo>
                      <a:pt x="1176" y="23"/>
                    </a:lnTo>
                    <a:lnTo>
                      <a:pt x="1170" y="21"/>
                    </a:lnTo>
                    <a:lnTo>
                      <a:pt x="1163" y="20"/>
                    </a:lnTo>
                    <a:lnTo>
                      <a:pt x="1150" y="19"/>
                    </a:lnTo>
                    <a:lnTo>
                      <a:pt x="1137" y="21"/>
                    </a:lnTo>
                    <a:lnTo>
                      <a:pt x="1124" y="23"/>
                    </a:lnTo>
                    <a:lnTo>
                      <a:pt x="1111" y="27"/>
                    </a:lnTo>
                    <a:lnTo>
                      <a:pt x="1085" y="37"/>
                    </a:lnTo>
                    <a:lnTo>
                      <a:pt x="1085" y="37"/>
                    </a:lnTo>
                    <a:lnTo>
                      <a:pt x="1059" y="46"/>
                    </a:lnTo>
                    <a:lnTo>
                      <a:pt x="1032" y="53"/>
                    </a:lnTo>
                    <a:lnTo>
                      <a:pt x="1007" y="62"/>
                    </a:lnTo>
                    <a:lnTo>
                      <a:pt x="996" y="67"/>
                    </a:lnTo>
                    <a:lnTo>
                      <a:pt x="986" y="72"/>
                    </a:lnTo>
                    <a:lnTo>
                      <a:pt x="976" y="78"/>
                    </a:lnTo>
                    <a:lnTo>
                      <a:pt x="968" y="85"/>
                    </a:lnTo>
                    <a:lnTo>
                      <a:pt x="960" y="93"/>
                    </a:lnTo>
                    <a:lnTo>
                      <a:pt x="953" y="102"/>
                    </a:lnTo>
                    <a:lnTo>
                      <a:pt x="947" y="112"/>
                    </a:lnTo>
                    <a:lnTo>
                      <a:pt x="944" y="124"/>
                    </a:lnTo>
                    <a:lnTo>
                      <a:pt x="941" y="138"/>
                    </a:lnTo>
                    <a:lnTo>
                      <a:pt x="940" y="153"/>
                    </a:lnTo>
                    <a:lnTo>
                      <a:pt x="940" y="153"/>
                    </a:lnTo>
                    <a:lnTo>
                      <a:pt x="941" y="177"/>
                    </a:lnTo>
                    <a:lnTo>
                      <a:pt x="943" y="204"/>
                    </a:lnTo>
                    <a:lnTo>
                      <a:pt x="946" y="231"/>
                    </a:lnTo>
                    <a:lnTo>
                      <a:pt x="950" y="258"/>
                    </a:lnTo>
                    <a:lnTo>
                      <a:pt x="958" y="311"/>
                    </a:lnTo>
                    <a:lnTo>
                      <a:pt x="961" y="336"/>
                    </a:lnTo>
                    <a:lnTo>
                      <a:pt x="962" y="359"/>
                    </a:lnTo>
                    <a:lnTo>
                      <a:pt x="962" y="359"/>
                    </a:lnTo>
                    <a:lnTo>
                      <a:pt x="976" y="340"/>
                    </a:lnTo>
                    <a:lnTo>
                      <a:pt x="992" y="323"/>
                    </a:lnTo>
                    <a:lnTo>
                      <a:pt x="1009" y="307"/>
                    </a:lnTo>
                    <a:lnTo>
                      <a:pt x="1027" y="293"/>
                    </a:lnTo>
                    <a:lnTo>
                      <a:pt x="1048" y="280"/>
                    </a:lnTo>
                    <a:lnTo>
                      <a:pt x="1068" y="269"/>
                    </a:lnTo>
                    <a:lnTo>
                      <a:pt x="1091" y="259"/>
                    </a:lnTo>
                    <a:lnTo>
                      <a:pt x="1113" y="249"/>
                    </a:lnTo>
                    <a:lnTo>
                      <a:pt x="1137" y="242"/>
                    </a:lnTo>
                    <a:lnTo>
                      <a:pt x="1162" y="234"/>
                    </a:lnTo>
                    <a:lnTo>
                      <a:pt x="1188" y="228"/>
                    </a:lnTo>
                    <a:lnTo>
                      <a:pt x="1214" y="222"/>
                    </a:lnTo>
                    <a:lnTo>
                      <a:pt x="1242" y="218"/>
                    </a:lnTo>
                    <a:lnTo>
                      <a:pt x="1269" y="214"/>
                    </a:lnTo>
                    <a:lnTo>
                      <a:pt x="1326" y="206"/>
                    </a:lnTo>
                    <a:lnTo>
                      <a:pt x="1326" y="206"/>
                    </a:lnTo>
                    <a:lnTo>
                      <a:pt x="1319" y="191"/>
                    </a:lnTo>
                    <a:lnTo>
                      <a:pt x="1310" y="176"/>
                    </a:lnTo>
                    <a:lnTo>
                      <a:pt x="1301" y="160"/>
                    </a:lnTo>
                    <a:lnTo>
                      <a:pt x="1290" y="146"/>
                    </a:lnTo>
                    <a:lnTo>
                      <a:pt x="1268" y="117"/>
                    </a:lnTo>
                    <a:lnTo>
                      <a:pt x="1247" y="91"/>
                    </a:lnTo>
                    <a:lnTo>
                      <a:pt x="1247" y="91"/>
                    </a:lnTo>
                    <a:close/>
                    <a:moveTo>
                      <a:pt x="1449" y="263"/>
                    </a:moveTo>
                    <a:lnTo>
                      <a:pt x="1449" y="263"/>
                    </a:lnTo>
                    <a:lnTo>
                      <a:pt x="1441" y="262"/>
                    </a:lnTo>
                    <a:lnTo>
                      <a:pt x="1431" y="261"/>
                    </a:lnTo>
                    <a:lnTo>
                      <a:pt x="1422" y="260"/>
                    </a:lnTo>
                    <a:lnTo>
                      <a:pt x="1412" y="259"/>
                    </a:lnTo>
                    <a:lnTo>
                      <a:pt x="1412" y="259"/>
                    </a:lnTo>
                    <a:lnTo>
                      <a:pt x="1386" y="250"/>
                    </a:lnTo>
                    <a:lnTo>
                      <a:pt x="1360" y="241"/>
                    </a:lnTo>
                    <a:lnTo>
                      <a:pt x="1347" y="237"/>
                    </a:lnTo>
                    <a:lnTo>
                      <a:pt x="1334" y="234"/>
                    </a:lnTo>
                    <a:lnTo>
                      <a:pt x="1321" y="232"/>
                    </a:lnTo>
                    <a:lnTo>
                      <a:pt x="1309" y="231"/>
                    </a:lnTo>
                    <a:lnTo>
                      <a:pt x="1309" y="231"/>
                    </a:lnTo>
                    <a:lnTo>
                      <a:pt x="1290" y="232"/>
                    </a:lnTo>
                    <a:lnTo>
                      <a:pt x="1269" y="234"/>
                    </a:lnTo>
                    <a:lnTo>
                      <a:pt x="1249" y="237"/>
                    </a:lnTo>
                    <a:lnTo>
                      <a:pt x="1229" y="241"/>
                    </a:lnTo>
                    <a:lnTo>
                      <a:pt x="1189" y="249"/>
                    </a:lnTo>
                    <a:lnTo>
                      <a:pt x="1154" y="259"/>
                    </a:lnTo>
                    <a:lnTo>
                      <a:pt x="1154" y="259"/>
                    </a:lnTo>
                    <a:lnTo>
                      <a:pt x="1131" y="265"/>
                    </a:lnTo>
                    <a:lnTo>
                      <a:pt x="1110" y="275"/>
                    </a:lnTo>
                    <a:lnTo>
                      <a:pt x="1089" y="284"/>
                    </a:lnTo>
                    <a:lnTo>
                      <a:pt x="1069" y="296"/>
                    </a:lnTo>
                    <a:lnTo>
                      <a:pt x="1050" y="308"/>
                    </a:lnTo>
                    <a:lnTo>
                      <a:pt x="1033" y="321"/>
                    </a:lnTo>
                    <a:lnTo>
                      <a:pt x="1016" y="335"/>
                    </a:lnTo>
                    <a:lnTo>
                      <a:pt x="1002" y="350"/>
                    </a:lnTo>
                    <a:lnTo>
                      <a:pt x="1002" y="350"/>
                    </a:lnTo>
                    <a:lnTo>
                      <a:pt x="995" y="355"/>
                    </a:lnTo>
                    <a:lnTo>
                      <a:pt x="990" y="359"/>
                    </a:lnTo>
                    <a:lnTo>
                      <a:pt x="985" y="365"/>
                    </a:lnTo>
                    <a:lnTo>
                      <a:pt x="979" y="369"/>
                    </a:lnTo>
                    <a:lnTo>
                      <a:pt x="979" y="369"/>
                    </a:lnTo>
                    <a:lnTo>
                      <a:pt x="969" y="382"/>
                    </a:lnTo>
                    <a:lnTo>
                      <a:pt x="960" y="397"/>
                    </a:lnTo>
                    <a:lnTo>
                      <a:pt x="953" y="412"/>
                    </a:lnTo>
                    <a:lnTo>
                      <a:pt x="945" y="429"/>
                    </a:lnTo>
                    <a:lnTo>
                      <a:pt x="933" y="462"/>
                    </a:lnTo>
                    <a:lnTo>
                      <a:pt x="927" y="479"/>
                    </a:lnTo>
                    <a:lnTo>
                      <a:pt x="920" y="496"/>
                    </a:lnTo>
                    <a:lnTo>
                      <a:pt x="920" y="496"/>
                    </a:lnTo>
                    <a:lnTo>
                      <a:pt x="912" y="517"/>
                    </a:lnTo>
                    <a:lnTo>
                      <a:pt x="901" y="536"/>
                    </a:lnTo>
                    <a:lnTo>
                      <a:pt x="892" y="555"/>
                    </a:lnTo>
                    <a:lnTo>
                      <a:pt x="884" y="576"/>
                    </a:lnTo>
                    <a:lnTo>
                      <a:pt x="884" y="576"/>
                    </a:lnTo>
                    <a:lnTo>
                      <a:pt x="878" y="594"/>
                    </a:lnTo>
                    <a:lnTo>
                      <a:pt x="874" y="612"/>
                    </a:lnTo>
                    <a:lnTo>
                      <a:pt x="870" y="631"/>
                    </a:lnTo>
                    <a:lnTo>
                      <a:pt x="866" y="650"/>
                    </a:lnTo>
                    <a:lnTo>
                      <a:pt x="866" y="650"/>
                    </a:lnTo>
                    <a:lnTo>
                      <a:pt x="860" y="673"/>
                    </a:lnTo>
                    <a:lnTo>
                      <a:pt x="855" y="698"/>
                    </a:lnTo>
                    <a:lnTo>
                      <a:pt x="851" y="722"/>
                    </a:lnTo>
                    <a:lnTo>
                      <a:pt x="848" y="748"/>
                    </a:lnTo>
                    <a:lnTo>
                      <a:pt x="845" y="774"/>
                    </a:lnTo>
                    <a:lnTo>
                      <a:pt x="844" y="801"/>
                    </a:lnTo>
                    <a:lnTo>
                      <a:pt x="845" y="829"/>
                    </a:lnTo>
                    <a:lnTo>
                      <a:pt x="849" y="858"/>
                    </a:lnTo>
                    <a:lnTo>
                      <a:pt x="849" y="858"/>
                    </a:lnTo>
                    <a:lnTo>
                      <a:pt x="849" y="852"/>
                    </a:lnTo>
                    <a:lnTo>
                      <a:pt x="850" y="847"/>
                    </a:lnTo>
                    <a:lnTo>
                      <a:pt x="852" y="842"/>
                    </a:lnTo>
                    <a:lnTo>
                      <a:pt x="854" y="839"/>
                    </a:lnTo>
                    <a:lnTo>
                      <a:pt x="858" y="832"/>
                    </a:lnTo>
                    <a:lnTo>
                      <a:pt x="860" y="826"/>
                    </a:lnTo>
                    <a:lnTo>
                      <a:pt x="862" y="822"/>
                    </a:lnTo>
                    <a:lnTo>
                      <a:pt x="862" y="822"/>
                    </a:lnTo>
                    <a:lnTo>
                      <a:pt x="880" y="805"/>
                    </a:lnTo>
                    <a:lnTo>
                      <a:pt x="897" y="788"/>
                    </a:lnTo>
                    <a:lnTo>
                      <a:pt x="931" y="751"/>
                    </a:lnTo>
                    <a:lnTo>
                      <a:pt x="948" y="733"/>
                    </a:lnTo>
                    <a:lnTo>
                      <a:pt x="965" y="715"/>
                    </a:lnTo>
                    <a:lnTo>
                      <a:pt x="984" y="697"/>
                    </a:lnTo>
                    <a:lnTo>
                      <a:pt x="1004" y="678"/>
                    </a:lnTo>
                    <a:lnTo>
                      <a:pt x="1004" y="678"/>
                    </a:lnTo>
                    <a:lnTo>
                      <a:pt x="1024" y="663"/>
                    </a:lnTo>
                    <a:lnTo>
                      <a:pt x="1045" y="648"/>
                    </a:lnTo>
                    <a:lnTo>
                      <a:pt x="1065" y="635"/>
                    </a:lnTo>
                    <a:lnTo>
                      <a:pt x="1086" y="621"/>
                    </a:lnTo>
                    <a:lnTo>
                      <a:pt x="1131" y="594"/>
                    </a:lnTo>
                    <a:lnTo>
                      <a:pt x="1178" y="568"/>
                    </a:lnTo>
                    <a:lnTo>
                      <a:pt x="1178" y="568"/>
                    </a:lnTo>
                    <a:lnTo>
                      <a:pt x="1208" y="552"/>
                    </a:lnTo>
                    <a:lnTo>
                      <a:pt x="1241" y="536"/>
                    </a:lnTo>
                    <a:lnTo>
                      <a:pt x="1272" y="521"/>
                    </a:lnTo>
                    <a:lnTo>
                      <a:pt x="1305" y="506"/>
                    </a:lnTo>
                    <a:lnTo>
                      <a:pt x="1338" y="492"/>
                    </a:lnTo>
                    <a:lnTo>
                      <a:pt x="1372" y="480"/>
                    </a:lnTo>
                    <a:lnTo>
                      <a:pt x="1407" y="469"/>
                    </a:lnTo>
                    <a:lnTo>
                      <a:pt x="1441" y="458"/>
                    </a:lnTo>
                    <a:lnTo>
                      <a:pt x="1476" y="449"/>
                    </a:lnTo>
                    <a:lnTo>
                      <a:pt x="1513" y="442"/>
                    </a:lnTo>
                    <a:lnTo>
                      <a:pt x="1548" y="436"/>
                    </a:lnTo>
                    <a:lnTo>
                      <a:pt x="1584" y="432"/>
                    </a:lnTo>
                    <a:lnTo>
                      <a:pt x="1621" y="430"/>
                    </a:lnTo>
                    <a:lnTo>
                      <a:pt x="1657" y="430"/>
                    </a:lnTo>
                    <a:lnTo>
                      <a:pt x="1693" y="433"/>
                    </a:lnTo>
                    <a:lnTo>
                      <a:pt x="1730" y="438"/>
                    </a:lnTo>
                    <a:lnTo>
                      <a:pt x="1730" y="438"/>
                    </a:lnTo>
                    <a:lnTo>
                      <a:pt x="1702" y="410"/>
                    </a:lnTo>
                    <a:lnTo>
                      <a:pt x="1673" y="382"/>
                    </a:lnTo>
                    <a:lnTo>
                      <a:pt x="1657" y="369"/>
                    </a:lnTo>
                    <a:lnTo>
                      <a:pt x="1642" y="356"/>
                    </a:lnTo>
                    <a:lnTo>
                      <a:pt x="1625" y="344"/>
                    </a:lnTo>
                    <a:lnTo>
                      <a:pt x="1608" y="333"/>
                    </a:lnTo>
                    <a:lnTo>
                      <a:pt x="1591" y="322"/>
                    </a:lnTo>
                    <a:lnTo>
                      <a:pt x="1572" y="311"/>
                    </a:lnTo>
                    <a:lnTo>
                      <a:pt x="1553" y="302"/>
                    </a:lnTo>
                    <a:lnTo>
                      <a:pt x="1534" y="292"/>
                    </a:lnTo>
                    <a:lnTo>
                      <a:pt x="1514" y="283"/>
                    </a:lnTo>
                    <a:lnTo>
                      <a:pt x="1493" y="276"/>
                    </a:lnTo>
                    <a:lnTo>
                      <a:pt x="1472" y="269"/>
                    </a:lnTo>
                    <a:lnTo>
                      <a:pt x="1449" y="263"/>
                    </a:lnTo>
                    <a:lnTo>
                      <a:pt x="1449" y="263"/>
                    </a:lnTo>
                    <a:close/>
                    <a:moveTo>
                      <a:pt x="869" y="426"/>
                    </a:moveTo>
                    <a:lnTo>
                      <a:pt x="869" y="426"/>
                    </a:lnTo>
                    <a:lnTo>
                      <a:pt x="875" y="429"/>
                    </a:lnTo>
                    <a:lnTo>
                      <a:pt x="881" y="433"/>
                    </a:lnTo>
                    <a:lnTo>
                      <a:pt x="888" y="440"/>
                    </a:lnTo>
                    <a:lnTo>
                      <a:pt x="892" y="444"/>
                    </a:lnTo>
                    <a:lnTo>
                      <a:pt x="897" y="446"/>
                    </a:lnTo>
                    <a:lnTo>
                      <a:pt x="902" y="449"/>
                    </a:lnTo>
                    <a:lnTo>
                      <a:pt x="911" y="453"/>
                    </a:lnTo>
                    <a:lnTo>
                      <a:pt x="911" y="453"/>
                    </a:lnTo>
                    <a:lnTo>
                      <a:pt x="913" y="449"/>
                    </a:lnTo>
                    <a:lnTo>
                      <a:pt x="915" y="445"/>
                    </a:lnTo>
                    <a:lnTo>
                      <a:pt x="918" y="438"/>
                    </a:lnTo>
                    <a:lnTo>
                      <a:pt x="919" y="430"/>
                    </a:lnTo>
                    <a:lnTo>
                      <a:pt x="923" y="423"/>
                    </a:lnTo>
                    <a:lnTo>
                      <a:pt x="923" y="423"/>
                    </a:lnTo>
                    <a:lnTo>
                      <a:pt x="915" y="418"/>
                    </a:lnTo>
                    <a:lnTo>
                      <a:pt x="908" y="413"/>
                    </a:lnTo>
                    <a:lnTo>
                      <a:pt x="901" y="406"/>
                    </a:lnTo>
                    <a:lnTo>
                      <a:pt x="897" y="400"/>
                    </a:lnTo>
                    <a:lnTo>
                      <a:pt x="894" y="393"/>
                    </a:lnTo>
                    <a:lnTo>
                      <a:pt x="892" y="385"/>
                    </a:lnTo>
                    <a:lnTo>
                      <a:pt x="890" y="376"/>
                    </a:lnTo>
                    <a:lnTo>
                      <a:pt x="890" y="369"/>
                    </a:lnTo>
                    <a:lnTo>
                      <a:pt x="892" y="362"/>
                    </a:lnTo>
                    <a:lnTo>
                      <a:pt x="895" y="354"/>
                    </a:lnTo>
                    <a:lnTo>
                      <a:pt x="899" y="348"/>
                    </a:lnTo>
                    <a:lnTo>
                      <a:pt x="904" y="341"/>
                    </a:lnTo>
                    <a:lnTo>
                      <a:pt x="912" y="336"/>
                    </a:lnTo>
                    <a:lnTo>
                      <a:pt x="919" y="332"/>
                    </a:lnTo>
                    <a:lnTo>
                      <a:pt x="929" y="328"/>
                    </a:lnTo>
                    <a:lnTo>
                      <a:pt x="940" y="327"/>
                    </a:lnTo>
                    <a:lnTo>
                      <a:pt x="940" y="327"/>
                    </a:lnTo>
                    <a:lnTo>
                      <a:pt x="939" y="322"/>
                    </a:lnTo>
                    <a:lnTo>
                      <a:pt x="938" y="317"/>
                    </a:lnTo>
                    <a:lnTo>
                      <a:pt x="938" y="306"/>
                    </a:lnTo>
                    <a:lnTo>
                      <a:pt x="936" y="296"/>
                    </a:lnTo>
                    <a:lnTo>
                      <a:pt x="934" y="293"/>
                    </a:lnTo>
                    <a:lnTo>
                      <a:pt x="932" y="290"/>
                    </a:lnTo>
                    <a:lnTo>
                      <a:pt x="932" y="290"/>
                    </a:lnTo>
                    <a:lnTo>
                      <a:pt x="923" y="293"/>
                    </a:lnTo>
                    <a:lnTo>
                      <a:pt x="912" y="297"/>
                    </a:lnTo>
                    <a:lnTo>
                      <a:pt x="903" y="302"/>
                    </a:lnTo>
                    <a:lnTo>
                      <a:pt x="895" y="308"/>
                    </a:lnTo>
                    <a:lnTo>
                      <a:pt x="888" y="314"/>
                    </a:lnTo>
                    <a:lnTo>
                      <a:pt x="882" y="321"/>
                    </a:lnTo>
                    <a:lnTo>
                      <a:pt x="875" y="329"/>
                    </a:lnTo>
                    <a:lnTo>
                      <a:pt x="871" y="338"/>
                    </a:lnTo>
                    <a:lnTo>
                      <a:pt x="868" y="348"/>
                    </a:lnTo>
                    <a:lnTo>
                      <a:pt x="865" y="357"/>
                    </a:lnTo>
                    <a:lnTo>
                      <a:pt x="863" y="367"/>
                    </a:lnTo>
                    <a:lnTo>
                      <a:pt x="863" y="378"/>
                    </a:lnTo>
                    <a:lnTo>
                      <a:pt x="863" y="389"/>
                    </a:lnTo>
                    <a:lnTo>
                      <a:pt x="864" y="401"/>
                    </a:lnTo>
                    <a:lnTo>
                      <a:pt x="866" y="413"/>
                    </a:lnTo>
                    <a:lnTo>
                      <a:pt x="869" y="426"/>
                    </a:lnTo>
                    <a:lnTo>
                      <a:pt x="869" y="426"/>
                    </a:lnTo>
                    <a:close/>
                    <a:moveTo>
                      <a:pt x="689" y="391"/>
                    </a:moveTo>
                    <a:lnTo>
                      <a:pt x="689" y="391"/>
                    </a:lnTo>
                    <a:lnTo>
                      <a:pt x="674" y="399"/>
                    </a:lnTo>
                    <a:lnTo>
                      <a:pt x="660" y="409"/>
                    </a:lnTo>
                    <a:lnTo>
                      <a:pt x="645" y="417"/>
                    </a:lnTo>
                    <a:lnTo>
                      <a:pt x="630" y="426"/>
                    </a:lnTo>
                    <a:lnTo>
                      <a:pt x="630" y="426"/>
                    </a:lnTo>
                    <a:lnTo>
                      <a:pt x="517" y="474"/>
                    </a:lnTo>
                    <a:lnTo>
                      <a:pt x="405" y="523"/>
                    </a:lnTo>
                    <a:lnTo>
                      <a:pt x="350" y="548"/>
                    </a:lnTo>
                    <a:lnTo>
                      <a:pt x="295" y="574"/>
                    </a:lnTo>
                    <a:lnTo>
                      <a:pt x="242" y="601"/>
                    </a:lnTo>
                    <a:lnTo>
                      <a:pt x="190" y="629"/>
                    </a:lnTo>
                    <a:lnTo>
                      <a:pt x="190" y="629"/>
                    </a:lnTo>
                    <a:lnTo>
                      <a:pt x="192" y="630"/>
                    </a:lnTo>
                    <a:lnTo>
                      <a:pt x="194" y="631"/>
                    </a:lnTo>
                    <a:lnTo>
                      <a:pt x="197" y="636"/>
                    </a:lnTo>
                    <a:lnTo>
                      <a:pt x="199" y="638"/>
                    </a:lnTo>
                    <a:lnTo>
                      <a:pt x="201" y="640"/>
                    </a:lnTo>
                    <a:lnTo>
                      <a:pt x="204" y="642"/>
                    </a:lnTo>
                    <a:lnTo>
                      <a:pt x="209" y="642"/>
                    </a:lnTo>
                    <a:lnTo>
                      <a:pt x="209" y="642"/>
                    </a:lnTo>
                    <a:lnTo>
                      <a:pt x="213" y="641"/>
                    </a:lnTo>
                    <a:lnTo>
                      <a:pt x="216" y="640"/>
                    </a:lnTo>
                    <a:lnTo>
                      <a:pt x="223" y="635"/>
                    </a:lnTo>
                    <a:lnTo>
                      <a:pt x="230" y="629"/>
                    </a:lnTo>
                    <a:lnTo>
                      <a:pt x="236" y="625"/>
                    </a:lnTo>
                    <a:lnTo>
                      <a:pt x="236" y="625"/>
                    </a:lnTo>
                    <a:lnTo>
                      <a:pt x="259" y="612"/>
                    </a:lnTo>
                    <a:lnTo>
                      <a:pt x="283" y="599"/>
                    </a:lnTo>
                    <a:lnTo>
                      <a:pt x="327" y="578"/>
                    </a:lnTo>
                    <a:lnTo>
                      <a:pt x="327" y="578"/>
                    </a:lnTo>
                    <a:lnTo>
                      <a:pt x="356" y="565"/>
                    </a:lnTo>
                    <a:lnTo>
                      <a:pt x="387" y="552"/>
                    </a:lnTo>
                    <a:lnTo>
                      <a:pt x="417" y="539"/>
                    </a:lnTo>
                    <a:lnTo>
                      <a:pt x="448" y="526"/>
                    </a:lnTo>
                    <a:lnTo>
                      <a:pt x="448" y="526"/>
                    </a:lnTo>
                    <a:lnTo>
                      <a:pt x="473" y="516"/>
                    </a:lnTo>
                    <a:lnTo>
                      <a:pt x="498" y="506"/>
                    </a:lnTo>
                    <a:lnTo>
                      <a:pt x="547" y="487"/>
                    </a:lnTo>
                    <a:lnTo>
                      <a:pt x="596" y="468"/>
                    </a:lnTo>
                    <a:lnTo>
                      <a:pt x="620" y="458"/>
                    </a:lnTo>
                    <a:lnTo>
                      <a:pt x="642" y="447"/>
                    </a:lnTo>
                    <a:lnTo>
                      <a:pt x="642" y="447"/>
                    </a:lnTo>
                    <a:lnTo>
                      <a:pt x="743" y="401"/>
                    </a:lnTo>
                    <a:lnTo>
                      <a:pt x="791" y="380"/>
                    </a:lnTo>
                    <a:lnTo>
                      <a:pt x="839" y="359"/>
                    </a:lnTo>
                    <a:lnTo>
                      <a:pt x="839" y="359"/>
                    </a:lnTo>
                    <a:lnTo>
                      <a:pt x="840" y="354"/>
                    </a:lnTo>
                    <a:lnTo>
                      <a:pt x="842" y="349"/>
                    </a:lnTo>
                    <a:lnTo>
                      <a:pt x="848" y="338"/>
                    </a:lnTo>
                    <a:lnTo>
                      <a:pt x="851" y="333"/>
                    </a:lnTo>
                    <a:lnTo>
                      <a:pt x="852" y="327"/>
                    </a:lnTo>
                    <a:lnTo>
                      <a:pt x="853" y="322"/>
                    </a:lnTo>
                    <a:lnTo>
                      <a:pt x="852" y="318"/>
                    </a:lnTo>
                    <a:lnTo>
                      <a:pt x="852" y="318"/>
                    </a:lnTo>
                    <a:lnTo>
                      <a:pt x="833" y="329"/>
                    </a:lnTo>
                    <a:lnTo>
                      <a:pt x="813" y="340"/>
                    </a:lnTo>
                    <a:lnTo>
                      <a:pt x="793" y="349"/>
                    </a:lnTo>
                    <a:lnTo>
                      <a:pt x="773" y="357"/>
                    </a:lnTo>
                    <a:lnTo>
                      <a:pt x="731" y="373"/>
                    </a:lnTo>
                    <a:lnTo>
                      <a:pt x="710" y="382"/>
                    </a:lnTo>
                    <a:lnTo>
                      <a:pt x="689" y="391"/>
                    </a:lnTo>
                    <a:lnTo>
                      <a:pt x="689" y="391"/>
                    </a:lnTo>
                    <a:close/>
                    <a:moveTo>
                      <a:pt x="935" y="401"/>
                    </a:moveTo>
                    <a:lnTo>
                      <a:pt x="935" y="401"/>
                    </a:lnTo>
                    <a:lnTo>
                      <a:pt x="942" y="387"/>
                    </a:lnTo>
                    <a:lnTo>
                      <a:pt x="944" y="380"/>
                    </a:lnTo>
                    <a:lnTo>
                      <a:pt x="945" y="373"/>
                    </a:lnTo>
                    <a:lnTo>
                      <a:pt x="945" y="366"/>
                    </a:lnTo>
                    <a:lnTo>
                      <a:pt x="944" y="359"/>
                    </a:lnTo>
                    <a:lnTo>
                      <a:pt x="942" y="353"/>
                    </a:lnTo>
                    <a:lnTo>
                      <a:pt x="938" y="347"/>
                    </a:lnTo>
                    <a:lnTo>
                      <a:pt x="938" y="347"/>
                    </a:lnTo>
                    <a:lnTo>
                      <a:pt x="934" y="349"/>
                    </a:lnTo>
                    <a:lnTo>
                      <a:pt x="931" y="351"/>
                    </a:lnTo>
                    <a:lnTo>
                      <a:pt x="926" y="356"/>
                    </a:lnTo>
                    <a:lnTo>
                      <a:pt x="923" y="364"/>
                    </a:lnTo>
                    <a:lnTo>
                      <a:pt x="920" y="372"/>
                    </a:lnTo>
                    <a:lnTo>
                      <a:pt x="920" y="381"/>
                    </a:lnTo>
                    <a:lnTo>
                      <a:pt x="922" y="385"/>
                    </a:lnTo>
                    <a:lnTo>
                      <a:pt x="923" y="389"/>
                    </a:lnTo>
                    <a:lnTo>
                      <a:pt x="925" y="393"/>
                    </a:lnTo>
                    <a:lnTo>
                      <a:pt x="928" y="396"/>
                    </a:lnTo>
                    <a:lnTo>
                      <a:pt x="931" y="399"/>
                    </a:lnTo>
                    <a:lnTo>
                      <a:pt x="935" y="401"/>
                    </a:lnTo>
                    <a:lnTo>
                      <a:pt x="935" y="401"/>
                    </a:lnTo>
                    <a:close/>
                    <a:moveTo>
                      <a:pt x="837" y="409"/>
                    </a:moveTo>
                    <a:lnTo>
                      <a:pt x="837" y="409"/>
                    </a:lnTo>
                    <a:lnTo>
                      <a:pt x="838" y="404"/>
                    </a:lnTo>
                    <a:lnTo>
                      <a:pt x="838" y="401"/>
                    </a:lnTo>
                    <a:lnTo>
                      <a:pt x="837" y="396"/>
                    </a:lnTo>
                    <a:lnTo>
                      <a:pt x="835" y="389"/>
                    </a:lnTo>
                    <a:lnTo>
                      <a:pt x="834" y="385"/>
                    </a:lnTo>
                    <a:lnTo>
                      <a:pt x="835" y="381"/>
                    </a:lnTo>
                    <a:lnTo>
                      <a:pt x="835" y="381"/>
                    </a:lnTo>
                    <a:lnTo>
                      <a:pt x="829" y="381"/>
                    </a:lnTo>
                    <a:lnTo>
                      <a:pt x="829" y="381"/>
                    </a:lnTo>
                    <a:lnTo>
                      <a:pt x="766" y="411"/>
                    </a:lnTo>
                    <a:lnTo>
                      <a:pt x="705" y="441"/>
                    </a:lnTo>
                    <a:lnTo>
                      <a:pt x="674" y="455"/>
                    </a:lnTo>
                    <a:lnTo>
                      <a:pt x="642" y="469"/>
                    </a:lnTo>
                    <a:lnTo>
                      <a:pt x="610" y="480"/>
                    </a:lnTo>
                    <a:lnTo>
                      <a:pt x="576" y="492"/>
                    </a:lnTo>
                    <a:lnTo>
                      <a:pt x="576" y="492"/>
                    </a:lnTo>
                    <a:lnTo>
                      <a:pt x="567" y="497"/>
                    </a:lnTo>
                    <a:lnTo>
                      <a:pt x="556" y="504"/>
                    </a:lnTo>
                    <a:lnTo>
                      <a:pt x="534" y="514"/>
                    </a:lnTo>
                    <a:lnTo>
                      <a:pt x="510" y="522"/>
                    </a:lnTo>
                    <a:lnTo>
                      <a:pt x="485" y="532"/>
                    </a:lnTo>
                    <a:lnTo>
                      <a:pt x="485" y="532"/>
                    </a:lnTo>
                    <a:lnTo>
                      <a:pt x="463" y="541"/>
                    </a:lnTo>
                    <a:lnTo>
                      <a:pt x="442" y="552"/>
                    </a:lnTo>
                    <a:lnTo>
                      <a:pt x="419" y="563"/>
                    </a:lnTo>
                    <a:lnTo>
                      <a:pt x="397" y="574"/>
                    </a:lnTo>
                    <a:lnTo>
                      <a:pt x="397" y="574"/>
                    </a:lnTo>
                    <a:lnTo>
                      <a:pt x="322" y="603"/>
                    </a:lnTo>
                    <a:lnTo>
                      <a:pt x="284" y="621"/>
                    </a:lnTo>
                    <a:lnTo>
                      <a:pt x="251" y="637"/>
                    </a:lnTo>
                    <a:lnTo>
                      <a:pt x="251" y="637"/>
                    </a:lnTo>
                    <a:lnTo>
                      <a:pt x="244" y="642"/>
                    </a:lnTo>
                    <a:lnTo>
                      <a:pt x="238" y="646"/>
                    </a:lnTo>
                    <a:lnTo>
                      <a:pt x="235" y="652"/>
                    </a:lnTo>
                    <a:lnTo>
                      <a:pt x="234" y="657"/>
                    </a:lnTo>
                    <a:lnTo>
                      <a:pt x="234" y="662"/>
                    </a:lnTo>
                    <a:lnTo>
                      <a:pt x="235" y="668"/>
                    </a:lnTo>
                    <a:lnTo>
                      <a:pt x="237" y="673"/>
                    </a:lnTo>
                    <a:lnTo>
                      <a:pt x="241" y="678"/>
                    </a:lnTo>
                    <a:lnTo>
                      <a:pt x="248" y="690"/>
                    </a:lnTo>
                    <a:lnTo>
                      <a:pt x="257" y="702"/>
                    </a:lnTo>
                    <a:lnTo>
                      <a:pt x="263" y="714"/>
                    </a:lnTo>
                    <a:lnTo>
                      <a:pt x="265" y="719"/>
                    </a:lnTo>
                    <a:lnTo>
                      <a:pt x="266" y="726"/>
                    </a:lnTo>
                    <a:lnTo>
                      <a:pt x="266" y="726"/>
                    </a:lnTo>
                    <a:lnTo>
                      <a:pt x="304" y="707"/>
                    </a:lnTo>
                    <a:lnTo>
                      <a:pt x="341" y="690"/>
                    </a:lnTo>
                    <a:lnTo>
                      <a:pt x="417" y="658"/>
                    </a:lnTo>
                    <a:lnTo>
                      <a:pt x="570" y="594"/>
                    </a:lnTo>
                    <a:lnTo>
                      <a:pt x="645" y="562"/>
                    </a:lnTo>
                    <a:lnTo>
                      <a:pt x="720" y="527"/>
                    </a:lnTo>
                    <a:lnTo>
                      <a:pt x="757" y="510"/>
                    </a:lnTo>
                    <a:lnTo>
                      <a:pt x="793" y="492"/>
                    </a:lnTo>
                    <a:lnTo>
                      <a:pt x="828" y="473"/>
                    </a:lnTo>
                    <a:lnTo>
                      <a:pt x="864" y="453"/>
                    </a:lnTo>
                    <a:lnTo>
                      <a:pt x="864" y="453"/>
                    </a:lnTo>
                    <a:lnTo>
                      <a:pt x="862" y="451"/>
                    </a:lnTo>
                    <a:lnTo>
                      <a:pt x="859" y="450"/>
                    </a:lnTo>
                    <a:lnTo>
                      <a:pt x="855" y="446"/>
                    </a:lnTo>
                    <a:lnTo>
                      <a:pt x="853" y="441"/>
                    </a:lnTo>
                    <a:lnTo>
                      <a:pt x="850" y="433"/>
                    </a:lnTo>
                    <a:lnTo>
                      <a:pt x="844" y="419"/>
                    </a:lnTo>
                    <a:lnTo>
                      <a:pt x="841" y="413"/>
                    </a:lnTo>
                    <a:lnTo>
                      <a:pt x="837" y="409"/>
                    </a:lnTo>
                    <a:lnTo>
                      <a:pt x="837" y="409"/>
                    </a:lnTo>
                    <a:close/>
                    <a:moveTo>
                      <a:pt x="1677" y="640"/>
                    </a:moveTo>
                    <a:lnTo>
                      <a:pt x="1677" y="640"/>
                    </a:lnTo>
                    <a:lnTo>
                      <a:pt x="1695" y="621"/>
                    </a:lnTo>
                    <a:lnTo>
                      <a:pt x="1711" y="601"/>
                    </a:lnTo>
                    <a:lnTo>
                      <a:pt x="1726" y="582"/>
                    </a:lnTo>
                    <a:lnTo>
                      <a:pt x="1732" y="572"/>
                    </a:lnTo>
                    <a:lnTo>
                      <a:pt x="1737" y="562"/>
                    </a:lnTo>
                    <a:lnTo>
                      <a:pt x="1743" y="552"/>
                    </a:lnTo>
                    <a:lnTo>
                      <a:pt x="1747" y="541"/>
                    </a:lnTo>
                    <a:lnTo>
                      <a:pt x="1750" y="530"/>
                    </a:lnTo>
                    <a:lnTo>
                      <a:pt x="1752" y="519"/>
                    </a:lnTo>
                    <a:lnTo>
                      <a:pt x="1752" y="507"/>
                    </a:lnTo>
                    <a:lnTo>
                      <a:pt x="1752" y="495"/>
                    </a:lnTo>
                    <a:lnTo>
                      <a:pt x="1750" y="483"/>
                    </a:lnTo>
                    <a:lnTo>
                      <a:pt x="1747" y="470"/>
                    </a:lnTo>
                    <a:lnTo>
                      <a:pt x="1747" y="470"/>
                    </a:lnTo>
                    <a:lnTo>
                      <a:pt x="1737" y="463"/>
                    </a:lnTo>
                    <a:lnTo>
                      <a:pt x="1728" y="459"/>
                    </a:lnTo>
                    <a:lnTo>
                      <a:pt x="1717" y="455"/>
                    </a:lnTo>
                    <a:lnTo>
                      <a:pt x="1705" y="453"/>
                    </a:lnTo>
                    <a:lnTo>
                      <a:pt x="1705" y="453"/>
                    </a:lnTo>
                    <a:lnTo>
                      <a:pt x="1686" y="450"/>
                    </a:lnTo>
                    <a:lnTo>
                      <a:pt x="1666" y="449"/>
                    </a:lnTo>
                    <a:lnTo>
                      <a:pt x="1646" y="448"/>
                    </a:lnTo>
                    <a:lnTo>
                      <a:pt x="1626" y="448"/>
                    </a:lnTo>
                    <a:lnTo>
                      <a:pt x="1607" y="449"/>
                    </a:lnTo>
                    <a:lnTo>
                      <a:pt x="1586" y="451"/>
                    </a:lnTo>
                    <a:lnTo>
                      <a:pt x="1548" y="456"/>
                    </a:lnTo>
                    <a:lnTo>
                      <a:pt x="1510" y="462"/>
                    </a:lnTo>
                    <a:lnTo>
                      <a:pt x="1475" y="470"/>
                    </a:lnTo>
                    <a:lnTo>
                      <a:pt x="1442" y="478"/>
                    </a:lnTo>
                    <a:lnTo>
                      <a:pt x="1412" y="487"/>
                    </a:lnTo>
                    <a:lnTo>
                      <a:pt x="1412" y="487"/>
                    </a:lnTo>
                    <a:lnTo>
                      <a:pt x="1417" y="506"/>
                    </a:lnTo>
                    <a:lnTo>
                      <a:pt x="1423" y="525"/>
                    </a:lnTo>
                    <a:lnTo>
                      <a:pt x="1434" y="562"/>
                    </a:lnTo>
                    <a:lnTo>
                      <a:pt x="1447" y="597"/>
                    </a:lnTo>
                    <a:lnTo>
                      <a:pt x="1461" y="630"/>
                    </a:lnTo>
                    <a:lnTo>
                      <a:pt x="1474" y="665"/>
                    </a:lnTo>
                    <a:lnTo>
                      <a:pt x="1486" y="698"/>
                    </a:lnTo>
                    <a:lnTo>
                      <a:pt x="1490" y="715"/>
                    </a:lnTo>
                    <a:lnTo>
                      <a:pt x="1494" y="732"/>
                    </a:lnTo>
                    <a:lnTo>
                      <a:pt x="1499" y="750"/>
                    </a:lnTo>
                    <a:lnTo>
                      <a:pt x="1501" y="767"/>
                    </a:lnTo>
                    <a:lnTo>
                      <a:pt x="1501" y="767"/>
                    </a:lnTo>
                    <a:lnTo>
                      <a:pt x="1551" y="739"/>
                    </a:lnTo>
                    <a:lnTo>
                      <a:pt x="1575" y="726"/>
                    </a:lnTo>
                    <a:lnTo>
                      <a:pt x="1596" y="711"/>
                    </a:lnTo>
                    <a:lnTo>
                      <a:pt x="1619" y="695"/>
                    </a:lnTo>
                    <a:lnTo>
                      <a:pt x="1639" y="678"/>
                    </a:lnTo>
                    <a:lnTo>
                      <a:pt x="1658" y="660"/>
                    </a:lnTo>
                    <a:lnTo>
                      <a:pt x="1677" y="640"/>
                    </a:lnTo>
                    <a:lnTo>
                      <a:pt x="1677" y="640"/>
                    </a:lnTo>
                    <a:close/>
                    <a:moveTo>
                      <a:pt x="881" y="477"/>
                    </a:moveTo>
                    <a:lnTo>
                      <a:pt x="881" y="477"/>
                    </a:lnTo>
                    <a:lnTo>
                      <a:pt x="883" y="476"/>
                    </a:lnTo>
                    <a:lnTo>
                      <a:pt x="883" y="475"/>
                    </a:lnTo>
                    <a:lnTo>
                      <a:pt x="881" y="475"/>
                    </a:lnTo>
                    <a:lnTo>
                      <a:pt x="881" y="475"/>
                    </a:lnTo>
                    <a:lnTo>
                      <a:pt x="877" y="478"/>
                    </a:lnTo>
                    <a:lnTo>
                      <a:pt x="871" y="480"/>
                    </a:lnTo>
                    <a:lnTo>
                      <a:pt x="859" y="485"/>
                    </a:lnTo>
                    <a:lnTo>
                      <a:pt x="839" y="489"/>
                    </a:lnTo>
                    <a:lnTo>
                      <a:pt x="839" y="489"/>
                    </a:lnTo>
                    <a:lnTo>
                      <a:pt x="832" y="492"/>
                    </a:lnTo>
                    <a:lnTo>
                      <a:pt x="823" y="495"/>
                    </a:lnTo>
                    <a:lnTo>
                      <a:pt x="806" y="504"/>
                    </a:lnTo>
                    <a:lnTo>
                      <a:pt x="788" y="514"/>
                    </a:lnTo>
                    <a:lnTo>
                      <a:pt x="771" y="524"/>
                    </a:lnTo>
                    <a:lnTo>
                      <a:pt x="753" y="536"/>
                    </a:lnTo>
                    <a:lnTo>
                      <a:pt x="736" y="546"/>
                    </a:lnTo>
                    <a:lnTo>
                      <a:pt x="720" y="554"/>
                    </a:lnTo>
                    <a:lnTo>
                      <a:pt x="704" y="561"/>
                    </a:lnTo>
                    <a:lnTo>
                      <a:pt x="704" y="561"/>
                    </a:lnTo>
                    <a:lnTo>
                      <a:pt x="688" y="566"/>
                    </a:lnTo>
                    <a:lnTo>
                      <a:pt x="672" y="572"/>
                    </a:lnTo>
                    <a:lnTo>
                      <a:pt x="640" y="585"/>
                    </a:lnTo>
                    <a:lnTo>
                      <a:pt x="579" y="612"/>
                    </a:lnTo>
                    <a:lnTo>
                      <a:pt x="579" y="612"/>
                    </a:lnTo>
                    <a:lnTo>
                      <a:pt x="542" y="628"/>
                    </a:lnTo>
                    <a:lnTo>
                      <a:pt x="505" y="643"/>
                    </a:lnTo>
                    <a:lnTo>
                      <a:pt x="471" y="657"/>
                    </a:lnTo>
                    <a:lnTo>
                      <a:pt x="439" y="671"/>
                    </a:lnTo>
                    <a:lnTo>
                      <a:pt x="439" y="671"/>
                    </a:lnTo>
                    <a:lnTo>
                      <a:pt x="417" y="681"/>
                    </a:lnTo>
                    <a:lnTo>
                      <a:pt x="396" y="689"/>
                    </a:lnTo>
                    <a:lnTo>
                      <a:pt x="353" y="705"/>
                    </a:lnTo>
                    <a:lnTo>
                      <a:pt x="332" y="714"/>
                    </a:lnTo>
                    <a:lnTo>
                      <a:pt x="311" y="723"/>
                    </a:lnTo>
                    <a:lnTo>
                      <a:pt x="291" y="733"/>
                    </a:lnTo>
                    <a:lnTo>
                      <a:pt x="272" y="745"/>
                    </a:lnTo>
                    <a:lnTo>
                      <a:pt x="272" y="745"/>
                    </a:lnTo>
                    <a:lnTo>
                      <a:pt x="273" y="751"/>
                    </a:lnTo>
                    <a:lnTo>
                      <a:pt x="274" y="759"/>
                    </a:lnTo>
                    <a:lnTo>
                      <a:pt x="274" y="762"/>
                    </a:lnTo>
                    <a:lnTo>
                      <a:pt x="273" y="766"/>
                    </a:lnTo>
                    <a:lnTo>
                      <a:pt x="272" y="771"/>
                    </a:lnTo>
                    <a:lnTo>
                      <a:pt x="268" y="775"/>
                    </a:lnTo>
                    <a:lnTo>
                      <a:pt x="268" y="775"/>
                    </a:lnTo>
                    <a:lnTo>
                      <a:pt x="305" y="752"/>
                    </a:lnTo>
                    <a:lnTo>
                      <a:pt x="342" y="732"/>
                    </a:lnTo>
                    <a:lnTo>
                      <a:pt x="380" y="713"/>
                    </a:lnTo>
                    <a:lnTo>
                      <a:pt x="418" y="695"/>
                    </a:lnTo>
                    <a:lnTo>
                      <a:pt x="458" y="677"/>
                    </a:lnTo>
                    <a:lnTo>
                      <a:pt x="496" y="660"/>
                    </a:lnTo>
                    <a:lnTo>
                      <a:pt x="576" y="627"/>
                    </a:lnTo>
                    <a:lnTo>
                      <a:pt x="576" y="627"/>
                    </a:lnTo>
                    <a:lnTo>
                      <a:pt x="601" y="616"/>
                    </a:lnTo>
                    <a:lnTo>
                      <a:pt x="626" y="605"/>
                    </a:lnTo>
                    <a:lnTo>
                      <a:pt x="675" y="581"/>
                    </a:lnTo>
                    <a:lnTo>
                      <a:pt x="701" y="570"/>
                    </a:lnTo>
                    <a:lnTo>
                      <a:pt x="727" y="561"/>
                    </a:lnTo>
                    <a:lnTo>
                      <a:pt x="752" y="552"/>
                    </a:lnTo>
                    <a:lnTo>
                      <a:pt x="780" y="546"/>
                    </a:lnTo>
                    <a:lnTo>
                      <a:pt x="780" y="546"/>
                    </a:lnTo>
                    <a:lnTo>
                      <a:pt x="840" y="516"/>
                    </a:lnTo>
                    <a:lnTo>
                      <a:pt x="901" y="485"/>
                    </a:lnTo>
                    <a:lnTo>
                      <a:pt x="901" y="485"/>
                    </a:lnTo>
                    <a:lnTo>
                      <a:pt x="900" y="483"/>
                    </a:lnTo>
                    <a:lnTo>
                      <a:pt x="898" y="481"/>
                    </a:lnTo>
                    <a:lnTo>
                      <a:pt x="893" y="481"/>
                    </a:lnTo>
                    <a:lnTo>
                      <a:pt x="886" y="480"/>
                    </a:lnTo>
                    <a:lnTo>
                      <a:pt x="883" y="479"/>
                    </a:lnTo>
                    <a:lnTo>
                      <a:pt x="881" y="477"/>
                    </a:lnTo>
                    <a:lnTo>
                      <a:pt x="881" y="477"/>
                    </a:lnTo>
                    <a:close/>
                    <a:moveTo>
                      <a:pt x="1478" y="745"/>
                    </a:moveTo>
                    <a:lnTo>
                      <a:pt x="1478" y="745"/>
                    </a:lnTo>
                    <a:lnTo>
                      <a:pt x="1476" y="733"/>
                    </a:lnTo>
                    <a:lnTo>
                      <a:pt x="1473" y="721"/>
                    </a:lnTo>
                    <a:lnTo>
                      <a:pt x="1463" y="696"/>
                    </a:lnTo>
                    <a:lnTo>
                      <a:pt x="1442" y="642"/>
                    </a:lnTo>
                    <a:lnTo>
                      <a:pt x="1442" y="642"/>
                    </a:lnTo>
                    <a:lnTo>
                      <a:pt x="1439" y="632"/>
                    </a:lnTo>
                    <a:lnTo>
                      <a:pt x="1437" y="622"/>
                    </a:lnTo>
                    <a:lnTo>
                      <a:pt x="1434" y="611"/>
                    </a:lnTo>
                    <a:lnTo>
                      <a:pt x="1432" y="600"/>
                    </a:lnTo>
                    <a:lnTo>
                      <a:pt x="1432" y="600"/>
                    </a:lnTo>
                    <a:lnTo>
                      <a:pt x="1427" y="586"/>
                    </a:lnTo>
                    <a:lnTo>
                      <a:pt x="1419" y="575"/>
                    </a:lnTo>
                    <a:lnTo>
                      <a:pt x="1413" y="563"/>
                    </a:lnTo>
                    <a:lnTo>
                      <a:pt x="1408" y="551"/>
                    </a:lnTo>
                    <a:lnTo>
                      <a:pt x="1408" y="551"/>
                    </a:lnTo>
                    <a:lnTo>
                      <a:pt x="1402" y="535"/>
                    </a:lnTo>
                    <a:lnTo>
                      <a:pt x="1398" y="521"/>
                    </a:lnTo>
                    <a:lnTo>
                      <a:pt x="1395" y="515"/>
                    </a:lnTo>
                    <a:lnTo>
                      <a:pt x="1392" y="509"/>
                    </a:lnTo>
                    <a:lnTo>
                      <a:pt x="1386" y="504"/>
                    </a:lnTo>
                    <a:lnTo>
                      <a:pt x="1381" y="500"/>
                    </a:lnTo>
                    <a:lnTo>
                      <a:pt x="1381" y="500"/>
                    </a:lnTo>
                    <a:lnTo>
                      <a:pt x="1371" y="502"/>
                    </a:lnTo>
                    <a:lnTo>
                      <a:pt x="1363" y="505"/>
                    </a:lnTo>
                    <a:lnTo>
                      <a:pt x="1354" y="508"/>
                    </a:lnTo>
                    <a:lnTo>
                      <a:pt x="1351" y="510"/>
                    </a:lnTo>
                    <a:lnTo>
                      <a:pt x="1349" y="514"/>
                    </a:lnTo>
                    <a:lnTo>
                      <a:pt x="1349" y="514"/>
                    </a:lnTo>
                    <a:lnTo>
                      <a:pt x="1354" y="536"/>
                    </a:lnTo>
                    <a:lnTo>
                      <a:pt x="1362" y="560"/>
                    </a:lnTo>
                    <a:lnTo>
                      <a:pt x="1371" y="584"/>
                    </a:lnTo>
                    <a:lnTo>
                      <a:pt x="1382" y="609"/>
                    </a:lnTo>
                    <a:lnTo>
                      <a:pt x="1405" y="659"/>
                    </a:lnTo>
                    <a:lnTo>
                      <a:pt x="1427" y="708"/>
                    </a:lnTo>
                    <a:lnTo>
                      <a:pt x="1427" y="708"/>
                    </a:lnTo>
                    <a:lnTo>
                      <a:pt x="1432" y="722"/>
                    </a:lnTo>
                    <a:lnTo>
                      <a:pt x="1434" y="735"/>
                    </a:lnTo>
                    <a:lnTo>
                      <a:pt x="1435" y="746"/>
                    </a:lnTo>
                    <a:lnTo>
                      <a:pt x="1434" y="756"/>
                    </a:lnTo>
                    <a:lnTo>
                      <a:pt x="1434" y="756"/>
                    </a:lnTo>
                    <a:lnTo>
                      <a:pt x="1432" y="761"/>
                    </a:lnTo>
                    <a:lnTo>
                      <a:pt x="1428" y="766"/>
                    </a:lnTo>
                    <a:lnTo>
                      <a:pt x="1424" y="771"/>
                    </a:lnTo>
                    <a:lnTo>
                      <a:pt x="1417" y="773"/>
                    </a:lnTo>
                    <a:lnTo>
                      <a:pt x="1411" y="774"/>
                    </a:lnTo>
                    <a:lnTo>
                      <a:pt x="1404" y="774"/>
                    </a:lnTo>
                    <a:lnTo>
                      <a:pt x="1399" y="772"/>
                    </a:lnTo>
                    <a:lnTo>
                      <a:pt x="1393" y="767"/>
                    </a:lnTo>
                    <a:lnTo>
                      <a:pt x="1393" y="767"/>
                    </a:lnTo>
                    <a:lnTo>
                      <a:pt x="1381" y="735"/>
                    </a:lnTo>
                    <a:lnTo>
                      <a:pt x="1368" y="705"/>
                    </a:lnTo>
                    <a:lnTo>
                      <a:pt x="1355" y="677"/>
                    </a:lnTo>
                    <a:lnTo>
                      <a:pt x="1341" y="650"/>
                    </a:lnTo>
                    <a:lnTo>
                      <a:pt x="1312" y="595"/>
                    </a:lnTo>
                    <a:lnTo>
                      <a:pt x="1298" y="567"/>
                    </a:lnTo>
                    <a:lnTo>
                      <a:pt x="1284" y="538"/>
                    </a:lnTo>
                    <a:lnTo>
                      <a:pt x="1284" y="538"/>
                    </a:lnTo>
                    <a:lnTo>
                      <a:pt x="1278" y="540"/>
                    </a:lnTo>
                    <a:lnTo>
                      <a:pt x="1273" y="541"/>
                    </a:lnTo>
                    <a:lnTo>
                      <a:pt x="1268" y="545"/>
                    </a:lnTo>
                    <a:lnTo>
                      <a:pt x="1265" y="549"/>
                    </a:lnTo>
                    <a:lnTo>
                      <a:pt x="1265" y="549"/>
                    </a:lnTo>
                    <a:lnTo>
                      <a:pt x="1269" y="566"/>
                    </a:lnTo>
                    <a:lnTo>
                      <a:pt x="1275" y="583"/>
                    </a:lnTo>
                    <a:lnTo>
                      <a:pt x="1281" y="601"/>
                    </a:lnTo>
                    <a:lnTo>
                      <a:pt x="1290" y="618"/>
                    </a:lnTo>
                    <a:lnTo>
                      <a:pt x="1306" y="655"/>
                    </a:lnTo>
                    <a:lnTo>
                      <a:pt x="1324" y="691"/>
                    </a:lnTo>
                    <a:lnTo>
                      <a:pt x="1324" y="691"/>
                    </a:lnTo>
                    <a:lnTo>
                      <a:pt x="1336" y="718"/>
                    </a:lnTo>
                    <a:lnTo>
                      <a:pt x="1342" y="733"/>
                    </a:lnTo>
                    <a:lnTo>
                      <a:pt x="1347" y="747"/>
                    </a:lnTo>
                    <a:lnTo>
                      <a:pt x="1350" y="762"/>
                    </a:lnTo>
                    <a:lnTo>
                      <a:pt x="1350" y="769"/>
                    </a:lnTo>
                    <a:lnTo>
                      <a:pt x="1350" y="777"/>
                    </a:lnTo>
                    <a:lnTo>
                      <a:pt x="1349" y="783"/>
                    </a:lnTo>
                    <a:lnTo>
                      <a:pt x="1348" y="791"/>
                    </a:lnTo>
                    <a:lnTo>
                      <a:pt x="1344" y="797"/>
                    </a:lnTo>
                    <a:lnTo>
                      <a:pt x="1341" y="804"/>
                    </a:lnTo>
                    <a:lnTo>
                      <a:pt x="1341" y="804"/>
                    </a:lnTo>
                    <a:lnTo>
                      <a:pt x="1336" y="805"/>
                    </a:lnTo>
                    <a:lnTo>
                      <a:pt x="1331" y="804"/>
                    </a:lnTo>
                    <a:lnTo>
                      <a:pt x="1325" y="803"/>
                    </a:lnTo>
                    <a:lnTo>
                      <a:pt x="1320" y="801"/>
                    </a:lnTo>
                    <a:lnTo>
                      <a:pt x="1309" y="793"/>
                    </a:lnTo>
                    <a:lnTo>
                      <a:pt x="1299" y="783"/>
                    </a:lnTo>
                    <a:lnTo>
                      <a:pt x="1291" y="774"/>
                    </a:lnTo>
                    <a:lnTo>
                      <a:pt x="1283" y="762"/>
                    </a:lnTo>
                    <a:lnTo>
                      <a:pt x="1272" y="743"/>
                    </a:lnTo>
                    <a:lnTo>
                      <a:pt x="1272" y="743"/>
                    </a:lnTo>
                    <a:lnTo>
                      <a:pt x="1263" y="723"/>
                    </a:lnTo>
                    <a:lnTo>
                      <a:pt x="1253" y="703"/>
                    </a:lnTo>
                    <a:lnTo>
                      <a:pt x="1236" y="659"/>
                    </a:lnTo>
                    <a:lnTo>
                      <a:pt x="1219" y="616"/>
                    </a:lnTo>
                    <a:lnTo>
                      <a:pt x="1212" y="596"/>
                    </a:lnTo>
                    <a:lnTo>
                      <a:pt x="1203" y="578"/>
                    </a:lnTo>
                    <a:lnTo>
                      <a:pt x="1203" y="578"/>
                    </a:lnTo>
                    <a:lnTo>
                      <a:pt x="1195" y="581"/>
                    </a:lnTo>
                    <a:lnTo>
                      <a:pt x="1187" y="584"/>
                    </a:lnTo>
                    <a:lnTo>
                      <a:pt x="1171" y="593"/>
                    </a:lnTo>
                    <a:lnTo>
                      <a:pt x="1171" y="593"/>
                    </a:lnTo>
                    <a:lnTo>
                      <a:pt x="1171" y="596"/>
                    </a:lnTo>
                    <a:lnTo>
                      <a:pt x="1172" y="598"/>
                    </a:lnTo>
                    <a:lnTo>
                      <a:pt x="1175" y="600"/>
                    </a:lnTo>
                    <a:lnTo>
                      <a:pt x="1177" y="602"/>
                    </a:lnTo>
                    <a:lnTo>
                      <a:pt x="1178" y="603"/>
                    </a:lnTo>
                    <a:lnTo>
                      <a:pt x="1180" y="607"/>
                    </a:lnTo>
                    <a:lnTo>
                      <a:pt x="1178" y="610"/>
                    </a:lnTo>
                    <a:lnTo>
                      <a:pt x="1178" y="610"/>
                    </a:lnTo>
                    <a:lnTo>
                      <a:pt x="1178" y="614"/>
                    </a:lnTo>
                    <a:lnTo>
                      <a:pt x="1177" y="620"/>
                    </a:lnTo>
                    <a:lnTo>
                      <a:pt x="1180" y="628"/>
                    </a:lnTo>
                    <a:lnTo>
                      <a:pt x="1183" y="638"/>
                    </a:lnTo>
                    <a:lnTo>
                      <a:pt x="1188" y="648"/>
                    </a:lnTo>
                    <a:lnTo>
                      <a:pt x="1201" y="668"/>
                    </a:lnTo>
                    <a:lnTo>
                      <a:pt x="1216" y="689"/>
                    </a:lnTo>
                    <a:lnTo>
                      <a:pt x="1216" y="689"/>
                    </a:lnTo>
                    <a:lnTo>
                      <a:pt x="1222" y="700"/>
                    </a:lnTo>
                    <a:lnTo>
                      <a:pt x="1228" y="711"/>
                    </a:lnTo>
                    <a:lnTo>
                      <a:pt x="1239" y="734"/>
                    </a:lnTo>
                    <a:lnTo>
                      <a:pt x="1250" y="759"/>
                    </a:lnTo>
                    <a:lnTo>
                      <a:pt x="1262" y="782"/>
                    </a:lnTo>
                    <a:lnTo>
                      <a:pt x="1262" y="782"/>
                    </a:lnTo>
                    <a:lnTo>
                      <a:pt x="1268" y="792"/>
                    </a:lnTo>
                    <a:lnTo>
                      <a:pt x="1276" y="803"/>
                    </a:lnTo>
                    <a:lnTo>
                      <a:pt x="1284" y="813"/>
                    </a:lnTo>
                    <a:lnTo>
                      <a:pt x="1292" y="824"/>
                    </a:lnTo>
                    <a:lnTo>
                      <a:pt x="1292" y="824"/>
                    </a:lnTo>
                    <a:lnTo>
                      <a:pt x="1304" y="844"/>
                    </a:lnTo>
                    <a:lnTo>
                      <a:pt x="1309" y="854"/>
                    </a:lnTo>
                    <a:lnTo>
                      <a:pt x="1314" y="864"/>
                    </a:lnTo>
                    <a:lnTo>
                      <a:pt x="1322" y="871"/>
                    </a:lnTo>
                    <a:lnTo>
                      <a:pt x="1329" y="878"/>
                    </a:lnTo>
                    <a:lnTo>
                      <a:pt x="1334" y="880"/>
                    </a:lnTo>
                    <a:lnTo>
                      <a:pt x="1338" y="882"/>
                    </a:lnTo>
                    <a:lnTo>
                      <a:pt x="1343" y="883"/>
                    </a:lnTo>
                    <a:lnTo>
                      <a:pt x="1349" y="883"/>
                    </a:lnTo>
                    <a:lnTo>
                      <a:pt x="1349" y="883"/>
                    </a:lnTo>
                    <a:lnTo>
                      <a:pt x="1354" y="882"/>
                    </a:lnTo>
                    <a:lnTo>
                      <a:pt x="1359" y="881"/>
                    </a:lnTo>
                    <a:lnTo>
                      <a:pt x="1364" y="878"/>
                    </a:lnTo>
                    <a:lnTo>
                      <a:pt x="1367" y="874"/>
                    </a:lnTo>
                    <a:lnTo>
                      <a:pt x="1370" y="871"/>
                    </a:lnTo>
                    <a:lnTo>
                      <a:pt x="1372" y="867"/>
                    </a:lnTo>
                    <a:lnTo>
                      <a:pt x="1377" y="857"/>
                    </a:lnTo>
                    <a:lnTo>
                      <a:pt x="1383" y="837"/>
                    </a:lnTo>
                    <a:lnTo>
                      <a:pt x="1388" y="827"/>
                    </a:lnTo>
                    <a:lnTo>
                      <a:pt x="1392" y="823"/>
                    </a:lnTo>
                    <a:lnTo>
                      <a:pt x="1395" y="819"/>
                    </a:lnTo>
                    <a:lnTo>
                      <a:pt x="1395" y="819"/>
                    </a:lnTo>
                    <a:lnTo>
                      <a:pt x="1400" y="815"/>
                    </a:lnTo>
                    <a:lnTo>
                      <a:pt x="1404" y="812"/>
                    </a:lnTo>
                    <a:lnTo>
                      <a:pt x="1410" y="811"/>
                    </a:lnTo>
                    <a:lnTo>
                      <a:pt x="1415" y="809"/>
                    </a:lnTo>
                    <a:lnTo>
                      <a:pt x="1426" y="809"/>
                    </a:lnTo>
                    <a:lnTo>
                      <a:pt x="1437" y="810"/>
                    </a:lnTo>
                    <a:lnTo>
                      <a:pt x="1458" y="814"/>
                    </a:lnTo>
                    <a:lnTo>
                      <a:pt x="1468" y="815"/>
                    </a:lnTo>
                    <a:lnTo>
                      <a:pt x="1476" y="817"/>
                    </a:lnTo>
                    <a:lnTo>
                      <a:pt x="1476" y="817"/>
                    </a:lnTo>
                    <a:lnTo>
                      <a:pt x="1478" y="808"/>
                    </a:lnTo>
                    <a:lnTo>
                      <a:pt x="1480" y="799"/>
                    </a:lnTo>
                    <a:lnTo>
                      <a:pt x="1481" y="781"/>
                    </a:lnTo>
                    <a:lnTo>
                      <a:pt x="1481" y="763"/>
                    </a:lnTo>
                    <a:lnTo>
                      <a:pt x="1478" y="745"/>
                    </a:lnTo>
                    <a:lnTo>
                      <a:pt x="1478" y="745"/>
                    </a:lnTo>
                    <a:close/>
                    <a:moveTo>
                      <a:pt x="1387" y="676"/>
                    </a:moveTo>
                    <a:lnTo>
                      <a:pt x="1387" y="676"/>
                    </a:lnTo>
                    <a:lnTo>
                      <a:pt x="1380" y="658"/>
                    </a:lnTo>
                    <a:lnTo>
                      <a:pt x="1372" y="639"/>
                    </a:lnTo>
                    <a:lnTo>
                      <a:pt x="1359" y="600"/>
                    </a:lnTo>
                    <a:lnTo>
                      <a:pt x="1352" y="582"/>
                    </a:lnTo>
                    <a:lnTo>
                      <a:pt x="1343" y="565"/>
                    </a:lnTo>
                    <a:lnTo>
                      <a:pt x="1334" y="548"/>
                    </a:lnTo>
                    <a:lnTo>
                      <a:pt x="1327" y="540"/>
                    </a:lnTo>
                    <a:lnTo>
                      <a:pt x="1321" y="534"/>
                    </a:lnTo>
                    <a:lnTo>
                      <a:pt x="1321" y="534"/>
                    </a:lnTo>
                    <a:lnTo>
                      <a:pt x="1321" y="530"/>
                    </a:lnTo>
                    <a:lnTo>
                      <a:pt x="1320" y="529"/>
                    </a:lnTo>
                    <a:lnTo>
                      <a:pt x="1320" y="526"/>
                    </a:lnTo>
                    <a:lnTo>
                      <a:pt x="1321" y="524"/>
                    </a:lnTo>
                    <a:lnTo>
                      <a:pt x="1321" y="524"/>
                    </a:lnTo>
                    <a:lnTo>
                      <a:pt x="1317" y="524"/>
                    </a:lnTo>
                    <a:lnTo>
                      <a:pt x="1317" y="524"/>
                    </a:lnTo>
                    <a:lnTo>
                      <a:pt x="1313" y="525"/>
                    </a:lnTo>
                    <a:lnTo>
                      <a:pt x="1311" y="527"/>
                    </a:lnTo>
                    <a:lnTo>
                      <a:pt x="1309" y="529"/>
                    </a:lnTo>
                    <a:lnTo>
                      <a:pt x="1304" y="529"/>
                    </a:lnTo>
                    <a:lnTo>
                      <a:pt x="1304" y="529"/>
                    </a:lnTo>
                    <a:lnTo>
                      <a:pt x="1310" y="546"/>
                    </a:lnTo>
                    <a:lnTo>
                      <a:pt x="1318" y="562"/>
                    </a:lnTo>
                    <a:lnTo>
                      <a:pt x="1334" y="593"/>
                    </a:lnTo>
                    <a:lnTo>
                      <a:pt x="1351" y="624"/>
                    </a:lnTo>
                    <a:lnTo>
                      <a:pt x="1368" y="654"/>
                    </a:lnTo>
                    <a:lnTo>
                      <a:pt x="1368" y="654"/>
                    </a:lnTo>
                    <a:lnTo>
                      <a:pt x="1373" y="667"/>
                    </a:lnTo>
                    <a:lnTo>
                      <a:pt x="1378" y="678"/>
                    </a:lnTo>
                    <a:lnTo>
                      <a:pt x="1385" y="703"/>
                    </a:lnTo>
                    <a:lnTo>
                      <a:pt x="1389" y="715"/>
                    </a:lnTo>
                    <a:lnTo>
                      <a:pt x="1394" y="726"/>
                    </a:lnTo>
                    <a:lnTo>
                      <a:pt x="1400" y="735"/>
                    </a:lnTo>
                    <a:lnTo>
                      <a:pt x="1408" y="743"/>
                    </a:lnTo>
                    <a:lnTo>
                      <a:pt x="1408" y="743"/>
                    </a:lnTo>
                    <a:lnTo>
                      <a:pt x="1410" y="733"/>
                    </a:lnTo>
                    <a:lnTo>
                      <a:pt x="1409" y="724"/>
                    </a:lnTo>
                    <a:lnTo>
                      <a:pt x="1408" y="716"/>
                    </a:lnTo>
                    <a:lnTo>
                      <a:pt x="1404" y="708"/>
                    </a:lnTo>
                    <a:lnTo>
                      <a:pt x="1396" y="692"/>
                    </a:lnTo>
                    <a:lnTo>
                      <a:pt x="1387" y="676"/>
                    </a:lnTo>
                    <a:lnTo>
                      <a:pt x="1387" y="676"/>
                    </a:lnTo>
                    <a:close/>
                    <a:moveTo>
                      <a:pt x="1262" y="610"/>
                    </a:moveTo>
                    <a:lnTo>
                      <a:pt x="1262" y="610"/>
                    </a:lnTo>
                    <a:lnTo>
                      <a:pt x="1258" y="595"/>
                    </a:lnTo>
                    <a:lnTo>
                      <a:pt x="1253" y="580"/>
                    </a:lnTo>
                    <a:lnTo>
                      <a:pt x="1251" y="572"/>
                    </a:lnTo>
                    <a:lnTo>
                      <a:pt x="1248" y="567"/>
                    </a:lnTo>
                    <a:lnTo>
                      <a:pt x="1244" y="562"/>
                    </a:lnTo>
                    <a:lnTo>
                      <a:pt x="1237" y="559"/>
                    </a:lnTo>
                    <a:lnTo>
                      <a:pt x="1237" y="559"/>
                    </a:lnTo>
                    <a:lnTo>
                      <a:pt x="1236" y="561"/>
                    </a:lnTo>
                    <a:lnTo>
                      <a:pt x="1233" y="563"/>
                    </a:lnTo>
                    <a:lnTo>
                      <a:pt x="1227" y="564"/>
                    </a:lnTo>
                    <a:lnTo>
                      <a:pt x="1223" y="565"/>
                    </a:lnTo>
                    <a:lnTo>
                      <a:pt x="1220" y="567"/>
                    </a:lnTo>
                    <a:lnTo>
                      <a:pt x="1219" y="569"/>
                    </a:lnTo>
                    <a:lnTo>
                      <a:pt x="1218" y="574"/>
                    </a:lnTo>
                    <a:lnTo>
                      <a:pt x="1218" y="574"/>
                    </a:lnTo>
                    <a:lnTo>
                      <a:pt x="1225" y="584"/>
                    </a:lnTo>
                    <a:lnTo>
                      <a:pt x="1231" y="597"/>
                    </a:lnTo>
                    <a:lnTo>
                      <a:pt x="1243" y="623"/>
                    </a:lnTo>
                    <a:lnTo>
                      <a:pt x="1266" y="680"/>
                    </a:lnTo>
                    <a:lnTo>
                      <a:pt x="1278" y="707"/>
                    </a:lnTo>
                    <a:lnTo>
                      <a:pt x="1284" y="721"/>
                    </a:lnTo>
                    <a:lnTo>
                      <a:pt x="1292" y="734"/>
                    </a:lnTo>
                    <a:lnTo>
                      <a:pt x="1299" y="747"/>
                    </a:lnTo>
                    <a:lnTo>
                      <a:pt x="1308" y="759"/>
                    </a:lnTo>
                    <a:lnTo>
                      <a:pt x="1317" y="769"/>
                    </a:lnTo>
                    <a:lnTo>
                      <a:pt x="1326" y="780"/>
                    </a:lnTo>
                    <a:lnTo>
                      <a:pt x="1326" y="780"/>
                    </a:lnTo>
                    <a:lnTo>
                      <a:pt x="1325" y="768"/>
                    </a:lnTo>
                    <a:lnTo>
                      <a:pt x="1323" y="757"/>
                    </a:lnTo>
                    <a:lnTo>
                      <a:pt x="1321" y="745"/>
                    </a:lnTo>
                    <a:lnTo>
                      <a:pt x="1318" y="734"/>
                    </a:lnTo>
                    <a:lnTo>
                      <a:pt x="1309" y="713"/>
                    </a:lnTo>
                    <a:lnTo>
                      <a:pt x="1301" y="691"/>
                    </a:lnTo>
                    <a:lnTo>
                      <a:pt x="1280" y="651"/>
                    </a:lnTo>
                    <a:lnTo>
                      <a:pt x="1271" y="630"/>
                    </a:lnTo>
                    <a:lnTo>
                      <a:pt x="1262" y="610"/>
                    </a:lnTo>
                    <a:lnTo>
                      <a:pt x="1262" y="610"/>
                    </a:lnTo>
                    <a:close/>
                    <a:moveTo>
                      <a:pt x="894" y="822"/>
                    </a:moveTo>
                    <a:lnTo>
                      <a:pt x="894" y="822"/>
                    </a:lnTo>
                    <a:lnTo>
                      <a:pt x="887" y="829"/>
                    </a:lnTo>
                    <a:lnTo>
                      <a:pt x="881" y="837"/>
                    </a:lnTo>
                    <a:lnTo>
                      <a:pt x="871" y="855"/>
                    </a:lnTo>
                    <a:lnTo>
                      <a:pt x="863" y="873"/>
                    </a:lnTo>
                    <a:lnTo>
                      <a:pt x="856" y="893"/>
                    </a:lnTo>
                    <a:lnTo>
                      <a:pt x="856" y="893"/>
                    </a:lnTo>
                    <a:lnTo>
                      <a:pt x="870" y="898"/>
                    </a:lnTo>
                    <a:lnTo>
                      <a:pt x="885" y="902"/>
                    </a:lnTo>
                    <a:lnTo>
                      <a:pt x="900" y="905"/>
                    </a:lnTo>
                    <a:lnTo>
                      <a:pt x="915" y="909"/>
                    </a:lnTo>
                    <a:lnTo>
                      <a:pt x="931" y="911"/>
                    </a:lnTo>
                    <a:lnTo>
                      <a:pt x="947" y="913"/>
                    </a:lnTo>
                    <a:lnTo>
                      <a:pt x="979" y="914"/>
                    </a:lnTo>
                    <a:lnTo>
                      <a:pt x="1013" y="913"/>
                    </a:lnTo>
                    <a:lnTo>
                      <a:pt x="1045" y="912"/>
                    </a:lnTo>
                    <a:lnTo>
                      <a:pt x="1076" y="909"/>
                    </a:lnTo>
                    <a:lnTo>
                      <a:pt x="1105" y="905"/>
                    </a:lnTo>
                    <a:lnTo>
                      <a:pt x="1105" y="905"/>
                    </a:lnTo>
                    <a:lnTo>
                      <a:pt x="1127" y="902"/>
                    </a:lnTo>
                    <a:lnTo>
                      <a:pt x="1150" y="898"/>
                    </a:lnTo>
                    <a:lnTo>
                      <a:pt x="1171" y="894"/>
                    </a:lnTo>
                    <a:lnTo>
                      <a:pt x="1191" y="888"/>
                    </a:lnTo>
                    <a:lnTo>
                      <a:pt x="1212" y="882"/>
                    </a:lnTo>
                    <a:lnTo>
                      <a:pt x="1231" y="875"/>
                    </a:lnTo>
                    <a:lnTo>
                      <a:pt x="1249" y="869"/>
                    </a:lnTo>
                    <a:lnTo>
                      <a:pt x="1267" y="860"/>
                    </a:lnTo>
                    <a:lnTo>
                      <a:pt x="1267" y="860"/>
                    </a:lnTo>
                    <a:lnTo>
                      <a:pt x="1251" y="832"/>
                    </a:lnTo>
                    <a:lnTo>
                      <a:pt x="1236" y="799"/>
                    </a:lnTo>
                    <a:lnTo>
                      <a:pt x="1205" y="734"/>
                    </a:lnTo>
                    <a:lnTo>
                      <a:pt x="1146" y="605"/>
                    </a:lnTo>
                    <a:lnTo>
                      <a:pt x="1146" y="605"/>
                    </a:lnTo>
                    <a:lnTo>
                      <a:pt x="1128" y="615"/>
                    </a:lnTo>
                    <a:lnTo>
                      <a:pt x="1110" y="627"/>
                    </a:lnTo>
                    <a:lnTo>
                      <a:pt x="1075" y="651"/>
                    </a:lnTo>
                    <a:lnTo>
                      <a:pt x="1041" y="675"/>
                    </a:lnTo>
                    <a:lnTo>
                      <a:pt x="1010" y="703"/>
                    </a:lnTo>
                    <a:lnTo>
                      <a:pt x="979" y="731"/>
                    </a:lnTo>
                    <a:lnTo>
                      <a:pt x="949" y="761"/>
                    </a:lnTo>
                    <a:lnTo>
                      <a:pt x="922" y="791"/>
                    </a:lnTo>
                    <a:lnTo>
                      <a:pt x="894" y="822"/>
                    </a:lnTo>
                    <a:lnTo>
                      <a:pt x="894" y="822"/>
                    </a:lnTo>
                    <a:close/>
                    <a:moveTo>
                      <a:pt x="625" y="1662"/>
                    </a:moveTo>
                    <a:lnTo>
                      <a:pt x="625" y="1662"/>
                    </a:lnTo>
                    <a:lnTo>
                      <a:pt x="623" y="1659"/>
                    </a:lnTo>
                    <a:lnTo>
                      <a:pt x="621" y="1656"/>
                    </a:lnTo>
                    <a:lnTo>
                      <a:pt x="616" y="1646"/>
                    </a:lnTo>
                    <a:lnTo>
                      <a:pt x="611" y="1636"/>
                    </a:lnTo>
                    <a:lnTo>
                      <a:pt x="607" y="1631"/>
                    </a:lnTo>
                    <a:lnTo>
                      <a:pt x="604" y="1628"/>
                    </a:lnTo>
                    <a:lnTo>
                      <a:pt x="604" y="1628"/>
                    </a:lnTo>
                    <a:lnTo>
                      <a:pt x="600" y="1612"/>
                    </a:lnTo>
                    <a:lnTo>
                      <a:pt x="597" y="1597"/>
                    </a:lnTo>
                    <a:lnTo>
                      <a:pt x="592" y="1584"/>
                    </a:lnTo>
                    <a:lnTo>
                      <a:pt x="586" y="1572"/>
                    </a:lnTo>
                    <a:lnTo>
                      <a:pt x="575" y="1549"/>
                    </a:lnTo>
                    <a:lnTo>
                      <a:pt x="569" y="1536"/>
                    </a:lnTo>
                    <a:lnTo>
                      <a:pt x="564" y="1522"/>
                    </a:lnTo>
                    <a:lnTo>
                      <a:pt x="564" y="1522"/>
                    </a:lnTo>
                    <a:lnTo>
                      <a:pt x="559" y="1518"/>
                    </a:lnTo>
                    <a:lnTo>
                      <a:pt x="554" y="1514"/>
                    </a:lnTo>
                    <a:lnTo>
                      <a:pt x="547" y="1503"/>
                    </a:lnTo>
                    <a:lnTo>
                      <a:pt x="540" y="1493"/>
                    </a:lnTo>
                    <a:lnTo>
                      <a:pt x="532" y="1483"/>
                    </a:lnTo>
                    <a:lnTo>
                      <a:pt x="532" y="1483"/>
                    </a:lnTo>
                    <a:lnTo>
                      <a:pt x="531" y="1478"/>
                    </a:lnTo>
                    <a:lnTo>
                      <a:pt x="530" y="1474"/>
                    </a:lnTo>
                    <a:lnTo>
                      <a:pt x="527" y="1471"/>
                    </a:lnTo>
                    <a:lnTo>
                      <a:pt x="526" y="1465"/>
                    </a:lnTo>
                    <a:lnTo>
                      <a:pt x="526" y="1465"/>
                    </a:lnTo>
                    <a:lnTo>
                      <a:pt x="518" y="1454"/>
                    </a:lnTo>
                    <a:lnTo>
                      <a:pt x="510" y="1441"/>
                    </a:lnTo>
                    <a:lnTo>
                      <a:pt x="503" y="1427"/>
                    </a:lnTo>
                    <a:lnTo>
                      <a:pt x="496" y="1412"/>
                    </a:lnTo>
                    <a:lnTo>
                      <a:pt x="490" y="1398"/>
                    </a:lnTo>
                    <a:lnTo>
                      <a:pt x="484" y="1384"/>
                    </a:lnTo>
                    <a:lnTo>
                      <a:pt x="475" y="1371"/>
                    </a:lnTo>
                    <a:lnTo>
                      <a:pt x="471" y="1366"/>
                    </a:lnTo>
                    <a:lnTo>
                      <a:pt x="465" y="1360"/>
                    </a:lnTo>
                    <a:lnTo>
                      <a:pt x="465" y="1360"/>
                    </a:lnTo>
                    <a:lnTo>
                      <a:pt x="439" y="1309"/>
                    </a:lnTo>
                    <a:lnTo>
                      <a:pt x="413" y="1259"/>
                    </a:lnTo>
                    <a:lnTo>
                      <a:pt x="388" y="1206"/>
                    </a:lnTo>
                    <a:lnTo>
                      <a:pt x="365" y="1154"/>
                    </a:lnTo>
                    <a:lnTo>
                      <a:pt x="365" y="1154"/>
                    </a:lnTo>
                    <a:lnTo>
                      <a:pt x="348" y="1115"/>
                    </a:lnTo>
                    <a:lnTo>
                      <a:pt x="329" y="1078"/>
                    </a:lnTo>
                    <a:lnTo>
                      <a:pt x="291" y="1004"/>
                    </a:lnTo>
                    <a:lnTo>
                      <a:pt x="272" y="966"/>
                    </a:lnTo>
                    <a:lnTo>
                      <a:pt x="254" y="929"/>
                    </a:lnTo>
                    <a:lnTo>
                      <a:pt x="237" y="890"/>
                    </a:lnTo>
                    <a:lnTo>
                      <a:pt x="222" y="851"/>
                    </a:lnTo>
                    <a:lnTo>
                      <a:pt x="222" y="851"/>
                    </a:lnTo>
                    <a:lnTo>
                      <a:pt x="215" y="853"/>
                    </a:lnTo>
                    <a:lnTo>
                      <a:pt x="208" y="857"/>
                    </a:lnTo>
                    <a:lnTo>
                      <a:pt x="201" y="859"/>
                    </a:lnTo>
                    <a:lnTo>
                      <a:pt x="197" y="860"/>
                    </a:lnTo>
                    <a:lnTo>
                      <a:pt x="192" y="860"/>
                    </a:lnTo>
                    <a:lnTo>
                      <a:pt x="192" y="860"/>
                    </a:lnTo>
                    <a:lnTo>
                      <a:pt x="200" y="881"/>
                    </a:lnTo>
                    <a:lnTo>
                      <a:pt x="207" y="900"/>
                    </a:lnTo>
                    <a:lnTo>
                      <a:pt x="216" y="919"/>
                    </a:lnTo>
                    <a:lnTo>
                      <a:pt x="226" y="939"/>
                    </a:lnTo>
                    <a:lnTo>
                      <a:pt x="245" y="975"/>
                    </a:lnTo>
                    <a:lnTo>
                      <a:pt x="264" y="1010"/>
                    </a:lnTo>
                    <a:lnTo>
                      <a:pt x="264" y="1010"/>
                    </a:lnTo>
                    <a:lnTo>
                      <a:pt x="272" y="1029"/>
                    </a:lnTo>
                    <a:lnTo>
                      <a:pt x="279" y="1048"/>
                    </a:lnTo>
                    <a:lnTo>
                      <a:pt x="287" y="1066"/>
                    </a:lnTo>
                    <a:lnTo>
                      <a:pt x="296" y="1084"/>
                    </a:lnTo>
                    <a:lnTo>
                      <a:pt x="296" y="1084"/>
                    </a:lnTo>
                    <a:lnTo>
                      <a:pt x="327" y="1146"/>
                    </a:lnTo>
                    <a:lnTo>
                      <a:pt x="357" y="1208"/>
                    </a:lnTo>
                    <a:lnTo>
                      <a:pt x="417" y="1334"/>
                    </a:lnTo>
                    <a:lnTo>
                      <a:pt x="448" y="1395"/>
                    </a:lnTo>
                    <a:lnTo>
                      <a:pt x="479" y="1455"/>
                    </a:lnTo>
                    <a:lnTo>
                      <a:pt x="496" y="1485"/>
                    </a:lnTo>
                    <a:lnTo>
                      <a:pt x="512" y="1514"/>
                    </a:lnTo>
                    <a:lnTo>
                      <a:pt x="531" y="1541"/>
                    </a:lnTo>
                    <a:lnTo>
                      <a:pt x="549" y="1569"/>
                    </a:lnTo>
                    <a:lnTo>
                      <a:pt x="549" y="1569"/>
                    </a:lnTo>
                    <a:lnTo>
                      <a:pt x="553" y="1581"/>
                    </a:lnTo>
                    <a:lnTo>
                      <a:pt x="559" y="1593"/>
                    </a:lnTo>
                    <a:lnTo>
                      <a:pt x="570" y="1614"/>
                    </a:lnTo>
                    <a:lnTo>
                      <a:pt x="581" y="1637"/>
                    </a:lnTo>
                    <a:lnTo>
                      <a:pt x="586" y="1649"/>
                    </a:lnTo>
                    <a:lnTo>
                      <a:pt x="591" y="1660"/>
                    </a:lnTo>
                    <a:lnTo>
                      <a:pt x="591" y="1660"/>
                    </a:lnTo>
                    <a:lnTo>
                      <a:pt x="591" y="1662"/>
                    </a:lnTo>
                    <a:lnTo>
                      <a:pt x="590" y="1665"/>
                    </a:lnTo>
                    <a:lnTo>
                      <a:pt x="587" y="1668"/>
                    </a:lnTo>
                    <a:lnTo>
                      <a:pt x="586" y="1669"/>
                    </a:lnTo>
                    <a:lnTo>
                      <a:pt x="586" y="1671"/>
                    </a:lnTo>
                    <a:lnTo>
                      <a:pt x="586" y="1673"/>
                    </a:lnTo>
                    <a:lnTo>
                      <a:pt x="589" y="1675"/>
                    </a:lnTo>
                    <a:lnTo>
                      <a:pt x="589" y="1675"/>
                    </a:lnTo>
                    <a:lnTo>
                      <a:pt x="596" y="1677"/>
                    </a:lnTo>
                    <a:lnTo>
                      <a:pt x="601" y="1678"/>
                    </a:lnTo>
                    <a:lnTo>
                      <a:pt x="607" y="1677"/>
                    </a:lnTo>
                    <a:lnTo>
                      <a:pt x="611" y="1675"/>
                    </a:lnTo>
                    <a:lnTo>
                      <a:pt x="614" y="1673"/>
                    </a:lnTo>
                    <a:lnTo>
                      <a:pt x="618" y="1670"/>
                    </a:lnTo>
                    <a:lnTo>
                      <a:pt x="625" y="1662"/>
                    </a:lnTo>
                    <a:lnTo>
                      <a:pt x="625" y="1662"/>
                    </a:lnTo>
                    <a:close/>
                    <a:moveTo>
                      <a:pt x="107" y="930"/>
                    </a:moveTo>
                    <a:lnTo>
                      <a:pt x="107" y="930"/>
                    </a:lnTo>
                    <a:lnTo>
                      <a:pt x="118" y="954"/>
                    </a:lnTo>
                    <a:lnTo>
                      <a:pt x="131" y="976"/>
                    </a:lnTo>
                    <a:lnTo>
                      <a:pt x="131" y="976"/>
                    </a:lnTo>
                    <a:lnTo>
                      <a:pt x="154" y="1022"/>
                    </a:lnTo>
                    <a:lnTo>
                      <a:pt x="166" y="1046"/>
                    </a:lnTo>
                    <a:lnTo>
                      <a:pt x="177" y="1067"/>
                    </a:lnTo>
                    <a:lnTo>
                      <a:pt x="177" y="1067"/>
                    </a:lnTo>
                    <a:lnTo>
                      <a:pt x="203" y="1114"/>
                    </a:lnTo>
                    <a:lnTo>
                      <a:pt x="227" y="1161"/>
                    </a:lnTo>
                    <a:lnTo>
                      <a:pt x="250" y="1210"/>
                    </a:lnTo>
                    <a:lnTo>
                      <a:pt x="273" y="1258"/>
                    </a:lnTo>
                    <a:lnTo>
                      <a:pt x="317" y="1354"/>
                    </a:lnTo>
                    <a:lnTo>
                      <a:pt x="339" y="1402"/>
                    </a:lnTo>
                    <a:lnTo>
                      <a:pt x="363" y="1448"/>
                    </a:lnTo>
                    <a:lnTo>
                      <a:pt x="363" y="1448"/>
                    </a:lnTo>
                    <a:lnTo>
                      <a:pt x="373" y="1472"/>
                    </a:lnTo>
                    <a:lnTo>
                      <a:pt x="384" y="1496"/>
                    </a:lnTo>
                    <a:lnTo>
                      <a:pt x="402" y="1545"/>
                    </a:lnTo>
                    <a:lnTo>
                      <a:pt x="412" y="1568"/>
                    </a:lnTo>
                    <a:lnTo>
                      <a:pt x="423" y="1592"/>
                    </a:lnTo>
                    <a:lnTo>
                      <a:pt x="434" y="1614"/>
                    </a:lnTo>
                    <a:lnTo>
                      <a:pt x="448" y="1636"/>
                    </a:lnTo>
                    <a:lnTo>
                      <a:pt x="448" y="1636"/>
                    </a:lnTo>
                    <a:lnTo>
                      <a:pt x="448" y="1641"/>
                    </a:lnTo>
                    <a:lnTo>
                      <a:pt x="448" y="1649"/>
                    </a:lnTo>
                    <a:lnTo>
                      <a:pt x="451" y="1657"/>
                    </a:lnTo>
                    <a:lnTo>
                      <a:pt x="455" y="1667"/>
                    </a:lnTo>
                    <a:lnTo>
                      <a:pt x="460" y="1674"/>
                    </a:lnTo>
                    <a:lnTo>
                      <a:pt x="463" y="1676"/>
                    </a:lnTo>
                    <a:lnTo>
                      <a:pt x="468" y="1680"/>
                    </a:lnTo>
                    <a:lnTo>
                      <a:pt x="471" y="1681"/>
                    </a:lnTo>
                    <a:lnTo>
                      <a:pt x="475" y="1682"/>
                    </a:lnTo>
                    <a:lnTo>
                      <a:pt x="480" y="1682"/>
                    </a:lnTo>
                    <a:lnTo>
                      <a:pt x="485" y="1680"/>
                    </a:lnTo>
                    <a:lnTo>
                      <a:pt x="485" y="1680"/>
                    </a:lnTo>
                    <a:lnTo>
                      <a:pt x="486" y="1671"/>
                    </a:lnTo>
                    <a:lnTo>
                      <a:pt x="486" y="1664"/>
                    </a:lnTo>
                    <a:lnTo>
                      <a:pt x="486" y="1657"/>
                    </a:lnTo>
                    <a:lnTo>
                      <a:pt x="484" y="1651"/>
                    </a:lnTo>
                    <a:lnTo>
                      <a:pt x="480" y="1637"/>
                    </a:lnTo>
                    <a:lnTo>
                      <a:pt x="475" y="1621"/>
                    </a:lnTo>
                    <a:lnTo>
                      <a:pt x="475" y="1621"/>
                    </a:lnTo>
                    <a:lnTo>
                      <a:pt x="464" y="1604"/>
                    </a:lnTo>
                    <a:lnTo>
                      <a:pt x="454" y="1586"/>
                    </a:lnTo>
                    <a:lnTo>
                      <a:pt x="445" y="1568"/>
                    </a:lnTo>
                    <a:lnTo>
                      <a:pt x="435" y="1550"/>
                    </a:lnTo>
                    <a:lnTo>
                      <a:pt x="419" y="1514"/>
                    </a:lnTo>
                    <a:lnTo>
                      <a:pt x="401" y="1478"/>
                    </a:lnTo>
                    <a:lnTo>
                      <a:pt x="401" y="1478"/>
                    </a:lnTo>
                    <a:lnTo>
                      <a:pt x="385" y="1445"/>
                    </a:lnTo>
                    <a:lnTo>
                      <a:pt x="377" y="1429"/>
                    </a:lnTo>
                    <a:lnTo>
                      <a:pt x="369" y="1412"/>
                    </a:lnTo>
                    <a:lnTo>
                      <a:pt x="369" y="1412"/>
                    </a:lnTo>
                    <a:lnTo>
                      <a:pt x="362" y="1395"/>
                    </a:lnTo>
                    <a:lnTo>
                      <a:pt x="352" y="1379"/>
                    </a:lnTo>
                    <a:lnTo>
                      <a:pt x="342" y="1362"/>
                    </a:lnTo>
                    <a:lnTo>
                      <a:pt x="333" y="1346"/>
                    </a:lnTo>
                    <a:lnTo>
                      <a:pt x="333" y="1346"/>
                    </a:lnTo>
                    <a:lnTo>
                      <a:pt x="324" y="1327"/>
                    </a:lnTo>
                    <a:lnTo>
                      <a:pt x="318" y="1309"/>
                    </a:lnTo>
                    <a:lnTo>
                      <a:pt x="303" y="1272"/>
                    </a:lnTo>
                    <a:lnTo>
                      <a:pt x="303" y="1272"/>
                    </a:lnTo>
                    <a:lnTo>
                      <a:pt x="288" y="1235"/>
                    </a:lnTo>
                    <a:lnTo>
                      <a:pt x="272" y="1200"/>
                    </a:lnTo>
                    <a:lnTo>
                      <a:pt x="239" y="1129"/>
                    </a:lnTo>
                    <a:lnTo>
                      <a:pt x="239" y="1129"/>
                    </a:lnTo>
                    <a:lnTo>
                      <a:pt x="231" y="1111"/>
                    </a:lnTo>
                    <a:lnTo>
                      <a:pt x="221" y="1095"/>
                    </a:lnTo>
                    <a:lnTo>
                      <a:pt x="202" y="1062"/>
                    </a:lnTo>
                    <a:lnTo>
                      <a:pt x="183" y="1029"/>
                    </a:lnTo>
                    <a:lnTo>
                      <a:pt x="174" y="1013"/>
                    </a:lnTo>
                    <a:lnTo>
                      <a:pt x="166" y="996"/>
                    </a:lnTo>
                    <a:lnTo>
                      <a:pt x="166" y="996"/>
                    </a:lnTo>
                    <a:lnTo>
                      <a:pt x="158" y="978"/>
                    </a:lnTo>
                    <a:lnTo>
                      <a:pt x="151" y="958"/>
                    </a:lnTo>
                    <a:lnTo>
                      <a:pt x="142" y="936"/>
                    </a:lnTo>
                    <a:lnTo>
                      <a:pt x="133" y="915"/>
                    </a:lnTo>
                    <a:lnTo>
                      <a:pt x="128" y="905"/>
                    </a:lnTo>
                    <a:lnTo>
                      <a:pt x="123" y="896"/>
                    </a:lnTo>
                    <a:lnTo>
                      <a:pt x="117" y="887"/>
                    </a:lnTo>
                    <a:lnTo>
                      <a:pt x="111" y="881"/>
                    </a:lnTo>
                    <a:lnTo>
                      <a:pt x="105" y="875"/>
                    </a:lnTo>
                    <a:lnTo>
                      <a:pt x="97" y="871"/>
                    </a:lnTo>
                    <a:lnTo>
                      <a:pt x="90" y="869"/>
                    </a:lnTo>
                    <a:lnTo>
                      <a:pt x="82" y="868"/>
                    </a:lnTo>
                    <a:lnTo>
                      <a:pt x="82" y="868"/>
                    </a:lnTo>
                    <a:lnTo>
                      <a:pt x="87" y="884"/>
                    </a:lnTo>
                    <a:lnTo>
                      <a:pt x="93" y="899"/>
                    </a:lnTo>
                    <a:lnTo>
                      <a:pt x="107" y="930"/>
                    </a:lnTo>
                    <a:lnTo>
                      <a:pt x="107" y="930"/>
                    </a:lnTo>
                    <a:close/>
                    <a:moveTo>
                      <a:pt x="168" y="873"/>
                    </a:moveTo>
                    <a:lnTo>
                      <a:pt x="168" y="873"/>
                    </a:lnTo>
                    <a:lnTo>
                      <a:pt x="161" y="873"/>
                    </a:lnTo>
                    <a:lnTo>
                      <a:pt x="155" y="872"/>
                    </a:lnTo>
                    <a:lnTo>
                      <a:pt x="147" y="871"/>
                    </a:lnTo>
                    <a:lnTo>
                      <a:pt x="143" y="872"/>
                    </a:lnTo>
                    <a:lnTo>
                      <a:pt x="139" y="873"/>
                    </a:lnTo>
                    <a:lnTo>
                      <a:pt x="139" y="873"/>
                    </a:lnTo>
                    <a:lnTo>
                      <a:pt x="146" y="900"/>
                    </a:lnTo>
                    <a:lnTo>
                      <a:pt x="156" y="926"/>
                    </a:lnTo>
                    <a:lnTo>
                      <a:pt x="168" y="951"/>
                    </a:lnTo>
                    <a:lnTo>
                      <a:pt x="180" y="977"/>
                    </a:lnTo>
                    <a:lnTo>
                      <a:pt x="205" y="1026"/>
                    </a:lnTo>
                    <a:lnTo>
                      <a:pt x="232" y="1075"/>
                    </a:lnTo>
                    <a:lnTo>
                      <a:pt x="232" y="1075"/>
                    </a:lnTo>
                    <a:lnTo>
                      <a:pt x="246" y="1101"/>
                    </a:lnTo>
                    <a:lnTo>
                      <a:pt x="260" y="1129"/>
                    </a:lnTo>
                    <a:lnTo>
                      <a:pt x="286" y="1184"/>
                    </a:lnTo>
                    <a:lnTo>
                      <a:pt x="310" y="1238"/>
                    </a:lnTo>
                    <a:lnTo>
                      <a:pt x="334" y="1293"/>
                    </a:lnTo>
                    <a:lnTo>
                      <a:pt x="358" y="1349"/>
                    </a:lnTo>
                    <a:lnTo>
                      <a:pt x="384" y="1402"/>
                    </a:lnTo>
                    <a:lnTo>
                      <a:pt x="398" y="1430"/>
                    </a:lnTo>
                    <a:lnTo>
                      <a:pt x="412" y="1457"/>
                    </a:lnTo>
                    <a:lnTo>
                      <a:pt x="427" y="1484"/>
                    </a:lnTo>
                    <a:lnTo>
                      <a:pt x="443" y="1510"/>
                    </a:lnTo>
                    <a:lnTo>
                      <a:pt x="443" y="1510"/>
                    </a:lnTo>
                    <a:lnTo>
                      <a:pt x="454" y="1536"/>
                    </a:lnTo>
                    <a:lnTo>
                      <a:pt x="464" y="1561"/>
                    </a:lnTo>
                    <a:lnTo>
                      <a:pt x="478" y="1584"/>
                    </a:lnTo>
                    <a:lnTo>
                      <a:pt x="492" y="1609"/>
                    </a:lnTo>
                    <a:lnTo>
                      <a:pt x="492" y="1609"/>
                    </a:lnTo>
                    <a:lnTo>
                      <a:pt x="499" y="1607"/>
                    </a:lnTo>
                    <a:lnTo>
                      <a:pt x="506" y="1607"/>
                    </a:lnTo>
                    <a:lnTo>
                      <a:pt x="519" y="1608"/>
                    </a:lnTo>
                    <a:lnTo>
                      <a:pt x="524" y="1609"/>
                    </a:lnTo>
                    <a:lnTo>
                      <a:pt x="531" y="1610"/>
                    </a:lnTo>
                    <a:lnTo>
                      <a:pt x="536" y="1609"/>
                    </a:lnTo>
                    <a:lnTo>
                      <a:pt x="541" y="1606"/>
                    </a:lnTo>
                    <a:lnTo>
                      <a:pt x="541" y="1606"/>
                    </a:lnTo>
                    <a:lnTo>
                      <a:pt x="517" y="1562"/>
                    </a:lnTo>
                    <a:lnTo>
                      <a:pt x="492" y="1518"/>
                    </a:lnTo>
                    <a:lnTo>
                      <a:pt x="444" y="1427"/>
                    </a:lnTo>
                    <a:lnTo>
                      <a:pt x="398" y="1335"/>
                    </a:lnTo>
                    <a:lnTo>
                      <a:pt x="352" y="1243"/>
                    </a:lnTo>
                    <a:lnTo>
                      <a:pt x="262" y="1056"/>
                    </a:lnTo>
                    <a:lnTo>
                      <a:pt x="215" y="964"/>
                    </a:lnTo>
                    <a:lnTo>
                      <a:pt x="168" y="873"/>
                    </a:lnTo>
                    <a:lnTo>
                      <a:pt x="168" y="873"/>
                    </a:lnTo>
                    <a:close/>
                    <a:moveTo>
                      <a:pt x="714" y="917"/>
                    </a:moveTo>
                    <a:lnTo>
                      <a:pt x="714" y="917"/>
                    </a:lnTo>
                    <a:lnTo>
                      <a:pt x="700" y="924"/>
                    </a:lnTo>
                    <a:lnTo>
                      <a:pt x="687" y="930"/>
                    </a:lnTo>
                    <a:lnTo>
                      <a:pt x="682" y="934"/>
                    </a:lnTo>
                    <a:lnTo>
                      <a:pt x="677" y="939"/>
                    </a:lnTo>
                    <a:lnTo>
                      <a:pt x="673" y="944"/>
                    </a:lnTo>
                    <a:lnTo>
                      <a:pt x="670" y="948"/>
                    </a:lnTo>
                    <a:lnTo>
                      <a:pt x="667" y="955"/>
                    </a:lnTo>
                    <a:lnTo>
                      <a:pt x="665" y="960"/>
                    </a:lnTo>
                    <a:lnTo>
                      <a:pt x="663" y="966"/>
                    </a:lnTo>
                    <a:lnTo>
                      <a:pt x="662" y="973"/>
                    </a:lnTo>
                    <a:lnTo>
                      <a:pt x="662" y="980"/>
                    </a:lnTo>
                    <a:lnTo>
                      <a:pt x="663" y="988"/>
                    </a:lnTo>
                    <a:lnTo>
                      <a:pt x="665" y="995"/>
                    </a:lnTo>
                    <a:lnTo>
                      <a:pt x="667" y="1004"/>
                    </a:lnTo>
                    <a:lnTo>
                      <a:pt x="667" y="1004"/>
                    </a:lnTo>
                    <a:lnTo>
                      <a:pt x="673" y="1017"/>
                    </a:lnTo>
                    <a:lnTo>
                      <a:pt x="680" y="1031"/>
                    </a:lnTo>
                    <a:lnTo>
                      <a:pt x="687" y="1045"/>
                    </a:lnTo>
                    <a:lnTo>
                      <a:pt x="695" y="1060"/>
                    </a:lnTo>
                    <a:lnTo>
                      <a:pt x="695" y="1060"/>
                    </a:lnTo>
                    <a:lnTo>
                      <a:pt x="705" y="1092"/>
                    </a:lnTo>
                    <a:lnTo>
                      <a:pt x="715" y="1123"/>
                    </a:lnTo>
                    <a:lnTo>
                      <a:pt x="726" y="1153"/>
                    </a:lnTo>
                    <a:lnTo>
                      <a:pt x="738" y="1183"/>
                    </a:lnTo>
                    <a:lnTo>
                      <a:pt x="738" y="1183"/>
                    </a:lnTo>
                    <a:lnTo>
                      <a:pt x="765" y="1240"/>
                    </a:lnTo>
                    <a:lnTo>
                      <a:pt x="794" y="1297"/>
                    </a:lnTo>
                    <a:lnTo>
                      <a:pt x="823" y="1354"/>
                    </a:lnTo>
                    <a:lnTo>
                      <a:pt x="854" y="1407"/>
                    </a:lnTo>
                    <a:lnTo>
                      <a:pt x="854" y="1407"/>
                    </a:lnTo>
                    <a:lnTo>
                      <a:pt x="858" y="1411"/>
                    </a:lnTo>
                    <a:lnTo>
                      <a:pt x="864" y="1414"/>
                    </a:lnTo>
                    <a:lnTo>
                      <a:pt x="875" y="1418"/>
                    </a:lnTo>
                    <a:lnTo>
                      <a:pt x="890" y="1423"/>
                    </a:lnTo>
                    <a:lnTo>
                      <a:pt x="905" y="1425"/>
                    </a:lnTo>
                    <a:lnTo>
                      <a:pt x="922" y="1427"/>
                    </a:lnTo>
                    <a:lnTo>
                      <a:pt x="938" y="1427"/>
                    </a:lnTo>
                    <a:lnTo>
                      <a:pt x="954" y="1426"/>
                    </a:lnTo>
                    <a:lnTo>
                      <a:pt x="970" y="1424"/>
                    </a:lnTo>
                    <a:lnTo>
                      <a:pt x="970" y="1424"/>
                    </a:lnTo>
                    <a:lnTo>
                      <a:pt x="970" y="1420"/>
                    </a:lnTo>
                    <a:lnTo>
                      <a:pt x="968" y="1418"/>
                    </a:lnTo>
                    <a:lnTo>
                      <a:pt x="966" y="1416"/>
                    </a:lnTo>
                    <a:lnTo>
                      <a:pt x="968" y="1412"/>
                    </a:lnTo>
                    <a:lnTo>
                      <a:pt x="968" y="1412"/>
                    </a:lnTo>
                    <a:lnTo>
                      <a:pt x="961" y="1414"/>
                    </a:lnTo>
                    <a:lnTo>
                      <a:pt x="954" y="1417"/>
                    </a:lnTo>
                    <a:lnTo>
                      <a:pt x="950" y="1418"/>
                    </a:lnTo>
                    <a:lnTo>
                      <a:pt x="947" y="1419"/>
                    </a:lnTo>
                    <a:lnTo>
                      <a:pt x="944" y="1418"/>
                    </a:lnTo>
                    <a:lnTo>
                      <a:pt x="940" y="1416"/>
                    </a:lnTo>
                    <a:lnTo>
                      <a:pt x="940" y="1416"/>
                    </a:lnTo>
                    <a:lnTo>
                      <a:pt x="942" y="1412"/>
                    </a:lnTo>
                    <a:lnTo>
                      <a:pt x="944" y="1408"/>
                    </a:lnTo>
                    <a:lnTo>
                      <a:pt x="950" y="1400"/>
                    </a:lnTo>
                    <a:lnTo>
                      <a:pt x="956" y="1393"/>
                    </a:lnTo>
                    <a:lnTo>
                      <a:pt x="958" y="1387"/>
                    </a:lnTo>
                    <a:lnTo>
                      <a:pt x="960" y="1382"/>
                    </a:lnTo>
                    <a:lnTo>
                      <a:pt x="960" y="1382"/>
                    </a:lnTo>
                    <a:lnTo>
                      <a:pt x="957" y="1381"/>
                    </a:lnTo>
                    <a:lnTo>
                      <a:pt x="955" y="1380"/>
                    </a:lnTo>
                    <a:lnTo>
                      <a:pt x="949" y="1381"/>
                    </a:lnTo>
                    <a:lnTo>
                      <a:pt x="944" y="1383"/>
                    </a:lnTo>
                    <a:lnTo>
                      <a:pt x="940" y="1386"/>
                    </a:lnTo>
                    <a:lnTo>
                      <a:pt x="935" y="1388"/>
                    </a:lnTo>
                    <a:lnTo>
                      <a:pt x="931" y="1390"/>
                    </a:lnTo>
                    <a:lnTo>
                      <a:pt x="929" y="1390"/>
                    </a:lnTo>
                    <a:lnTo>
                      <a:pt x="927" y="1390"/>
                    </a:lnTo>
                    <a:lnTo>
                      <a:pt x="925" y="1389"/>
                    </a:lnTo>
                    <a:lnTo>
                      <a:pt x="923" y="1387"/>
                    </a:lnTo>
                    <a:lnTo>
                      <a:pt x="923" y="1387"/>
                    </a:lnTo>
                    <a:lnTo>
                      <a:pt x="924" y="1384"/>
                    </a:lnTo>
                    <a:lnTo>
                      <a:pt x="925" y="1381"/>
                    </a:lnTo>
                    <a:lnTo>
                      <a:pt x="928" y="1374"/>
                    </a:lnTo>
                    <a:lnTo>
                      <a:pt x="932" y="1370"/>
                    </a:lnTo>
                    <a:lnTo>
                      <a:pt x="938" y="1366"/>
                    </a:lnTo>
                    <a:lnTo>
                      <a:pt x="942" y="1362"/>
                    </a:lnTo>
                    <a:lnTo>
                      <a:pt x="945" y="1356"/>
                    </a:lnTo>
                    <a:lnTo>
                      <a:pt x="946" y="1354"/>
                    </a:lnTo>
                    <a:lnTo>
                      <a:pt x="945" y="1351"/>
                    </a:lnTo>
                    <a:lnTo>
                      <a:pt x="944" y="1349"/>
                    </a:lnTo>
                    <a:lnTo>
                      <a:pt x="943" y="1346"/>
                    </a:lnTo>
                    <a:lnTo>
                      <a:pt x="943" y="1346"/>
                    </a:lnTo>
                    <a:lnTo>
                      <a:pt x="935" y="1352"/>
                    </a:lnTo>
                    <a:lnTo>
                      <a:pt x="928" y="1358"/>
                    </a:lnTo>
                    <a:lnTo>
                      <a:pt x="924" y="1360"/>
                    </a:lnTo>
                    <a:lnTo>
                      <a:pt x="919" y="1363"/>
                    </a:lnTo>
                    <a:lnTo>
                      <a:pt x="915" y="1363"/>
                    </a:lnTo>
                    <a:lnTo>
                      <a:pt x="911" y="1363"/>
                    </a:lnTo>
                    <a:lnTo>
                      <a:pt x="911" y="1363"/>
                    </a:lnTo>
                    <a:lnTo>
                      <a:pt x="911" y="1355"/>
                    </a:lnTo>
                    <a:lnTo>
                      <a:pt x="913" y="1349"/>
                    </a:lnTo>
                    <a:lnTo>
                      <a:pt x="916" y="1343"/>
                    </a:lnTo>
                    <a:lnTo>
                      <a:pt x="920" y="1339"/>
                    </a:lnTo>
                    <a:lnTo>
                      <a:pt x="929" y="1331"/>
                    </a:lnTo>
                    <a:lnTo>
                      <a:pt x="932" y="1326"/>
                    </a:lnTo>
                    <a:lnTo>
                      <a:pt x="935" y="1321"/>
                    </a:lnTo>
                    <a:lnTo>
                      <a:pt x="935" y="1321"/>
                    </a:lnTo>
                    <a:lnTo>
                      <a:pt x="931" y="1313"/>
                    </a:lnTo>
                    <a:lnTo>
                      <a:pt x="928" y="1306"/>
                    </a:lnTo>
                    <a:lnTo>
                      <a:pt x="925" y="1298"/>
                    </a:lnTo>
                    <a:lnTo>
                      <a:pt x="920" y="1291"/>
                    </a:lnTo>
                    <a:lnTo>
                      <a:pt x="920" y="1291"/>
                    </a:lnTo>
                    <a:lnTo>
                      <a:pt x="913" y="1294"/>
                    </a:lnTo>
                    <a:lnTo>
                      <a:pt x="904" y="1298"/>
                    </a:lnTo>
                    <a:lnTo>
                      <a:pt x="888" y="1308"/>
                    </a:lnTo>
                    <a:lnTo>
                      <a:pt x="880" y="1312"/>
                    </a:lnTo>
                    <a:lnTo>
                      <a:pt x="871" y="1314"/>
                    </a:lnTo>
                    <a:lnTo>
                      <a:pt x="864" y="1316"/>
                    </a:lnTo>
                    <a:lnTo>
                      <a:pt x="860" y="1314"/>
                    </a:lnTo>
                    <a:lnTo>
                      <a:pt x="856" y="1313"/>
                    </a:lnTo>
                    <a:lnTo>
                      <a:pt x="856" y="1313"/>
                    </a:lnTo>
                    <a:lnTo>
                      <a:pt x="862" y="1307"/>
                    </a:lnTo>
                    <a:lnTo>
                      <a:pt x="868" y="1302"/>
                    </a:lnTo>
                    <a:lnTo>
                      <a:pt x="881" y="1291"/>
                    </a:lnTo>
                    <a:lnTo>
                      <a:pt x="895" y="1281"/>
                    </a:lnTo>
                    <a:lnTo>
                      <a:pt x="911" y="1274"/>
                    </a:lnTo>
                    <a:lnTo>
                      <a:pt x="911" y="1274"/>
                    </a:lnTo>
                    <a:lnTo>
                      <a:pt x="910" y="1269"/>
                    </a:lnTo>
                    <a:lnTo>
                      <a:pt x="908" y="1266"/>
                    </a:lnTo>
                    <a:lnTo>
                      <a:pt x="904" y="1263"/>
                    </a:lnTo>
                    <a:lnTo>
                      <a:pt x="903" y="1259"/>
                    </a:lnTo>
                    <a:lnTo>
                      <a:pt x="903" y="1259"/>
                    </a:lnTo>
                    <a:lnTo>
                      <a:pt x="899" y="1260"/>
                    </a:lnTo>
                    <a:lnTo>
                      <a:pt x="896" y="1261"/>
                    </a:lnTo>
                    <a:lnTo>
                      <a:pt x="888" y="1264"/>
                    </a:lnTo>
                    <a:lnTo>
                      <a:pt x="885" y="1266"/>
                    </a:lnTo>
                    <a:lnTo>
                      <a:pt x="881" y="1266"/>
                    </a:lnTo>
                    <a:lnTo>
                      <a:pt x="878" y="1266"/>
                    </a:lnTo>
                    <a:lnTo>
                      <a:pt x="873" y="1264"/>
                    </a:lnTo>
                    <a:lnTo>
                      <a:pt x="873" y="1264"/>
                    </a:lnTo>
                    <a:lnTo>
                      <a:pt x="873" y="1260"/>
                    </a:lnTo>
                    <a:lnTo>
                      <a:pt x="874" y="1257"/>
                    </a:lnTo>
                    <a:lnTo>
                      <a:pt x="877" y="1252"/>
                    </a:lnTo>
                    <a:lnTo>
                      <a:pt x="879" y="1249"/>
                    </a:lnTo>
                    <a:lnTo>
                      <a:pt x="886" y="1243"/>
                    </a:lnTo>
                    <a:lnTo>
                      <a:pt x="894" y="1237"/>
                    </a:lnTo>
                    <a:lnTo>
                      <a:pt x="894" y="1237"/>
                    </a:lnTo>
                    <a:lnTo>
                      <a:pt x="892" y="1236"/>
                    </a:lnTo>
                    <a:lnTo>
                      <a:pt x="890" y="1234"/>
                    </a:lnTo>
                    <a:lnTo>
                      <a:pt x="889" y="1232"/>
                    </a:lnTo>
                    <a:lnTo>
                      <a:pt x="888" y="1230"/>
                    </a:lnTo>
                    <a:lnTo>
                      <a:pt x="888" y="1230"/>
                    </a:lnTo>
                    <a:lnTo>
                      <a:pt x="887" y="1230"/>
                    </a:lnTo>
                    <a:lnTo>
                      <a:pt x="884" y="1231"/>
                    </a:lnTo>
                    <a:lnTo>
                      <a:pt x="874" y="1234"/>
                    </a:lnTo>
                    <a:lnTo>
                      <a:pt x="869" y="1235"/>
                    </a:lnTo>
                    <a:lnTo>
                      <a:pt x="864" y="1235"/>
                    </a:lnTo>
                    <a:lnTo>
                      <a:pt x="863" y="1234"/>
                    </a:lnTo>
                    <a:lnTo>
                      <a:pt x="860" y="1232"/>
                    </a:lnTo>
                    <a:lnTo>
                      <a:pt x="859" y="1230"/>
                    </a:lnTo>
                    <a:lnTo>
                      <a:pt x="859" y="1228"/>
                    </a:lnTo>
                    <a:lnTo>
                      <a:pt x="859" y="1228"/>
                    </a:lnTo>
                    <a:lnTo>
                      <a:pt x="859" y="1223"/>
                    </a:lnTo>
                    <a:lnTo>
                      <a:pt x="862" y="1220"/>
                    </a:lnTo>
                    <a:lnTo>
                      <a:pt x="865" y="1218"/>
                    </a:lnTo>
                    <a:lnTo>
                      <a:pt x="868" y="1217"/>
                    </a:lnTo>
                    <a:lnTo>
                      <a:pt x="871" y="1215"/>
                    </a:lnTo>
                    <a:lnTo>
                      <a:pt x="873" y="1213"/>
                    </a:lnTo>
                    <a:lnTo>
                      <a:pt x="875" y="1210"/>
                    </a:lnTo>
                    <a:lnTo>
                      <a:pt x="877" y="1205"/>
                    </a:lnTo>
                    <a:lnTo>
                      <a:pt x="877" y="1205"/>
                    </a:lnTo>
                    <a:lnTo>
                      <a:pt x="872" y="1206"/>
                    </a:lnTo>
                    <a:lnTo>
                      <a:pt x="868" y="1208"/>
                    </a:lnTo>
                    <a:lnTo>
                      <a:pt x="859" y="1213"/>
                    </a:lnTo>
                    <a:lnTo>
                      <a:pt x="855" y="1214"/>
                    </a:lnTo>
                    <a:lnTo>
                      <a:pt x="851" y="1215"/>
                    </a:lnTo>
                    <a:lnTo>
                      <a:pt x="847" y="1215"/>
                    </a:lnTo>
                    <a:lnTo>
                      <a:pt x="841" y="1213"/>
                    </a:lnTo>
                    <a:lnTo>
                      <a:pt x="841" y="1213"/>
                    </a:lnTo>
                    <a:lnTo>
                      <a:pt x="842" y="1206"/>
                    </a:lnTo>
                    <a:lnTo>
                      <a:pt x="845" y="1202"/>
                    </a:lnTo>
                    <a:lnTo>
                      <a:pt x="849" y="1197"/>
                    </a:lnTo>
                    <a:lnTo>
                      <a:pt x="852" y="1193"/>
                    </a:lnTo>
                    <a:lnTo>
                      <a:pt x="859" y="1186"/>
                    </a:lnTo>
                    <a:lnTo>
                      <a:pt x="860" y="1182"/>
                    </a:lnTo>
                    <a:lnTo>
                      <a:pt x="862" y="1178"/>
                    </a:lnTo>
                    <a:lnTo>
                      <a:pt x="862" y="1178"/>
                    </a:lnTo>
                    <a:lnTo>
                      <a:pt x="860" y="1177"/>
                    </a:lnTo>
                    <a:lnTo>
                      <a:pt x="858" y="1178"/>
                    </a:lnTo>
                    <a:lnTo>
                      <a:pt x="854" y="1181"/>
                    </a:lnTo>
                    <a:lnTo>
                      <a:pt x="844" y="1187"/>
                    </a:lnTo>
                    <a:lnTo>
                      <a:pt x="839" y="1190"/>
                    </a:lnTo>
                    <a:lnTo>
                      <a:pt x="834" y="1192"/>
                    </a:lnTo>
                    <a:lnTo>
                      <a:pt x="832" y="1192"/>
                    </a:lnTo>
                    <a:lnTo>
                      <a:pt x="829" y="1191"/>
                    </a:lnTo>
                    <a:lnTo>
                      <a:pt x="826" y="1190"/>
                    </a:lnTo>
                    <a:lnTo>
                      <a:pt x="824" y="1188"/>
                    </a:lnTo>
                    <a:lnTo>
                      <a:pt x="824" y="1188"/>
                    </a:lnTo>
                    <a:lnTo>
                      <a:pt x="830" y="1180"/>
                    </a:lnTo>
                    <a:lnTo>
                      <a:pt x="836" y="1171"/>
                    </a:lnTo>
                    <a:lnTo>
                      <a:pt x="849" y="1156"/>
                    </a:lnTo>
                    <a:lnTo>
                      <a:pt x="849" y="1156"/>
                    </a:lnTo>
                    <a:lnTo>
                      <a:pt x="844" y="1148"/>
                    </a:lnTo>
                    <a:lnTo>
                      <a:pt x="841" y="1139"/>
                    </a:lnTo>
                    <a:lnTo>
                      <a:pt x="841" y="1139"/>
                    </a:lnTo>
                    <a:lnTo>
                      <a:pt x="834" y="1140"/>
                    </a:lnTo>
                    <a:lnTo>
                      <a:pt x="826" y="1142"/>
                    </a:lnTo>
                    <a:lnTo>
                      <a:pt x="820" y="1145"/>
                    </a:lnTo>
                    <a:lnTo>
                      <a:pt x="814" y="1150"/>
                    </a:lnTo>
                    <a:lnTo>
                      <a:pt x="804" y="1158"/>
                    </a:lnTo>
                    <a:lnTo>
                      <a:pt x="793" y="1166"/>
                    </a:lnTo>
                    <a:lnTo>
                      <a:pt x="793" y="1166"/>
                    </a:lnTo>
                    <a:lnTo>
                      <a:pt x="792" y="1163"/>
                    </a:lnTo>
                    <a:lnTo>
                      <a:pt x="790" y="1162"/>
                    </a:lnTo>
                    <a:lnTo>
                      <a:pt x="789" y="1160"/>
                    </a:lnTo>
                    <a:lnTo>
                      <a:pt x="788" y="1158"/>
                    </a:lnTo>
                    <a:lnTo>
                      <a:pt x="788" y="1158"/>
                    </a:lnTo>
                    <a:lnTo>
                      <a:pt x="791" y="1151"/>
                    </a:lnTo>
                    <a:lnTo>
                      <a:pt x="795" y="1144"/>
                    </a:lnTo>
                    <a:lnTo>
                      <a:pt x="801" y="1139"/>
                    </a:lnTo>
                    <a:lnTo>
                      <a:pt x="807" y="1133"/>
                    </a:lnTo>
                    <a:lnTo>
                      <a:pt x="820" y="1126"/>
                    </a:lnTo>
                    <a:lnTo>
                      <a:pt x="825" y="1122"/>
                    </a:lnTo>
                    <a:lnTo>
                      <a:pt x="829" y="1116"/>
                    </a:lnTo>
                    <a:lnTo>
                      <a:pt x="829" y="1116"/>
                    </a:lnTo>
                    <a:lnTo>
                      <a:pt x="827" y="1115"/>
                    </a:lnTo>
                    <a:lnTo>
                      <a:pt x="827" y="1112"/>
                    </a:lnTo>
                    <a:lnTo>
                      <a:pt x="827" y="1112"/>
                    </a:lnTo>
                    <a:lnTo>
                      <a:pt x="824" y="1111"/>
                    </a:lnTo>
                    <a:lnTo>
                      <a:pt x="822" y="1110"/>
                    </a:lnTo>
                    <a:lnTo>
                      <a:pt x="816" y="1112"/>
                    </a:lnTo>
                    <a:lnTo>
                      <a:pt x="809" y="1115"/>
                    </a:lnTo>
                    <a:lnTo>
                      <a:pt x="803" y="1116"/>
                    </a:lnTo>
                    <a:lnTo>
                      <a:pt x="803" y="1116"/>
                    </a:lnTo>
                    <a:lnTo>
                      <a:pt x="801" y="1114"/>
                    </a:lnTo>
                    <a:lnTo>
                      <a:pt x="798" y="1112"/>
                    </a:lnTo>
                    <a:lnTo>
                      <a:pt x="797" y="1109"/>
                    </a:lnTo>
                    <a:lnTo>
                      <a:pt x="797" y="1105"/>
                    </a:lnTo>
                    <a:lnTo>
                      <a:pt x="797" y="1105"/>
                    </a:lnTo>
                    <a:lnTo>
                      <a:pt x="799" y="1102"/>
                    </a:lnTo>
                    <a:lnTo>
                      <a:pt x="802" y="1100"/>
                    </a:lnTo>
                    <a:lnTo>
                      <a:pt x="807" y="1097"/>
                    </a:lnTo>
                    <a:lnTo>
                      <a:pt x="811" y="1094"/>
                    </a:lnTo>
                    <a:lnTo>
                      <a:pt x="813" y="1092"/>
                    </a:lnTo>
                    <a:lnTo>
                      <a:pt x="814" y="1090"/>
                    </a:lnTo>
                    <a:lnTo>
                      <a:pt x="814" y="1090"/>
                    </a:lnTo>
                    <a:lnTo>
                      <a:pt x="813" y="1087"/>
                    </a:lnTo>
                    <a:lnTo>
                      <a:pt x="811" y="1086"/>
                    </a:lnTo>
                    <a:lnTo>
                      <a:pt x="807" y="1086"/>
                    </a:lnTo>
                    <a:lnTo>
                      <a:pt x="803" y="1089"/>
                    </a:lnTo>
                    <a:lnTo>
                      <a:pt x="797" y="1091"/>
                    </a:lnTo>
                    <a:lnTo>
                      <a:pt x="792" y="1094"/>
                    </a:lnTo>
                    <a:lnTo>
                      <a:pt x="787" y="1095"/>
                    </a:lnTo>
                    <a:lnTo>
                      <a:pt x="781" y="1095"/>
                    </a:lnTo>
                    <a:lnTo>
                      <a:pt x="778" y="1094"/>
                    </a:lnTo>
                    <a:lnTo>
                      <a:pt x="775" y="1092"/>
                    </a:lnTo>
                    <a:lnTo>
                      <a:pt x="775" y="1092"/>
                    </a:lnTo>
                    <a:lnTo>
                      <a:pt x="780" y="1084"/>
                    </a:lnTo>
                    <a:lnTo>
                      <a:pt x="786" y="1078"/>
                    </a:lnTo>
                    <a:lnTo>
                      <a:pt x="789" y="1075"/>
                    </a:lnTo>
                    <a:lnTo>
                      <a:pt x="793" y="1072"/>
                    </a:lnTo>
                    <a:lnTo>
                      <a:pt x="797" y="1070"/>
                    </a:lnTo>
                    <a:lnTo>
                      <a:pt x="803" y="1070"/>
                    </a:lnTo>
                    <a:lnTo>
                      <a:pt x="803" y="1070"/>
                    </a:lnTo>
                    <a:lnTo>
                      <a:pt x="802" y="1066"/>
                    </a:lnTo>
                    <a:lnTo>
                      <a:pt x="799" y="1062"/>
                    </a:lnTo>
                    <a:lnTo>
                      <a:pt x="796" y="1059"/>
                    </a:lnTo>
                    <a:lnTo>
                      <a:pt x="793" y="1057"/>
                    </a:lnTo>
                    <a:lnTo>
                      <a:pt x="793" y="1057"/>
                    </a:lnTo>
                    <a:lnTo>
                      <a:pt x="788" y="1063"/>
                    </a:lnTo>
                    <a:lnTo>
                      <a:pt x="783" y="1066"/>
                    </a:lnTo>
                    <a:lnTo>
                      <a:pt x="777" y="1069"/>
                    </a:lnTo>
                    <a:lnTo>
                      <a:pt x="768" y="1070"/>
                    </a:lnTo>
                    <a:lnTo>
                      <a:pt x="768" y="1070"/>
                    </a:lnTo>
                    <a:lnTo>
                      <a:pt x="769" y="1061"/>
                    </a:lnTo>
                    <a:lnTo>
                      <a:pt x="771" y="1056"/>
                    </a:lnTo>
                    <a:lnTo>
                      <a:pt x="773" y="1052"/>
                    </a:lnTo>
                    <a:lnTo>
                      <a:pt x="775" y="1049"/>
                    </a:lnTo>
                    <a:lnTo>
                      <a:pt x="778" y="1047"/>
                    </a:lnTo>
                    <a:lnTo>
                      <a:pt x="782" y="1046"/>
                    </a:lnTo>
                    <a:lnTo>
                      <a:pt x="788" y="1046"/>
                    </a:lnTo>
                    <a:lnTo>
                      <a:pt x="788" y="1046"/>
                    </a:lnTo>
                    <a:lnTo>
                      <a:pt x="786" y="1039"/>
                    </a:lnTo>
                    <a:lnTo>
                      <a:pt x="783" y="1034"/>
                    </a:lnTo>
                    <a:lnTo>
                      <a:pt x="781" y="1030"/>
                    </a:lnTo>
                    <a:lnTo>
                      <a:pt x="778" y="1025"/>
                    </a:lnTo>
                    <a:lnTo>
                      <a:pt x="778" y="1025"/>
                    </a:lnTo>
                    <a:lnTo>
                      <a:pt x="772" y="1031"/>
                    </a:lnTo>
                    <a:lnTo>
                      <a:pt x="764" y="1036"/>
                    </a:lnTo>
                    <a:lnTo>
                      <a:pt x="750" y="1049"/>
                    </a:lnTo>
                    <a:lnTo>
                      <a:pt x="744" y="1053"/>
                    </a:lnTo>
                    <a:lnTo>
                      <a:pt x="736" y="1056"/>
                    </a:lnTo>
                    <a:lnTo>
                      <a:pt x="733" y="1057"/>
                    </a:lnTo>
                    <a:lnTo>
                      <a:pt x="730" y="1057"/>
                    </a:lnTo>
                    <a:lnTo>
                      <a:pt x="727" y="1056"/>
                    </a:lnTo>
                    <a:lnTo>
                      <a:pt x="723" y="1055"/>
                    </a:lnTo>
                    <a:lnTo>
                      <a:pt x="723" y="1055"/>
                    </a:lnTo>
                    <a:lnTo>
                      <a:pt x="734" y="1042"/>
                    </a:lnTo>
                    <a:lnTo>
                      <a:pt x="745" y="1031"/>
                    </a:lnTo>
                    <a:lnTo>
                      <a:pt x="751" y="1025"/>
                    </a:lnTo>
                    <a:lnTo>
                      <a:pt x="758" y="1021"/>
                    </a:lnTo>
                    <a:lnTo>
                      <a:pt x="765" y="1017"/>
                    </a:lnTo>
                    <a:lnTo>
                      <a:pt x="773" y="1014"/>
                    </a:lnTo>
                    <a:lnTo>
                      <a:pt x="773" y="1014"/>
                    </a:lnTo>
                    <a:lnTo>
                      <a:pt x="761" y="986"/>
                    </a:lnTo>
                    <a:lnTo>
                      <a:pt x="754" y="972"/>
                    </a:lnTo>
                    <a:lnTo>
                      <a:pt x="748" y="958"/>
                    </a:lnTo>
                    <a:lnTo>
                      <a:pt x="741" y="945"/>
                    </a:lnTo>
                    <a:lnTo>
                      <a:pt x="732" y="934"/>
                    </a:lnTo>
                    <a:lnTo>
                      <a:pt x="723" y="925"/>
                    </a:lnTo>
                    <a:lnTo>
                      <a:pt x="719" y="920"/>
                    </a:lnTo>
                    <a:lnTo>
                      <a:pt x="714" y="917"/>
                    </a:lnTo>
                    <a:lnTo>
                      <a:pt x="714" y="917"/>
                    </a:lnTo>
                    <a:close/>
                    <a:moveTo>
                      <a:pt x="999" y="1084"/>
                    </a:moveTo>
                    <a:lnTo>
                      <a:pt x="999" y="1084"/>
                    </a:lnTo>
                    <a:lnTo>
                      <a:pt x="1008" y="1080"/>
                    </a:lnTo>
                    <a:lnTo>
                      <a:pt x="1016" y="1075"/>
                    </a:lnTo>
                    <a:lnTo>
                      <a:pt x="1023" y="1068"/>
                    </a:lnTo>
                    <a:lnTo>
                      <a:pt x="1029" y="1060"/>
                    </a:lnTo>
                    <a:lnTo>
                      <a:pt x="1029" y="1060"/>
                    </a:lnTo>
                    <a:lnTo>
                      <a:pt x="1021" y="1048"/>
                    </a:lnTo>
                    <a:lnTo>
                      <a:pt x="1017" y="1042"/>
                    </a:lnTo>
                    <a:lnTo>
                      <a:pt x="1011" y="1038"/>
                    </a:lnTo>
                    <a:lnTo>
                      <a:pt x="1011" y="1038"/>
                    </a:lnTo>
                    <a:lnTo>
                      <a:pt x="1011" y="1046"/>
                    </a:lnTo>
                    <a:lnTo>
                      <a:pt x="1010" y="1052"/>
                    </a:lnTo>
                    <a:lnTo>
                      <a:pt x="1009" y="1057"/>
                    </a:lnTo>
                    <a:lnTo>
                      <a:pt x="1007" y="1063"/>
                    </a:lnTo>
                    <a:lnTo>
                      <a:pt x="1002" y="1072"/>
                    </a:lnTo>
                    <a:lnTo>
                      <a:pt x="1001" y="1078"/>
                    </a:lnTo>
                    <a:lnTo>
                      <a:pt x="999" y="1084"/>
                    </a:lnTo>
                    <a:lnTo>
                      <a:pt x="999" y="1084"/>
                    </a:lnTo>
                    <a:close/>
                    <a:moveTo>
                      <a:pt x="1247" y="1060"/>
                    </a:moveTo>
                    <a:lnTo>
                      <a:pt x="1247" y="1060"/>
                    </a:lnTo>
                    <a:lnTo>
                      <a:pt x="1235" y="1057"/>
                    </a:lnTo>
                    <a:lnTo>
                      <a:pt x="1230" y="1055"/>
                    </a:lnTo>
                    <a:lnTo>
                      <a:pt x="1226" y="1052"/>
                    </a:lnTo>
                    <a:lnTo>
                      <a:pt x="1226" y="1052"/>
                    </a:lnTo>
                    <a:lnTo>
                      <a:pt x="1225" y="1055"/>
                    </a:lnTo>
                    <a:lnTo>
                      <a:pt x="1223" y="1056"/>
                    </a:lnTo>
                    <a:lnTo>
                      <a:pt x="1220" y="1060"/>
                    </a:lnTo>
                    <a:lnTo>
                      <a:pt x="1217" y="1063"/>
                    </a:lnTo>
                    <a:lnTo>
                      <a:pt x="1216" y="1065"/>
                    </a:lnTo>
                    <a:lnTo>
                      <a:pt x="1216" y="1067"/>
                    </a:lnTo>
                    <a:lnTo>
                      <a:pt x="1216" y="1067"/>
                    </a:lnTo>
                    <a:lnTo>
                      <a:pt x="1225" y="1070"/>
                    </a:lnTo>
                    <a:lnTo>
                      <a:pt x="1233" y="1072"/>
                    </a:lnTo>
                    <a:lnTo>
                      <a:pt x="1250" y="1075"/>
                    </a:lnTo>
                    <a:lnTo>
                      <a:pt x="1250" y="1075"/>
                    </a:lnTo>
                    <a:lnTo>
                      <a:pt x="1250" y="1070"/>
                    </a:lnTo>
                    <a:lnTo>
                      <a:pt x="1250" y="1067"/>
                    </a:lnTo>
                    <a:lnTo>
                      <a:pt x="1249" y="1066"/>
                    </a:lnTo>
                    <a:lnTo>
                      <a:pt x="1248" y="1066"/>
                    </a:lnTo>
                    <a:lnTo>
                      <a:pt x="1247" y="1066"/>
                    </a:lnTo>
                    <a:lnTo>
                      <a:pt x="1246" y="1065"/>
                    </a:lnTo>
                    <a:lnTo>
                      <a:pt x="1247" y="1060"/>
                    </a:lnTo>
                    <a:lnTo>
                      <a:pt x="1247" y="1060"/>
                    </a:lnTo>
                    <a:close/>
                    <a:moveTo>
                      <a:pt x="992" y="1092"/>
                    </a:moveTo>
                    <a:lnTo>
                      <a:pt x="992" y="1092"/>
                    </a:lnTo>
                    <a:lnTo>
                      <a:pt x="989" y="1107"/>
                    </a:lnTo>
                    <a:lnTo>
                      <a:pt x="984" y="1126"/>
                    </a:lnTo>
                    <a:lnTo>
                      <a:pt x="978" y="1143"/>
                    </a:lnTo>
                    <a:lnTo>
                      <a:pt x="977" y="1148"/>
                    </a:lnTo>
                    <a:lnTo>
                      <a:pt x="977" y="1151"/>
                    </a:lnTo>
                    <a:lnTo>
                      <a:pt x="977" y="1151"/>
                    </a:lnTo>
                    <a:lnTo>
                      <a:pt x="980" y="1156"/>
                    </a:lnTo>
                    <a:lnTo>
                      <a:pt x="985" y="1159"/>
                    </a:lnTo>
                    <a:lnTo>
                      <a:pt x="988" y="1160"/>
                    </a:lnTo>
                    <a:lnTo>
                      <a:pt x="991" y="1160"/>
                    </a:lnTo>
                    <a:lnTo>
                      <a:pt x="994" y="1158"/>
                    </a:lnTo>
                    <a:lnTo>
                      <a:pt x="998" y="1156"/>
                    </a:lnTo>
                    <a:lnTo>
                      <a:pt x="1004" y="1147"/>
                    </a:lnTo>
                    <a:lnTo>
                      <a:pt x="1017" y="1128"/>
                    </a:lnTo>
                    <a:lnTo>
                      <a:pt x="1023" y="1121"/>
                    </a:lnTo>
                    <a:lnTo>
                      <a:pt x="1027" y="1119"/>
                    </a:lnTo>
                    <a:lnTo>
                      <a:pt x="1031" y="1116"/>
                    </a:lnTo>
                    <a:lnTo>
                      <a:pt x="1031" y="1116"/>
                    </a:lnTo>
                    <a:lnTo>
                      <a:pt x="1036" y="1119"/>
                    </a:lnTo>
                    <a:lnTo>
                      <a:pt x="1040" y="1122"/>
                    </a:lnTo>
                    <a:lnTo>
                      <a:pt x="1048" y="1129"/>
                    </a:lnTo>
                    <a:lnTo>
                      <a:pt x="1055" y="1137"/>
                    </a:lnTo>
                    <a:lnTo>
                      <a:pt x="1059" y="1141"/>
                    </a:lnTo>
                    <a:lnTo>
                      <a:pt x="1063" y="1143"/>
                    </a:lnTo>
                    <a:lnTo>
                      <a:pt x="1063" y="1143"/>
                    </a:lnTo>
                    <a:lnTo>
                      <a:pt x="1064" y="1140"/>
                    </a:lnTo>
                    <a:lnTo>
                      <a:pt x="1065" y="1138"/>
                    </a:lnTo>
                    <a:lnTo>
                      <a:pt x="1070" y="1135"/>
                    </a:lnTo>
                    <a:lnTo>
                      <a:pt x="1072" y="1132"/>
                    </a:lnTo>
                    <a:lnTo>
                      <a:pt x="1074" y="1130"/>
                    </a:lnTo>
                    <a:lnTo>
                      <a:pt x="1076" y="1128"/>
                    </a:lnTo>
                    <a:lnTo>
                      <a:pt x="1076" y="1124"/>
                    </a:lnTo>
                    <a:lnTo>
                      <a:pt x="1076" y="1124"/>
                    </a:lnTo>
                    <a:lnTo>
                      <a:pt x="1066" y="1112"/>
                    </a:lnTo>
                    <a:lnTo>
                      <a:pt x="1057" y="1099"/>
                    </a:lnTo>
                    <a:lnTo>
                      <a:pt x="1048" y="1087"/>
                    </a:lnTo>
                    <a:lnTo>
                      <a:pt x="1042" y="1082"/>
                    </a:lnTo>
                    <a:lnTo>
                      <a:pt x="1036" y="1077"/>
                    </a:lnTo>
                    <a:lnTo>
                      <a:pt x="1036" y="1077"/>
                    </a:lnTo>
                    <a:lnTo>
                      <a:pt x="1033" y="1082"/>
                    </a:lnTo>
                    <a:lnTo>
                      <a:pt x="1027" y="1087"/>
                    </a:lnTo>
                    <a:lnTo>
                      <a:pt x="1022" y="1092"/>
                    </a:lnTo>
                    <a:lnTo>
                      <a:pt x="1017" y="1095"/>
                    </a:lnTo>
                    <a:lnTo>
                      <a:pt x="1010" y="1097"/>
                    </a:lnTo>
                    <a:lnTo>
                      <a:pt x="1004" y="1097"/>
                    </a:lnTo>
                    <a:lnTo>
                      <a:pt x="998" y="1096"/>
                    </a:lnTo>
                    <a:lnTo>
                      <a:pt x="992" y="1092"/>
                    </a:lnTo>
                    <a:lnTo>
                      <a:pt x="992" y="1092"/>
                    </a:lnTo>
                    <a:close/>
                    <a:moveTo>
                      <a:pt x="1203" y="1084"/>
                    </a:moveTo>
                    <a:lnTo>
                      <a:pt x="1203" y="1084"/>
                    </a:lnTo>
                    <a:lnTo>
                      <a:pt x="1189" y="1119"/>
                    </a:lnTo>
                    <a:lnTo>
                      <a:pt x="1175" y="1151"/>
                    </a:lnTo>
                    <a:lnTo>
                      <a:pt x="1168" y="1168"/>
                    </a:lnTo>
                    <a:lnTo>
                      <a:pt x="1161" y="1185"/>
                    </a:lnTo>
                    <a:lnTo>
                      <a:pt x="1156" y="1203"/>
                    </a:lnTo>
                    <a:lnTo>
                      <a:pt x="1152" y="1222"/>
                    </a:lnTo>
                    <a:lnTo>
                      <a:pt x="1152" y="1222"/>
                    </a:lnTo>
                    <a:lnTo>
                      <a:pt x="1160" y="1227"/>
                    </a:lnTo>
                    <a:lnTo>
                      <a:pt x="1169" y="1230"/>
                    </a:lnTo>
                    <a:lnTo>
                      <a:pt x="1180" y="1232"/>
                    </a:lnTo>
                    <a:lnTo>
                      <a:pt x="1190" y="1233"/>
                    </a:lnTo>
                    <a:lnTo>
                      <a:pt x="1201" y="1233"/>
                    </a:lnTo>
                    <a:lnTo>
                      <a:pt x="1211" y="1231"/>
                    </a:lnTo>
                    <a:lnTo>
                      <a:pt x="1220" y="1228"/>
                    </a:lnTo>
                    <a:lnTo>
                      <a:pt x="1228" y="1222"/>
                    </a:lnTo>
                    <a:lnTo>
                      <a:pt x="1228" y="1222"/>
                    </a:lnTo>
                    <a:lnTo>
                      <a:pt x="1234" y="1195"/>
                    </a:lnTo>
                    <a:lnTo>
                      <a:pt x="1239" y="1167"/>
                    </a:lnTo>
                    <a:lnTo>
                      <a:pt x="1250" y="1105"/>
                    </a:lnTo>
                    <a:lnTo>
                      <a:pt x="1250" y="1105"/>
                    </a:lnTo>
                    <a:lnTo>
                      <a:pt x="1246" y="1100"/>
                    </a:lnTo>
                    <a:lnTo>
                      <a:pt x="1242" y="1096"/>
                    </a:lnTo>
                    <a:lnTo>
                      <a:pt x="1236" y="1093"/>
                    </a:lnTo>
                    <a:lnTo>
                      <a:pt x="1231" y="1090"/>
                    </a:lnTo>
                    <a:lnTo>
                      <a:pt x="1225" y="1087"/>
                    </a:lnTo>
                    <a:lnTo>
                      <a:pt x="1218" y="1086"/>
                    </a:lnTo>
                    <a:lnTo>
                      <a:pt x="1203" y="1084"/>
                    </a:lnTo>
                    <a:lnTo>
                      <a:pt x="1203" y="1084"/>
                    </a:lnTo>
                    <a:close/>
                    <a:moveTo>
                      <a:pt x="1235" y="1274"/>
                    </a:moveTo>
                    <a:lnTo>
                      <a:pt x="1235" y="1274"/>
                    </a:lnTo>
                    <a:lnTo>
                      <a:pt x="1237" y="1276"/>
                    </a:lnTo>
                    <a:lnTo>
                      <a:pt x="1239" y="1278"/>
                    </a:lnTo>
                    <a:lnTo>
                      <a:pt x="1242" y="1282"/>
                    </a:lnTo>
                    <a:lnTo>
                      <a:pt x="1244" y="1284"/>
                    </a:lnTo>
                    <a:lnTo>
                      <a:pt x="1246" y="1286"/>
                    </a:lnTo>
                    <a:lnTo>
                      <a:pt x="1249" y="1287"/>
                    </a:lnTo>
                    <a:lnTo>
                      <a:pt x="1252" y="1287"/>
                    </a:lnTo>
                    <a:lnTo>
                      <a:pt x="1252" y="1287"/>
                    </a:lnTo>
                    <a:lnTo>
                      <a:pt x="1256" y="1267"/>
                    </a:lnTo>
                    <a:lnTo>
                      <a:pt x="1259" y="1248"/>
                    </a:lnTo>
                    <a:lnTo>
                      <a:pt x="1264" y="1228"/>
                    </a:lnTo>
                    <a:lnTo>
                      <a:pt x="1269" y="1206"/>
                    </a:lnTo>
                    <a:lnTo>
                      <a:pt x="1283" y="1165"/>
                    </a:lnTo>
                    <a:lnTo>
                      <a:pt x="1299" y="1124"/>
                    </a:lnTo>
                    <a:lnTo>
                      <a:pt x="1299" y="1124"/>
                    </a:lnTo>
                    <a:lnTo>
                      <a:pt x="1294" y="1116"/>
                    </a:lnTo>
                    <a:lnTo>
                      <a:pt x="1288" y="1111"/>
                    </a:lnTo>
                    <a:lnTo>
                      <a:pt x="1279" y="1107"/>
                    </a:lnTo>
                    <a:lnTo>
                      <a:pt x="1269" y="1105"/>
                    </a:lnTo>
                    <a:lnTo>
                      <a:pt x="1269" y="1105"/>
                    </a:lnTo>
                    <a:lnTo>
                      <a:pt x="1267" y="1125"/>
                    </a:lnTo>
                    <a:lnTo>
                      <a:pt x="1264" y="1146"/>
                    </a:lnTo>
                    <a:lnTo>
                      <a:pt x="1256" y="1190"/>
                    </a:lnTo>
                    <a:lnTo>
                      <a:pt x="1245" y="1233"/>
                    </a:lnTo>
                    <a:lnTo>
                      <a:pt x="1235" y="1274"/>
                    </a:lnTo>
                    <a:lnTo>
                      <a:pt x="1235" y="1274"/>
                    </a:lnTo>
                    <a:close/>
                    <a:moveTo>
                      <a:pt x="977" y="1178"/>
                    </a:moveTo>
                    <a:lnTo>
                      <a:pt x="977" y="1178"/>
                    </a:lnTo>
                    <a:lnTo>
                      <a:pt x="984" y="1246"/>
                    </a:lnTo>
                    <a:lnTo>
                      <a:pt x="990" y="1311"/>
                    </a:lnTo>
                    <a:lnTo>
                      <a:pt x="993" y="1342"/>
                    </a:lnTo>
                    <a:lnTo>
                      <a:pt x="998" y="1372"/>
                    </a:lnTo>
                    <a:lnTo>
                      <a:pt x="1003" y="1400"/>
                    </a:lnTo>
                    <a:lnTo>
                      <a:pt x="1009" y="1427"/>
                    </a:lnTo>
                    <a:lnTo>
                      <a:pt x="1009" y="1427"/>
                    </a:lnTo>
                    <a:lnTo>
                      <a:pt x="1011" y="1426"/>
                    </a:lnTo>
                    <a:lnTo>
                      <a:pt x="1016" y="1425"/>
                    </a:lnTo>
                    <a:lnTo>
                      <a:pt x="1029" y="1424"/>
                    </a:lnTo>
                    <a:lnTo>
                      <a:pt x="1041" y="1425"/>
                    </a:lnTo>
                    <a:lnTo>
                      <a:pt x="1053" y="1427"/>
                    </a:lnTo>
                    <a:lnTo>
                      <a:pt x="1053" y="1427"/>
                    </a:lnTo>
                    <a:lnTo>
                      <a:pt x="1054" y="1422"/>
                    </a:lnTo>
                    <a:lnTo>
                      <a:pt x="1055" y="1416"/>
                    </a:lnTo>
                    <a:lnTo>
                      <a:pt x="1053" y="1403"/>
                    </a:lnTo>
                    <a:lnTo>
                      <a:pt x="1053" y="1389"/>
                    </a:lnTo>
                    <a:lnTo>
                      <a:pt x="1053" y="1382"/>
                    </a:lnTo>
                    <a:lnTo>
                      <a:pt x="1055" y="1374"/>
                    </a:lnTo>
                    <a:lnTo>
                      <a:pt x="1055" y="1374"/>
                    </a:lnTo>
                    <a:lnTo>
                      <a:pt x="1059" y="1377"/>
                    </a:lnTo>
                    <a:lnTo>
                      <a:pt x="1062" y="1378"/>
                    </a:lnTo>
                    <a:lnTo>
                      <a:pt x="1064" y="1381"/>
                    </a:lnTo>
                    <a:lnTo>
                      <a:pt x="1065" y="1384"/>
                    </a:lnTo>
                    <a:lnTo>
                      <a:pt x="1067" y="1392"/>
                    </a:lnTo>
                    <a:lnTo>
                      <a:pt x="1068" y="1399"/>
                    </a:lnTo>
                    <a:lnTo>
                      <a:pt x="1068" y="1408"/>
                    </a:lnTo>
                    <a:lnTo>
                      <a:pt x="1070" y="1416"/>
                    </a:lnTo>
                    <a:lnTo>
                      <a:pt x="1072" y="1423"/>
                    </a:lnTo>
                    <a:lnTo>
                      <a:pt x="1075" y="1425"/>
                    </a:lnTo>
                    <a:lnTo>
                      <a:pt x="1078" y="1427"/>
                    </a:lnTo>
                    <a:lnTo>
                      <a:pt x="1078" y="1427"/>
                    </a:lnTo>
                    <a:lnTo>
                      <a:pt x="1081" y="1423"/>
                    </a:lnTo>
                    <a:lnTo>
                      <a:pt x="1083" y="1418"/>
                    </a:lnTo>
                    <a:lnTo>
                      <a:pt x="1087" y="1409"/>
                    </a:lnTo>
                    <a:lnTo>
                      <a:pt x="1091" y="1398"/>
                    </a:lnTo>
                    <a:lnTo>
                      <a:pt x="1092" y="1385"/>
                    </a:lnTo>
                    <a:lnTo>
                      <a:pt x="1093" y="1372"/>
                    </a:lnTo>
                    <a:lnTo>
                      <a:pt x="1093" y="1358"/>
                    </a:lnTo>
                    <a:lnTo>
                      <a:pt x="1093" y="1331"/>
                    </a:lnTo>
                    <a:lnTo>
                      <a:pt x="1093" y="1331"/>
                    </a:lnTo>
                    <a:lnTo>
                      <a:pt x="1096" y="1309"/>
                    </a:lnTo>
                    <a:lnTo>
                      <a:pt x="1097" y="1287"/>
                    </a:lnTo>
                    <a:lnTo>
                      <a:pt x="1097" y="1265"/>
                    </a:lnTo>
                    <a:lnTo>
                      <a:pt x="1096" y="1244"/>
                    </a:lnTo>
                    <a:lnTo>
                      <a:pt x="1091" y="1201"/>
                    </a:lnTo>
                    <a:lnTo>
                      <a:pt x="1089" y="1178"/>
                    </a:lnTo>
                    <a:lnTo>
                      <a:pt x="1087" y="1156"/>
                    </a:lnTo>
                    <a:lnTo>
                      <a:pt x="1087" y="1156"/>
                    </a:lnTo>
                    <a:lnTo>
                      <a:pt x="1080" y="1159"/>
                    </a:lnTo>
                    <a:lnTo>
                      <a:pt x="1070" y="1162"/>
                    </a:lnTo>
                    <a:lnTo>
                      <a:pt x="1065" y="1163"/>
                    </a:lnTo>
                    <a:lnTo>
                      <a:pt x="1061" y="1163"/>
                    </a:lnTo>
                    <a:lnTo>
                      <a:pt x="1055" y="1162"/>
                    </a:lnTo>
                    <a:lnTo>
                      <a:pt x="1051" y="1161"/>
                    </a:lnTo>
                    <a:lnTo>
                      <a:pt x="1051" y="1161"/>
                    </a:lnTo>
                    <a:lnTo>
                      <a:pt x="1053" y="1202"/>
                    </a:lnTo>
                    <a:lnTo>
                      <a:pt x="1056" y="1245"/>
                    </a:lnTo>
                    <a:lnTo>
                      <a:pt x="1059" y="1288"/>
                    </a:lnTo>
                    <a:lnTo>
                      <a:pt x="1059" y="1309"/>
                    </a:lnTo>
                    <a:lnTo>
                      <a:pt x="1059" y="1331"/>
                    </a:lnTo>
                    <a:lnTo>
                      <a:pt x="1059" y="1331"/>
                    </a:lnTo>
                    <a:lnTo>
                      <a:pt x="1054" y="1322"/>
                    </a:lnTo>
                    <a:lnTo>
                      <a:pt x="1050" y="1311"/>
                    </a:lnTo>
                    <a:lnTo>
                      <a:pt x="1048" y="1301"/>
                    </a:lnTo>
                    <a:lnTo>
                      <a:pt x="1046" y="1290"/>
                    </a:lnTo>
                    <a:lnTo>
                      <a:pt x="1044" y="1266"/>
                    </a:lnTo>
                    <a:lnTo>
                      <a:pt x="1042" y="1242"/>
                    </a:lnTo>
                    <a:lnTo>
                      <a:pt x="1041" y="1217"/>
                    </a:lnTo>
                    <a:lnTo>
                      <a:pt x="1039" y="1193"/>
                    </a:lnTo>
                    <a:lnTo>
                      <a:pt x="1037" y="1182"/>
                    </a:lnTo>
                    <a:lnTo>
                      <a:pt x="1034" y="1171"/>
                    </a:lnTo>
                    <a:lnTo>
                      <a:pt x="1031" y="1160"/>
                    </a:lnTo>
                    <a:lnTo>
                      <a:pt x="1026" y="1151"/>
                    </a:lnTo>
                    <a:lnTo>
                      <a:pt x="1026" y="1151"/>
                    </a:lnTo>
                    <a:lnTo>
                      <a:pt x="1023" y="1158"/>
                    </a:lnTo>
                    <a:lnTo>
                      <a:pt x="1019" y="1165"/>
                    </a:lnTo>
                    <a:lnTo>
                      <a:pt x="1014" y="1169"/>
                    </a:lnTo>
                    <a:lnTo>
                      <a:pt x="1007" y="1173"/>
                    </a:lnTo>
                    <a:lnTo>
                      <a:pt x="1001" y="1176"/>
                    </a:lnTo>
                    <a:lnTo>
                      <a:pt x="993" y="1178"/>
                    </a:lnTo>
                    <a:lnTo>
                      <a:pt x="985" y="1178"/>
                    </a:lnTo>
                    <a:lnTo>
                      <a:pt x="977" y="1178"/>
                    </a:lnTo>
                    <a:lnTo>
                      <a:pt x="977" y="1178"/>
                    </a:lnTo>
                    <a:close/>
                    <a:moveTo>
                      <a:pt x="1108" y="1424"/>
                    </a:moveTo>
                    <a:lnTo>
                      <a:pt x="1108" y="1424"/>
                    </a:lnTo>
                    <a:lnTo>
                      <a:pt x="1130" y="1416"/>
                    </a:lnTo>
                    <a:lnTo>
                      <a:pt x="1141" y="1412"/>
                    </a:lnTo>
                    <a:lnTo>
                      <a:pt x="1154" y="1410"/>
                    </a:lnTo>
                    <a:lnTo>
                      <a:pt x="1154" y="1410"/>
                    </a:lnTo>
                    <a:lnTo>
                      <a:pt x="1166" y="1392"/>
                    </a:lnTo>
                    <a:lnTo>
                      <a:pt x="1175" y="1373"/>
                    </a:lnTo>
                    <a:lnTo>
                      <a:pt x="1185" y="1355"/>
                    </a:lnTo>
                    <a:lnTo>
                      <a:pt x="1192" y="1336"/>
                    </a:lnTo>
                    <a:lnTo>
                      <a:pt x="1200" y="1316"/>
                    </a:lnTo>
                    <a:lnTo>
                      <a:pt x="1207" y="1295"/>
                    </a:lnTo>
                    <a:lnTo>
                      <a:pt x="1213" y="1274"/>
                    </a:lnTo>
                    <a:lnTo>
                      <a:pt x="1218" y="1252"/>
                    </a:lnTo>
                    <a:lnTo>
                      <a:pt x="1218" y="1252"/>
                    </a:lnTo>
                    <a:lnTo>
                      <a:pt x="1196" y="1252"/>
                    </a:lnTo>
                    <a:lnTo>
                      <a:pt x="1186" y="1251"/>
                    </a:lnTo>
                    <a:lnTo>
                      <a:pt x="1176" y="1251"/>
                    </a:lnTo>
                    <a:lnTo>
                      <a:pt x="1167" y="1249"/>
                    </a:lnTo>
                    <a:lnTo>
                      <a:pt x="1159" y="1246"/>
                    </a:lnTo>
                    <a:lnTo>
                      <a:pt x="1153" y="1243"/>
                    </a:lnTo>
                    <a:lnTo>
                      <a:pt x="1146" y="1237"/>
                    </a:lnTo>
                    <a:lnTo>
                      <a:pt x="1146" y="1237"/>
                    </a:lnTo>
                    <a:lnTo>
                      <a:pt x="1132" y="1283"/>
                    </a:lnTo>
                    <a:lnTo>
                      <a:pt x="1127" y="1307"/>
                    </a:lnTo>
                    <a:lnTo>
                      <a:pt x="1122" y="1329"/>
                    </a:lnTo>
                    <a:lnTo>
                      <a:pt x="1117" y="1352"/>
                    </a:lnTo>
                    <a:lnTo>
                      <a:pt x="1113" y="1374"/>
                    </a:lnTo>
                    <a:lnTo>
                      <a:pt x="1108" y="1424"/>
                    </a:lnTo>
                    <a:lnTo>
                      <a:pt x="1108" y="1424"/>
                    </a:lnTo>
                    <a:close/>
                    <a:moveTo>
                      <a:pt x="970" y="1360"/>
                    </a:moveTo>
                    <a:lnTo>
                      <a:pt x="970" y="1360"/>
                    </a:lnTo>
                    <a:lnTo>
                      <a:pt x="974" y="1374"/>
                    </a:lnTo>
                    <a:lnTo>
                      <a:pt x="977" y="1380"/>
                    </a:lnTo>
                    <a:lnTo>
                      <a:pt x="981" y="1385"/>
                    </a:lnTo>
                    <a:lnTo>
                      <a:pt x="981" y="1385"/>
                    </a:lnTo>
                    <a:lnTo>
                      <a:pt x="980" y="1377"/>
                    </a:lnTo>
                    <a:lnTo>
                      <a:pt x="979" y="1368"/>
                    </a:lnTo>
                    <a:lnTo>
                      <a:pt x="978" y="1362"/>
                    </a:lnTo>
                    <a:lnTo>
                      <a:pt x="977" y="1359"/>
                    </a:lnTo>
                    <a:lnTo>
                      <a:pt x="975" y="1357"/>
                    </a:lnTo>
                    <a:lnTo>
                      <a:pt x="975" y="1357"/>
                    </a:lnTo>
                    <a:lnTo>
                      <a:pt x="973" y="1359"/>
                    </a:lnTo>
                    <a:lnTo>
                      <a:pt x="970" y="1360"/>
                    </a:lnTo>
                    <a:lnTo>
                      <a:pt x="970" y="1360"/>
                    </a:lnTo>
                    <a:close/>
                    <a:moveTo>
                      <a:pt x="854" y="1532"/>
                    </a:moveTo>
                    <a:lnTo>
                      <a:pt x="854" y="1532"/>
                    </a:lnTo>
                    <a:lnTo>
                      <a:pt x="887" y="1537"/>
                    </a:lnTo>
                    <a:lnTo>
                      <a:pt x="919" y="1541"/>
                    </a:lnTo>
                    <a:lnTo>
                      <a:pt x="949" y="1545"/>
                    </a:lnTo>
                    <a:lnTo>
                      <a:pt x="979" y="1546"/>
                    </a:lnTo>
                    <a:lnTo>
                      <a:pt x="1008" y="1545"/>
                    </a:lnTo>
                    <a:lnTo>
                      <a:pt x="1022" y="1544"/>
                    </a:lnTo>
                    <a:lnTo>
                      <a:pt x="1037" y="1541"/>
                    </a:lnTo>
                    <a:lnTo>
                      <a:pt x="1052" y="1538"/>
                    </a:lnTo>
                    <a:lnTo>
                      <a:pt x="1067" y="1535"/>
                    </a:lnTo>
                    <a:lnTo>
                      <a:pt x="1082" y="1530"/>
                    </a:lnTo>
                    <a:lnTo>
                      <a:pt x="1097" y="1524"/>
                    </a:lnTo>
                    <a:lnTo>
                      <a:pt x="1097" y="1524"/>
                    </a:lnTo>
                    <a:lnTo>
                      <a:pt x="1112" y="1525"/>
                    </a:lnTo>
                    <a:lnTo>
                      <a:pt x="1125" y="1524"/>
                    </a:lnTo>
                    <a:lnTo>
                      <a:pt x="1135" y="1522"/>
                    </a:lnTo>
                    <a:lnTo>
                      <a:pt x="1143" y="1519"/>
                    </a:lnTo>
                    <a:lnTo>
                      <a:pt x="1152" y="1515"/>
                    </a:lnTo>
                    <a:lnTo>
                      <a:pt x="1159" y="1510"/>
                    </a:lnTo>
                    <a:lnTo>
                      <a:pt x="1167" y="1505"/>
                    </a:lnTo>
                    <a:lnTo>
                      <a:pt x="1176" y="1500"/>
                    </a:lnTo>
                    <a:lnTo>
                      <a:pt x="1176" y="1500"/>
                    </a:lnTo>
                    <a:lnTo>
                      <a:pt x="1176" y="1487"/>
                    </a:lnTo>
                    <a:lnTo>
                      <a:pt x="1176" y="1475"/>
                    </a:lnTo>
                    <a:lnTo>
                      <a:pt x="1178" y="1464"/>
                    </a:lnTo>
                    <a:lnTo>
                      <a:pt x="1182" y="1454"/>
                    </a:lnTo>
                    <a:lnTo>
                      <a:pt x="1187" y="1433"/>
                    </a:lnTo>
                    <a:lnTo>
                      <a:pt x="1189" y="1423"/>
                    </a:lnTo>
                    <a:lnTo>
                      <a:pt x="1191" y="1412"/>
                    </a:lnTo>
                    <a:lnTo>
                      <a:pt x="1191" y="1412"/>
                    </a:lnTo>
                    <a:lnTo>
                      <a:pt x="1182" y="1419"/>
                    </a:lnTo>
                    <a:lnTo>
                      <a:pt x="1171" y="1426"/>
                    </a:lnTo>
                    <a:lnTo>
                      <a:pt x="1160" y="1431"/>
                    </a:lnTo>
                    <a:lnTo>
                      <a:pt x="1148" y="1435"/>
                    </a:lnTo>
                    <a:lnTo>
                      <a:pt x="1137" y="1439"/>
                    </a:lnTo>
                    <a:lnTo>
                      <a:pt x="1124" y="1441"/>
                    </a:lnTo>
                    <a:lnTo>
                      <a:pt x="1098" y="1444"/>
                    </a:lnTo>
                    <a:lnTo>
                      <a:pt x="1070" y="1445"/>
                    </a:lnTo>
                    <a:lnTo>
                      <a:pt x="1042" y="1446"/>
                    </a:lnTo>
                    <a:lnTo>
                      <a:pt x="1014" y="1447"/>
                    </a:lnTo>
                    <a:lnTo>
                      <a:pt x="985" y="1448"/>
                    </a:lnTo>
                    <a:lnTo>
                      <a:pt x="985" y="1448"/>
                    </a:lnTo>
                    <a:lnTo>
                      <a:pt x="968" y="1449"/>
                    </a:lnTo>
                    <a:lnTo>
                      <a:pt x="948" y="1449"/>
                    </a:lnTo>
                    <a:lnTo>
                      <a:pt x="927" y="1448"/>
                    </a:lnTo>
                    <a:lnTo>
                      <a:pt x="905" y="1446"/>
                    </a:lnTo>
                    <a:lnTo>
                      <a:pt x="884" y="1443"/>
                    </a:lnTo>
                    <a:lnTo>
                      <a:pt x="864" y="1439"/>
                    </a:lnTo>
                    <a:lnTo>
                      <a:pt x="848" y="1433"/>
                    </a:lnTo>
                    <a:lnTo>
                      <a:pt x="840" y="1430"/>
                    </a:lnTo>
                    <a:lnTo>
                      <a:pt x="835" y="1427"/>
                    </a:lnTo>
                    <a:lnTo>
                      <a:pt x="835" y="1427"/>
                    </a:lnTo>
                    <a:lnTo>
                      <a:pt x="840" y="1454"/>
                    </a:lnTo>
                    <a:lnTo>
                      <a:pt x="844" y="1480"/>
                    </a:lnTo>
                    <a:lnTo>
                      <a:pt x="854" y="1532"/>
                    </a:lnTo>
                    <a:lnTo>
                      <a:pt x="854" y="1532"/>
                    </a:lnTo>
                    <a:close/>
                    <a:moveTo>
                      <a:pt x="1137" y="1549"/>
                    </a:moveTo>
                    <a:lnTo>
                      <a:pt x="1137" y="1549"/>
                    </a:lnTo>
                    <a:lnTo>
                      <a:pt x="1139" y="1565"/>
                    </a:lnTo>
                    <a:lnTo>
                      <a:pt x="1141" y="1579"/>
                    </a:lnTo>
                    <a:lnTo>
                      <a:pt x="1142" y="1611"/>
                    </a:lnTo>
                    <a:lnTo>
                      <a:pt x="1142" y="1611"/>
                    </a:lnTo>
                    <a:lnTo>
                      <a:pt x="1146" y="1611"/>
                    </a:lnTo>
                    <a:lnTo>
                      <a:pt x="1150" y="1611"/>
                    </a:lnTo>
                    <a:lnTo>
                      <a:pt x="1156" y="1608"/>
                    </a:lnTo>
                    <a:lnTo>
                      <a:pt x="1161" y="1605"/>
                    </a:lnTo>
                    <a:lnTo>
                      <a:pt x="1165" y="1604"/>
                    </a:lnTo>
                    <a:lnTo>
                      <a:pt x="1169" y="1604"/>
                    </a:lnTo>
                    <a:lnTo>
                      <a:pt x="1169" y="1604"/>
                    </a:lnTo>
                    <a:lnTo>
                      <a:pt x="1169" y="1592"/>
                    </a:lnTo>
                    <a:lnTo>
                      <a:pt x="1170" y="1581"/>
                    </a:lnTo>
                    <a:lnTo>
                      <a:pt x="1173" y="1564"/>
                    </a:lnTo>
                    <a:lnTo>
                      <a:pt x="1174" y="1555"/>
                    </a:lnTo>
                    <a:lnTo>
                      <a:pt x="1175" y="1547"/>
                    </a:lnTo>
                    <a:lnTo>
                      <a:pt x="1175" y="1539"/>
                    </a:lnTo>
                    <a:lnTo>
                      <a:pt x="1174" y="1530"/>
                    </a:lnTo>
                    <a:lnTo>
                      <a:pt x="1174" y="1530"/>
                    </a:lnTo>
                    <a:lnTo>
                      <a:pt x="1170" y="1533"/>
                    </a:lnTo>
                    <a:lnTo>
                      <a:pt x="1165" y="1535"/>
                    </a:lnTo>
                    <a:lnTo>
                      <a:pt x="1154" y="1538"/>
                    </a:lnTo>
                    <a:lnTo>
                      <a:pt x="1148" y="1540"/>
                    </a:lnTo>
                    <a:lnTo>
                      <a:pt x="1144" y="1543"/>
                    </a:lnTo>
                    <a:lnTo>
                      <a:pt x="1140" y="1546"/>
                    </a:lnTo>
                    <a:lnTo>
                      <a:pt x="1137" y="1549"/>
                    </a:lnTo>
                    <a:lnTo>
                      <a:pt x="1137" y="1549"/>
                    </a:lnTo>
                    <a:close/>
                    <a:moveTo>
                      <a:pt x="1110" y="1626"/>
                    </a:moveTo>
                    <a:lnTo>
                      <a:pt x="1110" y="1626"/>
                    </a:lnTo>
                    <a:lnTo>
                      <a:pt x="1112" y="1624"/>
                    </a:lnTo>
                    <a:lnTo>
                      <a:pt x="1114" y="1624"/>
                    </a:lnTo>
                    <a:lnTo>
                      <a:pt x="1117" y="1624"/>
                    </a:lnTo>
                    <a:lnTo>
                      <a:pt x="1122" y="1623"/>
                    </a:lnTo>
                    <a:lnTo>
                      <a:pt x="1122" y="1623"/>
                    </a:lnTo>
                    <a:lnTo>
                      <a:pt x="1125" y="1602"/>
                    </a:lnTo>
                    <a:lnTo>
                      <a:pt x="1125" y="1592"/>
                    </a:lnTo>
                    <a:lnTo>
                      <a:pt x="1125" y="1580"/>
                    </a:lnTo>
                    <a:lnTo>
                      <a:pt x="1124" y="1570"/>
                    </a:lnTo>
                    <a:lnTo>
                      <a:pt x="1121" y="1561"/>
                    </a:lnTo>
                    <a:lnTo>
                      <a:pt x="1119" y="1558"/>
                    </a:lnTo>
                    <a:lnTo>
                      <a:pt x="1116" y="1554"/>
                    </a:lnTo>
                    <a:lnTo>
                      <a:pt x="1113" y="1551"/>
                    </a:lnTo>
                    <a:lnTo>
                      <a:pt x="1110" y="1549"/>
                    </a:lnTo>
                    <a:lnTo>
                      <a:pt x="1110" y="1549"/>
                    </a:lnTo>
                    <a:lnTo>
                      <a:pt x="1108" y="1558"/>
                    </a:lnTo>
                    <a:lnTo>
                      <a:pt x="1107" y="1566"/>
                    </a:lnTo>
                    <a:lnTo>
                      <a:pt x="1107" y="1584"/>
                    </a:lnTo>
                    <a:lnTo>
                      <a:pt x="1108" y="1606"/>
                    </a:lnTo>
                    <a:lnTo>
                      <a:pt x="1110" y="1626"/>
                    </a:lnTo>
                    <a:lnTo>
                      <a:pt x="1110" y="1626"/>
                    </a:lnTo>
                    <a:close/>
                    <a:moveTo>
                      <a:pt x="856" y="1554"/>
                    </a:moveTo>
                    <a:lnTo>
                      <a:pt x="856" y="1554"/>
                    </a:lnTo>
                    <a:lnTo>
                      <a:pt x="859" y="1574"/>
                    </a:lnTo>
                    <a:lnTo>
                      <a:pt x="864" y="1592"/>
                    </a:lnTo>
                    <a:lnTo>
                      <a:pt x="867" y="1611"/>
                    </a:lnTo>
                    <a:lnTo>
                      <a:pt x="869" y="1630"/>
                    </a:lnTo>
                    <a:lnTo>
                      <a:pt x="869" y="1630"/>
                    </a:lnTo>
                    <a:lnTo>
                      <a:pt x="872" y="1631"/>
                    </a:lnTo>
                    <a:lnTo>
                      <a:pt x="875" y="1631"/>
                    </a:lnTo>
                    <a:lnTo>
                      <a:pt x="881" y="1635"/>
                    </a:lnTo>
                    <a:lnTo>
                      <a:pt x="886" y="1637"/>
                    </a:lnTo>
                    <a:lnTo>
                      <a:pt x="888" y="1637"/>
                    </a:lnTo>
                    <a:lnTo>
                      <a:pt x="890" y="1636"/>
                    </a:lnTo>
                    <a:lnTo>
                      <a:pt x="890" y="1636"/>
                    </a:lnTo>
                    <a:lnTo>
                      <a:pt x="893" y="1627"/>
                    </a:lnTo>
                    <a:lnTo>
                      <a:pt x="893" y="1620"/>
                    </a:lnTo>
                    <a:lnTo>
                      <a:pt x="892" y="1602"/>
                    </a:lnTo>
                    <a:lnTo>
                      <a:pt x="890" y="1583"/>
                    </a:lnTo>
                    <a:lnTo>
                      <a:pt x="888" y="1562"/>
                    </a:lnTo>
                    <a:lnTo>
                      <a:pt x="888" y="1562"/>
                    </a:lnTo>
                    <a:lnTo>
                      <a:pt x="880" y="1558"/>
                    </a:lnTo>
                    <a:lnTo>
                      <a:pt x="872" y="1555"/>
                    </a:lnTo>
                    <a:lnTo>
                      <a:pt x="866" y="1554"/>
                    </a:lnTo>
                    <a:lnTo>
                      <a:pt x="856" y="1554"/>
                    </a:lnTo>
                    <a:lnTo>
                      <a:pt x="856" y="1554"/>
                    </a:lnTo>
                    <a:close/>
                    <a:moveTo>
                      <a:pt x="1036" y="1567"/>
                    </a:moveTo>
                    <a:lnTo>
                      <a:pt x="1036" y="1567"/>
                    </a:lnTo>
                    <a:lnTo>
                      <a:pt x="1035" y="1607"/>
                    </a:lnTo>
                    <a:lnTo>
                      <a:pt x="1035" y="1626"/>
                    </a:lnTo>
                    <a:lnTo>
                      <a:pt x="1036" y="1637"/>
                    </a:lnTo>
                    <a:lnTo>
                      <a:pt x="1038" y="1647"/>
                    </a:lnTo>
                    <a:lnTo>
                      <a:pt x="1038" y="1647"/>
                    </a:lnTo>
                    <a:lnTo>
                      <a:pt x="1052" y="1644"/>
                    </a:lnTo>
                    <a:lnTo>
                      <a:pt x="1066" y="1642"/>
                    </a:lnTo>
                    <a:lnTo>
                      <a:pt x="1079" y="1639"/>
                    </a:lnTo>
                    <a:lnTo>
                      <a:pt x="1085" y="1637"/>
                    </a:lnTo>
                    <a:lnTo>
                      <a:pt x="1090" y="1634"/>
                    </a:lnTo>
                    <a:lnTo>
                      <a:pt x="1090" y="1634"/>
                    </a:lnTo>
                    <a:lnTo>
                      <a:pt x="1092" y="1612"/>
                    </a:lnTo>
                    <a:lnTo>
                      <a:pt x="1091" y="1595"/>
                    </a:lnTo>
                    <a:lnTo>
                      <a:pt x="1089" y="1577"/>
                    </a:lnTo>
                    <a:lnTo>
                      <a:pt x="1085" y="1556"/>
                    </a:lnTo>
                    <a:lnTo>
                      <a:pt x="1085" y="1556"/>
                    </a:lnTo>
                    <a:lnTo>
                      <a:pt x="1079" y="1556"/>
                    </a:lnTo>
                    <a:lnTo>
                      <a:pt x="1074" y="1556"/>
                    </a:lnTo>
                    <a:lnTo>
                      <a:pt x="1061" y="1560"/>
                    </a:lnTo>
                    <a:lnTo>
                      <a:pt x="1036" y="1567"/>
                    </a:lnTo>
                    <a:lnTo>
                      <a:pt x="1036" y="1567"/>
                    </a:lnTo>
                    <a:close/>
                    <a:moveTo>
                      <a:pt x="909" y="1643"/>
                    </a:moveTo>
                    <a:lnTo>
                      <a:pt x="909" y="1643"/>
                    </a:lnTo>
                    <a:lnTo>
                      <a:pt x="925" y="1646"/>
                    </a:lnTo>
                    <a:lnTo>
                      <a:pt x="940" y="1647"/>
                    </a:lnTo>
                    <a:lnTo>
                      <a:pt x="975" y="1651"/>
                    </a:lnTo>
                    <a:lnTo>
                      <a:pt x="975" y="1651"/>
                    </a:lnTo>
                    <a:lnTo>
                      <a:pt x="975" y="1630"/>
                    </a:lnTo>
                    <a:lnTo>
                      <a:pt x="976" y="1609"/>
                    </a:lnTo>
                    <a:lnTo>
                      <a:pt x="976" y="1599"/>
                    </a:lnTo>
                    <a:lnTo>
                      <a:pt x="976" y="1589"/>
                    </a:lnTo>
                    <a:lnTo>
                      <a:pt x="975" y="1579"/>
                    </a:lnTo>
                    <a:lnTo>
                      <a:pt x="972" y="1569"/>
                    </a:lnTo>
                    <a:lnTo>
                      <a:pt x="972" y="1569"/>
                    </a:lnTo>
                    <a:lnTo>
                      <a:pt x="956" y="1567"/>
                    </a:lnTo>
                    <a:lnTo>
                      <a:pt x="938" y="1565"/>
                    </a:lnTo>
                    <a:lnTo>
                      <a:pt x="922" y="1564"/>
                    </a:lnTo>
                    <a:lnTo>
                      <a:pt x="909" y="1562"/>
                    </a:lnTo>
                    <a:lnTo>
                      <a:pt x="909" y="1562"/>
                    </a:lnTo>
                    <a:lnTo>
                      <a:pt x="909" y="1580"/>
                    </a:lnTo>
                    <a:lnTo>
                      <a:pt x="909" y="1602"/>
                    </a:lnTo>
                    <a:lnTo>
                      <a:pt x="908" y="1625"/>
                    </a:lnTo>
                    <a:lnTo>
                      <a:pt x="909" y="1643"/>
                    </a:lnTo>
                    <a:lnTo>
                      <a:pt x="909" y="1643"/>
                    </a:lnTo>
                    <a:close/>
                    <a:moveTo>
                      <a:pt x="996" y="1567"/>
                    </a:moveTo>
                    <a:lnTo>
                      <a:pt x="996" y="1567"/>
                    </a:lnTo>
                    <a:lnTo>
                      <a:pt x="994" y="1576"/>
                    </a:lnTo>
                    <a:lnTo>
                      <a:pt x="993" y="1586"/>
                    </a:lnTo>
                    <a:lnTo>
                      <a:pt x="992" y="1596"/>
                    </a:lnTo>
                    <a:lnTo>
                      <a:pt x="992" y="1607"/>
                    </a:lnTo>
                    <a:lnTo>
                      <a:pt x="992" y="1629"/>
                    </a:lnTo>
                    <a:lnTo>
                      <a:pt x="994" y="1653"/>
                    </a:lnTo>
                    <a:lnTo>
                      <a:pt x="994" y="1653"/>
                    </a:lnTo>
                    <a:lnTo>
                      <a:pt x="1002" y="1653"/>
                    </a:lnTo>
                    <a:lnTo>
                      <a:pt x="1009" y="1653"/>
                    </a:lnTo>
                    <a:lnTo>
                      <a:pt x="1016" y="1653"/>
                    </a:lnTo>
                    <a:lnTo>
                      <a:pt x="1019" y="1652"/>
                    </a:lnTo>
                    <a:lnTo>
                      <a:pt x="1021" y="1651"/>
                    </a:lnTo>
                    <a:lnTo>
                      <a:pt x="1021" y="1651"/>
                    </a:lnTo>
                    <a:lnTo>
                      <a:pt x="1020" y="1641"/>
                    </a:lnTo>
                    <a:lnTo>
                      <a:pt x="1020" y="1631"/>
                    </a:lnTo>
                    <a:lnTo>
                      <a:pt x="1020" y="1610"/>
                    </a:lnTo>
                    <a:lnTo>
                      <a:pt x="1019" y="1599"/>
                    </a:lnTo>
                    <a:lnTo>
                      <a:pt x="1019" y="1589"/>
                    </a:lnTo>
                    <a:lnTo>
                      <a:pt x="1017" y="1577"/>
                    </a:lnTo>
                    <a:lnTo>
                      <a:pt x="1014" y="1567"/>
                    </a:lnTo>
                    <a:lnTo>
                      <a:pt x="1014" y="1567"/>
                    </a:lnTo>
                    <a:lnTo>
                      <a:pt x="996" y="1567"/>
                    </a:lnTo>
                    <a:lnTo>
                      <a:pt x="996" y="1567"/>
                    </a:lnTo>
                    <a:close/>
                    <a:moveTo>
                      <a:pt x="1093" y="1665"/>
                    </a:moveTo>
                    <a:lnTo>
                      <a:pt x="1093" y="1665"/>
                    </a:lnTo>
                    <a:lnTo>
                      <a:pt x="1090" y="1664"/>
                    </a:lnTo>
                    <a:lnTo>
                      <a:pt x="1087" y="1661"/>
                    </a:lnTo>
                    <a:lnTo>
                      <a:pt x="1085" y="1660"/>
                    </a:lnTo>
                    <a:lnTo>
                      <a:pt x="1080" y="1660"/>
                    </a:lnTo>
                    <a:lnTo>
                      <a:pt x="1080" y="1660"/>
                    </a:lnTo>
                    <a:lnTo>
                      <a:pt x="1069" y="1665"/>
                    </a:lnTo>
                    <a:lnTo>
                      <a:pt x="1057" y="1668"/>
                    </a:lnTo>
                    <a:lnTo>
                      <a:pt x="1046" y="1670"/>
                    </a:lnTo>
                    <a:lnTo>
                      <a:pt x="1033" y="1672"/>
                    </a:lnTo>
                    <a:lnTo>
                      <a:pt x="1007" y="1674"/>
                    </a:lnTo>
                    <a:lnTo>
                      <a:pt x="980" y="1674"/>
                    </a:lnTo>
                    <a:lnTo>
                      <a:pt x="954" y="1672"/>
                    </a:lnTo>
                    <a:lnTo>
                      <a:pt x="927" y="1669"/>
                    </a:lnTo>
                    <a:lnTo>
                      <a:pt x="900" y="1662"/>
                    </a:lnTo>
                    <a:lnTo>
                      <a:pt x="873" y="1655"/>
                    </a:lnTo>
                    <a:lnTo>
                      <a:pt x="873" y="1655"/>
                    </a:lnTo>
                    <a:lnTo>
                      <a:pt x="880" y="1684"/>
                    </a:lnTo>
                    <a:lnTo>
                      <a:pt x="885" y="1716"/>
                    </a:lnTo>
                    <a:lnTo>
                      <a:pt x="890" y="1750"/>
                    </a:lnTo>
                    <a:lnTo>
                      <a:pt x="896" y="1780"/>
                    </a:lnTo>
                    <a:lnTo>
                      <a:pt x="896" y="1780"/>
                    </a:lnTo>
                    <a:lnTo>
                      <a:pt x="905" y="1789"/>
                    </a:lnTo>
                    <a:lnTo>
                      <a:pt x="915" y="1797"/>
                    </a:lnTo>
                    <a:lnTo>
                      <a:pt x="915" y="1797"/>
                    </a:lnTo>
                    <a:lnTo>
                      <a:pt x="923" y="1797"/>
                    </a:lnTo>
                    <a:lnTo>
                      <a:pt x="929" y="1799"/>
                    </a:lnTo>
                    <a:lnTo>
                      <a:pt x="935" y="1802"/>
                    </a:lnTo>
                    <a:lnTo>
                      <a:pt x="942" y="1804"/>
                    </a:lnTo>
                    <a:lnTo>
                      <a:pt x="956" y="1809"/>
                    </a:lnTo>
                    <a:lnTo>
                      <a:pt x="962" y="1811"/>
                    </a:lnTo>
                    <a:lnTo>
                      <a:pt x="970" y="1812"/>
                    </a:lnTo>
                    <a:lnTo>
                      <a:pt x="970" y="1812"/>
                    </a:lnTo>
                    <a:lnTo>
                      <a:pt x="974" y="1812"/>
                    </a:lnTo>
                    <a:lnTo>
                      <a:pt x="979" y="1811"/>
                    </a:lnTo>
                    <a:lnTo>
                      <a:pt x="989" y="1809"/>
                    </a:lnTo>
                    <a:lnTo>
                      <a:pt x="1000" y="1806"/>
                    </a:lnTo>
                    <a:lnTo>
                      <a:pt x="1009" y="1805"/>
                    </a:lnTo>
                    <a:lnTo>
                      <a:pt x="1009" y="1805"/>
                    </a:lnTo>
                    <a:lnTo>
                      <a:pt x="1041" y="1807"/>
                    </a:lnTo>
                    <a:lnTo>
                      <a:pt x="1057" y="1807"/>
                    </a:lnTo>
                    <a:lnTo>
                      <a:pt x="1075" y="1807"/>
                    </a:lnTo>
                    <a:lnTo>
                      <a:pt x="1091" y="1806"/>
                    </a:lnTo>
                    <a:lnTo>
                      <a:pt x="1106" y="1804"/>
                    </a:lnTo>
                    <a:lnTo>
                      <a:pt x="1113" y="1802"/>
                    </a:lnTo>
                    <a:lnTo>
                      <a:pt x="1121" y="1798"/>
                    </a:lnTo>
                    <a:lnTo>
                      <a:pt x="1127" y="1795"/>
                    </a:lnTo>
                    <a:lnTo>
                      <a:pt x="1135" y="1791"/>
                    </a:lnTo>
                    <a:lnTo>
                      <a:pt x="1135" y="1791"/>
                    </a:lnTo>
                    <a:lnTo>
                      <a:pt x="1139" y="1782"/>
                    </a:lnTo>
                    <a:lnTo>
                      <a:pt x="1143" y="1773"/>
                    </a:lnTo>
                    <a:lnTo>
                      <a:pt x="1150" y="1753"/>
                    </a:lnTo>
                    <a:lnTo>
                      <a:pt x="1154" y="1732"/>
                    </a:lnTo>
                    <a:lnTo>
                      <a:pt x="1158" y="1710"/>
                    </a:lnTo>
                    <a:lnTo>
                      <a:pt x="1160" y="1687"/>
                    </a:lnTo>
                    <a:lnTo>
                      <a:pt x="1161" y="1666"/>
                    </a:lnTo>
                    <a:lnTo>
                      <a:pt x="1161" y="1628"/>
                    </a:lnTo>
                    <a:lnTo>
                      <a:pt x="1161" y="1628"/>
                    </a:lnTo>
                    <a:lnTo>
                      <a:pt x="1154" y="1634"/>
                    </a:lnTo>
                    <a:lnTo>
                      <a:pt x="1144" y="1638"/>
                    </a:lnTo>
                    <a:lnTo>
                      <a:pt x="1126" y="1645"/>
                    </a:lnTo>
                    <a:lnTo>
                      <a:pt x="1116" y="1649"/>
                    </a:lnTo>
                    <a:lnTo>
                      <a:pt x="1108" y="1653"/>
                    </a:lnTo>
                    <a:lnTo>
                      <a:pt x="1099" y="1658"/>
                    </a:lnTo>
                    <a:lnTo>
                      <a:pt x="1093" y="1665"/>
                    </a:lnTo>
                    <a:lnTo>
                      <a:pt x="1093" y="1665"/>
                    </a:lnTo>
                    <a:close/>
                    <a:moveTo>
                      <a:pt x="509" y="1636"/>
                    </a:moveTo>
                    <a:lnTo>
                      <a:pt x="509" y="1636"/>
                    </a:lnTo>
                    <a:lnTo>
                      <a:pt x="514" y="1644"/>
                    </a:lnTo>
                    <a:lnTo>
                      <a:pt x="517" y="1655"/>
                    </a:lnTo>
                    <a:lnTo>
                      <a:pt x="519" y="1667"/>
                    </a:lnTo>
                    <a:lnTo>
                      <a:pt x="519" y="1672"/>
                    </a:lnTo>
                    <a:lnTo>
                      <a:pt x="518" y="1678"/>
                    </a:lnTo>
                    <a:lnTo>
                      <a:pt x="517" y="1684"/>
                    </a:lnTo>
                    <a:lnTo>
                      <a:pt x="514" y="1688"/>
                    </a:lnTo>
                    <a:lnTo>
                      <a:pt x="510" y="1693"/>
                    </a:lnTo>
                    <a:lnTo>
                      <a:pt x="506" y="1698"/>
                    </a:lnTo>
                    <a:lnTo>
                      <a:pt x="501" y="1701"/>
                    </a:lnTo>
                    <a:lnTo>
                      <a:pt x="494" y="1704"/>
                    </a:lnTo>
                    <a:lnTo>
                      <a:pt x="487" y="1705"/>
                    </a:lnTo>
                    <a:lnTo>
                      <a:pt x="478" y="1706"/>
                    </a:lnTo>
                    <a:lnTo>
                      <a:pt x="478" y="1706"/>
                    </a:lnTo>
                    <a:lnTo>
                      <a:pt x="471" y="1703"/>
                    </a:lnTo>
                    <a:lnTo>
                      <a:pt x="464" y="1701"/>
                    </a:lnTo>
                    <a:lnTo>
                      <a:pt x="458" y="1702"/>
                    </a:lnTo>
                    <a:lnTo>
                      <a:pt x="448" y="1704"/>
                    </a:lnTo>
                    <a:lnTo>
                      <a:pt x="448" y="1704"/>
                    </a:lnTo>
                    <a:lnTo>
                      <a:pt x="446" y="1697"/>
                    </a:lnTo>
                    <a:lnTo>
                      <a:pt x="444" y="1689"/>
                    </a:lnTo>
                    <a:lnTo>
                      <a:pt x="441" y="1674"/>
                    </a:lnTo>
                    <a:lnTo>
                      <a:pt x="439" y="1667"/>
                    </a:lnTo>
                    <a:lnTo>
                      <a:pt x="435" y="1661"/>
                    </a:lnTo>
                    <a:lnTo>
                      <a:pt x="432" y="1657"/>
                    </a:lnTo>
                    <a:lnTo>
                      <a:pt x="429" y="1656"/>
                    </a:lnTo>
                    <a:lnTo>
                      <a:pt x="426" y="1655"/>
                    </a:lnTo>
                    <a:lnTo>
                      <a:pt x="426" y="1655"/>
                    </a:lnTo>
                    <a:lnTo>
                      <a:pt x="419" y="1660"/>
                    </a:lnTo>
                    <a:lnTo>
                      <a:pt x="410" y="1667"/>
                    </a:lnTo>
                    <a:lnTo>
                      <a:pt x="399" y="1673"/>
                    </a:lnTo>
                    <a:lnTo>
                      <a:pt x="389" y="1680"/>
                    </a:lnTo>
                    <a:lnTo>
                      <a:pt x="381" y="1687"/>
                    </a:lnTo>
                    <a:lnTo>
                      <a:pt x="378" y="1691"/>
                    </a:lnTo>
                    <a:lnTo>
                      <a:pt x="375" y="1696"/>
                    </a:lnTo>
                    <a:lnTo>
                      <a:pt x="374" y="1701"/>
                    </a:lnTo>
                    <a:lnTo>
                      <a:pt x="374" y="1705"/>
                    </a:lnTo>
                    <a:lnTo>
                      <a:pt x="377" y="1711"/>
                    </a:lnTo>
                    <a:lnTo>
                      <a:pt x="380" y="1717"/>
                    </a:lnTo>
                    <a:lnTo>
                      <a:pt x="380" y="1717"/>
                    </a:lnTo>
                    <a:lnTo>
                      <a:pt x="414" y="1722"/>
                    </a:lnTo>
                    <a:lnTo>
                      <a:pt x="453" y="1728"/>
                    </a:lnTo>
                    <a:lnTo>
                      <a:pt x="492" y="1731"/>
                    </a:lnTo>
                    <a:lnTo>
                      <a:pt x="534" y="1733"/>
                    </a:lnTo>
                    <a:lnTo>
                      <a:pt x="576" y="1732"/>
                    </a:lnTo>
                    <a:lnTo>
                      <a:pt x="618" y="1730"/>
                    </a:lnTo>
                    <a:lnTo>
                      <a:pt x="639" y="1728"/>
                    </a:lnTo>
                    <a:lnTo>
                      <a:pt x="659" y="1725"/>
                    </a:lnTo>
                    <a:lnTo>
                      <a:pt x="680" y="1721"/>
                    </a:lnTo>
                    <a:lnTo>
                      <a:pt x="699" y="1717"/>
                    </a:lnTo>
                    <a:lnTo>
                      <a:pt x="699" y="1717"/>
                    </a:lnTo>
                    <a:lnTo>
                      <a:pt x="699" y="1714"/>
                    </a:lnTo>
                    <a:lnTo>
                      <a:pt x="700" y="1713"/>
                    </a:lnTo>
                    <a:lnTo>
                      <a:pt x="702" y="1710"/>
                    </a:lnTo>
                    <a:lnTo>
                      <a:pt x="704" y="1707"/>
                    </a:lnTo>
                    <a:lnTo>
                      <a:pt x="704" y="1705"/>
                    </a:lnTo>
                    <a:lnTo>
                      <a:pt x="704" y="1702"/>
                    </a:lnTo>
                    <a:lnTo>
                      <a:pt x="704" y="1702"/>
                    </a:lnTo>
                    <a:lnTo>
                      <a:pt x="700" y="1693"/>
                    </a:lnTo>
                    <a:lnTo>
                      <a:pt x="693" y="1686"/>
                    </a:lnTo>
                    <a:lnTo>
                      <a:pt x="687" y="1678"/>
                    </a:lnTo>
                    <a:lnTo>
                      <a:pt x="680" y="1671"/>
                    </a:lnTo>
                    <a:lnTo>
                      <a:pt x="672" y="1666"/>
                    </a:lnTo>
                    <a:lnTo>
                      <a:pt x="665" y="1661"/>
                    </a:lnTo>
                    <a:lnTo>
                      <a:pt x="657" y="1658"/>
                    </a:lnTo>
                    <a:lnTo>
                      <a:pt x="650" y="1658"/>
                    </a:lnTo>
                    <a:lnTo>
                      <a:pt x="650" y="1658"/>
                    </a:lnTo>
                    <a:lnTo>
                      <a:pt x="655" y="1662"/>
                    </a:lnTo>
                    <a:lnTo>
                      <a:pt x="657" y="1667"/>
                    </a:lnTo>
                    <a:lnTo>
                      <a:pt x="658" y="1672"/>
                    </a:lnTo>
                    <a:lnTo>
                      <a:pt x="658" y="1676"/>
                    </a:lnTo>
                    <a:lnTo>
                      <a:pt x="656" y="1681"/>
                    </a:lnTo>
                    <a:lnTo>
                      <a:pt x="653" y="1685"/>
                    </a:lnTo>
                    <a:lnTo>
                      <a:pt x="648" y="1689"/>
                    </a:lnTo>
                    <a:lnTo>
                      <a:pt x="643" y="1692"/>
                    </a:lnTo>
                    <a:lnTo>
                      <a:pt x="637" y="1696"/>
                    </a:lnTo>
                    <a:lnTo>
                      <a:pt x="630" y="1699"/>
                    </a:lnTo>
                    <a:lnTo>
                      <a:pt x="616" y="1702"/>
                    </a:lnTo>
                    <a:lnTo>
                      <a:pt x="610" y="1703"/>
                    </a:lnTo>
                    <a:lnTo>
                      <a:pt x="602" y="1704"/>
                    </a:lnTo>
                    <a:lnTo>
                      <a:pt x="597" y="1703"/>
                    </a:lnTo>
                    <a:lnTo>
                      <a:pt x="591" y="1702"/>
                    </a:lnTo>
                    <a:lnTo>
                      <a:pt x="591" y="1702"/>
                    </a:lnTo>
                    <a:lnTo>
                      <a:pt x="583" y="1699"/>
                    </a:lnTo>
                    <a:lnTo>
                      <a:pt x="578" y="1693"/>
                    </a:lnTo>
                    <a:lnTo>
                      <a:pt x="572" y="1688"/>
                    </a:lnTo>
                    <a:lnTo>
                      <a:pt x="569" y="1682"/>
                    </a:lnTo>
                    <a:lnTo>
                      <a:pt x="567" y="1674"/>
                    </a:lnTo>
                    <a:lnTo>
                      <a:pt x="565" y="1667"/>
                    </a:lnTo>
                    <a:lnTo>
                      <a:pt x="565" y="1658"/>
                    </a:lnTo>
                    <a:lnTo>
                      <a:pt x="566" y="1651"/>
                    </a:lnTo>
                    <a:lnTo>
                      <a:pt x="566" y="1651"/>
                    </a:lnTo>
                    <a:lnTo>
                      <a:pt x="563" y="1647"/>
                    </a:lnTo>
                    <a:lnTo>
                      <a:pt x="561" y="1643"/>
                    </a:lnTo>
                    <a:lnTo>
                      <a:pt x="556" y="1634"/>
                    </a:lnTo>
                    <a:lnTo>
                      <a:pt x="556" y="1634"/>
                    </a:lnTo>
                    <a:lnTo>
                      <a:pt x="551" y="1635"/>
                    </a:lnTo>
                    <a:lnTo>
                      <a:pt x="546" y="1635"/>
                    </a:lnTo>
                    <a:lnTo>
                      <a:pt x="536" y="1634"/>
                    </a:lnTo>
                    <a:lnTo>
                      <a:pt x="524" y="1632"/>
                    </a:lnTo>
                    <a:lnTo>
                      <a:pt x="518" y="1634"/>
                    </a:lnTo>
                    <a:lnTo>
                      <a:pt x="509" y="1636"/>
                    </a:lnTo>
                    <a:lnTo>
                      <a:pt x="509" y="1636"/>
                    </a:lnTo>
                    <a:close/>
                    <a:moveTo>
                      <a:pt x="729" y="1714"/>
                    </a:moveTo>
                    <a:lnTo>
                      <a:pt x="729" y="1714"/>
                    </a:lnTo>
                    <a:lnTo>
                      <a:pt x="722" y="1721"/>
                    </a:lnTo>
                    <a:lnTo>
                      <a:pt x="715" y="1729"/>
                    </a:lnTo>
                    <a:lnTo>
                      <a:pt x="707" y="1734"/>
                    </a:lnTo>
                    <a:lnTo>
                      <a:pt x="699" y="1738"/>
                    </a:lnTo>
                    <a:lnTo>
                      <a:pt x="699" y="1738"/>
                    </a:lnTo>
                    <a:lnTo>
                      <a:pt x="684" y="1745"/>
                    </a:lnTo>
                    <a:lnTo>
                      <a:pt x="668" y="1749"/>
                    </a:lnTo>
                    <a:lnTo>
                      <a:pt x="651" y="1751"/>
                    </a:lnTo>
                    <a:lnTo>
                      <a:pt x="633" y="1753"/>
                    </a:lnTo>
                    <a:lnTo>
                      <a:pt x="615" y="1755"/>
                    </a:lnTo>
                    <a:lnTo>
                      <a:pt x="598" y="1756"/>
                    </a:lnTo>
                    <a:lnTo>
                      <a:pt x="561" y="1755"/>
                    </a:lnTo>
                    <a:lnTo>
                      <a:pt x="484" y="1750"/>
                    </a:lnTo>
                    <a:lnTo>
                      <a:pt x="445" y="1749"/>
                    </a:lnTo>
                    <a:lnTo>
                      <a:pt x="426" y="1749"/>
                    </a:lnTo>
                    <a:lnTo>
                      <a:pt x="406" y="1751"/>
                    </a:lnTo>
                    <a:lnTo>
                      <a:pt x="406" y="1751"/>
                    </a:lnTo>
                    <a:lnTo>
                      <a:pt x="403" y="1748"/>
                    </a:lnTo>
                    <a:lnTo>
                      <a:pt x="399" y="1746"/>
                    </a:lnTo>
                    <a:lnTo>
                      <a:pt x="387" y="1743"/>
                    </a:lnTo>
                    <a:lnTo>
                      <a:pt x="363" y="1738"/>
                    </a:lnTo>
                    <a:lnTo>
                      <a:pt x="363" y="1738"/>
                    </a:lnTo>
                    <a:lnTo>
                      <a:pt x="359" y="1748"/>
                    </a:lnTo>
                    <a:lnTo>
                      <a:pt x="356" y="1759"/>
                    </a:lnTo>
                    <a:lnTo>
                      <a:pt x="354" y="1770"/>
                    </a:lnTo>
                    <a:lnTo>
                      <a:pt x="352" y="1780"/>
                    </a:lnTo>
                    <a:lnTo>
                      <a:pt x="352" y="1780"/>
                    </a:lnTo>
                    <a:lnTo>
                      <a:pt x="358" y="1786"/>
                    </a:lnTo>
                    <a:lnTo>
                      <a:pt x="366" y="1791"/>
                    </a:lnTo>
                    <a:lnTo>
                      <a:pt x="373" y="1795"/>
                    </a:lnTo>
                    <a:lnTo>
                      <a:pt x="382" y="1799"/>
                    </a:lnTo>
                    <a:lnTo>
                      <a:pt x="402" y="1806"/>
                    </a:lnTo>
                    <a:lnTo>
                      <a:pt x="425" y="1812"/>
                    </a:lnTo>
                    <a:lnTo>
                      <a:pt x="449" y="1818"/>
                    </a:lnTo>
                    <a:lnTo>
                      <a:pt x="475" y="1822"/>
                    </a:lnTo>
                    <a:lnTo>
                      <a:pt x="530" y="1829"/>
                    </a:lnTo>
                    <a:lnTo>
                      <a:pt x="530" y="1829"/>
                    </a:lnTo>
                    <a:lnTo>
                      <a:pt x="545" y="1832"/>
                    </a:lnTo>
                    <a:lnTo>
                      <a:pt x="559" y="1833"/>
                    </a:lnTo>
                    <a:lnTo>
                      <a:pt x="572" y="1833"/>
                    </a:lnTo>
                    <a:lnTo>
                      <a:pt x="585" y="1833"/>
                    </a:lnTo>
                    <a:lnTo>
                      <a:pt x="612" y="1829"/>
                    </a:lnTo>
                    <a:lnTo>
                      <a:pt x="642" y="1825"/>
                    </a:lnTo>
                    <a:lnTo>
                      <a:pt x="642" y="1825"/>
                    </a:lnTo>
                    <a:lnTo>
                      <a:pt x="669" y="1819"/>
                    </a:lnTo>
                    <a:lnTo>
                      <a:pt x="685" y="1816"/>
                    </a:lnTo>
                    <a:lnTo>
                      <a:pt x="702" y="1810"/>
                    </a:lnTo>
                    <a:lnTo>
                      <a:pt x="718" y="1805"/>
                    </a:lnTo>
                    <a:lnTo>
                      <a:pt x="732" y="1798"/>
                    </a:lnTo>
                    <a:lnTo>
                      <a:pt x="743" y="1792"/>
                    </a:lnTo>
                    <a:lnTo>
                      <a:pt x="746" y="1789"/>
                    </a:lnTo>
                    <a:lnTo>
                      <a:pt x="748" y="1786"/>
                    </a:lnTo>
                    <a:lnTo>
                      <a:pt x="748" y="1786"/>
                    </a:lnTo>
                    <a:lnTo>
                      <a:pt x="750" y="1781"/>
                    </a:lnTo>
                    <a:lnTo>
                      <a:pt x="751" y="1777"/>
                    </a:lnTo>
                    <a:lnTo>
                      <a:pt x="751" y="1767"/>
                    </a:lnTo>
                    <a:lnTo>
                      <a:pt x="750" y="1758"/>
                    </a:lnTo>
                    <a:lnTo>
                      <a:pt x="748" y="1748"/>
                    </a:lnTo>
                    <a:lnTo>
                      <a:pt x="741" y="1730"/>
                    </a:lnTo>
                    <a:lnTo>
                      <a:pt x="738" y="1721"/>
                    </a:lnTo>
                    <a:lnTo>
                      <a:pt x="736" y="1714"/>
                    </a:lnTo>
                    <a:lnTo>
                      <a:pt x="736" y="1714"/>
                    </a:lnTo>
                    <a:lnTo>
                      <a:pt x="729" y="1714"/>
                    </a:lnTo>
                    <a:lnTo>
                      <a:pt x="729" y="1714"/>
                    </a:lnTo>
                    <a:close/>
                    <a:moveTo>
                      <a:pt x="274" y="1773"/>
                    </a:moveTo>
                    <a:lnTo>
                      <a:pt x="274" y="1773"/>
                    </a:lnTo>
                    <a:lnTo>
                      <a:pt x="249" y="1784"/>
                    </a:lnTo>
                    <a:lnTo>
                      <a:pt x="228" y="1794"/>
                    </a:lnTo>
                    <a:lnTo>
                      <a:pt x="185" y="1818"/>
                    </a:lnTo>
                    <a:lnTo>
                      <a:pt x="185" y="1818"/>
                    </a:lnTo>
                    <a:lnTo>
                      <a:pt x="156" y="1835"/>
                    </a:lnTo>
                    <a:lnTo>
                      <a:pt x="131" y="1850"/>
                    </a:lnTo>
                    <a:lnTo>
                      <a:pt x="120" y="1858"/>
                    </a:lnTo>
                    <a:lnTo>
                      <a:pt x="109" y="1868"/>
                    </a:lnTo>
                    <a:lnTo>
                      <a:pt x="97" y="1879"/>
                    </a:lnTo>
                    <a:lnTo>
                      <a:pt x="84" y="1892"/>
                    </a:lnTo>
                    <a:lnTo>
                      <a:pt x="84" y="1892"/>
                    </a:lnTo>
                    <a:lnTo>
                      <a:pt x="71" y="1904"/>
                    </a:lnTo>
                    <a:lnTo>
                      <a:pt x="57" y="1920"/>
                    </a:lnTo>
                    <a:lnTo>
                      <a:pt x="52" y="1929"/>
                    </a:lnTo>
                    <a:lnTo>
                      <a:pt x="48" y="1938"/>
                    </a:lnTo>
                    <a:lnTo>
                      <a:pt x="46" y="1945"/>
                    </a:lnTo>
                    <a:lnTo>
                      <a:pt x="45" y="1949"/>
                    </a:lnTo>
                    <a:lnTo>
                      <a:pt x="45" y="1953"/>
                    </a:lnTo>
                    <a:lnTo>
                      <a:pt x="45" y="1953"/>
                    </a:lnTo>
                    <a:lnTo>
                      <a:pt x="47" y="1958"/>
                    </a:lnTo>
                    <a:lnTo>
                      <a:pt x="49" y="1963"/>
                    </a:lnTo>
                    <a:lnTo>
                      <a:pt x="52" y="1968"/>
                    </a:lnTo>
                    <a:lnTo>
                      <a:pt x="57" y="1973"/>
                    </a:lnTo>
                    <a:lnTo>
                      <a:pt x="68" y="1980"/>
                    </a:lnTo>
                    <a:lnTo>
                      <a:pt x="81" y="1988"/>
                    </a:lnTo>
                    <a:lnTo>
                      <a:pt x="96" y="1994"/>
                    </a:lnTo>
                    <a:lnTo>
                      <a:pt x="110" y="2001"/>
                    </a:lnTo>
                    <a:lnTo>
                      <a:pt x="133" y="2009"/>
                    </a:lnTo>
                    <a:lnTo>
                      <a:pt x="133" y="2009"/>
                    </a:lnTo>
                    <a:lnTo>
                      <a:pt x="163" y="2020"/>
                    </a:lnTo>
                    <a:lnTo>
                      <a:pt x="196" y="2031"/>
                    </a:lnTo>
                    <a:lnTo>
                      <a:pt x="227" y="2039"/>
                    </a:lnTo>
                    <a:lnTo>
                      <a:pt x="260" y="2048"/>
                    </a:lnTo>
                    <a:lnTo>
                      <a:pt x="293" y="2055"/>
                    </a:lnTo>
                    <a:lnTo>
                      <a:pt x="327" y="2062"/>
                    </a:lnTo>
                    <a:lnTo>
                      <a:pt x="362" y="2066"/>
                    </a:lnTo>
                    <a:lnTo>
                      <a:pt x="397" y="2070"/>
                    </a:lnTo>
                    <a:lnTo>
                      <a:pt x="397" y="2070"/>
                    </a:lnTo>
                    <a:lnTo>
                      <a:pt x="425" y="2073"/>
                    </a:lnTo>
                    <a:lnTo>
                      <a:pt x="449" y="2074"/>
                    </a:lnTo>
                    <a:lnTo>
                      <a:pt x="472" y="2073"/>
                    </a:lnTo>
                    <a:lnTo>
                      <a:pt x="494" y="2071"/>
                    </a:lnTo>
                    <a:lnTo>
                      <a:pt x="537" y="2067"/>
                    </a:lnTo>
                    <a:lnTo>
                      <a:pt x="562" y="2066"/>
                    </a:lnTo>
                    <a:lnTo>
                      <a:pt x="589" y="2066"/>
                    </a:lnTo>
                    <a:lnTo>
                      <a:pt x="589" y="2066"/>
                    </a:lnTo>
                    <a:lnTo>
                      <a:pt x="624" y="2065"/>
                    </a:lnTo>
                    <a:lnTo>
                      <a:pt x="657" y="2064"/>
                    </a:lnTo>
                    <a:lnTo>
                      <a:pt x="690" y="2061"/>
                    </a:lnTo>
                    <a:lnTo>
                      <a:pt x="723" y="2056"/>
                    </a:lnTo>
                    <a:lnTo>
                      <a:pt x="723" y="2056"/>
                    </a:lnTo>
                    <a:lnTo>
                      <a:pt x="784" y="2047"/>
                    </a:lnTo>
                    <a:lnTo>
                      <a:pt x="812" y="2041"/>
                    </a:lnTo>
                    <a:lnTo>
                      <a:pt x="839" y="2036"/>
                    </a:lnTo>
                    <a:lnTo>
                      <a:pt x="865" y="2030"/>
                    </a:lnTo>
                    <a:lnTo>
                      <a:pt x="890" y="2022"/>
                    </a:lnTo>
                    <a:lnTo>
                      <a:pt x="915" y="2014"/>
                    </a:lnTo>
                    <a:lnTo>
                      <a:pt x="940" y="2004"/>
                    </a:lnTo>
                    <a:lnTo>
                      <a:pt x="940" y="2004"/>
                    </a:lnTo>
                    <a:lnTo>
                      <a:pt x="969" y="1992"/>
                    </a:lnTo>
                    <a:lnTo>
                      <a:pt x="994" y="1978"/>
                    </a:lnTo>
                    <a:lnTo>
                      <a:pt x="1007" y="1971"/>
                    </a:lnTo>
                    <a:lnTo>
                      <a:pt x="1019" y="1963"/>
                    </a:lnTo>
                    <a:lnTo>
                      <a:pt x="1029" y="1955"/>
                    </a:lnTo>
                    <a:lnTo>
                      <a:pt x="1038" y="1945"/>
                    </a:lnTo>
                    <a:lnTo>
                      <a:pt x="1038" y="1945"/>
                    </a:lnTo>
                    <a:lnTo>
                      <a:pt x="1031" y="1931"/>
                    </a:lnTo>
                    <a:lnTo>
                      <a:pt x="1023" y="1918"/>
                    </a:lnTo>
                    <a:lnTo>
                      <a:pt x="1014" y="1907"/>
                    </a:lnTo>
                    <a:lnTo>
                      <a:pt x="1004" y="1895"/>
                    </a:lnTo>
                    <a:lnTo>
                      <a:pt x="993" y="1884"/>
                    </a:lnTo>
                    <a:lnTo>
                      <a:pt x="981" y="1873"/>
                    </a:lnTo>
                    <a:lnTo>
                      <a:pt x="958" y="1854"/>
                    </a:lnTo>
                    <a:lnTo>
                      <a:pt x="933" y="1837"/>
                    </a:lnTo>
                    <a:lnTo>
                      <a:pt x="909" y="1820"/>
                    </a:lnTo>
                    <a:lnTo>
                      <a:pt x="883" y="1802"/>
                    </a:lnTo>
                    <a:lnTo>
                      <a:pt x="859" y="1783"/>
                    </a:lnTo>
                    <a:lnTo>
                      <a:pt x="859" y="1783"/>
                    </a:lnTo>
                    <a:lnTo>
                      <a:pt x="849" y="1781"/>
                    </a:lnTo>
                    <a:lnTo>
                      <a:pt x="838" y="1779"/>
                    </a:lnTo>
                    <a:lnTo>
                      <a:pt x="820" y="1773"/>
                    </a:lnTo>
                    <a:lnTo>
                      <a:pt x="801" y="1767"/>
                    </a:lnTo>
                    <a:lnTo>
                      <a:pt x="791" y="1765"/>
                    </a:lnTo>
                    <a:lnTo>
                      <a:pt x="780" y="1763"/>
                    </a:lnTo>
                    <a:lnTo>
                      <a:pt x="780" y="1763"/>
                    </a:lnTo>
                    <a:lnTo>
                      <a:pt x="779" y="1770"/>
                    </a:lnTo>
                    <a:lnTo>
                      <a:pt x="779" y="1775"/>
                    </a:lnTo>
                    <a:lnTo>
                      <a:pt x="782" y="1791"/>
                    </a:lnTo>
                    <a:lnTo>
                      <a:pt x="782" y="1791"/>
                    </a:lnTo>
                    <a:lnTo>
                      <a:pt x="765" y="1802"/>
                    </a:lnTo>
                    <a:lnTo>
                      <a:pt x="747" y="1811"/>
                    </a:lnTo>
                    <a:lnTo>
                      <a:pt x="727" y="1821"/>
                    </a:lnTo>
                    <a:lnTo>
                      <a:pt x="706" y="1828"/>
                    </a:lnTo>
                    <a:lnTo>
                      <a:pt x="684" y="1836"/>
                    </a:lnTo>
                    <a:lnTo>
                      <a:pt x="661" y="1841"/>
                    </a:lnTo>
                    <a:lnTo>
                      <a:pt x="639" y="1847"/>
                    </a:lnTo>
                    <a:lnTo>
                      <a:pt x="615" y="1850"/>
                    </a:lnTo>
                    <a:lnTo>
                      <a:pt x="615" y="1850"/>
                    </a:lnTo>
                    <a:lnTo>
                      <a:pt x="598" y="1851"/>
                    </a:lnTo>
                    <a:lnTo>
                      <a:pt x="582" y="1851"/>
                    </a:lnTo>
                    <a:lnTo>
                      <a:pt x="566" y="1851"/>
                    </a:lnTo>
                    <a:lnTo>
                      <a:pt x="550" y="1849"/>
                    </a:lnTo>
                    <a:lnTo>
                      <a:pt x="519" y="1846"/>
                    </a:lnTo>
                    <a:lnTo>
                      <a:pt x="490" y="1842"/>
                    </a:lnTo>
                    <a:lnTo>
                      <a:pt x="490" y="1842"/>
                    </a:lnTo>
                    <a:lnTo>
                      <a:pt x="442" y="1838"/>
                    </a:lnTo>
                    <a:lnTo>
                      <a:pt x="420" y="1836"/>
                    </a:lnTo>
                    <a:lnTo>
                      <a:pt x="399" y="1833"/>
                    </a:lnTo>
                    <a:lnTo>
                      <a:pt x="379" y="1827"/>
                    </a:lnTo>
                    <a:lnTo>
                      <a:pt x="360" y="1821"/>
                    </a:lnTo>
                    <a:lnTo>
                      <a:pt x="352" y="1817"/>
                    </a:lnTo>
                    <a:lnTo>
                      <a:pt x="343" y="1812"/>
                    </a:lnTo>
                    <a:lnTo>
                      <a:pt x="336" y="1807"/>
                    </a:lnTo>
                    <a:lnTo>
                      <a:pt x="327" y="1801"/>
                    </a:lnTo>
                    <a:lnTo>
                      <a:pt x="327" y="1801"/>
                    </a:lnTo>
                    <a:lnTo>
                      <a:pt x="327" y="1796"/>
                    </a:lnTo>
                    <a:lnTo>
                      <a:pt x="328" y="1792"/>
                    </a:lnTo>
                    <a:lnTo>
                      <a:pt x="333" y="1778"/>
                    </a:lnTo>
                    <a:lnTo>
                      <a:pt x="334" y="1772"/>
                    </a:lnTo>
                    <a:lnTo>
                      <a:pt x="334" y="1764"/>
                    </a:lnTo>
                    <a:lnTo>
                      <a:pt x="332" y="1758"/>
                    </a:lnTo>
                    <a:lnTo>
                      <a:pt x="330" y="1756"/>
                    </a:lnTo>
                    <a:lnTo>
                      <a:pt x="327" y="1753"/>
                    </a:lnTo>
                    <a:lnTo>
                      <a:pt x="327" y="1753"/>
                    </a:lnTo>
                    <a:lnTo>
                      <a:pt x="318" y="1758"/>
                    </a:lnTo>
                    <a:lnTo>
                      <a:pt x="304" y="1762"/>
                    </a:lnTo>
                    <a:lnTo>
                      <a:pt x="289" y="1767"/>
                    </a:lnTo>
                    <a:lnTo>
                      <a:pt x="274" y="1773"/>
                    </a:lnTo>
                    <a:lnTo>
                      <a:pt x="274" y="177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pPr defTabSz="1624965"/>
                <a:endParaRPr lang="zh-CN" altLang="en-US" sz="42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3" name="Freeform 170"/>
              <p:cNvSpPr/>
              <p:nvPr/>
            </p:nvSpPr>
            <p:spPr bwMode="auto">
              <a:xfrm>
                <a:off x="2470151" y="2649538"/>
                <a:ext cx="23813" cy="25400"/>
              </a:xfrm>
              <a:custGeom>
                <a:avLst/>
                <a:gdLst/>
                <a:ahLst/>
                <a:cxnLst>
                  <a:cxn ang="0">
                    <a:pos x="34" y="1"/>
                  </a:cxn>
                  <a:cxn ang="0">
                    <a:pos x="34" y="1"/>
                  </a:cxn>
                  <a:cxn ang="0">
                    <a:pos x="40" y="7"/>
                  </a:cxn>
                  <a:cxn ang="0">
                    <a:pos x="43" y="14"/>
                  </a:cxn>
                  <a:cxn ang="0">
                    <a:pos x="45" y="19"/>
                  </a:cxn>
                  <a:cxn ang="0">
                    <a:pos x="45" y="25"/>
                  </a:cxn>
                  <a:cxn ang="0">
                    <a:pos x="43" y="31"/>
                  </a:cxn>
                  <a:cxn ang="0">
                    <a:pos x="41" y="35"/>
                  </a:cxn>
                  <a:cxn ang="0">
                    <a:pos x="38" y="39"/>
                  </a:cxn>
                  <a:cxn ang="0">
                    <a:pos x="33" y="43"/>
                  </a:cxn>
                  <a:cxn ang="0">
                    <a:pos x="28" y="46"/>
                  </a:cxn>
                  <a:cxn ang="0">
                    <a:pos x="23" y="48"/>
                  </a:cxn>
                  <a:cxn ang="0">
                    <a:pos x="18" y="48"/>
                  </a:cxn>
                  <a:cxn ang="0">
                    <a:pos x="13" y="47"/>
                  </a:cxn>
                  <a:cxn ang="0">
                    <a:pos x="9" y="46"/>
                  </a:cxn>
                  <a:cxn ang="0">
                    <a:pos x="6" y="42"/>
                  </a:cxn>
                  <a:cxn ang="0">
                    <a:pos x="2" y="37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22"/>
                  </a:cxn>
                  <a:cxn ang="0">
                    <a:pos x="2" y="16"/>
                  </a:cxn>
                  <a:cxn ang="0">
                    <a:pos x="6" y="10"/>
                  </a:cxn>
                  <a:cxn ang="0">
                    <a:pos x="10" y="6"/>
                  </a:cxn>
                  <a:cxn ang="0">
                    <a:pos x="16" y="3"/>
                  </a:cxn>
                  <a:cxn ang="0">
                    <a:pos x="22" y="1"/>
                  </a:cxn>
                  <a:cxn ang="0">
                    <a:pos x="28" y="0"/>
                  </a:cxn>
                  <a:cxn ang="0">
                    <a:pos x="34" y="1"/>
                  </a:cxn>
                  <a:cxn ang="0">
                    <a:pos x="34" y="1"/>
                  </a:cxn>
                </a:cxnLst>
                <a:rect l="0" t="0" r="r" b="b"/>
                <a:pathLst>
                  <a:path w="45" h="48">
                    <a:moveTo>
                      <a:pt x="34" y="1"/>
                    </a:moveTo>
                    <a:lnTo>
                      <a:pt x="34" y="1"/>
                    </a:lnTo>
                    <a:lnTo>
                      <a:pt x="40" y="7"/>
                    </a:lnTo>
                    <a:lnTo>
                      <a:pt x="43" y="14"/>
                    </a:lnTo>
                    <a:lnTo>
                      <a:pt x="45" y="19"/>
                    </a:lnTo>
                    <a:lnTo>
                      <a:pt x="45" y="25"/>
                    </a:lnTo>
                    <a:lnTo>
                      <a:pt x="43" y="31"/>
                    </a:lnTo>
                    <a:lnTo>
                      <a:pt x="41" y="35"/>
                    </a:lnTo>
                    <a:lnTo>
                      <a:pt x="38" y="39"/>
                    </a:lnTo>
                    <a:lnTo>
                      <a:pt x="33" y="43"/>
                    </a:lnTo>
                    <a:lnTo>
                      <a:pt x="28" y="46"/>
                    </a:lnTo>
                    <a:lnTo>
                      <a:pt x="23" y="48"/>
                    </a:lnTo>
                    <a:lnTo>
                      <a:pt x="18" y="48"/>
                    </a:lnTo>
                    <a:lnTo>
                      <a:pt x="13" y="47"/>
                    </a:lnTo>
                    <a:lnTo>
                      <a:pt x="9" y="46"/>
                    </a:lnTo>
                    <a:lnTo>
                      <a:pt x="6" y="42"/>
                    </a:lnTo>
                    <a:lnTo>
                      <a:pt x="2" y="37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2"/>
                    </a:lnTo>
                    <a:lnTo>
                      <a:pt x="2" y="16"/>
                    </a:lnTo>
                    <a:lnTo>
                      <a:pt x="6" y="10"/>
                    </a:lnTo>
                    <a:lnTo>
                      <a:pt x="10" y="6"/>
                    </a:lnTo>
                    <a:lnTo>
                      <a:pt x="16" y="3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4" y="1"/>
                    </a:lnTo>
                    <a:lnTo>
                      <a:pt x="34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pPr defTabSz="1624965"/>
                <a:endParaRPr lang="zh-CN" altLang="en-US" sz="42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624" name="椭圆 1311"/>
          <p:cNvSpPr/>
          <p:nvPr/>
        </p:nvSpPr>
        <p:spPr>
          <a:xfrm rot="10800000" flipH="1">
            <a:off x="3157855" y="3966845"/>
            <a:ext cx="6485255" cy="1877695"/>
          </a:xfrm>
          <a:custGeom>
            <a:avLst/>
            <a:gdLst>
              <a:gd name="connsiteX0" fmla="*/ 0 w 11091178"/>
              <a:gd name="connsiteY0" fmla="*/ 2918863 h 5837726"/>
              <a:gd name="connsiteX1" fmla="*/ 5545589 w 11091178"/>
              <a:gd name="connsiteY1" fmla="*/ 0 h 5837726"/>
              <a:gd name="connsiteX2" fmla="*/ 11091178 w 11091178"/>
              <a:gd name="connsiteY2" fmla="*/ 2918863 h 5837726"/>
              <a:gd name="connsiteX3" fmla="*/ 5545589 w 11091178"/>
              <a:gd name="connsiteY3" fmla="*/ 5837726 h 5837726"/>
              <a:gd name="connsiteX4" fmla="*/ 0 w 11091178"/>
              <a:gd name="connsiteY4" fmla="*/ 2918863 h 5837726"/>
              <a:gd name="connsiteX0-1" fmla="*/ 173408 w 11264586"/>
              <a:gd name="connsiteY0-2" fmla="*/ 3205630 h 6124493"/>
              <a:gd name="connsiteX1-3" fmla="*/ 1788848 w 11264586"/>
              <a:gd name="connsiteY1-4" fmla="*/ 439167 h 6124493"/>
              <a:gd name="connsiteX2-5" fmla="*/ 5718997 w 11264586"/>
              <a:gd name="connsiteY2-6" fmla="*/ 286767 h 6124493"/>
              <a:gd name="connsiteX3-7" fmla="*/ 11264586 w 11264586"/>
              <a:gd name="connsiteY3-8" fmla="*/ 3205630 h 6124493"/>
              <a:gd name="connsiteX4-9" fmla="*/ 5718997 w 11264586"/>
              <a:gd name="connsiteY4-10" fmla="*/ 6124493 h 6124493"/>
              <a:gd name="connsiteX5" fmla="*/ 173408 w 11264586"/>
              <a:gd name="connsiteY5" fmla="*/ 3205630 h 6124493"/>
              <a:gd name="connsiteX0-11" fmla="*/ 2349 w 11093527"/>
              <a:gd name="connsiteY0-12" fmla="*/ 3205630 h 6274120"/>
              <a:gd name="connsiteX1-13" fmla="*/ 1617789 w 11093527"/>
              <a:gd name="connsiteY1-14" fmla="*/ 439167 h 6274120"/>
              <a:gd name="connsiteX2-15" fmla="*/ 5547938 w 11093527"/>
              <a:gd name="connsiteY2-16" fmla="*/ 286767 h 6274120"/>
              <a:gd name="connsiteX3-17" fmla="*/ 11093527 w 11093527"/>
              <a:gd name="connsiteY3-18" fmla="*/ 3205630 h 6274120"/>
              <a:gd name="connsiteX4-19" fmla="*/ 5547938 w 11093527"/>
              <a:gd name="connsiteY4-20" fmla="*/ 6124493 h 6274120"/>
              <a:gd name="connsiteX5-21" fmla="*/ 1373949 w 11093527"/>
              <a:gd name="connsiteY5-22" fmla="*/ 5575048 h 6274120"/>
              <a:gd name="connsiteX6" fmla="*/ 2349 w 11093527"/>
              <a:gd name="connsiteY6" fmla="*/ 3205630 h 6274120"/>
              <a:gd name="connsiteX0-23" fmla="*/ 2349 w 11372572"/>
              <a:gd name="connsiteY0-24" fmla="*/ 3205630 h 6133255"/>
              <a:gd name="connsiteX1-25" fmla="*/ 1617789 w 11372572"/>
              <a:gd name="connsiteY1-26" fmla="*/ 439167 h 6133255"/>
              <a:gd name="connsiteX2-27" fmla="*/ 5547938 w 11372572"/>
              <a:gd name="connsiteY2-28" fmla="*/ 286767 h 6133255"/>
              <a:gd name="connsiteX3-29" fmla="*/ 11093527 w 11372572"/>
              <a:gd name="connsiteY3-30" fmla="*/ 3205630 h 6133255"/>
              <a:gd name="connsiteX4-31" fmla="*/ 10258869 w 11372572"/>
              <a:gd name="connsiteY4-32" fmla="*/ 5315967 h 6133255"/>
              <a:gd name="connsiteX5-33" fmla="*/ 5547938 w 11372572"/>
              <a:gd name="connsiteY5-34" fmla="*/ 6124493 h 6133255"/>
              <a:gd name="connsiteX6-35" fmla="*/ 1373949 w 11372572"/>
              <a:gd name="connsiteY6-36" fmla="*/ 5575048 h 6133255"/>
              <a:gd name="connsiteX7" fmla="*/ 2349 w 11372572"/>
              <a:gd name="connsiteY7" fmla="*/ 3205630 h 6133255"/>
              <a:gd name="connsiteX0-37" fmla="*/ 2349 w 11224877"/>
              <a:gd name="connsiteY0-38" fmla="*/ 3030733 h 5958358"/>
              <a:gd name="connsiteX1-39" fmla="*/ 1617789 w 11224877"/>
              <a:gd name="connsiteY1-40" fmla="*/ 264270 h 5958358"/>
              <a:gd name="connsiteX2-41" fmla="*/ 5547938 w 11224877"/>
              <a:gd name="connsiteY2-42" fmla="*/ 111870 h 5958358"/>
              <a:gd name="connsiteX3-43" fmla="*/ 10746548 w 11224877"/>
              <a:gd name="connsiteY3-44" fmla="*/ 264271 h 5958358"/>
              <a:gd name="connsiteX4-45" fmla="*/ 11093527 w 11224877"/>
              <a:gd name="connsiteY4-46" fmla="*/ 3030733 h 5958358"/>
              <a:gd name="connsiteX5-47" fmla="*/ 10258869 w 11224877"/>
              <a:gd name="connsiteY5-48" fmla="*/ 5141070 h 5958358"/>
              <a:gd name="connsiteX6-49" fmla="*/ 5547938 w 11224877"/>
              <a:gd name="connsiteY6-50" fmla="*/ 5949596 h 5958358"/>
              <a:gd name="connsiteX7-51" fmla="*/ 1373949 w 11224877"/>
              <a:gd name="connsiteY7-52" fmla="*/ 5400151 h 5958358"/>
              <a:gd name="connsiteX8" fmla="*/ 2349 w 11224877"/>
              <a:gd name="connsiteY8" fmla="*/ 3030733 h 5958358"/>
              <a:gd name="connsiteX0-53" fmla="*/ 95399 w 11317927"/>
              <a:gd name="connsiteY0-54" fmla="*/ 3030733 h 5958358"/>
              <a:gd name="connsiteX1-55" fmla="*/ 293519 w 11317927"/>
              <a:gd name="connsiteY1-56" fmla="*/ 736710 h 5958358"/>
              <a:gd name="connsiteX2-57" fmla="*/ 1710839 w 11317927"/>
              <a:gd name="connsiteY2-58" fmla="*/ 264270 h 5958358"/>
              <a:gd name="connsiteX3-59" fmla="*/ 5640988 w 11317927"/>
              <a:gd name="connsiteY3-60" fmla="*/ 111870 h 5958358"/>
              <a:gd name="connsiteX4-61" fmla="*/ 10839598 w 11317927"/>
              <a:gd name="connsiteY4-62" fmla="*/ 264271 h 5958358"/>
              <a:gd name="connsiteX5-63" fmla="*/ 11186577 w 11317927"/>
              <a:gd name="connsiteY5-64" fmla="*/ 3030733 h 5958358"/>
              <a:gd name="connsiteX6-65" fmla="*/ 10351919 w 11317927"/>
              <a:gd name="connsiteY6-66" fmla="*/ 5141070 h 5958358"/>
              <a:gd name="connsiteX7-67" fmla="*/ 5640988 w 11317927"/>
              <a:gd name="connsiteY7-68" fmla="*/ 5949596 h 5958358"/>
              <a:gd name="connsiteX8-69" fmla="*/ 1466999 w 11317927"/>
              <a:gd name="connsiteY8-70" fmla="*/ 5400151 h 5958358"/>
              <a:gd name="connsiteX9" fmla="*/ 95399 w 11317927"/>
              <a:gd name="connsiteY9" fmla="*/ 3030733 h 5958358"/>
              <a:gd name="connsiteX0-71" fmla="*/ 95399 w 11317927"/>
              <a:gd name="connsiteY0-72" fmla="*/ 3064006 h 5991631"/>
              <a:gd name="connsiteX1-73" fmla="*/ 293519 w 11317927"/>
              <a:gd name="connsiteY1-74" fmla="*/ 769983 h 5991631"/>
              <a:gd name="connsiteX2-75" fmla="*/ 1726079 w 11317927"/>
              <a:gd name="connsiteY2-76" fmla="*/ 53703 h 5991631"/>
              <a:gd name="connsiteX3-77" fmla="*/ 5640988 w 11317927"/>
              <a:gd name="connsiteY3-78" fmla="*/ 145143 h 5991631"/>
              <a:gd name="connsiteX4-79" fmla="*/ 10839598 w 11317927"/>
              <a:gd name="connsiteY4-80" fmla="*/ 297544 h 5991631"/>
              <a:gd name="connsiteX5-81" fmla="*/ 11186577 w 11317927"/>
              <a:gd name="connsiteY5-82" fmla="*/ 3064006 h 5991631"/>
              <a:gd name="connsiteX6-83" fmla="*/ 10351919 w 11317927"/>
              <a:gd name="connsiteY6-84" fmla="*/ 5174343 h 5991631"/>
              <a:gd name="connsiteX7-85" fmla="*/ 5640988 w 11317927"/>
              <a:gd name="connsiteY7-86" fmla="*/ 5982869 h 5991631"/>
              <a:gd name="connsiteX8-87" fmla="*/ 1466999 w 11317927"/>
              <a:gd name="connsiteY8-88" fmla="*/ 5433424 h 5991631"/>
              <a:gd name="connsiteX9-89" fmla="*/ 95399 w 11317927"/>
              <a:gd name="connsiteY9-90" fmla="*/ 3064006 h 5991631"/>
              <a:gd name="connsiteX0-91" fmla="*/ 153373 w 11375901"/>
              <a:gd name="connsiteY0-92" fmla="*/ 3064006 h 5991631"/>
              <a:gd name="connsiteX1-93" fmla="*/ 214333 w 11375901"/>
              <a:gd name="connsiteY1-94" fmla="*/ 556623 h 5991631"/>
              <a:gd name="connsiteX2-95" fmla="*/ 1784053 w 11375901"/>
              <a:gd name="connsiteY2-96" fmla="*/ 53703 h 5991631"/>
              <a:gd name="connsiteX3-97" fmla="*/ 5698962 w 11375901"/>
              <a:gd name="connsiteY3-98" fmla="*/ 145143 h 5991631"/>
              <a:gd name="connsiteX4-99" fmla="*/ 10897572 w 11375901"/>
              <a:gd name="connsiteY4-100" fmla="*/ 297544 h 5991631"/>
              <a:gd name="connsiteX5-101" fmla="*/ 11244551 w 11375901"/>
              <a:gd name="connsiteY5-102" fmla="*/ 3064006 h 5991631"/>
              <a:gd name="connsiteX6-103" fmla="*/ 10409893 w 11375901"/>
              <a:gd name="connsiteY6-104" fmla="*/ 5174343 h 5991631"/>
              <a:gd name="connsiteX7-105" fmla="*/ 5698962 w 11375901"/>
              <a:gd name="connsiteY7-106" fmla="*/ 5982869 h 5991631"/>
              <a:gd name="connsiteX8-107" fmla="*/ 1524973 w 11375901"/>
              <a:gd name="connsiteY8-108" fmla="*/ 5433424 h 5991631"/>
              <a:gd name="connsiteX9-109" fmla="*/ 153373 w 11375901"/>
              <a:gd name="connsiteY9-110" fmla="*/ 3064006 h 5991631"/>
              <a:gd name="connsiteX0-111" fmla="*/ 153373 w 11375901"/>
              <a:gd name="connsiteY0-112" fmla="*/ 3018568 h 5946193"/>
              <a:gd name="connsiteX1-113" fmla="*/ 214333 w 11375901"/>
              <a:gd name="connsiteY1-114" fmla="*/ 511185 h 5946193"/>
              <a:gd name="connsiteX2-115" fmla="*/ 1784053 w 11375901"/>
              <a:gd name="connsiteY2-116" fmla="*/ 8265 h 5946193"/>
              <a:gd name="connsiteX3-117" fmla="*/ 5698962 w 11375901"/>
              <a:gd name="connsiteY3-118" fmla="*/ 99705 h 5946193"/>
              <a:gd name="connsiteX4-119" fmla="*/ 10897572 w 11375901"/>
              <a:gd name="connsiteY4-120" fmla="*/ 252106 h 5946193"/>
              <a:gd name="connsiteX5-121" fmla="*/ 11244551 w 11375901"/>
              <a:gd name="connsiteY5-122" fmla="*/ 3018568 h 5946193"/>
              <a:gd name="connsiteX6-123" fmla="*/ 10409893 w 11375901"/>
              <a:gd name="connsiteY6-124" fmla="*/ 5128905 h 5946193"/>
              <a:gd name="connsiteX7-125" fmla="*/ 5698962 w 11375901"/>
              <a:gd name="connsiteY7-126" fmla="*/ 5937431 h 5946193"/>
              <a:gd name="connsiteX8-127" fmla="*/ 1524973 w 11375901"/>
              <a:gd name="connsiteY8-128" fmla="*/ 5387986 h 5946193"/>
              <a:gd name="connsiteX9-129" fmla="*/ 153373 w 11375901"/>
              <a:gd name="connsiteY9-130" fmla="*/ 3018568 h 5946193"/>
              <a:gd name="connsiteX0-131" fmla="*/ 153373 w 11375901"/>
              <a:gd name="connsiteY0-132" fmla="*/ 3018568 h 5946193"/>
              <a:gd name="connsiteX1-133" fmla="*/ 214333 w 11375901"/>
              <a:gd name="connsiteY1-134" fmla="*/ 511185 h 5946193"/>
              <a:gd name="connsiteX2-135" fmla="*/ 1784053 w 11375901"/>
              <a:gd name="connsiteY2-136" fmla="*/ 8265 h 5946193"/>
              <a:gd name="connsiteX3-137" fmla="*/ 5698962 w 11375901"/>
              <a:gd name="connsiteY3-138" fmla="*/ 99705 h 5946193"/>
              <a:gd name="connsiteX4-139" fmla="*/ 10897572 w 11375901"/>
              <a:gd name="connsiteY4-140" fmla="*/ 252106 h 5946193"/>
              <a:gd name="connsiteX5-141" fmla="*/ 11244551 w 11375901"/>
              <a:gd name="connsiteY5-142" fmla="*/ 3018568 h 5946193"/>
              <a:gd name="connsiteX6-143" fmla="*/ 10409893 w 11375901"/>
              <a:gd name="connsiteY6-144" fmla="*/ 5128905 h 5946193"/>
              <a:gd name="connsiteX7-145" fmla="*/ 5698962 w 11375901"/>
              <a:gd name="connsiteY7-146" fmla="*/ 5937431 h 5946193"/>
              <a:gd name="connsiteX8-147" fmla="*/ 1524973 w 11375901"/>
              <a:gd name="connsiteY8-148" fmla="*/ 5387986 h 5946193"/>
              <a:gd name="connsiteX9-149" fmla="*/ 153373 w 11375901"/>
              <a:gd name="connsiteY9-150" fmla="*/ 3018568 h 5946193"/>
              <a:gd name="connsiteX0-151" fmla="*/ 153373 w 11375901"/>
              <a:gd name="connsiteY0-152" fmla="*/ 3018568 h 5940746"/>
              <a:gd name="connsiteX1-153" fmla="*/ 214333 w 11375901"/>
              <a:gd name="connsiteY1-154" fmla="*/ 511185 h 5940746"/>
              <a:gd name="connsiteX2-155" fmla="*/ 1784053 w 11375901"/>
              <a:gd name="connsiteY2-156" fmla="*/ 8265 h 5940746"/>
              <a:gd name="connsiteX3-157" fmla="*/ 5698962 w 11375901"/>
              <a:gd name="connsiteY3-158" fmla="*/ 99705 h 5940746"/>
              <a:gd name="connsiteX4-159" fmla="*/ 10897572 w 11375901"/>
              <a:gd name="connsiteY4-160" fmla="*/ 252106 h 5940746"/>
              <a:gd name="connsiteX5-161" fmla="*/ 11244551 w 11375901"/>
              <a:gd name="connsiteY5-162" fmla="*/ 3018568 h 5940746"/>
              <a:gd name="connsiteX6-163" fmla="*/ 10638493 w 11375901"/>
              <a:gd name="connsiteY6-164" fmla="*/ 5464185 h 5940746"/>
              <a:gd name="connsiteX7-165" fmla="*/ 5698962 w 11375901"/>
              <a:gd name="connsiteY7-166" fmla="*/ 5937431 h 5940746"/>
              <a:gd name="connsiteX8-167" fmla="*/ 1524973 w 11375901"/>
              <a:gd name="connsiteY8-168" fmla="*/ 5387986 h 5940746"/>
              <a:gd name="connsiteX9-169" fmla="*/ 153373 w 11375901"/>
              <a:gd name="connsiteY9-170" fmla="*/ 3018568 h 5940746"/>
              <a:gd name="connsiteX0-171" fmla="*/ 111797 w 11334325"/>
              <a:gd name="connsiteY0-172" fmla="*/ 3018568 h 6037859"/>
              <a:gd name="connsiteX1-173" fmla="*/ 172757 w 11334325"/>
              <a:gd name="connsiteY1-174" fmla="*/ 511185 h 6037859"/>
              <a:gd name="connsiteX2-175" fmla="*/ 1742477 w 11334325"/>
              <a:gd name="connsiteY2-176" fmla="*/ 8265 h 6037859"/>
              <a:gd name="connsiteX3-177" fmla="*/ 5657386 w 11334325"/>
              <a:gd name="connsiteY3-178" fmla="*/ 99705 h 6037859"/>
              <a:gd name="connsiteX4-179" fmla="*/ 10855996 w 11334325"/>
              <a:gd name="connsiteY4-180" fmla="*/ 252106 h 6037859"/>
              <a:gd name="connsiteX5-181" fmla="*/ 11202975 w 11334325"/>
              <a:gd name="connsiteY5-182" fmla="*/ 3018568 h 6037859"/>
              <a:gd name="connsiteX6-183" fmla="*/ 10596917 w 11334325"/>
              <a:gd name="connsiteY6-184" fmla="*/ 5464185 h 6037859"/>
              <a:gd name="connsiteX7-185" fmla="*/ 5657386 w 11334325"/>
              <a:gd name="connsiteY7-186" fmla="*/ 5937431 h 6037859"/>
              <a:gd name="connsiteX8-187" fmla="*/ 828077 w 11334325"/>
              <a:gd name="connsiteY8-188" fmla="*/ 5738506 h 6037859"/>
              <a:gd name="connsiteX9-189" fmla="*/ 111797 w 11334325"/>
              <a:gd name="connsiteY9-190" fmla="*/ 3018568 h 6037859"/>
              <a:gd name="connsiteX0-191" fmla="*/ 111797 w 11386937"/>
              <a:gd name="connsiteY0-192" fmla="*/ 3018568 h 6037859"/>
              <a:gd name="connsiteX1-193" fmla="*/ 172757 w 11386937"/>
              <a:gd name="connsiteY1-194" fmla="*/ 511185 h 6037859"/>
              <a:gd name="connsiteX2-195" fmla="*/ 1742477 w 11386937"/>
              <a:gd name="connsiteY2-196" fmla="*/ 8265 h 6037859"/>
              <a:gd name="connsiteX3-197" fmla="*/ 5657386 w 11386937"/>
              <a:gd name="connsiteY3-198" fmla="*/ 99705 h 6037859"/>
              <a:gd name="connsiteX4-199" fmla="*/ 10855996 w 11386937"/>
              <a:gd name="connsiteY4-200" fmla="*/ 252106 h 6037859"/>
              <a:gd name="connsiteX5-201" fmla="*/ 11202975 w 11386937"/>
              <a:gd name="connsiteY5-202" fmla="*/ 3018568 h 6037859"/>
              <a:gd name="connsiteX6-203" fmla="*/ 10596917 w 11386937"/>
              <a:gd name="connsiteY6-204" fmla="*/ 5464185 h 6037859"/>
              <a:gd name="connsiteX7-205" fmla="*/ 5657386 w 11386937"/>
              <a:gd name="connsiteY7-206" fmla="*/ 5937431 h 6037859"/>
              <a:gd name="connsiteX8-207" fmla="*/ 828077 w 11386937"/>
              <a:gd name="connsiteY8-208" fmla="*/ 5738506 h 6037859"/>
              <a:gd name="connsiteX9-209" fmla="*/ 111797 w 11386937"/>
              <a:gd name="connsiteY9-210" fmla="*/ 3018568 h 6037859"/>
              <a:gd name="connsiteX0-211" fmla="*/ 111797 w 11386937"/>
              <a:gd name="connsiteY0-212" fmla="*/ 3018568 h 6037859"/>
              <a:gd name="connsiteX1-213" fmla="*/ 172757 w 11386937"/>
              <a:gd name="connsiteY1-214" fmla="*/ 511185 h 6037859"/>
              <a:gd name="connsiteX2-215" fmla="*/ 1742477 w 11386937"/>
              <a:gd name="connsiteY2-216" fmla="*/ 8265 h 6037859"/>
              <a:gd name="connsiteX3-217" fmla="*/ 5657386 w 11386937"/>
              <a:gd name="connsiteY3-218" fmla="*/ 99705 h 6037859"/>
              <a:gd name="connsiteX4-219" fmla="*/ 10855996 w 11386937"/>
              <a:gd name="connsiteY4-220" fmla="*/ 252106 h 6037859"/>
              <a:gd name="connsiteX5-221" fmla="*/ 11202975 w 11386937"/>
              <a:gd name="connsiteY5-222" fmla="*/ 3018568 h 6037859"/>
              <a:gd name="connsiteX6-223" fmla="*/ 10596917 w 11386937"/>
              <a:gd name="connsiteY6-224" fmla="*/ 5464185 h 6037859"/>
              <a:gd name="connsiteX7-225" fmla="*/ 5657386 w 11386937"/>
              <a:gd name="connsiteY7-226" fmla="*/ 5937431 h 6037859"/>
              <a:gd name="connsiteX8-227" fmla="*/ 828077 w 11386937"/>
              <a:gd name="connsiteY8-228" fmla="*/ 5738506 h 6037859"/>
              <a:gd name="connsiteX9-229" fmla="*/ 111797 w 11386937"/>
              <a:gd name="connsiteY9-230" fmla="*/ 3018568 h 6037859"/>
              <a:gd name="connsiteX0-231" fmla="*/ 111797 w 11559272"/>
              <a:gd name="connsiteY0-232" fmla="*/ 3018568 h 6037859"/>
              <a:gd name="connsiteX1-233" fmla="*/ 172757 w 11559272"/>
              <a:gd name="connsiteY1-234" fmla="*/ 511185 h 6037859"/>
              <a:gd name="connsiteX2-235" fmla="*/ 1742477 w 11559272"/>
              <a:gd name="connsiteY2-236" fmla="*/ 8265 h 6037859"/>
              <a:gd name="connsiteX3-237" fmla="*/ 5657386 w 11559272"/>
              <a:gd name="connsiteY3-238" fmla="*/ 99705 h 6037859"/>
              <a:gd name="connsiteX4-239" fmla="*/ 10855996 w 11559272"/>
              <a:gd name="connsiteY4-240" fmla="*/ 252106 h 6037859"/>
              <a:gd name="connsiteX5-241" fmla="*/ 11446815 w 11559272"/>
              <a:gd name="connsiteY5-242" fmla="*/ 3079528 h 6037859"/>
              <a:gd name="connsiteX6-243" fmla="*/ 10596917 w 11559272"/>
              <a:gd name="connsiteY6-244" fmla="*/ 5464185 h 6037859"/>
              <a:gd name="connsiteX7-245" fmla="*/ 5657386 w 11559272"/>
              <a:gd name="connsiteY7-246" fmla="*/ 5937431 h 6037859"/>
              <a:gd name="connsiteX8-247" fmla="*/ 828077 w 11559272"/>
              <a:gd name="connsiteY8-248" fmla="*/ 5738506 h 6037859"/>
              <a:gd name="connsiteX9-249" fmla="*/ 111797 w 11559272"/>
              <a:gd name="connsiteY9-250" fmla="*/ 3018568 h 6037859"/>
              <a:gd name="connsiteX0-251" fmla="*/ 111797 w 11559272"/>
              <a:gd name="connsiteY0-252" fmla="*/ 3018568 h 6037859"/>
              <a:gd name="connsiteX1-253" fmla="*/ 172757 w 11559272"/>
              <a:gd name="connsiteY1-254" fmla="*/ 511185 h 6037859"/>
              <a:gd name="connsiteX2-255" fmla="*/ 1742477 w 11559272"/>
              <a:gd name="connsiteY2-256" fmla="*/ 8265 h 6037859"/>
              <a:gd name="connsiteX3-257" fmla="*/ 5657386 w 11559272"/>
              <a:gd name="connsiteY3-258" fmla="*/ 99705 h 6037859"/>
              <a:gd name="connsiteX4-259" fmla="*/ 10855996 w 11559272"/>
              <a:gd name="connsiteY4-260" fmla="*/ 252106 h 6037859"/>
              <a:gd name="connsiteX5-261" fmla="*/ 11446815 w 11559272"/>
              <a:gd name="connsiteY5-262" fmla="*/ 3079528 h 6037859"/>
              <a:gd name="connsiteX6-263" fmla="*/ 10596917 w 11559272"/>
              <a:gd name="connsiteY6-264" fmla="*/ 5464185 h 6037859"/>
              <a:gd name="connsiteX7-265" fmla="*/ 5657386 w 11559272"/>
              <a:gd name="connsiteY7-266" fmla="*/ 5937431 h 6037859"/>
              <a:gd name="connsiteX8-267" fmla="*/ 828077 w 11559272"/>
              <a:gd name="connsiteY8-268" fmla="*/ 5738506 h 6037859"/>
              <a:gd name="connsiteX9-269" fmla="*/ 111797 w 11559272"/>
              <a:gd name="connsiteY9-270" fmla="*/ 3018568 h 6037859"/>
              <a:gd name="connsiteX0-271" fmla="*/ 111797 w 11559272"/>
              <a:gd name="connsiteY0-272" fmla="*/ 3029214 h 6048505"/>
              <a:gd name="connsiteX1-273" fmla="*/ 172757 w 11559272"/>
              <a:gd name="connsiteY1-274" fmla="*/ 521831 h 6048505"/>
              <a:gd name="connsiteX2-275" fmla="*/ 1742477 w 11559272"/>
              <a:gd name="connsiteY2-276" fmla="*/ 18911 h 6048505"/>
              <a:gd name="connsiteX3-277" fmla="*/ 5657386 w 11559272"/>
              <a:gd name="connsiteY3-278" fmla="*/ 110351 h 6048505"/>
              <a:gd name="connsiteX4-279" fmla="*/ 10703596 w 11559272"/>
              <a:gd name="connsiteY4-280" fmla="*/ 247512 h 6048505"/>
              <a:gd name="connsiteX5-281" fmla="*/ 11446815 w 11559272"/>
              <a:gd name="connsiteY5-282" fmla="*/ 3090174 h 6048505"/>
              <a:gd name="connsiteX6-283" fmla="*/ 10596917 w 11559272"/>
              <a:gd name="connsiteY6-284" fmla="*/ 5474831 h 6048505"/>
              <a:gd name="connsiteX7-285" fmla="*/ 5657386 w 11559272"/>
              <a:gd name="connsiteY7-286" fmla="*/ 5948077 h 6048505"/>
              <a:gd name="connsiteX8-287" fmla="*/ 828077 w 11559272"/>
              <a:gd name="connsiteY8-288" fmla="*/ 5749152 h 6048505"/>
              <a:gd name="connsiteX9-289" fmla="*/ 111797 w 11559272"/>
              <a:gd name="connsiteY9-290" fmla="*/ 3029214 h 6048505"/>
              <a:gd name="connsiteX0-291" fmla="*/ 111797 w 11523203"/>
              <a:gd name="connsiteY0-292" fmla="*/ 3029214 h 6042168"/>
              <a:gd name="connsiteX1-293" fmla="*/ 172757 w 11523203"/>
              <a:gd name="connsiteY1-294" fmla="*/ 521831 h 6042168"/>
              <a:gd name="connsiteX2-295" fmla="*/ 1742477 w 11523203"/>
              <a:gd name="connsiteY2-296" fmla="*/ 18911 h 6042168"/>
              <a:gd name="connsiteX3-297" fmla="*/ 5657386 w 11523203"/>
              <a:gd name="connsiteY3-298" fmla="*/ 110351 h 6042168"/>
              <a:gd name="connsiteX4-299" fmla="*/ 10703596 w 11523203"/>
              <a:gd name="connsiteY4-300" fmla="*/ 247512 h 6042168"/>
              <a:gd name="connsiteX5-301" fmla="*/ 11446815 w 11523203"/>
              <a:gd name="connsiteY5-302" fmla="*/ 3090174 h 6042168"/>
              <a:gd name="connsiteX6-303" fmla="*/ 10322597 w 11523203"/>
              <a:gd name="connsiteY6-304" fmla="*/ 5581511 h 6042168"/>
              <a:gd name="connsiteX7-305" fmla="*/ 5657386 w 11523203"/>
              <a:gd name="connsiteY7-306" fmla="*/ 5948077 h 6042168"/>
              <a:gd name="connsiteX8-307" fmla="*/ 828077 w 11523203"/>
              <a:gd name="connsiteY8-308" fmla="*/ 5749152 h 6042168"/>
              <a:gd name="connsiteX9-309" fmla="*/ 111797 w 11523203"/>
              <a:gd name="connsiteY9-310" fmla="*/ 3029214 h 6042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  <a:cxn ang="0">
                <a:pos x="connsiteX8-69" y="connsiteY8-70"/>
              </a:cxn>
              <a:cxn ang="0">
                <a:pos x="connsiteX9-89" y="connsiteY9-90"/>
              </a:cxn>
            </a:cxnLst>
            <a:rect l="l" t="t" r="r" b="b"/>
            <a:pathLst>
              <a:path w="11523203" h="6042168">
                <a:moveTo>
                  <a:pt x="111797" y="3029214"/>
                </a:moveTo>
                <a:cubicBezTo>
                  <a:pt x="2577" y="2157994"/>
                  <a:pt x="-96483" y="982908"/>
                  <a:pt x="172757" y="521831"/>
                </a:cubicBezTo>
                <a:cubicBezTo>
                  <a:pt x="441997" y="60754"/>
                  <a:pt x="797892" y="13831"/>
                  <a:pt x="1742477" y="18911"/>
                </a:cubicBezTo>
                <a:lnTo>
                  <a:pt x="5657386" y="110351"/>
                </a:lnTo>
                <a:cubicBezTo>
                  <a:pt x="7150906" y="148451"/>
                  <a:pt x="9779331" y="-238965"/>
                  <a:pt x="10703596" y="247512"/>
                </a:cubicBezTo>
                <a:cubicBezTo>
                  <a:pt x="11627861" y="733989"/>
                  <a:pt x="11312195" y="2269754"/>
                  <a:pt x="11446815" y="3090174"/>
                </a:cubicBezTo>
                <a:cubicBezTo>
                  <a:pt x="11718595" y="4657354"/>
                  <a:pt x="11246862" y="5095034"/>
                  <a:pt x="10322597" y="5581511"/>
                </a:cubicBezTo>
                <a:cubicBezTo>
                  <a:pt x="9398332" y="6067988"/>
                  <a:pt x="7239806" y="5920137"/>
                  <a:pt x="5657386" y="5948077"/>
                </a:cubicBezTo>
                <a:cubicBezTo>
                  <a:pt x="4074966" y="5976017"/>
                  <a:pt x="1752342" y="6235629"/>
                  <a:pt x="828077" y="5749152"/>
                </a:cubicBezTo>
                <a:cubicBezTo>
                  <a:pt x="-96188" y="5262675"/>
                  <a:pt x="221017" y="3900434"/>
                  <a:pt x="111797" y="3029214"/>
                </a:cubicBezTo>
                <a:close/>
              </a:path>
            </a:pathLst>
          </a:custGeom>
          <a:noFill/>
          <a:ln w="12700">
            <a:gradFill>
              <a:gsLst>
                <a:gs pos="0">
                  <a:srgbClr val="A2A2A2"/>
                </a:gs>
                <a:gs pos="100000">
                  <a:srgbClr val="404040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4395" y="899795"/>
            <a:ext cx="597281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b="1"/>
              <a:t> </a:t>
            </a:r>
            <a:r>
              <a:rPr lang="en-US" altLang="zh-CN" sz="66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DNA</a:t>
            </a:r>
            <a:endParaRPr lang="en-US" altLang="zh-CN" sz="66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zh-CN" altLang="en-US" sz="66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生命的秘密</a:t>
            </a:r>
            <a:endParaRPr lang="zh-CN" altLang="en-US" sz="66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71875" y="3966845"/>
            <a:ext cx="54165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答案提供：徐润楷，张宇哲，方思煜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PPT制作：赵伯俣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主讲人：查其微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提问：郭昊月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回答问题：全员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13655" y="1308100"/>
            <a:ext cx="1964690" cy="1316990"/>
            <a:chOff x="3168650" y="2200275"/>
            <a:chExt cx="1123950" cy="588963"/>
          </a:xfrm>
          <a:solidFill>
            <a:schemeClr val="bg1"/>
          </a:solidFill>
        </p:grpSpPr>
        <p:sp>
          <p:nvSpPr>
            <p:cNvPr id="7" name="Freeform 156"/>
            <p:cNvSpPr/>
            <p:nvPr/>
          </p:nvSpPr>
          <p:spPr bwMode="auto">
            <a:xfrm>
              <a:off x="3300413" y="2438400"/>
              <a:ext cx="128588" cy="31750"/>
            </a:xfrm>
            <a:custGeom>
              <a:avLst/>
              <a:gdLst>
                <a:gd name="T0" fmla="*/ 199 w 199"/>
                <a:gd name="T1" fmla="*/ 38 h 49"/>
                <a:gd name="T2" fmla="*/ 82 w 199"/>
                <a:gd name="T3" fmla="*/ 32 h 49"/>
                <a:gd name="T4" fmla="*/ 0 w 199"/>
                <a:gd name="T5" fmla="*/ 2 h 49"/>
                <a:gd name="T6" fmla="*/ 199 w 199"/>
                <a:gd name="T7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49">
                  <a:moveTo>
                    <a:pt x="199" y="38"/>
                  </a:moveTo>
                  <a:cubicBezTo>
                    <a:pt x="177" y="49"/>
                    <a:pt x="125" y="38"/>
                    <a:pt x="82" y="32"/>
                  </a:cubicBezTo>
                  <a:cubicBezTo>
                    <a:pt x="52" y="27"/>
                    <a:pt x="11" y="24"/>
                    <a:pt x="0" y="2"/>
                  </a:cubicBezTo>
                  <a:cubicBezTo>
                    <a:pt x="58" y="0"/>
                    <a:pt x="144" y="18"/>
                    <a:pt x="199" y="3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157"/>
            <p:cNvSpPr>
              <a:spLocks noEditPoints="1"/>
            </p:cNvSpPr>
            <p:nvPr/>
          </p:nvSpPr>
          <p:spPr bwMode="auto">
            <a:xfrm>
              <a:off x="3168650" y="2200275"/>
              <a:ext cx="1123950" cy="588963"/>
            </a:xfrm>
            <a:custGeom>
              <a:avLst/>
              <a:gdLst>
                <a:gd name="T0" fmla="*/ 1728 w 1740"/>
                <a:gd name="T1" fmla="*/ 243 h 912"/>
                <a:gd name="T2" fmla="*/ 1646 w 1740"/>
                <a:gd name="T3" fmla="*/ 354 h 912"/>
                <a:gd name="T4" fmla="*/ 1239 w 1740"/>
                <a:gd name="T5" fmla="*/ 623 h 912"/>
                <a:gd name="T6" fmla="*/ 1010 w 1740"/>
                <a:gd name="T7" fmla="*/ 773 h 912"/>
                <a:gd name="T8" fmla="*/ 718 w 1740"/>
                <a:gd name="T9" fmla="*/ 776 h 912"/>
                <a:gd name="T10" fmla="*/ 615 w 1740"/>
                <a:gd name="T11" fmla="*/ 902 h 912"/>
                <a:gd name="T12" fmla="*/ 624 w 1740"/>
                <a:gd name="T13" fmla="*/ 820 h 912"/>
                <a:gd name="T14" fmla="*/ 545 w 1740"/>
                <a:gd name="T15" fmla="*/ 732 h 912"/>
                <a:gd name="T16" fmla="*/ 9 w 1740"/>
                <a:gd name="T17" fmla="*/ 594 h 912"/>
                <a:gd name="T18" fmla="*/ 9 w 1740"/>
                <a:gd name="T19" fmla="*/ 550 h 912"/>
                <a:gd name="T20" fmla="*/ 114 w 1740"/>
                <a:gd name="T21" fmla="*/ 497 h 912"/>
                <a:gd name="T22" fmla="*/ 94 w 1740"/>
                <a:gd name="T23" fmla="*/ 427 h 912"/>
                <a:gd name="T24" fmla="*/ 47 w 1740"/>
                <a:gd name="T25" fmla="*/ 374 h 912"/>
                <a:gd name="T26" fmla="*/ 392 w 1740"/>
                <a:gd name="T27" fmla="*/ 207 h 912"/>
                <a:gd name="T28" fmla="*/ 641 w 1740"/>
                <a:gd name="T29" fmla="*/ 96 h 912"/>
                <a:gd name="T30" fmla="*/ 741 w 1740"/>
                <a:gd name="T31" fmla="*/ 46 h 912"/>
                <a:gd name="T32" fmla="*/ 975 w 1740"/>
                <a:gd name="T33" fmla="*/ 20 h 912"/>
                <a:gd name="T34" fmla="*/ 1388 w 1740"/>
                <a:gd name="T35" fmla="*/ 67 h 912"/>
                <a:gd name="T36" fmla="*/ 1614 w 1740"/>
                <a:gd name="T37" fmla="*/ 114 h 912"/>
                <a:gd name="T38" fmla="*/ 873 w 1740"/>
                <a:gd name="T39" fmla="*/ 38 h 912"/>
                <a:gd name="T40" fmla="*/ 662 w 1740"/>
                <a:gd name="T41" fmla="*/ 114 h 912"/>
                <a:gd name="T42" fmla="*/ 501 w 1740"/>
                <a:gd name="T43" fmla="*/ 184 h 912"/>
                <a:gd name="T44" fmla="*/ 234 w 1740"/>
                <a:gd name="T45" fmla="*/ 404 h 912"/>
                <a:gd name="T46" fmla="*/ 498 w 1740"/>
                <a:gd name="T47" fmla="*/ 448 h 912"/>
                <a:gd name="T48" fmla="*/ 972 w 1740"/>
                <a:gd name="T49" fmla="*/ 582 h 912"/>
                <a:gd name="T50" fmla="*/ 914 w 1740"/>
                <a:gd name="T51" fmla="*/ 743 h 912"/>
                <a:gd name="T52" fmla="*/ 750 w 1740"/>
                <a:gd name="T53" fmla="*/ 755 h 912"/>
                <a:gd name="T54" fmla="*/ 978 w 1740"/>
                <a:gd name="T55" fmla="*/ 758 h 912"/>
                <a:gd name="T56" fmla="*/ 970 w 1740"/>
                <a:gd name="T57" fmla="*/ 506 h 912"/>
                <a:gd name="T58" fmla="*/ 618 w 1740"/>
                <a:gd name="T59" fmla="*/ 433 h 912"/>
                <a:gd name="T60" fmla="*/ 993 w 1740"/>
                <a:gd name="T61" fmla="*/ 494 h 912"/>
                <a:gd name="T62" fmla="*/ 1057 w 1740"/>
                <a:gd name="T63" fmla="*/ 64 h 912"/>
                <a:gd name="T64" fmla="*/ 1034 w 1740"/>
                <a:gd name="T65" fmla="*/ 720 h 912"/>
                <a:gd name="T66" fmla="*/ 1681 w 1740"/>
                <a:gd name="T67" fmla="*/ 289 h 912"/>
                <a:gd name="T68" fmla="*/ 1582 w 1740"/>
                <a:gd name="T69" fmla="*/ 178 h 912"/>
                <a:gd name="T70" fmla="*/ 1268 w 1740"/>
                <a:gd name="T71" fmla="*/ 377 h 912"/>
                <a:gd name="T72" fmla="*/ 1131 w 1740"/>
                <a:gd name="T73" fmla="*/ 453 h 912"/>
                <a:gd name="T74" fmla="*/ 1034 w 1740"/>
                <a:gd name="T75" fmla="*/ 717 h 912"/>
                <a:gd name="T76" fmla="*/ 337 w 1740"/>
                <a:gd name="T77" fmla="*/ 486 h 912"/>
                <a:gd name="T78" fmla="*/ 135 w 1740"/>
                <a:gd name="T79" fmla="*/ 480 h 912"/>
                <a:gd name="T80" fmla="*/ 193 w 1740"/>
                <a:gd name="T81" fmla="*/ 515 h 912"/>
                <a:gd name="T82" fmla="*/ 164 w 1740"/>
                <a:gd name="T83" fmla="*/ 530 h 912"/>
                <a:gd name="T84" fmla="*/ 164 w 1740"/>
                <a:gd name="T85" fmla="*/ 544 h 912"/>
                <a:gd name="T86" fmla="*/ 592 w 1740"/>
                <a:gd name="T87" fmla="*/ 574 h 912"/>
                <a:gd name="T88" fmla="*/ 665 w 1740"/>
                <a:gd name="T89" fmla="*/ 568 h 912"/>
                <a:gd name="T90" fmla="*/ 785 w 1740"/>
                <a:gd name="T91" fmla="*/ 585 h 912"/>
                <a:gd name="T92" fmla="*/ 797 w 1740"/>
                <a:gd name="T93" fmla="*/ 609 h 912"/>
                <a:gd name="T94" fmla="*/ 946 w 1740"/>
                <a:gd name="T95" fmla="*/ 688 h 912"/>
                <a:gd name="T96" fmla="*/ 964 w 1740"/>
                <a:gd name="T97" fmla="*/ 650 h 912"/>
                <a:gd name="T98" fmla="*/ 961 w 1740"/>
                <a:gd name="T99" fmla="*/ 626 h 912"/>
                <a:gd name="T100" fmla="*/ 108 w 1740"/>
                <a:gd name="T101" fmla="*/ 410 h 912"/>
                <a:gd name="T102" fmla="*/ 299 w 1740"/>
                <a:gd name="T103" fmla="*/ 606 h 912"/>
                <a:gd name="T104" fmla="*/ 29 w 1740"/>
                <a:gd name="T105" fmla="*/ 576 h 912"/>
                <a:gd name="T106" fmla="*/ 554 w 1740"/>
                <a:gd name="T107" fmla="*/ 667 h 912"/>
                <a:gd name="T108" fmla="*/ 586 w 1740"/>
                <a:gd name="T109" fmla="*/ 612 h 912"/>
                <a:gd name="T110" fmla="*/ 568 w 1740"/>
                <a:gd name="T111" fmla="*/ 732 h 912"/>
                <a:gd name="T112" fmla="*/ 521 w 1740"/>
                <a:gd name="T113" fmla="*/ 840 h 912"/>
                <a:gd name="T114" fmla="*/ 633 w 1740"/>
                <a:gd name="T115" fmla="*/ 746 h 912"/>
                <a:gd name="T116" fmla="*/ 677 w 1740"/>
                <a:gd name="T117" fmla="*/ 837 h 912"/>
                <a:gd name="T118" fmla="*/ 764 w 1740"/>
                <a:gd name="T119" fmla="*/ 603 h 912"/>
                <a:gd name="T120" fmla="*/ 586 w 1740"/>
                <a:gd name="T121" fmla="*/ 6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40" h="912">
                  <a:moveTo>
                    <a:pt x="1614" y="114"/>
                  </a:moveTo>
                  <a:cubicBezTo>
                    <a:pt x="1680" y="59"/>
                    <a:pt x="1740" y="185"/>
                    <a:pt x="1728" y="243"/>
                  </a:cubicBezTo>
                  <a:cubicBezTo>
                    <a:pt x="1725" y="255"/>
                    <a:pt x="1714" y="271"/>
                    <a:pt x="1705" y="286"/>
                  </a:cubicBezTo>
                  <a:cubicBezTo>
                    <a:pt x="1685" y="319"/>
                    <a:pt x="1674" y="334"/>
                    <a:pt x="1646" y="354"/>
                  </a:cubicBezTo>
                  <a:cubicBezTo>
                    <a:pt x="1610" y="380"/>
                    <a:pt x="1553" y="405"/>
                    <a:pt x="1523" y="430"/>
                  </a:cubicBezTo>
                  <a:cubicBezTo>
                    <a:pt x="1444" y="510"/>
                    <a:pt x="1325" y="550"/>
                    <a:pt x="1239" y="623"/>
                  </a:cubicBezTo>
                  <a:cubicBezTo>
                    <a:pt x="1192" y="637"/>
                    <a:pt x="1160" y="666"/>
                    <a:pt x="1128" y="694"/>
                  </a:cubicBezTo>
                  <a:cubicBezTo>
                    <a:pt x="1081" y="712"/>
                    <a:pt x="1043" y="739"/>
                    <a:pt x="1010" y="773"/>
                  </a:cubicBezTo>
                  <a:cubicBezTo>
                    <a:pt x="982" y="784"/>
                    <a:pt x="952" y="798"/>
                    <a:pt x="899" y="796"/>
                  </a:cubicBezTo>
                  <a:cubicBezTo>
                    <a:pt x="833" y="793"/>
                    <a:pt x="764" y="787"/>
                    <a:pt x="718" y="776"/>
                  </a:cubicBezTo>
                  <a:cubicBezTo>
                    <a:pt x="724" y="824"/>
                    <a:pt x="694" y="861"/>
                    <a:pt x="662" y="887"/>
                  </a:cubicBezTo>
                  <a:cubicBezTo>
                    <a:pt x="648" y="898"/>
                    <a:pt x="628" y="912"/>
                    <a:pt x="615" y="902"/>
                  </a:cubicBezTo>
                  <a:cubicBezTo>
                    <a:pt x="602" y="859"/>
                    <a:pt x="655" y="843"/>
                    <a:pt x="633" y="799"/>
                  </a:cubicBezTo>
                  <a:cubicBezTo>
                    <a:pt x="628" y="804"/>
                    <a:pt x="629" y="815"/>
                    <a:pt x="624" y="820"/>
                  </a:cubicBezTo>
                  <a:cubicBezTo>
                    <a:pt x="597" y="866"/>
                    <a:pt x="406" y="900"/>
                    <a:pt x="504" y="823"/>
                  </a:cubicBezTo>
                  <a:cubicBezTo>
                    <a:pt x="512" y="786"/>
                    <a:pt x="541" y="763"/>
                    <a:pt x="545" y="732"/>
                  </a:cubicBezTo>
                  <a:cubicBezTo>
                    <a:pt x="535" y="719"/>
                    <a:pt x="511" y="720"/>
                    <a:pt x="501" y="708"/>
                  </a:cubicBezTo>
                  <a:cubicBezTo>
                    <a:pt x="333" y="668"/>
                    <a:pt x="170" y="640"/>
                    <a:pt x="9" y="594"/>
                  </a:cubicBezTo>
                  <a:cubicBezTo>
                    <a:pt x="9" y="589"/>
                    <a:pt x="7" y="586"/>
                    <a:pt x="3" y="585"/>
                  </a:cubicBezTo>
                  <a:cubicBezTo>
                    <a:pt x="0" y="568"/>
                    <a:pt x="8" y="563"/>
                    <a:pt x="9" y="550"/>
                  </a:cubicBezTo>
                  <a:cubicBezTo>
                    <a:pt x="34" y="538"/>
                    <a:pt x="55" y="530"/>
                    <a:pt x="91" y="538"/>
                  </a:cubicBezTo>
                  <a:cubicBezTo>
                    <a:pt x="91" y="527"/>
                    <a:pt x="100" y="505"/>
                    <a:pt x="114" y="497"/>
                  </a:cubicBezTo>
                  <a:cubicBezTo>
                    <a:pt x="85" y="491"/>
                    <a:pt x="92" y="448"/>
                    <a:pt x="117" y="442"/>
                  </a:cubicBezTo>
                  <a:cubicBezTo>
                    <a:pt x="116" y="430"/>
                    <a:pt x="98" y="436"/>
                    <a:pt x="94" y="427"/>
                  </a:cubicBezTo>
                  <a:cubicBezTo>
                    <a:pt x="90" y="418"/>
                    <a:pt x="91" y="412"/>
                    <a:pt x="97" y="407"/>
                  </a:cubicBezTo>
                  <a:cubicBezTo>
                    <a:pt x="74" y="397"/>
                    <a:pt x="46" y="403"/>
                    <a:pt x="47" y="374"/>
                  </a:cubicBezTo>
                  <a:cubicBezTo>
                    <a:pt x="48" y="356"/>
                    <a:pt x="67" y="355"/>
                    <a:pt x="82" y="348"/>
                  </a:cubicBezTo>
                  <a:cubicBezTo>
                    <a:pt x="175" y="303"/>
                    <a:pt x="284" y="256"/>
                    <a:pt x="392" y="207"/>
                  </a:cubicBezTo>
                  <a:cubicBezTo>
                    <a:pt x="458" y="178"/>
                    <a:pt x="517" y="147"/>
                    <a:pt x="583" y="120"/>
                  </a:cubicBezTo>
                  <a:cubicBezTo>
                    <a:pt x="603" y="111"/>
                    <a:pt x="622" y="105"/>
                    <a:pt x="641" y="96"/>
                  </a:cubicBezTo>
                  <a:cubicBezTo>
                    <a:pt x="670" y="83"/>
                    <a:pt x="693" y="67"/>
                    <a:pt x="729" y="58"/>
                  </a:cubicBezTo>
                  <a:cubicBezTo>
                    <a:pt x="733" y="54"/>
                    <a:pt x="737" y="50"/>
                    <a:pt x="741" y="46"/>
                  </a:cubicBezTo>
                  <a:cubicBezTo>
                    <a:pt x="765" y="47"/>
                    <a:pt x="777" y="28"/>
                    <a:pt x="797" y="20"/>
                  </a:cubicBezTo>
                  <a:cubicBezTo>
                    <a:pt x="844" y="0"/>
                    <a:pt x="919" y="14"/>
                    <a:pt x="975" y="20"/>
                  </a:cubicBezTo>
                  <a:cubicBezTo>
                    <a:pt x="1074" y="30"/>
                    <a:pt x="1180" y="53"/>
                    <a:pt x="1280" y="64"/>
                  </a:cubicBezTo>
                  <a:cubicBezTo>
                    <a:pt x="1317" y="68"/>
                    <a:pt x="1353" y="63"/>
                    <a:pt x="1388" y="67"/>
                  </a:cubicBezTo>
                  <a:cubicBezTo>
                    <a:pt x="1468" y="75"/>
                    <a:pt x="1546" y="103"/>
                    <a:pt x="1608" y="105"/>
                  </a:cubicBezTo>
                  <a:cubicBezTo>
                    <a:pt x="1614" y="103"/>
                    <a:pt x="1614" y="109"/>
                    <a:pt x="1614" y="114"/>
                  </a:cubicBezTo>
                  <a:close/>
                  <a:moveTo>
                    <a:pt x="1057" y="64"/>
                  </a:moveTo>
                  <a:cubicBezTo>
                    <a:pt x="994" y="58"/>
                    <a:pt x="933" y="44"/>
                    <a:pt x="873" y="38"/>
                  </a:cubicBezTo>
                  <a:cubicBezTo>
                    <a:pt x="835" y="34"/>
                    <a:pt x="798" y="52"/>
                    <a:pt x="770" y="64"/>
                  </a:cubicBezTo>
                  <a:cubicBezTo>
                    <a:pt x="734" y="80"/>
                    <a:pt x="698" y="97"/>
                    <a:pt x="662" y="114"/>
                  </a:cubicBezTo>
                  <a:cubicBezTo>
                    <a:pt x="621" y="133"/>
                    <a:pt x="575" y="144"/>
                    <a:pt x="533" y="163"/>
                  </a:cubicBezTo>
                  <a:cubicBezTo>
                    <a:pt x="522" y="169"/>
                    <a:pt x="513" y="178"/>
                    <a:pt x="501" y="184"/>
                  </a:cubicBezTo>
                  <a:cubicBezTo>
                    <a:pt x="357" y="250"/>
                    <a:pt x="204" y="303"/>
                    <a:pt x="67" y="380"/>
                  </a:cubicBezTo>
                  <a:cubicBezTo>
                    <a:pt x="125" y="398"/>
                    <a:pt x="182" y="398"/>
                    <a:pt x="234" y="404"/>
                  </a:cubicBezTo>
                  <a:cubicBezTo>
                    <a:pt x="265" y="407"/>
                    <a:pt x="293" y="417"/>
                    <a:pt x="322" y="421"/>
                  </a:cubicBezTo>
                  <a:cubicBezTo>
                    <a:pt x="380" y="430"/>
                    <a:pt x="440" y="437"/>
                    <a:pt x="498" y="448"/>
                  </a:cubicBezTo>
                  <a:cubicBezTo>
                    <a:pt x="561" y="459"/>
                    <a:pt x="618" y="478"/>
                    <a:pt x="677" y="492"/>
                  </a:cubicBezTo>
                  <a:cubicBezTo>
                    <a:pt x="778" y="516"/>
                    <a:pt x="894" y="513"/>
                    <a:pt x="972" y="582"/>
                  </a:cubicBezTo>
                  <a:cubicBezTo>
                    <a:pt x="994" y="610"/>
                    <a:pt x="989" y="653"/>
                    <a:pt x="987" y="685"/>
                  </a:cubicBezTo>
                  <a:cubicBezTo>
                    <a:pt x="964" y="709"/>
                    <a:pt x="953" y="741"/>
                    <a:pt x="914" y="743"/>
                  </a:cubicBezTo>
                  <a:cubicBezTo>
                    <a:pt x="855" y="748"/>
                    <a:pt x="763" y="718"/>
                    <a:pt x="712" y="729"/>
                  </a:cubicBezTo>
                  <a:cubicBezTo>
                    <a:pt x="704" y="753"/>
                    <a:pt x="737" y="752"/>
                    <a:pt x="750" y="755"/>
                  </a:cubicBezTo>
                  <a:cubicBezTo>
                    <a:pt x="785" y="763"/>
                    <a:pt x="809" y="762"/>
                    <a:pt x="844" y="764"/>
                  </a:cubicBezTo>
                  <a:cubicBezTo>
                    <a:pt x="892" y="766"/>
                    <a:pt x="937" y="782"/>
                    <a:pt x="978" y="758"/>
                  </a:cubicBezTo>
                  <a:cubicBezTo>
                    <a:pt x="999" y="728"/>
                    <a:pt x="1025" y="692"/>
                    <a:pt x="1028" y="658"/>
                  </a:cubicBezTo>
                  <a:cubicBezTo>
                    <a:pt x="1032" y="604"/>
                    <a:pt x="1012" y="527"/>
                    <a:pt x="970" y="506"/>
                  </a:cubicBezTo>
                  <a:cubicBezTo>
                    <a:pt x="909" y="477"/>
                    <a:pt x="805" y="473"/>
                    <a:pt x="718" y="465"/>
                  </a:cubicBezTo>
                  <a:cubicBezTo>
                    <a:pt x="685" y="462"/>
                    <a:pt x="638" y="465"/>
                    <a:pt x="618" y="433"/>
                  </a:cubicBezTo>
                  <a:cubicBezTo>
                    <a:pt x="637" y="427"/>
                    <a:pt x="651" y="439"/>
                    <a:pt x="671" y="442"/>
                  </a:cubicBezTo>
                  <a:cubicBezTo>
                    <a:pt x="772" y="458"/>
                    <a:pt x="923" y="445"/>
                    <a:pt x="993" y="494"/>
                  </a:cubicBezTo>
                  <a:cubicBezTo>
                    <a:pt x="1206" y="387"/>
                    <a:pt x="1417" y="278"/>
                    <a:pt x="1590" y="131"/>
                  </a:cubicBezTo>
                  <a:cubicBezTo>
                    <a:pt x="1421" y="118"/>
                    <a:pt x="1248" y="81"/>
                    <a:pt x="1057" y="64"/>
                  </a:cubicBezTo>
                  <a:close/>
                  <a:moveTo>
                    <a:pt x="1034" y="717"/>
                  </a:moveTo>
                  <a:cubicBezTo>
                    <a:pt x="1033" y="720"/>
                    <a:pt x="1030" y="724"/>
                    <a:pt x="1034" y="720"/>
                  </a:cubicBezTo>
                  <a:cubicBezTo>
                    <a:pt x="1222" y="599"/>
                    <a:pt x="1422" y="491"/>
                    <a:pt x="1593" y="354"/>
                  </a:cubicBezTo>
                  <a:cubicBezTo>
                    <a:pt x="1619" y="339"/>
                    <a:pt x="1659" y="318"/>
                    <a:pt x="1681" y="289"/>
                  </a:cubicBezTo>
                  <a:cubicBezTo>
                    <a:pt x="1723" y="238"/>
                    <a:pt x="1693" y="168"/>
                    <a:pt x="1655" y="134"/>
                  </a:cubicBezTo>
                  <a:cubicBezTo>
                    <a:pt x="1619" y="132"/>
                    <a:pt x="1603" y="162"/>
                    <a:pt x="1582" y="178"/>
                  </a:cubicBezTo>
                  <a:cubicBezTo>
                    <a:pt x="1547" y="206"/>
                    <a:pt x="1505" y="224"/>
                    <a:pt x="1473" y="254"/>
                  </a:cubicBezTo>
                  <a:cubicBezTo>
                    <a:pt x="1401" y="293"/>
                    <a:pt x="1337" y="337"/>
                    <a:pt x="1268" y="377"/>
                  </a:cubicBezTo>
                  <a:cubicBezTo>
                    <a:pt x="1234" y="398"/>
                    <a:pt x="1197" y="411"/>
                    <a:pt x="1163" y="430"/>
                  </a:cubicBezTo>
                  <a:cubicBezTo>
                    <a:pt x="1151" y="437"/>
                    <a:pt x="1143" y="447"/>
                    <a:pt x="1131" y="453"/>
                  </a:cubicBezTo>
                  <a:cubicBezTo>
                    <a:pt x="1091" y="473"/>
                    <a:pt x="1049" y="485"/>
                    <a:pt x="1016" y="515"/>
                  </a:cubicBezTo>
                  <a:cubicBezTo>
                    <a:pt x="1061" y="570"/>
                    <a:pt x="1067" y="664"/>
                    <a:pt x="1034" y="717"/>
                  </a:cubicBezTo>
                  <a:close/>
                  <a:moveTo>
                    <a:pt x="138" y="459"/>
                  </a:moveTo>
                  <a:cubicBezTo>
                    <a:pt x="199" y="473"/>
                    <a:pt x="278" y="479"/>
                    <a:pt x="337" y="486"/>
                  </a:cubicBezTo>
                  <a:cubicBezTo>
                    <a:pt x="364" y="489"/>
                    <a:pt x="404" y="487"/>
                    <a:pt x="413" y="512"/>
                  </a:cubicBezTo>
                  <a:cubicBezTo>
                    <a:pt x="327" y="499"/>
                    <a:pt x="225" y="494"/>
                    <a:pt x="135" y="480"/>
                  </a:cubicBezTo>
                  <a:cubicBezTo>
                    <a:pt x="135" y="489"/>
                    <a:pt x="141" y="493"/>
                    <a:pt x="141" y="503"/>
                  </a:cubicBezTo>
                  <a:cubicBezTo>
                    <a:pt x="156" y="503"/>
                    <a:pt x="173" y="512"/>
                    <a:pt x="193" y="515"/>
                  </a:cubicBezTo>
                  <a:cubicBezTo>
                    <a:pt x="240" y="522"/>
                    <a:pt x="299" y="511"/>
                    <a:pt x="322" y="538"/>
                  </a:cubicBezTo>
                  <a:cubicBezTo>
                    <a:pt x="264" y="536"/>
                    <a:pt x="211" y="538"/>
                    <a:pt x="164" y="530"/>
                  </a:cubicBezTo>
                  <a:cubicBezTo>
                    <a:pt x="148" y="527"/>
                    <a:pt x="132" y="512"/>
                    <a:pt x="117" y="524"/>
                  </a:cubicBezTo>
                  <a:cubicBezTo>
                    <a:pt x="113" y="549"/>
                    <a:pt x="150" y="547"/>
                    <a:pt x="164" y="544"/>
                  </a:cubicBezTo>
                  <a:cubicBezTo>
                    <a:pt x="299" y="579"/>
                    <a:pt x="425" y="616"/>
                    <a:pt x="554" y="641"/>
                  </a:cubicBezTo>
                  <a:cubicBezTo>
                    <a:pt x="553" y="619"/>
                    <a:pt x="565" y="585"/>
                    <a:pt x="592" y="574"/>
                  </a:cubicBezTo>
                  <a:cubicBezTo>
                    <a:pt x="554" y="562"/>
                    <a:pt x="507" y="575"/>
                    <a:pt x="489" y="547"/>
                  </a:cubicBezTo>
                  <a:cubicBezTo>
                    <a:pt x="545" y="533"/>
                    <a:pt x="606" y="559"/>
                    <a:pt x="665" y="568"/>
                  </a:cubicBezTo>
                  <a:cubicBezTo>
                    <a:pt x="686" y="571"/>
                    <a:pt x="709" y="567"/>
                    <a:pt x="729" y="571"/>
                  </a:cubicBezTo>
                  <a:cubicBezTo>
                    <a:pt x="747" y="574"/>
                    <a:pt x="766" y="582"/>
                    <a:pt x="785" y="585"/>
                  </a:cubicBezTo>
                  <a:cubicBezTo>
                    <a:pt x="808" y="589"/>
                    <a:pt x="835" y="583"/>
                    <a:pt x="852" y="600"/>
                  </a:cubicBezTo>
                  <a:cubicBezTo>
                    <a:pt x="845" y="621"/>
                    <a:pt x="817" y="608"/>
                    <a:pt x="797" y="609"/>
                  </a:cubicBezTo>
                  <a:cubicBezTo>
                    <a:pt x="770" y="643"/>
                    <a:pt x="713" y="646"/>
                    <a:pt x="712" y="705"/>
                  </a:cubicBezTo>
                  <a:cubicBezTo>
                    <a:pt x="780" y="698"/>
                    <a:pt x="904" y="752"/>
                    <a:pt x="946" y="688"/>
                  </a:cubicBezTo>
                  <a:cubicBezTo>
                    <a:pt x="916" y="678"/>
                    <a:pt x="883" y="688"/>
                    <a:pt x="864" y="667"/>
                  </a:cubicBezTo>
                  <a:cubicBezTo>
                    <a:pt x="894" y="664"/>
                    <a:pt x="966" y="676"/>
                    <a:pt x="964" y="650"/>
                  </a:cubicBezTo>
                  <a:cubicBezTo>
                    <a:pt x="940" y="640"/>
                    <a:pt x="887" y="655"/>
                    <a:pt x="864" y="629"/>
                  </a:cubicBezTo>
                  <a:cubicBezTo>
                    <a:pt x="896" y="624"/>
                    <a:pt x="939" y="626"/>
                    <a:pt x="961" y="626"/>
                  </a:cubicBezTo>
                  <a:cubicBezTo>
                    <a:pt x="950" y="563"/>
                    <a:pt x="885" y="558"/>
                    <a:pt x="826" y="544"/>
                  </a:cubicBezTo>
                  <a:cubicBezTo>
                    <a:pt x="596" y="491"/>
                    <a:pt x="354" y="435"/>
                    <a:pt x="108" y="410"/>
                  </a:cubicBezTo>
                  <a:cubicBezTo>
                    <a:pt x="131" y="412"/>
                    <a:pt x="144" y="437"/>
                    <a:pt x="138" y="459"/>
                  </a:cubicBezTo>
                  <a:close/>
                  <a:moveTo>
                    <a:pt x="299" y="606"/>
                  </a:moveTo>
                  <a:cubicBezTo>
                    <a:pt x="258" y="594"/>
                    <a:pt x="217" y="577"/>
                    <a:pt x="173" y="571"/>
                  </a:cubicBezTo>
                  <a:cubicBezTo>
                    <a:pt x="125" y="563"/>
                    <a:pt x="52" y="543"/>
                    <a:pt x="29" y="576"/>
                  </a:cubicBezTo>
                  <a:cubicBezTo>
                    <a:pt x="190" y="619"/>
                    <a:pt x="392" y="653"/>
                    <a:pt x="554" y="699"/>
                  </a:cubicBezTo>
                  <a:cubicBezTo>
                    <a:pt x="557" y="684"/>
                    <a:pt x="555" y="687"/>
                    <a:pt x="554" y="667"/>
                  </a:cubicBezTo>
                  <a:cubicBezTo>
                    <a:pt x="467" y="644"/>
                    <a:pt x="392" y="632"/>
                    <a:pt x="299" y="606"/>
                  </a:cubicBezTo>
                  <a:close/>
                  <a:moveTo>
                    <a:pt x="586" y="612"/>
                  </a:moveTo>
                  <a:cubicBezTo>
                    <a:pt x="573" y="636"/>
                    <a:pt x="589" y="680"/>
                    <a:pt x="580" y="714"/>
                  </a:cubicBezTo>
                  <a:cubicBezTo>
                    <a:pt x="578" y="721"/>
                    <a:pt x="571" y="725"/>
                    <a:pt x="568" y="732"/>
                  </a:cubicBezTo>
                  <a:cubicBezTo>
                    <a:pt x="562" y="750"/>
                    <a:pt x="561" y="770"/>
                    <a:pt x="554" y="784"/>
                  </a:cubicBezTo>
                  <a:cubicBezTo>
                    <a:pt x="544" y="803"/>
                    <a:pt x="529" y="819"/>
                    <a:pt x="521" y="840"/>
                  </a:cubicBezTo>
                  <a:cubicBezTo>
                    <a:pt x="568" y="834"/>
                    <a:pt x="622" y="808"/>
                    <a:pt x="606" y="758"/>
                  </a:cubicBezTo>
                  <a:cubicBezTo>
                    <a:pt x="615" y="751"/>
                    <a:pt x="622" y="745"/>
                    <a:pt x="633" y="746"/>
                  </a:cubicBezTo>
                  <a:cubicBezTo>
                    <a:pt x="652" y="775"/>
                    <a:pt x="665" y="818"/>
                    <a:pt x="653" y="861"/>
                  </a:cubicBezTo>
                  <a:cubicBezTo>
                    <a:pt x="658" y="850"/>
                    <a:pt x="668" y="845"/>
                    <a:pt x="677" y="837"/>
                  </a:cubicBezTo>
                  <a:cubicBezTo>
                    <a:pt x="706" y="789"/>
                    <a:pt x="669" y="721"/>
                    <a:pt x="691" y="670"/>
                  </a:cubicBezTo>
                  <a:cubicBezTo>
                    <a:pt x="706" y="638"/>
                    <a:pt x="734" y="625"/>
                    <a:pt x="764" y="603"/>
                  </a:cubicBezTo>
                  <a:cubicBezTo>
                    <a:pt x="722" y="586"/>
                    <a:pt x="660" y="589"/>
                    <a:pt x="612" y="576"/>
                  </a:cubicBezTo>
                  <a:cubicBezTo>
                    <a:pt x="611" y="597"/>
                    <a:pt x="594" y="596"/>
                    <a:pt x="586" y="61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1584960" y="3098800"/>
            <a:ext cx="8616315" cy="254635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2272665" y="3239770"/>
            <a:ext cx="6972300" cy="2215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DNA编辑和合成技术已使得改造基因成为可能。你支持人类利用基因编辑技术自主地选择演化方向吗？请说明理由。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95165" y="532765"/>
            <a:ext cx="3115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回顾题目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9"/>
          <p:cNvGrpSpPr/>
          <p:nvPr/>
        </p:nvGrpSpPr>
        <p:grpSpPr>
          <a:xfrm>
            <a:off x="4964897" y="2346081"/>
            <a:ext cx="1995186" cy="1179533"/>
            <a:chOff x="0" y="0"/>
            <a:chExt cx="1451061" cy="857851"/>
          </a:xfrm>
        </p:grpSpPr>
        <p:sp>
          <p:nvSpPr>
            <p:cNvPr id="5" name="chenying0907 233"/>
            <p:cNvSpPr/>
            <p:nvPr/>
          </p:nvSpPr>
          <p:spPr>
            <a:xfrm>
              <a:off x="0" y="-1"/>
              <a:ext cx="1451062" cy="200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18599" extrusionOk="0">
                  <a:moveTo>
                    <a:pt x="21502" y="14580"/>
                  </a:moveTo>
                  <a:cubicBezTo>
                    <a:pt x="21505" y="8348"/>
                    <a:pt x="21600" y="636"/>
                    <a:pt x="20080" y="1286"/>
                  </a:cubicBezTo>
                  <a:cubicBezTo>
                    <a:pt x="18564" y="1934"/>
                    <a:pt x="17086" y="-66"/>
                    <a:pt x="15568" y="2"/>
                  </a:cubicBezTo>
                  <a:cubicBezTo>
                    <a:pt x="11739" y="176"/>
                    <a:pt x="7876" y="1857"/>
                    <a:pt x="4063" y="3694"/>
                  </a:cubicBezTo>
                  <a:cubicBezTo>
                    <a:pt x="2912" y="4249"/>
                    <a:pt x="1693" y="4057"/>
                    <a:pt x="574" y="5847"/>
                  </a:cubicBezTo>
                  <a:cubicBezTo>
                    <a:pt x="410" y="9664"/>
                    <a:pt x="232" y="13684"/>
                    <a:pt x="0" y="17399"/>
                  </a:cubicBezTo>
                  <a:cubicBezTo>
                    <a:pt x="7160" y="21534"/>
                    <a:pt x="14347" y="13237"/>
                    <a:pt x="21532" y="18414"/>
                  </a:cubicBezTo>
                  <a:cubicBezTo>
                    <a:pt x="21505" y="17283"/>
                    <a:pt x="21501" y="15968"/>
                    <a:pt x="21502" y="1458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" name="chenying0907 234"/>
            <p:cNvSpPr/>
            <p:nvPr/>
          </p:nvSpPr>
          <p:spPr>
            <a:xfrm>
              <a:off x="12700" y="177799"/>
              <a:ext cx="1408472" cy="3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extrusionOk="0">
                  <a:moveTo>
                    <a:pt x="0" y="21190"/>
                  </a:moveTo>
                  <a:cubicBezTo>
                    <a:pt x="5541" y="19443"/>
                    <a:pt x="11053" y="-410"/>
                    <a:pt x="16600" y="7"/>
                  </a:cubicBezTo>
                  <a:cubicBezTo>
                    <a:pt x="18192" y="127"/>
                    <a:pt x="20043" y="2411"/>
                    <a:pt x="21600" y="2411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" name="chenying0907 235"/>
            <p:cNvSpPr/>
            <p:nvPr/>
          </p:nvSpPr>
          <p:spPr>
            <a:xfrm>
              <a:off x="114300" y="127000"/>
              <a:ext cx="47886" cy="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8990" y="2321"/>
                    <a:pt x="12587" y="18565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8" name="chenying0907 236"/>
            <p:cNvSpPr/>
            <p:nvPr/>
          </p:nvSpPr>
          <p:spPr>
            <a:xfrm>
              <a:off x="393700" y="114300"/>
              <a:ext cx="49957" cy="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84" extrusionOk="0">
                  <a:moveTo>
                    <a:pt x="0" y="19284"/>
                  </a:moveTo>
                  <a:cubicBezTo>
                    <a:pt x="7255" y="4098"/>
                    <a:pt x="15514" y="-2316"/>
                    <a:pt x="21600" y="744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" name="chenying0907 237"/>
            <p:cNvSpPr/>
            <p:nvPr/>
          </p:nvSpPr>
          <p:spPr>
            <a:xfrm>
              <a:off x="254000" y="342900"/>
              <a:ext cx="903425" cy="514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0" y="21600"/>
                  </a:moveTo>
                  <a:cubicBezTo>
                    <a:pt x="675" y="19527"/>
                    <a:pt x="1295" y="17574"/>
                    <a:pt x="2271" y="15812"/>
                  </a:cubicBezTo>
                  <a:cubicBezTo>
                    <a:pt x="3554" y="13497"/>
                    <a:pt x="4726" y="11000"/>
                    <a:pt x="5966" y="8625"/>
                  </a:cubicBezTo>
                  <a:cubicBezTo>
                    <a:pt x="6457" y="7684"/>
                    <a:pt x="7204" y="6859"/>
                    <a:pt x="7569" y="5778"/>
                  </a:cubicBezTo>
                  <a:cubicBezTo>
                    <a:pt x="9848" y="7702"/>
                    <a:pt x="11807" y="10561"/>
                    <a:pt x="13725" y="13236"/>
                  </a:cubicBezTo>
                  <a:cubicBezTo>
                    <a:pt x="15803" y="8076"/>
                    <a:pt x="18595" y="4491"/>
                    <a:pt x="21191" y="223"/>
                  </a:cubicBezTo>
                  <a:cubicBezTo>
                    <a:pt x="19866" y="384"/>
                    <a:pt x="18530" y="679"/>
                    <a:pt x="17304" y="1526"/>
                  </a:cubicBezTo>
                  <a:cubicBezTo>
                    <a:pt x="18746" y="1531"/>
                    <a:pt x="20225" y="918"/>
                    <a:pt x="21510" y="0"/>
                  </a:cubicBezTo>
                  <a:cubicBezTo>
                    <a:pt x="21413" y="69"/>
                    <a:pt x="21597" y="2297"/>
                    <a:pt x="21598" y="2652"/>
                  </a:cubicBezTo>
                  <a:cubicBezTo>
                    <a:pt x="21600" y="3720"/>
                    <a:pt x="21483" y="4781"/>
                    <a:pt x="21500" y="585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chenying0907 238"/>
            <p:cNvSpPr/>
            <p:nvPr/>
          </p:nvSpPr>
          <p:spPr>
            <a:xfrm>
              <a:off x="254000" y="114300"/>
              <a:ext cx="49957" cy="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84" extrusionOk="0">
                  <a:moveTo>
                    <a:pt x="0" y="19284"/>
                  </a:moveTo>
                  <a:cubicBezTo>
                    <a:pt x="7255" y="4098"/>
                    <a:pt x="15514" y="-2316"/>
                    <a:pt x="21600" y="744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1" name="Group 248"/>
          <p:cNvGrpSpPr/>
          <p:nvPr/>
        </p:nvGrpSpPr>
        <p:grpSpPr>
          <a:xfrm>
            <a:off x="4161631" y="2119070"/>
            <a:ext cx="3734857" cy="2647981"/>
            <a:chOff x="0" y="0"/>
            <a:chExt cx="2716291" cy="1925825"/>
          </a:xfrm>
        </p:grpSpPr>
        <p:sp>
          <p:nvSpPr>
            <p:cNvPr id="12" name="chenying0907 240"/>
            <p:cNvSpPr/>
            <p:nvPr/>
          </p:nvSpPr>
          <p:spPr>
            <a:xfrm>
              <a:off x="0" y="1676400"/>
              <a:ext cx="2715977" cy="24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1" extrusionOk="0">
                  <a:moveTo>
                    <a:pt x="0" y="5406"/>
                  </a:moveTo>
                  <a:cubicBezTo>
                    <a:pt x="267" y="21600"/>
                    <a:pt x="1962" y="18624"/>
                    <a:pt x="2580" y="18533"/>
                  </a:cubicBezTo>
                  <a:cubicBezTo>
                    <a:pt x="6473" y="17963"/>
                    <a:pt x="11292" y="18139"/>
                    <a:pt x="14672" y="19040"/>
                  </a:cubicBezTo>
                  <a:cubicBezTo>
                    <a:pt x="16249" y="19460"/>
                    <a:pt x="17722" y="17895"/>
                    <a:pt x="19287" y="17777"/>
                  </a:cubicBezTo>
                  <a:cubicBezTo>
                    <a:pt x="20687" y="17673"/>
                    <a:pt x="21302" y="13015"/>
                    <a:pt x="21600" y="0"/>
                  </a:cubicBezTo>
                  <a:cubicBezTo>
                    <a:pt x="21600" y="0"/>
                    <a:pt x="21528" y="3631"/>
                    <a:pt x="19142" y="5065"/>
                  </a:cubicBezTo>
                  <a:cubicBezTo>
                    <a:pt x="16756" y="6499"/>
                    <a:pt x="10886" y="8022"/>
                    <a:pt x="9139" y="8882"/>
                  </a:cubicBezTo>
                  <a:cubicBezTo>
                    <a:pt x="7391" y="9742"/>
                    <a:pt x="3314" y="9080"/>
                    <a:pt x="2104" y="8793"/>
                  </a:cubicBezTo>
                  <a:cubicBezTo>
                    <a:pt x="895" y="8506"/>
                    <a:pt x="0" y="5406"/>
                    <a:pt x="0" y="5406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3" name="chenying0907 241"/>
            <p:cNvSpPr/>
            <p:nvPr/>
          </p:nvSpPr>
          <p:spPr>
            <a:xfrm>
              <a:off x="0" y="1676400"/>
              <a:ext cx="2715977" cy="24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1" extrusionOk="0">
                  <a:moveTo>
                    <a:pt x="0" y="5406"/>
                  </a:moveTo>
                  <a:cubicBezTo>
                    <a:pt x="267" y="21600"/>
                    <a:pt x="1962" y="18624"/>
                    <a:pt x="2580" y="18533"/>
                  </a:cubicBezTo>
                  <a:cubicBezTo>
                    <a:pt x="6473" y="17963"/>
                    <a:pt x="11292" y="18139"/>
                    <a:pt x="14672" y="19040"/>
                  </a:cubicBezTo>
                  <a:cubicBezTo>
                    <a:pt x="16249" y="19460"/>
                    <a:pt x="17722" y="17895"/>
                    <a:pt x="19287" y="17777"/>
                  </a:cubicBezTo>
                  <a:cubicBezTo>
                    <a:pt x="20687" y="17673"/>
                    <a:pt x="21302" y="13015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4" name="chenying0907 242"/>
            <p:cNvSpPr/>
            <p:nvPr/>
          </p:nvSpPr>
          <p:spPr>
            <a:xfrm>
              <a:off x="330200" y="-1"/>
              <a:ext cx="2037325" cy="144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0467" extrusionOk="0">
                  <a:moveTo>
                    <a:pt x="6743" y="20235"/>
                  </a:moveTo>
                  <a:cubicBezTo>
                    <a:pt x="4869" y="20402"/>
                    <a:pt x="2655" y="19887"/>
                    <a:pt x="841" y="20467"/>
                  </a:cubicBezTo>
                  <a:cubicBezTo>
                    <a:pt x="64" y="17137"/>
                    <a:pt x="206" y="13015"/>
                    <a:pt x="109" y="9574"/>
                  </a:cubicBezTo>
                  <a:cubicBezTo>
                    <a:pt x="60" y="7846"/>
                    <a:pt x="-454" y="2501"/>
                    <a:pt x="1272" y="1530"/>
                  </a:cubicBezTo>
                  <a:cubicBezTo>
                    <a:pt x="3015" y="550"/>
                    <a:pt x="7168" y="345"/>
                    <a:pt x="9094" y="332"/>
                  </a:cubicBezTo>
                  <a:cubicBezTo>
                    <a:pt x="12066" y="311"/>
                    <a:pt x="19449" y="-1133"/>
                    <a:pt x="20092" y="2167"/>
                  </a:cubicBezTo>
                  <a:cubicBezTo>
                    <a:pt x="21146" y="7570"/>
                    <a:pt x="20836" y="14255"/>
                    <a:pt x="20499" y="19764"/>
                  </a:cubicBezTo>
                  <a:cubicBezTo>
                    <a:pt x="18609" y="19687"/>
                    <a:pt x="16502" y="19701"/>
                    <a:pt x="14604" y="19846"/>
                  </a:cubicBezTo>
                  <a:cubicBezTo>
                    <a:pt x="13261" y="19949"/>
                    <a:pt x="8018" y="20122"/>
                    <a:pt x="6743" y="20235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5" name="chenying0907 243"/>
            <p:cNvSpPr/>
            <p:nvPr/>
          </p:nvSpPr>
          <p:spPr>
            <a:xfrm>
              <a:off x="0" y="1397000"/>
              <a:ext cx="2716292" cy="413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7" h="19362" extrusionOk="0">
                  <a:moveTo>
                    <a:pt x="2982" y="2337"/>
                  </a:moveTo>
                  <a:cubicBezTo>
                    <a:pt x="2484" y="7946"/>
                    <a:pt x="-88" y="9406"/>
                    <a:pt x="2" y="16856"/>
                  </a:cubicBezTo>
                  <a:cubicBezTo>
                    <a:pt x="60" y="21600"/>
                    <a:pt x="11693" y="18139"/>
                    <a:pt x="12961" y="18209"/>
                  </a:cubicBezTo>
                  <a:cubicBezTo>
                    <a:pt x="15091" y="18326"/>
                    <a:pt x="17165" y="15834"/>
                    <a:pt x="19280" y="15305"/>
                  </a:cubicBezTo>
                  <a:cubicBezTo>
                    <a:pt x="21512" y="14747"/>
                    <a:pt x="17624" y="1965"/>
                    <a:pt x="17229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6" name="chenying0907 244"/>
            <p:cNvSpPr/>
            <p:nvPr/>
          </p:nvSpPr>
          <p:spPr>
            <a:xfrm>
              <a:off x="1155700" y="1701800"/>
              <a:ext cx="383109" cy="9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21102"/>
                  </a:moveTo>
                  <a:cubicBezTo>
                    <a:pt x="7219" y="21600"/>
                    <a:pt x="14386" y="11167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7" name="chenying0907 245"/>
            <p:cNvSpPr/>
            <p:nvPr/>
          </p:nvSpPr>
          <p:spPr>
            <a:xfrm>
              <a:off x="495300" y="1485900"/>
              <a:ext cx="1791581" cy="42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413" extrusionOk="0">
                  <a:moveTo>
                    <a:pt x="0" y="10843"/>
                  </a:moveTo>
                  <a:cubicBezTo>
                    <a:pt x="1470" y="21600"/>
                    <a:pt x="3381" y="10281"/>
                    <a:pt x="4897" y="8096"/>
                  </a:cubicBezTo>
                  <a:cubicBezTo>
                    <a:pt x="7216" y="4750"/>
                    <a:pt x="9513" y="5511"/>
                    <a:pt x="11833" y="3600"/>
                  </a:cubicBezTo>
                  <a:cubicBezTo>
                    <a:pt x="14948" y="1033"/>
                    <a:pt x="18542" y="12713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" name="chenying0907 246"/>
            <p:cNvSpPr/>
            <p:nvPr/>
          </p:nvSpPr>
          <p:spPr>
            <a:xfrm>
              <a:off x="330200" y="1600199"/>
              <a:ext cx="2028206" cy="53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183" extrusionOk="0">
                  <a:moveTo>
                    <a:pt x="0" y="4541"/>
                  </a:moveTo>
                  <a:cubicBezTo>
                    <a:pt x="2051" y="21600"/>
                    <a:pt x="5584" y="4838"/>
                    <a:pt x="7810" y="4383"/>
                  </a:cubicBezTo>
                  <a:cubicBezTo>
                    <a:pt x="10095" y="3916"/>
                    <a:pt x="12384" y="6226"/>
                    <a:pt x="14669" y="6441"/>
                  </a:cubicBezTo>
                  <a:cubicBezTo>
                    <a:pt x="16760" y="6634"/>
                    <a:pt x="19410" y="6091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chenying0907 247"/>
            <p:cNvSpPr/>
            <p:nvPr/>
          </p:nvSpPr>
          <p:spPr>
            <a:xfrm>
              <a:off x="571500" y="165099"/>
              <a:ext cx="1451536" cy="107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0694" extrusionOk="0">
                  <a:moveTo>
                    <a:pt x="20629" y="19260"/>
                  </a:moveTo>
                  <a:cubicBezTo>
                    <a:pt x="20977" y="14949"/>
                    <a:pt x="20772" y="10813"/>
                    <a:pt x="20677" y="6492"/>
                  </a:cubicBezTo>
                  <a:cubicBezTo>
                    <a:pt x="20626" y="4148"/>
                    <a:pt x="20883" y="3161"/>
                    <a:pt x="20716" y="794"/>
                  </a:cubicBezTo>
                  <a:cubicBezTo>
                    <a:pt x="20595" y="-906"/>
                    <a:pt x="2257" y="570"/>
                    <a:pt x="640" y="1127"/>
                  </a:cubicBezTo>
                  <a:cubicBezTo>
                    <a:pt x="-623" y="7448"/>
                    <a:pt x="271" y="14260"/>
                    <a:pt x="871" y="20694"/>
                  </a:cubicBezTo>
                  <a:cubicBezTo>
                    <a:pt x="852" y="20484"/>
                    <a:pt x="2889" y="20367"/>
                    <a:pt x="2986" y="20359"/>
                  </a:cubicBezTo>
                  <a:cubicBezTo>
                    <a:pt x="4363" y="20257"/>
                    <a:pt x="20587" y="19755"/>
                    <a:pt x="20595" y="19670"/>
                  </a:cubicBezTo>
                  <a:cubicBezTo>
                    <a:pt x="20607" y="19533"/>
                    <a:pt x="20618" y="19396"/>
                    <a:pt x="20629" y="19260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20" name="chenying0907 79"/>
          <p:cNvSpPr/>
          <p:nvPr/>
        </p:nvSpPr>
        <p:spPr>
          <a:xfrm>
            <a:off x="7592836" y="1861330"/>
            <a:ext cx="1089770" cy="1032476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-1" fmla="*/ 0 w 50596"/>
              <a:gd name="connsiteY0-2" fmla="*/ 74942 h 75148"/>
              <a:gd name="connsiteX1-3" fmla="*/ 50596 w 50596"/>
              <a:gd name="connsiteY1-4" fmla="*/ 11173 h 75148"/>
              <a:gd name="connsiteX2-5" fmla="*/ 47157 w 50596"/>
              <a:gd name="connsiteY2-6" fmla="*/ 0 h 75148"/>
              <a:gd name="connsiteX3-7" fmla="*/ 50596 w 50596"/>
              <a:gd name="connsiteY3-8" fmla="*/ 11173 h 75148"/>
              <a:gd name="connsiteX4-9" fmla="*/ 46123 w 50596"/>
              <a:gd name="connsiteY4-10" fmla="*/ 28485 h 751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" name="chenying0907 79"/>
          <p:cNvSpPr/>
          <p:nvPr/>
        </p:nvSpPr>
        <p:spPr>
          <a:xfrm flipV="1">
            <a:off x="7592836" y="4008957"/>
            <a:ext cx="1089770" cy="1032476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-1" fmla="*/ 0 w 50596"/>
              <a:gd name="connsiteY0-2" fmla="*/ 74942 h 75148"/>
              <a:gd name="connsiteX1-3" fmla="*/ 50596 w 50596"/>
              <a:gd name="connsiteY1-4" fmla="*/ 11173 h 75148"/>
              <a:gd name="connsiteX2-5" fmla="*/ 47157 w 50596"/>
              <a:gd name="connsiteY2-6" fmla="*/ 0 h 75148"/>
              <a:gd name="connsiteX3-7" fmla="*/ 50596 w 50596"/>
              <a:gd name="connsiteY3-8" fmla="*/ 11173 h 75148"/>
              <a:gd name="connsiteX4-9" fmla="*/ 46123 w 50596"/>
              <a:gd name="connsiteY4-10" fmla="*/ 28485 h 751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2" name="chenying0907 79"/>
          <p:cNvSpPr/>
          <p:nvPr/>
        </p:nvSpPr>
        <p:spPr>
          <a:xfrm flipH="1">
            <a:off x="3352674" y="1861330"/>
            <a:ext cx="1089768" cy="1032476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-1" fmla="*/ 0 w 50596"/>
              <a:gd name="connsiteY0-2" fmla="*/ 74942 h 75148"/>
              <a:gd name="connsiteX1-3" fmla="*/ 50596 w 50596"/>
              <a:gd name="connsiteY1-4" fmla="*/ 11173 h 75148"/>
              <a:gd name="connsiteX2-5" fmla="*/ 47157 w 50596"/>
              <a:gd name="connsiteY2-6" fmla="*/ 0 h 75148"/>
              <a:gd name="connsiteX3-7" fmla="*/ 50596 w 50596"/>
              <a:gd name="connsiteY3-8" fmla="*/ 11173 h 75148"/>
              <a:gd name="connsiteX4-9" fmla="*/ 46123 w 50596"/>
              <a:gd name="connsiteY4-10" fmla="*/ 28485 h 751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3" name="chenying0907 79"/>
          <p:cNvSpPr/>
          <p:nvPr/>
        </p:nvSpPr>
        <p:spPr>
          <a:xfrm flipH="1" flipV="1">
            <a:off x="3352674" y="4008957"/>
            <a:ext cx="1089768" cy="1032476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-1" fmla="*/ 0 w 50596"/>
              <a:gd name="connsiteY0-2" fmla="*/ 74942 h 75148"/>
              <a:gd name="connsiteX1-3" fmla="*/ 50596 w 50596"/>
              <a:gd name="connsiteY1-4" fmla="*/ 11173 h 75148"/>
              <a:gd name="connsiteX2-5" fmla="*/ 47157 w 50596"/>
              <a:gd name="connsiteY2-6" fmla="*/ 0 h 75148"/>
              <a:gd name="connsiteX3-7" fmla="*/ 50596 w 50596"/>
              <a:gd name="connsiteY3-8" fmla="*/ 11173 h 75148"/>
              <a:gd name="connsiteX4-9" fmla="*/ 46123 w 50596"/>
              <a:gd name="connsiteY4-10" fmla="*/ 28485 h 751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17035" y="542290"/>
            <a:ext cx="358521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</a:rPr>
              <a:t>基因编辑技术的发展历程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" name="文本框 28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1218020" y="1953609"/>
            <a:ext cx="2134698" cy="15684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rPr>
              <a:t>选择性培育：人类加强了动植物中对人类有益的性征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lt"/>
            </a:endParaRPr>
          </a:p>
        </p:txBody>
      </p:sp>
      <p:sp>
        <p:nvSpPr>
          <p:cNvPr id="30" name="文本框 2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1132295" y="4270256"/>
            <a:ext cx="2134698" cy="15684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70年代：科学家将dna片段插入细菌，植物和动物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</p:txBody>
      </p:sp>
      <p:sp>
        <p:nvSpPr>
          <p:cNvPr id="31" name="文本框 30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8857393" y="2006949"/>
            <a:ext cx="2134698" cy="1938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1960年代：科学家用射线轰击植物来引起遗传密码随机突变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</p:txBody>
      </p:sp>
      <p:sp>
        <p:nvSpPr>
          <p:cNvPr id="32" name="文本框 31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8790718" y="4105791"/>
            <a:ext cx="2134698" cy="15684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80年代：商业化初始，第一项专利给予吸油微生物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2360" y="5109210"/>
            <a:ext cx="43992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现代基因编辑技术的主要应用：凝血因子，生长激素，胰岛素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3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3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3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3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9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" y="572135"/>
            <a:ext cx="1294130" cy="1312545"/>
          </a:xfrm>
          <a:prstGeom prst="rect">
            <a:avLst/>
          </a:prstGeom>
        </p:spPr>
      </p:pic>
      <p:sp>
        <p:nvSpPr>
          <p:cNvPr id="10" name="文本框 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4951365" y="1147541"/>
            <a:ext cx="2134698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支持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1368425" y="1884680"/>
            <a:ext cx="9455150" cy="18764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1.人类利用基因编辑技术可以加速人类进化，有利于人类社会的进步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    2.人类可以利用基因编辑技术去除部分可能导致得病的基因，利于人类自身的生活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</p:txBody>
      </p:sp>
      <p:sp>
        <p:nvSpPr>
          <p:cNvPr id="13" name="文本框 12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1518285" y="3761105"/>
            <a:ext cx="9305290" cy="22453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3.人类可以通过自身不同的身份或工作选择对应的演化方向，有利于社会的进步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4.延缓衰老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完美视力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聪慧过人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消灭人类遗传病.......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5.禁止人类基因工程，只会导致科学封闭在一个令人不舒服，充满约束和规则的地方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5660" y="533400"/>
            <a:ext cx="2590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观点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decel="3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3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3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1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899795" y="1464310"/>
            <a:ext cx="586105" cy="635000"/>
            <a:chOff x="3173" y="1433"/>
            <a:chExt cx="1596" cy="1726"/>
          </a:xfrm>
          <a:solidFill>
            <a:srgbClr val="262626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899795" y="715645"/>
            <a:ext cx="692150" cy="748665"/>
            <a:chOff x="3173" y="1433"/>
            <a:chExt cx="1596" cy="1726"/>
          </a:xfrm>
          <a:solidFill>
            <a:srgbClr val="262626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529715" y="685165"/>
            <a:ext cx="748030" cy="809625"/>
            <a:chOff x="3173" y="1433"/>
            <a:chExt cx="1596" cy="1726"/>
          </a:xfrm>
          <a:solidFill>
            <a:srgbClr val="262626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1529715" y="1532890"/>
            <a:ext cx="459105" cy="497840"/>
            <a:chOff x="3173" y="1433"/>
            <a:chExt cx="1596" cy="1726"/>
          </a:xfrm>
          <a:solidFill>
            <a:srgbClr val="262626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03140" y="1385570"/>
            <a:ext cx="28270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/>
              <a:t>不支持</a:t>
            </a:r>
            <a:endParaRPr lang="zh-CN" altLang="en-US" sz="3600" b="1" dirty="0"/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1485900" y="2068830"/>
            <a:ext cx="8899525" cy="39693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1.人类尚不完全清楚基因间的联系，无法确认改造基因后人类能够产生的所有变异可能的危害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2.自主选择演化方向必定会推动基因编辑技术面向大众，资产差异可能导致人类种群间差异增大，引发伦理等社会问题，甚至导致生殖隔离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3.最初不同的演化方向的选择，可能导致后代社会职业的固定与阶级固化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58310" y="554355"/>
            <a:ext cx="3371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观点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decel="3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102995" y="586740"/>
            <a:ext cx="586105" cy="635000"/>
            <a:chOff x="3173" y="1433"/>
            <a:chExt cx="1596" cy="1726"/>
          </a:xfrm>
          <a:solidFill>
            <a:srgbClr val="262626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83690" y="2170430"/>
            <a:ext cx="92379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4.阶层的不同可能导致选择演化方向的范围不同，导致阶级固化，不利于社会的良性发展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  <a:p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5.永久改变人类基因组 人类伦理的巨大挑战（是否未来的未来不对胎儿使用基因编辑技术才是不道德的，因为其剥夺了他们应有能力的权利</a:t>
            </a:r>
            <a:r>
              <a:rPr lang="en-US" altLang="zh-CN" sz="3200"/>
              <a:t>）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4505960" y="543560"/>
            <a:ext cx="3007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观点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35070" y="1311910"/>
            <a:ext cx="3778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不支持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1"/>
          <p:cNvSpPr/>
          <p:nvPr/>
        </p:nvSpPr>
        <p:spPr>
          <a:xfrm>
            <a:off x="4909133" y="150393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96020" y="1262501"/>
            <a:ext cx="3313113" cy="299719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6" name="Freeform 165"/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166"/>
            <p:cNvSpPr/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167"/>
            <p:cNvSpPr/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68"/>
            <p:cNvSpPr/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69"/>
            <p:cNvSpPr/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70"/>
            <p:cNvSpPr/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71"/>
            <p:cNvSpPr/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72"/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73"/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74"/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75"/>
            <p:cNvSpPr/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76"/>
            <p:cNvSpPr/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7"/>
            <p:cNvSpPr/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8"/>
            <p:cNvSpPr/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79"/>
            <p:cNvSpPr/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80"/>
            <p:cNvSpPr/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81"/>
            <p:cNvSpPr/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 flipH="1">
            <a:off x="4262755" y="526415"/>
            <a:ext cx="3401695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CN" altLang="en-US" sz="3200" dirty="0">
                <a:solidFill>
                  <a:srgbClr val="392F2F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rPr>
              <a:t>一点点思考</a:t>
            </a:r>
            <a:endParaRPr lang="zh-CN" altLang="en-US" sz="3200" dirty="0">
              <a:solidFill>
                <a:srgbClr val="392F2F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lt"/>
            </a:endParaRP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5477165" y="2113579"/>
            <a:ext cx="5365519" cy="25533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不久的将来，我们会被允许存在吗？只有完美视力，聪慧过人的人才配在世界上生存，是否是一种精英主义和对多样性的蔑视？</a:t>
            </a:r>
            <a:endParaRPr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/>
      <p:bldP spid="2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5" name="图片 2624"/>
          <p:cNvPicPr>
            <a:picLocks noChangeAspect="1"/>
          </p:cNvPicPr>
          <p:nvPr/>
        </p:nvPicPr>
        <p:blipFill rotWithShape="1"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" r="1000" b="197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19" name="组合 1318"/>
          <p:cNvGrpSpPr/>
          <p:nvPr/>
        </p:nvGrpSpPr>
        <p:grpSpPr>
          <a:xfrm rot="10800000">
            <a:off x="471520" y="173276"/>
            <a:ext cx="11417372" cy="6459016"/>
            <a:chOff x="452084" y="65040"/>
            <a:chExt cx="11417372" cy="6459016"/>
          </a:xfrm>
        </p:grpSpPr>
        <p:sp>
          <p:nvSpPr>
            <p:cNvPr id="1312" name="椭圆 1311"/>
            <p:cNvSpPr/>
            <p:nvPr/>
          </p:nvSpPr>
          <p:spPr>
            <a:xfrm>
              <a:off x="452084" y="198788"/>
              <a:ext cx="11417372" cy="6128156"/>
            </a:xfrm>
            <a:custGeom>
              <a:avLst/>
              <a:gdLst>
                <a:gd name="connsiteX0" fmla="*/ 0 w 11091178"/>
                <a:gd name="connsiteY0" fmla="*/ 2918863 h 5837726"/>
                <a:gd name="connsiteX1" fmla="*/ 5545589 w 11091178"/>
                <a:gd name="connsiteY1" fmla="*/ 0 h 5837726"/>
                <a:gd name="connsiteX2" fmla="*/ 11091178 w 11091178"/>
                <a:gd name="connsiteY2" fmla="*/ 2918863 h 5837726"/>
                <a:gd name="connsiteX3" fmla="*/ 5545589 w 11091178"/>
                <a:gd name="connsiteY3" fmla="*/ 5837726 h 5837726"/>
                <a:gd name="connsiteX4" fmla="*/ 0 w 11091178"/>
                <a:gd name="connsiteY4" fmla="*/ 2918863 h 5837726"/>
                <a:gd name="connsiteX0-1" fmla="*/ 173408 w 11264586"/>
                <a:gd name="connsiteY0-2" fmla="*/ 3205630 h 6124493"/>
                <a:gd name="connsiteX1-3" fmla="*/ 1788848 w 11264586"/>
                <a:gd name="connsiteY1-4" fmla="*/ 439167 h 6124493"/>
                <a:gd name="connsiteX2-5" fmla="*/ 5718997 w 11264586"/>
                <a:gd name="connsiteY2-6" fmla="*/ 286767 h 6124493"/>
                <a:gd name="connsiteX3-7" fmla="*/ 11264586 w 11264586"/>
                <a:gd name="connsiteY3-8" fmla="*/ 3205630 h 6124493"/>
                <a:gd name="connsiteX4-9" fmla="*/ 5718997 w 11264586"/>
                <a:gd name="connsiteY4-10" fmla="*/ 6124493 h 6124493"/>
                <a:gd name="connsiteX5" fmla="*/ 173408 w 11264586"/>
                <a:gd name="connsiteY5" fmla="*/ 3205630 h 6124493"/>
                <a:gd name="connsiteX0-11" fmla="*/ 2349 w 11093527"/>
                <a:gd name="connsiteY0-12" fmla="*/ 3205630 h 6274120"/>
                <a:gd name="connsiteX1-13" fmla="*/ 1617789 w 11093527"/>
                <a:gd name="connsiteY1-14" fmla="*/ 439167 h 6274120"/>
                <a:gd name="connsiteX2-15" fmla="*/ 5547938 w 11093527"/>
                <a:gd name="connsiteY2-16" fmla="*/ 286767 h 6274120"/>
                <a:gd name="connsiteX3-17" fmla="*/ 11093527 w 11093527"/>
                <a:gd name="connsiteY3-18" fmla="*/ 3205630 h 6274120"/>
                <a:gd name="connsiteX4-19" fmla="*/ 5547938 w 11093527"/>
                <a:gd name="connsiteY4-20" fmla="*/ 6124493 h 6274120"/>
                <a:gd name="connsiteX5-21" fmla="*/ 1373949 w 11093527"/>
                <a:gd name="connsiteY5-22" fmla="*/ 5575048 h 6274120"/>
                <a:gd name="connsiteX6" fmla="*/ 2349 w 11093527"/>
                <a:gd name="connsiteY6" fmla="*/ 3205630 h 6274120"/>
                <a:gd name="connsiteX0-23" fmla="*/ 2349 w 11372572"/>
                <a:gd name="connsiteY0-24" fmla="*/ 3205630 h 6133255"/>
                <a:gd name="connsiteX1-25" fmla="*/ 1617789 w 11372572"/>
                <a:gd name="connsiteY1-26" fmla="*/ 439167 h 6133255"/>
                <a:gd name="connsiteX2-27" fmla="*/ 5547938 w 11372572"/>
                <a:gd name="connsiteY2-28" fmla="*/ 286767 h 6133255"/>
                <a:gd name="connsiteX3-29" fmla="*/ 11093527 w 11372572"/>
                <a:gd name="connsiteY3-30" fmla="*/ 3205630 h 6133255"/>
                <a:gd name="connsiteX4-31" fmla="*/ 10258869 w 11372572"/>
                <a:gd name="connsiteY4-32" fmla="*/ 5315967 h 6133255"/>
                <a:gd name="connsiteX5-33" fmla="*/ 5547938 w 11372572"/>
                <a:gd name="connsiteY5-34" fmla="*/ 6124493 h 6133255"/>
                <a:gd name="connsiteX6-35" fmla="*/ 1373949 w 11372572"/>
                <a:gd name="connsiteY6-36" fmla="*/ 5575048 h 6133255"/>
                <a:gd name="connsiteX7" fmla="*/ 2349 w 11372572"/>
                <a:gd name="connsiteY7" fmla="*/ 3205630 h 6133255"/>
                <a:gd name="connsiteX0-37" fmla="*/ 2349 w 11224877"/>
                <a:gd name="connsiteY0-38" fmla="*/ 3030733 h 5958358"/>
                <a:gd name="connsiteX1-39" fmla="*/ 1617789 w 11224877"/>
                <a:gd name="connsiteY1-40" fmla="*/ 264270 h 5958358"/>
                <a:gd name="connsiteX2-41" fmla="*/ 5547938 w 11224877"/>
                <a:gd name="connsiteY2-42" fmla="*/ 111870 h 5958358"/>
                <a:gd name="connsiteX3-43" fmla="*/ 10746548 w 11224877"/>
                <a:gd name="connsiteY3-44" fmla="*/ 264271 h 5958358"/>
                <a:gd name="connsiteX4-45" fmla="*/ 11093527 w 11224877"/>
                <a:gd name="connsiteY4-46" fmla="*/ 3030733 h 5958358"/>
                <a:gd name="connsiteX5-47" fmla="*/ 10258869 w 11224877"/>
                <a:gd name="connsiteY5-48" fmla="*/ 5141070 h 5958358"/>
                <a:gd name="connsiteX6-49" fmla="*/ 5547938 w 11224877"/>
                <a:gd name="connsiteY6-50" fmla="*/ 5949596 h 5958358"/>
                <a:gd name="connsiteX7-51" fmla="*/ 1373949 w 11224877"/>
                <a:gd name="connsiteY7-52" fmla="*/ 5400151 h 5958358"/>
                <a:gd name="connsiteX8" fmla="*/ 2349 w 11224877"/>
                <a:gd name="connsiteY8" fmla="*/ 3030733 h 5958358"/>
                <a:gd name="connsiteX0-53" fmla="*/ 95399 w 11317927"/>
                <a:gd name="connsiteY0-54" fmla="*/ 3030733 h 5958358"/>
                <a:gd name="connsiteX1-55" fmla="*/ 293519 w 11317927"/>
                <a:gd name="connsiteY1-56" fmla="*/ 736710 h 5958358"/>
                <a:gd name="connsiteX2-57" fmla="*/ 1710839 w 11317927"/>
                <a:gd name="connsiteY2-58" fmla="*/ 264270 h 5958358"/>
                <a:gd name="connsiteX3-59" fmla="*/ 5640988 w 11317927"/>
                <a:gd name="connsiteY3-60" fmla="*/ 111870 h 5958358"/>
                <a:gd name="connsiteX4-61" fmla="*/ 10839598 w 11317927"/>
                <a:gd name="connsiteY4-62" fmla="*/ 264271 h 5958358"/>
                <a:gd name="connsiteX5-63" fmla="*/ 11186577 w 11317927"/>
                <a:gd name="connsiteY5-64" fmla="*/ 3030733 h 5958358"/>
                <a:gd name="connsiteX6-65" fmla="*/ 10351919 w 11317927"/>
                <a:gd name="connsiteY6-66" fmla="*/ 5141070 h 5958358"/>
                <a:gd name="connsiteX7-67" fmla="*/ 5640988 w 11317927"/>
                <a:gd name="connsiteY7-68" fmla="*/ 5949596 h 5958358"/>
                <a:gd name="connsiteX8-69" fmla="*/ 1466999 w 11317927"/>
                <a:gd name="connsiteY8-70" fmla="*/ 5400151 h 5958358"/>
                <a:gd name="connsiteX9" fmla="*/ 95399 w 11317927"/>
                <a:gd name="connsiteY9" fmla="*/ 3030733 h 5958358"/>
                <a:gd name="connsiteX0-71" fmla="*/ 95399 w 11317927"/>
                <a:gd name="connsiteY0-72" fmla="*/ 3064006 h 5991631"/>
                <a:gd name="connsiteX1-73" fmla="*/ 293519 w 11317927"/>
                <a:gd name="connsiteY1-74" fmla="*/ 769983 h 5991631"/>
                <a:gd name="connsiteX2-75" fmla="*/ 1726079 w 11317927"/>
                <a:gd name="connsiteY2-76" fmla="*/ 53703 h 5991631"/>
                <a:gd name="connsiteX3-77" fmla="*/ 5640988 w 11317927"/>
                <a:gd name="connsiteY3-78" fmla="*/ 145143 h 5991631"/>
                <a:gd name="connsiteX4-79" fmla="*/ 10839598 w 11317927"/>
                <a:gd name="connsiteY4-80" fmla="*/ 297544 h 5991631"/>
                <a:gd name="connsiteX5-81" fmla="*/ 11186577 w 11317927"/>
                <a:gd name="connsiteY5-82" fmla="*/ 3064006 h 5991631"/>
                <a:gd name="connsiteX6-83" fmla="*/ 10351919 w 11317927"/>
                <a:gd name="connsiteY6-84" fmla="*/ 5174343 h 5991631"/>
                <a:gd name="connsiteX7-85" fmla="*/ 5640988 w 11317927"/>
                <a:gd name="connsiteY7-86" fmla="*/ 5982869 h 5991631"/>
                <a:gd name="connsiteX8-87" fmla="*/ 1466999 w 11317927"/>
                <a:gd name="connsiteY8-88" fmla="*/ 5433424 h 5991631"/>
                <a:gd name="connsiteX9-89" fmla="*/ 95399 w 11317927"/>
                <a:gd name="connsiteY9-90" fmla="*/ 3064006 h 5991631"/>
                <a:gd name="connsiteX0-91" fmla="*/ 153373 w 11375901"/>
                <a:gd name="connsiteY0-92" fmla="*/ 3064006 h 5991631"/>
                <a:gd name="connsiteX1-93" fmla="*/ 214333 w 11375901"/>
                <a:gd name="connsiteY1-94" fmla="*/ 556623 h 5991631"/>
                <a:gd name="connsiteX2-95" fmla="*/ 1784053 w 11375901"/>
                <a:gd name="connsiteY2-96" fmla="*/ 53703 h 5991631"/>
                <a:gd name="connsiteX3-97" fmla="*/ 5698962 w 11375901"/>
                <a:gd name="connsiteY3-98" fmla="*/ 145143 h 5991631"/>
                <a:gd name="connsiteX4-99" fmla="*/ 10897572 w 11375901"/>
                <a:gd name="connsiteY4-100" fmla="*/ 297544 h 5991631"/>
                <a:gd name="connsiteX5-101" fmla="*/ 11244551 w 11375901"/>
                <a:gd name="connsiteY5-102" fmla="*/ 3064006 h 5991631"/>
                <a:gd name="connsiteX6-103" fmla="*/ 10409893 w 11375901"/>
                <a:gd name="connsiteY6-104" fmla="*/ 5174343 h 5991631"/>
                <a:gd name="connsiteX7-105" fmla="*/ 5698962 w 11375901"/>
                <a:gd name="connsiteY7-106" fmla="*/ 5982869 h 5991631"/>
                <a:gd name="connsiteX8-107" fmla="*/ 1524973 w 11375901"/>
                <a:gd name="connsiteY8-108" fmla="*/ 5433424 h 5991631"/>
                <a:gd name="connsiteX9-109" fmla="*/ 153373 w 11375901"/>
                <a:gd name="connsiteY9-110" fmla="*/ 3064006 h 5991631"/>
                <a:gd name="connsiteX0-111" fmla="*/ 153373 w 11375901"/>
                <a:gd name="connsiteY0-112" fmla="*/ 3018568 h 5946193"/>
                <a:gd name="connsiteX1-113" fmla="*/ 214333 w 11375901"/>
                <a:gd name="connsiteY1-114" fmla="*/ 511185 h 5946193"/>
                <a:gd name="connsiteX2-115" fmla="*/ 1784053 w 11375901"/>
                <a:gd name="connsiteY2-116" fmla="*/ 8265 h 5946193"/>
                <a:gd name="connsiteX3-117" fmla="*/ 5698962 w 11375901"/>
                <a:gd name="connsiteY3-118" fmla="*/ 99705 h 5946193"/>
                <a:gd name="connsiteX4-119" fmla="*/ 10897572 w 11375901"/>
                <a:gd name="connsiteY4-120" fmla="*/ 252106 h 5946193"/>
                <a:gd name="connsiteX5-121" fmla="*/ 11244551 w 11375901"/>
                <a:gd name="connsiteY5-122" fmla="*/ 3018568 h 5946193"/>
                <a:gd name="connsiteX6-123" fmla="*/ 10409893 w 11375901"/>
                <a:gd name="connsiteY6-124" fmla="*/ 5128905 h 5946193"/>
                <a:gd name="connsiteX7-125" fmla="*/ 5698962 w 11375901"/>
                <a:gd name="connsiteY7-126" fmla="*/ 5937431 h 5946193"/>
                <a:gd name="connsiteX8-127" fmla="*/ 1524973 w 11375901"/>
                <a:gd name="connsiteY8-128" fmla="*/ 5387986 h 5946193"/>
                <a:gd name="connsiteX9-129" fmla="*/ 153373 w 11375901"/>
                <a:gd name="connsiteY9-130" fmla="*/ 3018568 h 5946193"/>
                <a:gd name="connsiteX0-131" fmla="*/ 153373 w 11375901"/>
                <a:gd name="connsiteY0-132" fmla="*/ 3018568 h 5946193"/>
                <a:gd name="connsiteX1-133" fmla="*/ 214333 w 11375901"/>
                <a:gd name="connsiteY1-134" fmla="*/ 511185 h 5946193"/>
                <a:gd name="connsiteX2-135" fmla="*/ 1784053 w 11375901"/>
                <a:gd name="connsiteY2-136" fmla="*/ 8265 h 5946193"/>
                <a:gd name="connsiteX3-137" fmla="*/ 5698962 w 11375901"/>
                <a:gd name="connsiteY3-138" fmla="*/ 99705 h 5946193"/>
                <a:gd name="connsiteX4-139" fmla="*/ 10897572 w 11375901"/>
                <a:gd name="connsiteY4-140" fmla="*/ 252106 h 5946193"/>
                <a:gd name="connsiteX5-141" fmla="*/ 11244551 w 11375901"/>
                <a:gd name="connsiteY5-142" fmla="*/ 3018568 h 5946193"/>
                <a:gd name="connsiteX6-143" fmla="*/ 10409893 w 11375901"/>
                <a:gd name="connsiteY6-144" fmla="*/ 5128905 h 5946193"/>
                <a:gd name="connsiteX7-145" fmla="*/ 5698962 w 11375901"/>
                <a:gd name="connsiteY7-146" fmla="*/ 5937431 h 5946193"/>
                <a:gd name="connsiteX8-147" fmla="*/ 1524973 w 11375901"/>
                <a:gd name="connsiteY8-148" fmla="*/ 5387986 h 5946193"/>
                <a:gd name="connsiteX9-149" fmla="*/ 153373 w 11375901"/>
                <a:gd name="connsiteY9-150" fmla="*/ 3018568 h 5946193"/>
                <a:gd name="connsiteX0-151" fmla="*/ 153373 w 11375901"/>
                <a:gd name="connsiteY0-152" fmla="*/ 3018568 h 5940746"/>
                <a:gd name="connsiteX1-153" fmla="*/ 214333 w 11375901"/>
                <a:gd name="connsiteY1-154" fmla="*/ 511185 h 5940746"/>
                <a:gd name="connsiteX2-155" fmla="*/ 1784053 w 11375901"/>
                <a:gd name="connsiteY2-156" fmla="*/ 8265 h 5940746"/>
                <a:gd name="connsiteX3-157" fmla="*/ 5698962 w 11375901"/>
                <a:gd name="connsiteY3-158" fmla="*/ 99705 h 5940746"/>
                <a:gd name="connsiteX4-159" fmla="*/ 10897572 w 11375901"/>
                <a:gd name="connsiteY4-160" fmla="*/ 252106 h 5940746"/>
                <a:gd name="connsiteX5-161" fmla="*/ 11244551 w 11375901"/>
                <a:gd name="connsiteY5-162" fmla="*/ 3018568 h 5940746"/>
                <a:gd name="connsiteX6-163" fmla="*/ 10638493 w 11375901"/>
                <a:gd name="connsiteY6-164" fmla="*/ 5464185 h 5940746"/>
                <a:gd name="connsiteX7-165" fmla="*/ 5698962 w 11375901"/>
                <a:gd name="connsiteY7-166" fmla="*/ 5937431 h 5940746"/>
                <a:gd name="connsiteX8-167" fmla="*/ 1524973 w 11375901"/>
                <a:gd name="connsiteY8-168" fmla="*/ 5387986 h 5940746"/>
                <a:gd name="connsiteX9-169" fmla="*/ 153373 w 11375901"/>
                <a:gd name="connsiteY9-170" fmla="*/ 3018568 h 5940746"/>
                <a:gd name="connsiteX0-171" fmla="*/ 111797 w 11334325"/>
                <a:gd name="connsiteY0-172" fmla="*/ 3018568 h 6037859"/>
                <a:gd name="connsiteX1-173" fmla="*/ 172757 w 11334325"/>
                <a:gd name="connsiteY1-174" fmla="*/ 511185 h 6037859"/>
                <a:gd name="connsiteX2-175" fmla="*/ 1742477 w 11334325"/>
                <a:gd name="connsiteY2-176" fmla="*/ 8265 h 6037859"/>
                <a:gd name="connsiteX3-177" fmla="*/ 5657386 w 11334325"/>
                <a:gd name="connsiteY3-178" fmla="*/ 99705 h 6037859"/>
                <a:gd name="connsiteX4-179" fmla="*/ 10855996 w 11334325"/>
                <a:gd name="connsiteY4-180" fmla="*/ 252106 h 6037859"/>
                <a:gd name="connsiteX5-181" fmla="*/ 11202975 w 11334325"/>
                <a:gd name="connsiteY5-182" fmla="*/ 3018568 h 6037859"/>
                <a:gd name="connsiteX6-183" fmla="*/ 10596917 w 11334325"/>
                <a:gd name="connsiteY6-184" fmla="*/ 5464185 h 6037859"/>
                <a:gd name="connsiteX7-185" fmla="*/ 5657386 w 11334325"/>
                <a:gd name="connsiteY7-186" fmla="*/ 5937431 h 6037859"/>
                <a:gd name="connsiteX8-187" fmla="*/ 828077 w 11334325"/>
                <a:gd name="connsiteY8-188" fmla="*/ 5738506 h 6037859"/>
                <a:gd name="connsiteX9-189" fmla="*/ 111797 w 11334325"/>
                <a:gd name="connsiteY9-190" fmla="*/ 3018568 h 6037859"/>
                <a:gd name="connsiteX0-191" fmla="*/ 111797 w 11386937"/>
                <a:gd name="connsiteY0-192" fmla="*/ 3018568 h 6037859"/>
                <a:gd name="connsiteX1-193" fmla="*/ 172757 w 11386937"/>
                <a:gd name="connsiteY1-194" fmla="*/ 511185 h 6037859"/>
                <a:gd name="connsiteX2-195" fmla="*/ 1742477 w 11386937"/>
                <a:gd name="connsiteY2-196" fmla="*/ 8265 h 6037859"/>
                <a:gd name="connsiteX3-197" fmla="*/ 5657386 w 11386937"/>
                <a:gd name="connsiteY3-198" fmla="*/ 99705 h 6037859"/>
                <a:gd name="connsiteX4-199" fmla="*/ 10855996 w 11386937"/>
                <a:gd name="connsiteY4-200" fmla="*/ 252106 h 6037859"/>
                <a:gd name="connsiteX5-201" fmla="*/ 11202975 w 11386937"/>
                <a:gd name="connsiteY5-202" fmla="*/ 3018568 h 6037859"/>
                <a:gd name="connsiteX6-203" fmla="*/ 10596917 w 11386937"/>
                <a:gd name="connsiteY6-204" fmla="*/ 5464185 h 6037859"/>
                <a:gd name="connsiteX7-205" fmla="*/ 5657386 w 11386937"/>
                <a:gd name="connsiteY7-206" fmla="*/ 5937431 h 6037859"/>
                <a:gd name="connsiteX8-207" fmla="*/ 828077 w 11386937"/>
                <a:gd name="connsiteY8-208" fmla="*/ 5738506 h 6037859"/>
                <a:gd name="connsiteX9-209" fmla="*/ 111797 w 11386937"/>
                <a:gd name="connsiteY9-210" fmla="*/ 3018568 h 6037859"/>
                <a:gd name="connsiteX0-211" fmla="*/ 111797 w 11386937"/>
                <a:gd name="connsiteY0-212" fmla="*/ 3018568 h 6037859"/>
                <a:gd name="connsiteX1-213" fmla="*/ 172757 w 11386937"/>
                <a:gd name="connsiteY1-214" fmla="*/ 511185 h 6037859"/>
                <a:gd name="connsiteX2-215" fmla="*/ 1742477 w 11386937"/>
                <a:gd name="connsiteY2-216" fmla="*/ 8265 h 6037859"/>
                <a:gd name="connsiteX3-217" fmla="*/ 5657386 w 11386937"/>
                <a:gd name="connsiteY3-218" fmla="*/ 99705 h 6037859"/>
                <a:gd name="connsiteX4-219" fmla="*/ 10855996 w 11386937"/>
                <a:gd name="connsiteY4-220" fmla="*/ 252106 h 6037859"/>
                <a:gd name="connsiteX5-221" fmla="*/ 11202975 w 11386937"/>
                <a:gd name="connsiteY5-222" fmla="*/ 3018568 h 6037859"/>
                <a:gd name="connsiteX6-223" fmla="*/ 10596917 w 11386937"/>
                <a:gd name="connsiteY6-224" fmla="*/ 5464185 h 6037859"/>
                <a:gd name="connsiteX7-225" fmla="*/ 5657386 w 11386937"/>
                <a:gd name="connsiteY7-226" fmla="*/ 5937431 h 6037859"/>
                <a:gd name="connsiteX8-227" fmla="*/ 828077 w 11386937"/>
                <a:gd name="connsiteY8-228" fmla="*/ 5738506 h 6037859"/>
                <a:gd name="connsiteX9-229" fmla="*/ 111797 w 11386937"/>
                <a:gd name="connsiteY9-230" fmla="*/ 3018568 h 6037859"/>
                <a:gd name="connsiteX0-231" fmla="*/ 111797 w 11559272"/>
                <a:gd name="connsiteY0-232" fmla="*/ 3018568 h 6037859"/>
                <a:gd name="connsiteX1-233" fmla="*/ 172757 w 11559272"/>
                <a:gd name="connsiteY1-234" fmla="*/ 511185 h 6037859"/>
                <a:gd name="connsiteX2-235" fmla="*/ 1742477 w 11559272"/>
                <a:gd name="connsiteY2-236" fmla="*/ 8265 h 6037859"/>
                <a:gd name="connsiteX3-237" fmla="*/ 5657386 w 11559272"/>
                <a:gd name="connsiteY3-238" fmla="*/ 99705 h 6037859"/>
                <a:gd name="connsiteX4-239" fmla="*/ 10855996 w 11559272"/>
                <a:gd name="connsiteY4-240" fmla="*/ 252106 h 6037859"/>
                <a:gd name="connsiteX5-241" fmla="*/ 11446815 w 11559272"/>
                <a:gd name="connsiteY5-242" fmla="*/ 3079528 h 6037859"/>
                <a:gd name="connsiteX6-243" fmla="*/ 10596917 w 11559272"/>
                <a:gd name="connsiteY6-244" fmla="*/ 5464185 h 6037859"/>
                <a:gd name="connsiteX7-245" fmla="*/ 5657386 w 11559272"/>
                <a:gd name="connsiteY7-246" fmla="*/ 5937431 h 6037859"/>
                <a:gd name="connsiteX8-247" fmla="*/ 828077 w 11559272"/>
                <a:gd name="connsiteY8-248" fmla="*/ 5738506 h 6037859"/>
                <a:gd name="connsiteX9-249" fmla="*/ 111797 w 11559272"/>
                <a:gd name="connsiteY9-250" fmla="*/ 3018568 h 6037859"/>
                <a:gd name="connsiteX0-251" fmla="*/ 111797 w 11559272"/>
                <a:gd name="connsiteY0-252" fmla="*/ 3018568 h 6037859"/>
                <a:gd name="connsiteX1-253" fmla="*/ 172757 w 11559272"/>
                <a:gd name="connsiteY1-254" fmla="*/ 511185 h 6037859"/>
                <a:gd name="connsiteX2-255" fmla="*/ 1742477 w 11559272"/>
                <a:gd name="connsiteY2-256" fmla="*/ 8265 h 6037859"/>
                <a:gd name="connsiteX3-257" fmla="*/ 5657386 w 11559272"/>
                <a:gd name="connsiteY3-258" fmla="*/ 99705 h 6037859"/>
                <a:gd name="connsiteX4-259" fmla="*/ 10855996 w 11559272"/>
                <a:gd name="connsiteY4-260" fmla="*/ 252106 h 6037859"/>
                <a:gd name="connsiteX5-261" fmla="*/ 11446815 w 11559272"/>
                <a:gd name="connsiteY5-262" fmla="*/ 3079528 h 6037859"/>
                <a:gd name="connsiteX6-263" fmla="*/ 10596917 w 11559272"/>
                <a:gd name="connsiteY6-264" fmla="*/ 5464185 h 6037859"/>
                <a:gd name="connsiteX7-265" fmla="*/ 5657386 w 11559272"/>
                <a:gd name="connsiteY7-266" fmla="*/ 5937431 h 6037859"/>
                <a:gd name="connsiteX8-267" fmla="*/ 828077 w 11559272"/>
                <a:gd name="connsiteY8-268" fmla="*/ 5738506 h 6037859"/>
                <a:gd name="connsiteX9-269" fmla="*/ 111797 w 11559272"/>
                <a:gd name="connsiteY9-270" fmla="*/ 3018568 h 6037859"/>
                <a:gd name="connsiteX0-271" fmla="*/ 111797 w 11559272"/>
                <a:gd name="connsiteY0-272" fmla="*/ 3029214 h 6048505"/>
                <a:gd name="connsiteX1-273" fmla="*/ 172757 w 11559272"/>
                <a:gd name="connsiteY1-274" fmla="*/ 521831 h 6048505"/>
                <a:gd name="connsiteX2-275" fmla="*/ 1742477 w 11559272"/>
                <a:gd name="connsiteY2-276" fmla="*/ 18911 h 6048505"/>
                <a:gd name="connsiteX3-277" fmla="*/ 5657386 w 11559272"/>
                <a:gd name="connsiteY3-278" fmla="*/ 110351 h 6048505"/>
                <a:gd name="connsiteX4-279" fmla="*/ 10703596 w 11559272"/>
                <a:gd name="connsiteY4-280" fmla="*/ 247512 h 6048505"/>
                <a:gd name="connsiteX5-281" fmla="*/ 11446815 w 11559272"/>
                <a:gd name="connsiteY5-282" fmla="*/ 3090174 h 6048505"/>
                <a:gd name="connsiteX6-283" fmla="*/ 10596917 w 11559272"/>
                <a:gd name="connsiteY6-284" fmla="*/ 5474831 h 6048505"/>
                <a:gd name="connsiteX7-285" fmla="*/ 5657386 w 11559272"/>
                <a:gd name="connsiteY7-286" fmla="*/ 5948077 h 6048505"/>
                <a:gd name="connsiteX8-287" fmla="*/ 828077 w 11559272"/>
                <a:gd name="connsiteY8-288" fmla="*/ 5749152 h 6048505"/>
                <a:gd name="connsiteX9-289" fmla="*/ 111797 w 11559272"/>
                <a:gd name="connsiteY9-290" fmla="*/ 3029214 h 6048505"/>
                <a:gd name="connsiteX0-291" fmla="*/ 111797 w 11523203"/>
                <a:gd name="connsiteY0-292" fmla="*/ 3029214 h 6042168"/>
                <a:gd name="connsiteX1-293" fmla="*/ 172757 w 11523203"/>
                <a:gd name="connsiteY1-294" fmla="*/ 521831 h 6042168"/>
                <a:gd name="connsiteX2-295" fmla="*/ 1742477 w 11523203"/>
                <a:gd name="connsiteY2-296" fmla="*/ 18911 h 6042168"/>
                <a:gd name="connsiteX3-297" fmla="*/ 5657386 w 11523203"/>
                <a:gd name="connsiteY3-298" fmla="*/ 110351 h 6042168"/>
                <a:gd name="connsiteX4-299" fmla="*/ 10703596 w 11523203"/>
                <a:gd name="connsiteY4-300" fmla="*/ 247512 h 6042168"/>
                <a:gd name="connsiteX5-301" fmla="*/ 11446815 w 11523203"/>
                <a:gd name="connsiteY5-302" fmla="*/ 3090174 h 6042168"/>
                <a:gd name="connsiteX6-303" fmla="*/ 10322597 w 11523203"/>
                <a:gd name="connsiteY6-304" fmla="*/ 5581511 h 6042168"/>
                <a:gd name="connsiteX7-305" fmla="*/ 5657386 w 11523203"/>
                <a:gd name="connsiteY7-306" fmla="*/ 5948077 h 6042168"/>
                <a:gd name="connsiteX8-307" fmla="*/ 828077 w 11523203"/>
                <a:gd name="connsiteY8-308" fmla="*/ 5749152 h 6042168"/>
                <a:gd name="connsiteX9-309" fmla="*/ 111797 w 11523203"/>
                <a:gd name="connsiteY9-310" fmla="*/ 3029214 h 6042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51" y="connsiteY7-52"/>
                </a:cxn>
                <a:cxn ang="0">
                  <a:pos x="connsiteX8-69" y="connsiteY8-70"/>
                </a:cxn>
                <a:cxn ang="0">
                  <a:pos x="connsiteX9-89" y="connsiteY9-90"/>
                </a:cxn>
              </a:cxnLst>
              <a:rect l="l" t="t" r="r" b="b"/>
              <a:pathLst>
                <a:path w="11523203" h="6042168">
                  <a:moveTo>
                    <a:pt x="111797" y="3029214"/>
                  </a:moveTo>
                  <a:cubicBezTo>
                    <a:pt x="2577" y="2157994"/>
                    <a:pt x="-96483" y="982908"/>
                    <a:pt x="172757" y="521831"/>
                  </a:cubicBezTo>
                  <a:cubicBezTo>
                    <a:pt x="441997" y="60754"/>
                    <a:pt x="797892" y="13831"/>
                    <a:pt x="1742477" y="18911"/>
                  </a:cubicBezTo>
                  <a:lnTo>
                    <a:pt x="5657386" y="110351"/>
                  </a:lnTo>
                  <a:cubicBezTo>
                    <a:pt x="7150906" y="148451"/>
                    <a:pt x="9779331" y="-238965"/>
                    <a:pt x="10703596" y="247512"/>
                  </a:cubicBezTo>
                  <a:cubicBezTo>
                    <a:pt x="11627861" y="733989"/>
                    <a:pt x="11312195" y="2269754"/>
                    <a:pt x="11446815" y="3090174"/>
                  </a:cubicBezTo>
                  <a:cubicBezTo>
                    <a:pt x="11718595" y="4657354"/>
                    <a:pt x="11246862" y="5095034"/>
                    <a:pt x="10322597" y="5581511"/>
                  </a:cubicBezTo>
                  <a:cubicBezTo>
                    <a:pt x="9398332" y="6067988"/>
                    <a:pt x="7239806" y="5920137"/>
                    <a:pt x="5657386" y="5948077"/>
                  </a:cubicBezTo>
                  <a:cubicBezTo>
                    <a:pt x="4074966" y="5976017"/>
                    <a:pt x="1752342" y="6235629"/>
                    <a:pt x="828077" y="5749152"/>
                  </a:cubicBezTo>
                  <a:cubicBezTo>
                    <a:pt x="-96188" y="5262675"/>
                    <a:pt x="221017" y="3900434"/>
                    <a:pt x="111797" y="3029214"/>
                  </a:cubicBezTo>
                  <a:close/>
                </a:path>
              </a:pathLst>
            </a:custGeom>
            <a:noFill/>
            <a:ln w="12700">
              <a:gradFill flip="none" rotWithShape="1">
                <a:gsLst>
                  <a:gs pos="0">
                    <a:srgbClr val="404040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1"/>
            <p:cNvSpPr/>
            <p:nvPr/>
          </p:nvSpPr>
          <p:spPr>
            <a:xfrm>
              <a:off x="835741" y="481727"/>
              <a:ext cx="10723206" cy="5672367"/>
            </a:xfrm>
            <a:custGeom>
              <a:avLst/>
              <a:gdLst>
                <a:gd name="connsiteX0" fmla="*/ 0 w 11091178"/>
                <a:gd name="connsiteY0" fmla="*/ 2918863 h 5837726"/>
                <a:gd name="connsiteX1" fmla="*/ 5545589 w 11091178"/>
                <a:gd name="connsiteY1" fmla="*/ 0 h 5837726"/>
                <a:gd name="connsiteX2" fmla="*/ 11091178 w 11091178"/>
                <a:gd name="connsiteY2" fmla="*/ 2918863 h 5837726"/>
                <a:gd name="connsiteX3" fmla="*/ 5545589 w 11091178"/>
                <a:gd name="connsiteY3" fmla="*/ 5837726 h 5837726"/>
                <a:gd name="connsiteX4" fmla="*/ 0 w 11091178"/>
                <a:gd name="connsiteY4" fmla="*/ 2918863 h 5837726"/>
                <a:gd name="connsiteX0-1" fmla="*/ 173408 w 11264586"/>
                <a:gd name="connsiteY0-2" fmla="*/ 3205630 h 6124493"/>
                <a:gd name="connsiteX1-3" fmla="*/ 1788848 w 11264586"/>
                <a:gd name="connsiteY1-4" fmla="*/ 439167 h 6124493"/>
                <a:gd name="connsiteX2-5" fmla="*/ 5718997 w 11264586"/>
                <a:gd name="connsiteY2-6" fmla="*/ 286767 h 6124493"/>
                <a:gd name="connsiteX3-7" fmla="*/ 11264586 w 11264586"/>
                <a:gd name="connsiteY3-8" fmla="*/ 3205630 h 6124493"/>
                <a:gd name="connsiteX4-9" fmla="*/ 5718997 w 11264586"/>
                <a:gd name="connsiteY4-10" fmla="*/ 6124493 h 6124493"/>
                <a:gd name="connsiteX5" fmla="*/ 173408 w 11264586"/>
                <a:gd name="connsiteY5" fmla="*/ 3205630 h 6124493"/>
                <a:gd name="connsiteX0-11" fmla="*/ 2349 w 11093527"/>
                <a:gd name="connsiteY0-12" fmla="*/ 3205630 h 6274120"/>
                <a:gd name="connsiteX1-13" fmla="*/ 1617789 w 11093527"/>
                <a:gd name="connsiteY1-14" fmla="*/ 439167 h 6274120"/>
                <a:gd name="connsiteX2-15" fmla="*/ 5547938 w 11093527"/>
                <a:gd name="connsiteY2-16" fmla="*/ 286767 h 6274120"/>
                <a:gd name="connsiteX3-17" fmla="*/ 11093527 w 11093527"/>
                <a:gd name="connsiteY3-18" fmla="*/ 3205630 h 6274120"/>
                <a:gd name="connsiteX4-19" fmla="*/ 5547938 w 11093527"/>
                <a:gd name="connsiteY4-20" fmla="*/ 6124493 h 6274120"/>
                <a:gd name="connsiteX5-21" fmla="*/ 1373949 w 11093527"/>
                <a:gd name="connsiteY5-22" fmla="*/ 5575048 h 6274120"/>
                <a:gd name="connsiteX6" fmla="*/ 2349 w 11093527"/>
                <a:gd name="connsiteY6" fmla="*/ 3205630 h 6274120"/>
                <a:gd name="connsiteX0-23" fmla="*/ 2349 w 11372572"/>
                <a:gd name="connsiteY0-24" fmla="*/ 3205630 h 6133255"/>
                <a:gd name="connsiteX1-25" fmla="*/ 1617789 w 11372572"/>
                <a:gd name="connsiteY1-26" fmla="*/ 439167 h 6133255"/>
                <a:gd name="connsiteX2-27" fmla="*/ 5547938 w 11372572"/>
                <a:gd name="connsiteY2-28" fmla="*/ 286767 h 6133255"/>
                <a:gd name="connsiteX3-29" fmla="*/ 11093527 w 11372572"/>
                <a:gd name="connsiteY3-30" fmla="*/ 3205630 h 6133255"/>
                <a:gd name="connsiteX4-31" fmla="*/ 10258869 w 11372572"/>
                <a:gd name="connsiteY4-32" fmla="*/ 5315967 h 6133255"/>
                <a:gd name="connsiteX5-33" fmla="*/ 5547938 w 11372572"/>
                <a:gd name="connsiteY5-34" fmla="*/ 6124493 h 6133255"/>
                <a:gd name="connsiteX6-35" fmla="*/ 1373949 w 11372572"/>
                <a:gd name="connsiteY6-36" fmla="*/ 5575048 h 6133255"/>
                <a:gd name="connsiteX7" fmla="*/ 2349 w 11372572"/>
                <a:gd name="connsiteY7" fmla="*/ 3205630 h 6133255"/>
                <a:gd name="connsiteX0-37" fmla="*/ 2349 w 11224877"/>
                <a:gd name="connsiteY0-38" fmla="*/ 3030733 h 5958358"/>
                <a:gd name="connsiteX1-39" fmla="*/ 1617789 w 11224877"/>
                <a:gd name="connsiteY1-40" fmla="*/ 264270 h 5958358"/>
                <a:gd name="connsiteX2-41" fmla="*/ 5547938 w 11224877"/>
                <a:gd name="connsiteY2-42" fmla="*/ 111870 h 5958358"/>
                <a:gd name="connsiteX3-43" fmla="*/ 10746548 w 11224877"/>
                <a:gd name="connsiteY3-44" fmla="*/ 264271 h 5958358"/>
                <a:gd name="connsiteX4-45" fmla="*/ 11093527 w 11224877"/>
                <a:gd name="connsiteY4-46" fmla="*/ 3030733 h 5958358"/>
                <a:gd name="connsiteX5-47" fmla="*/ 10258869 w 11224877"/>
                <a:gd name="connsiteY5-48" fmla="*/ 5141070 h 5958358"/>
                <a:gd name="connsiteX6-49" fmla="*/ 5547938 w 11224877"/>
                <a:gd name="connsiteY6-50" fmla="*/ 5949596 h 5958358"/>
                <a:gd name="connsiteX7-51" fmla="*/ 1373949 w 11224877"/>
                <a:gd name="connsiteY7-52" fmla="*/ 5400151 h 5958358"/>
                <a:gd name="connsiteX8" fmla="*/ 2349 w 11224877"/>
                <a:gd name="connsiteY8" fmla="*/ 3030733 h 5958358"/>
                <a:gd name="connsiteX0-53" fmla="*/ 95399 w 11317927"/>
                <a:gd name="connsiteY0-54" fmla="*/ 3030733 h 5958358"/>
                <a:gd name="connsiteX1-55" fmla="*/ 293519 w 11317927"/>
                <a:gd name="connsiteY1-56" fmla="*/ 736710 h 5958358"/>
                <a:gd name="connsiteX2-57" fmla="*/ 1710839 w 11317927"/>
                <a:gd name="connsiteY2-58" fmla="*/ 264270 h 5958358"/>
                <a:gd name="connsiteX3-59" fmla="*/ 5640988 w 11317927"/>
                <a:gd name="connsiteY3-60" fmla="*/ 111870 h 5958358"/>
                <a:gd name="connsiteX4-61" fmla="*/ 10839598 w 11317927"/>
                <a:gd name="connsiteY4-62" fmla="*/ 264271 h 5958358"/>
                <a:gd name="connsiteX5-63" fmla="*/ 11186577 w 11317927"/>
                <a:gd name="connsiteY5-64" fmla="*/ 3030733 h 5958358"/>
                <a:gd name="connsiteX6-65" fmla="*/ 10351919 w 11317927"/>
                <a:gd name="connsiteY6-66" fmla="*/ 5141070 h 5958358"/>
                <a:gd name="connsiteX7-67" fmla="*/ 5640988 w 11317927"/>
                <a:gd name="connsiteY7-68" fmla="*/ 5949596 h 5958358"/>
                <a:gd name="connsiteX8-69" fmla="*/ 1466999 w 11317927"/>
                <a:gd name="connsiteY8-70" fmla="*/ 5400151 h 5958358"/>
                <a:gd name="connsiteX9" fmla="*/ 95399 w 11317927"/>
                <a:gd name="connsiteY9" fmla="*/ 3030733 h 5958358"/>
                <a:gd name="connsiteX0-71" fmla="*/ 95399 w 11317927"/>
                <a:gd name="connsiteY0-72" fmla="*/ 3064006 h 5991631"/>
                <a:gd name="connsiteX1-73" fmla="*/ 293519 w 11317927"/>
                <a:gd name="connsiteY1-74" fmla="*/ 769983 h 5991631"/>
                <a:gd name="connsiteX2-75" fmla="*/ 1726079 w 11317927"/>
                <a:gd name="connsiteY2-76" fmla="*/ 53703 h 5991631"/>
                <a:gd name="connsiteX3-77" fmla="*/ 5640988 w 11317927"/>
                <a:gd name="connsiteY3-78" fmla="*/ 145143 h 5991631"/>
                <a:gd name="connsiteX4-79" fmla="*/ 10839598 w 11317927"/>
                <a:gd name="connsiteY4-80" fmla="*/ 297544 h 5991631"/>
                <a:gd name="connsiteX5-81" fmla="*/ 11186577 w 11317927"/>
                <a:gd name="connsiteY5-82" fmla="*/ 3064006 h 5991631"/>
                <a:gd name="connsiteX6-83" fmla="*/ 10351919 w 11317927"/>
                <a:gd name="connsiteY6-84" fmla="*/ 5174343 h 5991631"/>
                <a:gd name="connsiteX7-85" fmla="*/ 5640988 w 11317927"/>
                <a:gd name="connsiteY7-86" fmla="*/ 5982869 h 5991631"/>
                <a:gd name="connsiteX8-87" fmla="*/ 1466999 w 11317927"/>
                <a:gd name="connsiteY8-88" fmla="*/ 5433424 h 5991631"/>
                <a:gd name="connsiteX9-89" fmla="*/ 95399 w 11317927"/>
                <a:gd name="connsiteY9-90" fmla="*/ 3064006 h 5991631"/>
                <a:gd name="connsiteX0-91" fmla="*/ 153373 w 11375901"/>
                <a:gd name="connsiteY0-92" fmla="*/ 3064006 h 5991631"/>
                <a:gd name="connsiteX1-93" fmla="*/ 214333 w 11375901"/>
                <a:gd name="connsiteY1-94" fmla="*/ 556623 h 5991631"/>
                <a:gd name="connsiteX2-95" fmla="*/ 1784053 w 11375901"/>
                <a:gd name="connsiteY2-96" fmla="*/ 53703 h 5991631"/>
                <a:gd name="connsiteX3-97" fmla="*/ 5698962 w 11375901"/>
                <a:gd name="connsiteY3-98" fmla="*/ 145143 h 5991631"/>
                <a:gd name="connsiteX4-99" fmla="*/ 10897572 w 11375901"/>
                <a:gd name="connsiteY4-100" fmla="*/ 297544 h 5991631"/>
                <a:gd name="connsiteX5-101" fmla="*/ 11244551 w 11375901"/>
                <a:gd name="connsiteY5-102" fmla="*/ 3064006 h 5991631"/>
                <a:gd name="connsiteX6-103" fmla="*/ 10409893 w 11375901"/>
                <a:gd name="connsiteY6-104" fmla="*/ 5174343 h 5991631"/>
                <a:gd name="connsiteX7-105" fmla="*/ 5698962 w 11375901"/>
                <a:gd name="connsiteY7-106" fmla="*/ 5982869 h 5991631"/>
                <a:gd name="connsiteX8-107" fmla="*/ 1524973 w 11375901"/>
                <a:gd name="connsiteY8-108" fmla="*/ 5433424 h 5991631"/>
                <a:gd name="connsiteX9-109" fmla="*/ 153373 w 11375901"/>
                <a:gd name="connsiteY9-110" fmla="*/ 3064006 h 5991631"/>
                <a:gd name="connsiteX0-111" fmla="*/ 153373 w 11375901"/>
                <a:gd name="connsiteY0-112" fmla="*/ 3018568 h 5946193"/>
                <a:gd name="connsiteX1-113" fmla="*/ 214333 w 11375901"/>
                <a:gd name="connsiteY1-114" fmla="*/ 511185 h 5946193"/>
                <a:gd name="connsiteX2-115" fmla="*/ 1784053 w 11375901"/>
                <a:gd name="connsiteY2-116" fmla="*/ 8265 h 5946193"/>
                <a:gd name="connsiteX3-117" fmla="*/ 5698962 w 11375901"/>
                <a:gd name="connsiteY3-118" fmla="*/ 99705 h 5946193"/>
                <a:gd name="connsiteX4-119" fmla="*/ 10897572 w 11375901"/>
                <a:gd name="connsiteY4-120" fmla="*/ 252106 h 5946193"/>
                <a:gd name="connsiteX5-121" fmla="*/ 11244551 w 11375901"/>
                <a:gd name="connsiteY5-122" fmla="*/ 3018568 h 5946193"/>
                <a:gd name="connsiteX6-123" fmla="*/ 10409893 w 11375901"/>
                <a:gd name="connsiteY6-124" fmla="*/ 5128905 h 5946193"/>
                <a:gd name="connsiteX7-125" fmla="*/ 5698962 w 11375901"/>
                <a:gd name="connsiteY7-126" fmla="*/ 5937431 h 5946193"/>
                <a:gd name="connsiteX8-127" fmla="*/ 1524973 w 11375901"/>
                <a:gd name="connsiteY8-128" fmla="*/ 5387986 h 5946193"/>
                <a:gd name="connsiteX9-129" fmla="*/ 153373 w 11375901"/>
                <a:gd name="connsiteY9-130" fmla="*/ 3018568 h 5946193"/>
                <a:gd name="connsiteX0-131" fmla="*/ 153373 w 11375901"/>
                <a:gd name="connsiteY0-132" fmla="*/ 3018568 h 5946193"/>
                <a:gd name="connsiteX1-133" fmla="*/ 214333 w 11375901"/>
                <a:gd name="connsiteY1-134" fmla="*/ 511185 h 5946193"/>
                <a:gd name="connsiteX2-135" fmla="*/ 1784053 w 11375901"/>
                <a:gd name="connsiteY2-136" fmla="*/ 8265 h 5946193"/>
                <a:gd name="connsiteX3-137" fmla="*/ 5698962 w 11375901"/>
                <a:gd name="connsiteY3-138" fmla="*/ 99705 h 5946193"/>
                <a:gd name="connsiteX4-139" fmla="*/ 10897572 w 11375901"/>
                <a:gd name="connsiteY4-140" fmla="*/ 252106 h 5946193"/>
                <a:gd name="connsiteX5-141" fmla="*/ 11244551 w 11375901"/>
                <a:gd name="connsiteY5-142" fmla="*/ 3018568 h 5946193"/>
                <a:gd name="connsiteX6-143" fmla="*/ 10409893 w 11375901"/>
                <a:gd name="connsiteY6-144" fmla="*/ 5128905 h 5946193"/>
                <a:gd name="connsiteX7-145" fmla="*/ 5698962 w 11375901"/>
                <a:gd name="connsiteY7-146" fmla="*/ 5937431 h 5946193"/>
                <a:gd name="connsiteX8-147" fmla="*/ 1524973 w 11375901"/>
                <a:gd name="connsiteY8-148" fmla="*/ 5387986 h 5946193"/>
                <a:gd name="connsiteX9-149" fmla="*/ 153373 w 11375901"/>
                <a:gd name="connsiteY9-150" fmla="*/ 3018568 h 5946193"/>
                <a:gd name="connsiteX0-151" fmla="*/ 153373 w 11375901"/>
                <a:gd name="connsiteY0-152" fmla="*/ 3018568 h 5940746"/>
                <a:gd name="connsiteX1-153" fmla="*/ 214333 w 11375901"/>
                <a:gd name="connsiteY1-154" fmla="*/ 511185 h 5940746"/>
                <a:gd name="connsiteX2-155" fmla="*/ 1784053 w 11375901"/>
                <a:gd name="connsiteY2-156" fmla="*/ 8265 h 5940746"/>
                <a:gd name="connsiteX3-157" fmla="*/ 5698962 w 11375901"/>
                <a:gd name="connsiteY3-158" fmla="*/ 99705 h 5940746"/>
                <a:gd name="connsiteX4-159" fmla="*/ 10897572 w 11375901"/>
                <a:gd name="connsiteY4-160" fmla="*/ 252106 h 5940746"/>
                <a:gd name="connsiteX5-161" fmla="*/ 11244551 w 11375901"/>
                <a:gd name="connsiteY5-162" fmla="*/ 3018568 h 5940746"/>
                <a:gd name="connsiteX6-163" fmla="*/ 10638493 w 11375901"/>
                <a:gd name="connsiteY6-164" fmla="*/ 5464185 h 5940746"/>
                <a:gd name="connsiteX7-165" fmla="*/ 5698962 w 11375901"/>
                <a:gd name="connsiteY7-166" fmla="*/ 5937431 h 5940746"/>
                <a:gd name="connsiteX8-167" fmla="*/ 1524973 w 11375901"/>
                <a:gd name="connsiteY8-168" fmla="*/ 5387986 h 5940746"/>
                <a:gd name="connsiteX9-169" fmla="*/ 153373 w 11375901"/>
                <a:gd name="connsiteY9-170" fmla="*/ 3018568 h 5940746"/>
                <a:gd name="connsiteX0-171" fmla="*/ 111797 w 11334325"/>
                <a:gd name="connsiteY0-172" fmla="*/ 3018568 h 6037859"/>
                <a:gd name="connsiteX1-173" fmla="*/ 172757 w 11334325"/>
                <a:gd name="connsiteY1-174" fmla="*/ 511185 h 6037859"/>
                <a:gd name="connsiteX2-175" fmla="*/ 1742477 w 11334325"/>
                <a:gd name="connsiteY2-176" fmla="*/ 8265 h 6037859"/>
                <a:gd name="connsiteX3-177" fmla="*/ 5657386 w 11334325"/>
                <a:gd name="connsiteY3-178" fmla="*/ 99705 h 6037859"/>
                <a:gd name="connsiteX4-179" fmla="*/ 10855996 w 11334325"/>
                <a:gd name="connsiteY4-180" fmla="*/ 252106 h 6037859"/>
                <a:gd name="connsiteX5-181" fmla="*/ 11202975 w 11334325"/>
                <a:gd name="connsiteY5-182" fmla="*/ 3018568 h 6037859"/>
                <a:gd name="connsiteX6-183" fmla="*/ 10596917 w 11334325"/>
                <a:gd name="connsiteY6-184" fmla="*/ 5464185 h 6037859"/>
                <a:gd name="connsiteX7-185" fmla="*/ 5657386 w 11334325"/>
                <a:gd name="connsiteY7-186" fmla="*/ 5937431 h 6037859"/>
                <a:gd name="connsiteX8-187" fmla="*/ 828077 w 11334325"/>
                <a:gd name="connsiteY8-188" fmla="*/ 5738506 h 6037859"/>
                <a:gd name="connsiteX9-189" fmla="*/ 111797 w 11334325"/>
                <a:gd name="connsiteY9-190" fmla="*/ 3018568 h 6037859"/>
                <a:gd name="connsiteX0-191" fmla="*/ 111797 w 11386937"/>
                <a:gd name="connsiteY0-192" fmla="*/ 3018568 h 6037859"/>
                <a:gd name="connsiteX1-193" fmla="*/ 172757 w 11386937"/>
                <a:gd name="connsiteY1-194" fmla="*/ 511185 h 6037859"/>
                <a:gd name="connsiteX2-195" fmla="*/ 1742477 w 11386937"/>
                <a:gd name="connsiteY2-196" fmla="*/ 8265 h 6037859"/>
                <a:gd name="connsiteX3-197" fmla="*/ 5657386 w 11386937"/>
                <a:gd name="connsiteY3-198" fmla="*/ 99705 h 6037859"/>
                <a:gd name="connsiteX4-199" fmla="*/ 10855996 w 11386937"/>
                <a:gd name="connsiteY4-200" fmla="*/ 252106 h 6037859"/>
                <a:gd name="connsiteX5-201" fmla="*/ 11202975 w 11386937"/>
                <a:gd name="connsiteY5-202" fmla="*/ 3018568 h 6037859"/>
                <a:gd name="connsiteX6-203" fmla="*/ 10596917 w 11386937"/>
                <a:gd name="connsiteY6-204" fmla="*/ 5464185 h 6037859"/>
                <a:gd name="connsiteX7-205" fmla="*/ 5657386 w 11386937"/>
                <a:gd name="connsiteY7-206" fmla="*/ 5937431 h 6037859"/>
                <a:gd name="connsiteX8-207" fmla="*/ 828077 w 11386937"/>
                <a:gd name="connsiteY8-208" fmla="*/ 5738506 h 6037859"/>
                <a:gd name="connsiteX9-209" fmla="*/ 111797 w 11386937"/>
                <a:gd name="connsiteY9-210" fmla="*/ 3018568 h 6037859"/>
                <a:gd name="connsiteX0-211" fmla="*/ 111797 w 11386937"/>
                <a:gd name="connsiteY0-212" fmla="*/ 3018568 h 6037859"/>
                <a:gd name="connsiteX1-213" fmla="*/ 172757 w 11386937"/>
                <a:gd name="connsiteY1-214" fmla="*/ 511185 h 6037859"/>
                <a:gd name="connsiteX2-215" fmla="*/ 1742477 w 11386937"/>
                <a:gd name="connsiteY2-216" fmla="*/ 8265 h 6037859"/>
                <a:gd name="connsiteX3-217" fmla="*/ 5657386 w 11386937"/>
                <a:gd name="connsiteY3-218" fmla="*/ 99705 h 6037859"/>
                <a:gd name="connsiteX4-219" fmla="*/ 10855996 w 11386937"/>
                <a:gd name="connsiteY4-220" fmla="*/ 252106 h 6037859"/>
                <a:gd name="connsiteX5-221" fmla="*/ 11202975 w 11386937"/>
                <a:gd name="connsiteY5-222" fmla="*/ 3018568 h 6037859"/>
                <a:gd name="connsiteX6-223" fmla="*/ 10596917 w 11386937"/>
                <a:gd name="connsiteY6-224" fmla="*/ 5464185 h 6037859"/>
                <a:gd name="connsiteX7-225" fmla="*/ 5657386 w 11386937"/>
                <a:gd name="connsiteY7-226" fmla="*/ 5937431 h 6037859"/>
                <a:gd name="connsiteX8-227" fmla="*/ 828077 w 11386937"/>
                <a:gd name="connsiteY8-228" fmla="*/ 5738506 h 6037859"/>
                <a:gd name="connsiteX9-229" fmla="*/ 111797 w 11386937"/>
                <a:gd name="connsiteY9-230" fmla="*/ 3018568 h 6037859"/>
                <a:gd name="connsiteX0-231" fmla="*/ 111797 w 11559272"/>
                <a:gd name="connsiteY0-232" fmla="*/ 3018568 h 6037859"/>
                <a:gd name="connsiteX1-233" fmla="*/ 172757 w 11559272"/>
                <a:gd name="connsiteY1-234" fmla="*/ 511185 h 6037859"/>
                <a:gd name="connsiteX2-235" fmla="*/ 1742477 w 11559272"/>
                <a:gd name="connsiteY2-236" fmla="*/ 8265 h 6037859"/>
                <a:gd name="connsiteX3-237" fmla="*/ 5657386 w 11559272"/>
                <a:gd name="connsiteY3-238" fmla="*/ 99705 h 6037859"/>
                <a:gd name="connsiteX4-239" fmla="*/ 10855996 w 11559272"/>
                <a:gd name="connsiteY4-240" fmla="*/ 252106 h 6037859"/>
                <a:gd name="connsiteX5-241" fmla="*/ 11446815 w 11559272"/>
                <a:gd name="connsiteY5-242" fmla="*/ 3079528 h 6037859"/>
                <a:gd name="connsiteX6-243" fmla="*/ 10596917 w 11559272"/>
                <a:gd name="connsiteY6-244" fmla="*/ 5464185 h 6037859"/>
                <a:gd name="connsiteX7-245" fmla="*/ 5657386 w 11559272"/>
                <a:gd name="connsiteY7-246" fmla="*/ 5937431 h 6037859"/>
                <a:gd name="connsiteX8-247" fmla="*/ 828077 w 11559272"/>
                <a:gd name="connsiteY8-248" fmla="*/ 5738506 h 6037859"/>
                <a:gd name="connsiteX9-249" fmla="*/ 111797 w 11559272"/>
                <a:gd name="connsiteY9-250" fmla="*/ 3018568 h 6037859"/>
                <a:gd name="connsiteX0-251" fmla="*/ 111797 w 11559272"/>
                <a:gd name="connsiteY0-252" fmla="*/ 3018568 h 6037859"/>
                <a:gd name="connsiteX1-253" fmla="*/ 172757 w 11559272"/>
                <a:gd name="connsiteY1-254" fmla="*/ 511185 h 6037859"/>
                <a:gd name="connsiteX2-255" fmla="*/ 1742477 w 11559272"/>
                <a:gd name="connsiteY2-256" fmla="*/ 8265 h 6037859"/>
                <a:gd name="connsiteX3-257" fmla="*/ 5657386 w 11559272"/>
                <a:gd name="connsiteY3-258" fmla="*/ 99705 h 6037859"/>
                <a:gd name="connsiteX4-259" fmla="*/ 10855996 w 11559272"/>
                <a:gd name="connsiteY4-260" fmla="*/ 252106 h 6037859"/>
                <a:gd name="connsiteX5-261" fmla="*/ 11446815 w 11559272"/>
                <a:gd name="connsiteY5-262" fmla="*/ 3079528 h 6037859"/>
                <a:gd name="connsiteX6-263" fmla="*/ 10596917 w 11559272"/>
                <a:gd name="connsiteY6-264" fmla="*/ 5464185 h 6037859"/>
                <a:gd name="connsiteX7-265" fmla="*/ 5657386 w 11559272"/>
                <a:gd name="connsiteY7-266" fmla="*/ 5937431 h 6037859"/>
                <a:gd name="connsiteX8-267" fmla="*/ 828077 w 11559272"/>
                <a:gd name="connsiteY8-268" fmla="*/ 5738506 h 6037859"/>
                <a:gd name="connsiteX9-269" fmla="*/ 111797 w 11559272"/>
                <a:gd name="connsiteY9-270" fmla="*/ 3018568 h 6037859"/>
                <a:gd name="connsiteX0-271" fmla="*/ 111797 w 11559272"/>
                <a:gd name="connsiteY0-272" fmla="*/ 3029214 h 6048505"/>
                <a:gd name="connsiteX1-273" fmla="*/ 172757 w 11559272"/>
                <a:gd name="connsiteY1-274" fmla="*/ 521831 h 6048505"/>
                <a:gd name="connsiteX2-275" fmla="*/ 1742477 w 11559272"/>
                <a:gd name="connsiteY2-276" fmla="*/ 18911 h 6048505"/>
                <a:gd name="connsiteX3-277" fmla="*/ 5657386 w 11559272"/>
                <a:gd name="connsiteY3-278" fmla="*/ 110351 h 6048505"/>
                <a:gd name="connsiteX4-279" fmla="*/ 10703596 w 11559272"/>
                <a:gd name="connsiteY4-280" fmla="*/ 247512 h 6048505"/>
                <a:gd name="connsiteX5-281" fmla="*/ 11446815 w 11559272"/>
                <a:gd name="connsiteY5-282" fmla="*/ 3090174 h 6048505"/>
                <a:gd name="connsiteX6-283" fmla="*/ 10596917 w 11559272"/>
                <a:gd name="connsiteY6-284" fmla="*/ 5474831 h 6048505"/>
                <a:gd name="connsiteX7-285" fmla="*/ 5657386 w 11559272"/>
                <a:gd name="connsiteY7-286" fmla="*/ 5948077 h 6048505"/>
                <a:gd name="connsiteX8-287" fmla="*/ 828077 w 11559272"/>
                <a:gd name="connsiteY8-288" fmla="*/ 5749152 h 6048505"/>
                <a:gd name="connsiteX9-289" fmla="*/ 111797 w 11559272"/>
                <a:gd name="connsiteY9-290" fmla="*/ 3029214 h 6048505"/>
                <a:gd name="connsiteX0-291" fmla="*/ 111797 w 11523203"/>
                <a:gd name="connsiteY0-292" fmla="*/ 3029214 h 6042168"/>
                <a:gd name="connsiteX1-293" fmla="*/ 172757 w 11523203"/>
                <a:gd name="connsiteY1-294" fmla="*/ 521831 h 6042168"/>
                <a:gd name="connsiteX2-295" fmla="*/ 1742477 w 11523203"/>
                <a:gd name="connsiteY2-296" fmla="*/ 18911 h 6042168"/>
                <a:gd name="connsiteX3-297" fmla="*/ 5657386 w 11523203"/>
                <a:gd name="connsiteY3-298" fmla="*/ 110351 h 6042168"/>
                <a:gd name="connsiteX4-299" fmla="*/ 10703596 w 11523203"/>
                <a:gd name="connsiteY4-300" fmla="*/ 247512 h 6042168"/>
                <a:gd name="connsiteX5-301" fmla="*/ 11446815 w 11523203"/>
                <a:gd name="connsiteY5-302" fmla="*/ 3090174 h 6042168"/>
                <a:gd name="connsiteX6-303" fmla="*/ 10322597 w 11523203"/>
                <a:gd name="connsiteY6-304" fmla="*/ 5581511 h 6042168"/>
                <a:gd name="connsiteX7-305" fmla="*/ 5657386 w 11523203"/>
                <a:gd name="connsiteY7-306" fmla="*/ 5948077 h 6042168"/>
                <a:gd name="connsiteX8-307" fmla="*/ 828077 w 11523203"/>
                <a:gd name="connsiteY8-308" fmla="*/ 5749152 h 6042168"/>
                <a:gd name="connsiteX9-309" fmla="*/ 111797 w 11523203"/>
                <a:gd name="connsiteY9-310" fmla="*/ 3029214 h 6042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51" y="connsiteY7-52"/>
                </a:cxn>
                <a:cxn ang="0">
                  <a:pos x="connsiteX8-69" y="connsiteY8-70"/>
                </a:cxn>
                <a:cxn ang="0">
                  <a:pos x="connsiteX9-89" y="connsiteY9-90"/>
                </a:cxn>
              </a:cxnLst>
              <a:rect l="l" t="t" r="r" b="b"/>
              <a:pathLst>
                <a:path w="11523203" h="6042168">
                  <a:moveTo>
                    <a:pt x="111797" y="3029214"/>
                  </a:moveTo>
                  <a:cubicBezTo>
                    <a:pt x="2577" y="2157994"/>
                    <a:pt x="-96483" y="982908"/>
                    <a:pt x="172757" y="521831"/>
                  </a:cubicBezTo>
                  <a:cubicBezTo>
                    <a:pt x="441997" y="60754"/>
                    <a:pt x="797892" y="13831"/>
                    <a:pt x="1742477" y="18911"/>
                  </a:cubicBezTo>
                  <a:lnTo>
                    <a:pt x="5657386" y="110351"/>
                  </a:lnTo>
                  <a:cubicBezTo>
                    <a:pt x="7150906" y="148451"/>
                    <a:pt x="9779331" y="-238965"/>
                    <a:pt x="10703596" y="247512"/>
                  </a:cubicBezTo>
                  <a:cubicBezTo>
                    <a:pt x="11627861" y="733989"/>
                    <a:pt x="11312195" y="2269754"/>
                    <a:pt x="11446815" y="3090174"/>
                  </a:cubicBezTo>
                  <a:cubicBezTo>
                    <a:pt x="11718595" y="4657354"/>
                    <a:pt x="11246862" y="5095034"/>
                    <a:pt x="10322597" y="5581511"/>
                  </a:cubicBezTo>
                  <a:cubicBezTo>
                    <a:pt x="9398332" y="6067988"/>
                    <a:pt x="7239806" y="5920137"/>
                    <a:pt x="5657386" y="5948077"/>
                  </a:cubicBezTo>
                  <a:cubicBezTo>
                    <a:pt x="4074966" y="5976017"/>
                    <a:pt x="1752342" y="6235629"/>
                    <a:pt x="828077" y="5749152"/>
                  </a:cubicBezTo>
                  <a:cubicBezTo>
                    <a:pt x="-96188" y="5262675"/>
                    <a:pt x="221017" y="3900434"/>
                    <a:pt x="111797" y="3029214"/>
                  </a:cubicBezTo>
                  <a:close/>
                </a:path>
              </a:pathLst>
            </a:custGeom>
            <a:noFill/>
            <a:ln w="2540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404040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8" name="椭圆 1311"/>
            <p:cNvSpPr/>
            <p:nvPr/>
          </p:nvSpPr>
          <p:spPr>
            <a:xfrm flipH="1">
              <a:off x="452085" y="65040"/>
              <a:ext cx="11217559" cy="6459016"/>
            </a:xfrm>
            <a:custGeom>
              <a:avLst/>
              <a:gdLst>
                <a:gd name="connsiteX0" fmla="*/ 0 w 11091178"/>
                <a:gd name="connsiteY0" fmla="*/ 2918863 h 5837726"/>
                <a:gd name="connsiteX1" fmla="*/ 5545589 w 11091178"/>
                <a:gd name="connsiteY1" fmla="*/ 0 h 5837726"/>
                <a:gd name="connsiteX2" fmla="*/ 11091178 w 11091178"/>
                <a:gd name="connsiteY2" fmla="*/ 2918863 h 5837726"/>
                <a:gd name="connsiteX3" fmla="*/ 5545589 w 11091178"/>
                <a:gd name="connsiteY3" fmla="*/ 5837726 h 5837726"/>
                <a:gd name="connsiteX4" fmla="*/ 0 w 11091178"/>
                <a:gd name="connsiteY4" fmla="*/ 2918863 h 5837726"/>
                <a:gd name="connsiteX0-1" fmla="*/ 173408 w 11264586"/>
                <a:gd name="connsiteY0-2" fmla="*/ 3205630 h 6124493"/>
                <a:gd name="connsiteX1-3" fmla="*/ 1788848 w 11264586"/>
                <a:gd name="connsiteY1-4" fmla="*/ 439167 h 6124493"/>
                <a:gd name="connsiteX2-5" fmla="*/ 5718997 w 11264586"/>
                <a:gd name="connsiteY2-6" fmla="*/ 286767 h 6124493"/>
                <a:gd name="connsiteX3-7" fmla="*/ 11264586 w 11264586"/>
                <a:gd name="connsiteY3-8" fmla="*/ 3205630 h 6124493"/>
                <a:gd name="connsiteX4-9" fmla="*/ 5718997 w 11264586"/>
                <a:gd name="connsiteY4-10" fmla="*/ 6124493 h 6124493"/>
                <a:gd name="connsiteX5" fmla="*/ 173408 w 11264586"/>
                <a:gd name="connsiteY5" fmla="*/ 3205630 h 6124493"/>
                <a:gd name="connsiteX0-11" fmla="*/ 2349 w 11093527"/>
                <a:gd name="connsiteY0-12" fmla="*/ 3205630 h 6274120"/>
                <a:gd name="connsiteX1-13" fmla="*/ 1617789 w 11093527"/>
                <a:gd name="connsiteY1-14" fmla="*/ 439167 h 6274120"/>
                <a:gd name="connsiteX2-15" fmla="*/ 5547938 w 11093527"/>
                <a:gd name="connsiteY2-16" fmla="*/ 286767 h 6274120"/>
                <a:gd name="connsiteX3-17" fmla="*/ 11093527 w 11093527"/>
                <a:gd name="connsiteY3-18" fmla="*/ 3205630 h 6274120"/>
                <a:gd name="connsiteX4-19" fmla="*/ 5547938 w 11093527"/>
                <a:gd name="connsiteY4-20" fmla="*/ 6124493 h 6274120"/>
                <a:gd name="connsiteX5-21" fmla="*/ 1373949 w 11093527"/>
                <a:gd name="connsiteY5-22" fmla="*/ 5575048 h 6274120"/>
                <a:gd name="connsiteX6" fmla="*/ 2349 w 11093527"/>
                <a:gd name="connsiteY6" fmla="*/ 3205630 h 6274120"/>
                <a:gd name="connsiteX0-23" fmla="*/ 2349 w 11372572"/>
                <a:gd name="connsiteY0-24" fmla="*/ 3205630 h 6133255"/>
                <a:gd name="connsiteX1-25" fmla="*/ 1617789 w 11372572"/>
                <a:gd name="connsiteY1-26" fmla="*/ 439167 h 6133255"/>
                <a:gd name="connsiteX2-27" fmla="*/ 5547938 w 11372572"/>
                <a:gd name="connsiteY2-28" fmla="*/ 286767 h 6133255"/>
                <a:gd name="connsiteX3-29" fmla="*/ 11093527 w 11372572"/>
                <a:gd name="connsiteY3-30" fmla="*/ 3205630 h 6133255"/>
                <a:gd name="connsiteX4-31" fmla="*/ 10258869 w 11372572"/>
                <a:gd name="connsiteY4-32" fmla="*/ 5315967 h 6133255"/>
                <a:gd name="connsiteX5-33" fmla="*/ 5547938 w 11372572"/>
                <a:gd name="connsiteY5-34" fmla="*/ 6124493 h 6133255"/>
                <a:gd name="connsiteX6-35" fmla="*/ 1373949 w 11372572"/>
                <a:gd name="connsiteY6-36" fmla="*/ 5575048 h 6133255"/>
                <a:gd name="connsiteX7" fmla="*/ 2349 w 11372572"/>
                <a:gd name="connsiteY7" fmla="*/ 3205630 h 6133255"/>
                <a:gd name="connsiteX0-37" fmla="*/ 2349 w 11224877"/>
                <a:gd name="connsiteY0-38" fmla="*/ 3030733 h 5958358"/>
                <a:gd name="connsiteX1-39" fmla="*/ 1617789 w 11224877"/>
                <a:gd name="connsiteY1-40" fmla="*/ 264270 h 5958358"/>
                <a:gd name="connsiteX2-41" fmla="*/ 5547938 w 11224877"/>
                <a:gd name="connsiteY2-42" fmla="*/ 111870 h 5958358"/>
                <a:gd name="connsiteX3-43" fmla="*/ 10746548 w 11224877"/>
                <a:gd name="connsiteY3-44" fmla="*/ 264271 h 5958358"/>
                <a:gd name="connsiteX4-45" fmla="*/ 11093527 w 11224877"/>
                <a:gd name="connsiteY4-46" fmla="*/ 3030733 h 5958358"/>
                <a:gd name="connsiteX5-47" fmla="*/ 10258869 w 11224877"/>
                <a:gd name="connsiteY5-48" fmla="*/ 5141070 h 5958358"/>
                <a:gd name="connsiteX6-49" fmla="*/ 5547938 w 11224877"/>
                <a:gd name="connsiteY6-50" fmla="*/ 5949596 h 5958358"/>
                <a:gd name="connsiteX7-51" fmla="*/ 1373949 w 11224877"/>
                <a:gd name="connsiteY7-52" fmla="*/ 5400151 h 5958358"/>
                <a:gd name="connsiteX8" fmla="*/ 2349 w 11224877"/>
                <a:gd name="connsiteY8" fmla="*/ 3030733 h 5958358"/>
                <a:gd name="connsiteX0-53" fmla="*/ 95399 w 11317927"/>
                <a:gd name="connsiteY0-54" fmla="*/ 3030733 h 5958358"/>
                <a:gd name="connsiteX1-55" fmla="*/ 293519 w 11317927"/>
                <a:gd name="connsiteY1-56" fmla="*/ 736710 h 5958358"/>
                <a:gd name="connsiteX2-57" fmla="*/ 1710839 w 11317927"/>
                <a:gd name="connsiteY2-58" fmla="*/ 264270 h 5958358"/>
                <a:gd name="connsiteX3-59" fmla="*/ 5640988 w 11317927"/>
                <a:gd name="connsiteY3-60" fmla="*/ 111870 h 5958358"/>
                <a:gd name="connsiteX4-61" fmla="*/ 10839598 w 11317927"/>
                <a:gd name="connsiteY4-62" fmla="*/ 264271 h 5958358"/>
                <a:gd name="connsiteX5-63" fmla="*/ 11186577 w 11317927"/>
                <a:gd name="connsiteY5-64" fmla="*/ 3030733 h 5958358"/>
                <a:gd name="connsiteX6-65" fmla="*/ 10351919 w 11317927"/>
                <a:gd name="connsiteY6-66" fmla="*/ 5141070 h 5958358"/>
                <a:gd name="connsiteX7-67" fmla="*/ 5640988 w 11317927"/>
                <a:gd name="connsiteY7-68" fmla="*/ 5949596 h 5958358"/>
                <a:gd name="connsiteX8-69" fmla="*/ 1466999 w 11317927"/>
                <a:gd name="connsiteY8-70" fmla="*/ 5400151 h 5958358"/>
                <a:gd name="connsiteX9" fmla="*/ 95399 w 11317927"/>
                <a:gd name="connsiteY9" fmla="*/ 3030733 h 5958358"/>
                <a:gd name="connsiteX0-71" fmla="*/ 95399 w 11317927"/>
                <a:gd name="connsiteY0-72" fmla="*/ 3064006 h 5991631"/>
                <a:gd name="connsiteX1-73" fmla="*/ 293519 w 11317927"/>
                <a:gd name="connsiteY1-74" fmla="*/ 769983 h 5991631"/>
                <a:gd name="connsiteX2-75" fmla="*/ 1726079 w 11317927"/>
                <a:gd name="connsiteY2-76" fmla="*/ 53703 h 5991631"/>
                <a:gd name="connsiteX3-77" fmla="*/ 5640988 w 11317927"/>
                <a:gd name="connsiteY3-78" fmla="*/ 145143 h 5991631"/>
                <a:gd name="connsiteX4-79" fmla="*/ 10839598 w 11317927"/>
                <a:gd name="connsiteY4-80" fmla="*/ 297544 h 5991631"/>
                <a:gd name="connsiteX5-81" fmla="*/ 11186577 w 11317927"/>
                <a:gd name="connsiteY5-82" fmla="*/ 3064006 h 5991631"/>
                <a:gd name="connsiteX6-83" fmla="*/ 10351919 w 11317927"/>
                <a:gd name="connsiteY6-84" fmla="*/ 5174343 h 5991631"/>
                <a:gd name="connsiteX7-85" fmla="*/ 5640988 w 11317927"/>
                <a:gd name="connsiteY7-86" fmla="*/ 5982869 h 5991631"/>
                <a:gd name="connsiteX8-87" fmla="*/ 1466999 w 11317927"/>
                <a:gd name="connsiteY8-88" fmla="*/ 5433424 h 5991631"/>
                <a:gd name="connsiteX9-89" fmla="*/ 95399 w 11317927"/>
                <a:gd name="connsiteY9-90" fmla="*/ 3064006 h 5991631"/>
                <a:gd name="connsiteX0-91" fmla="*/ 153373 w 11375901"/>
                <a:gd name="connsiteY0-92" fmla="*/ 3064006 h 5991631"/>
                <a:gd name="connsiteX1-93" fmla="*/ 214333 w 11375901"/>
                <a:gd name="connsiteY1-94" fmla="*/ 556623 h 5991631"/>
                <a:gd name="connsiteX2-95" fmla="*/ 1784053 w 11375901"/>
                <a:gd name="connsiteY2-96" fmla="*/ 53703 h 5991631"/>
                <a:gd name="connsiteX3-97" fmla="*/ 5698962 w 11375901"/>
                <a:gd name="connsiteY3-98" fmla="*/ 145143 h 5991631"/>
                <a:gd name="connsiteX4-99" fmla="*/ 10897572 w 11375901"/>
                <a:gd name="connsiteY4-100" fmla="*/ 297544 h 5991631"/>
                <a:gd name="connsiteX5-101" fmla="*/ 11244551 w 11375901"/>
                <a:gd name="connsiteY5-102" fmla="*/ 3064006 h 5991631"/>
                <a:gd name="connsiteX6-103" fmla="*/ 10409893 w 11375901"/>
                <a:gd name="connsiteY6-104" fmla="*/ 5174343 h 5991631"/>
                <a:gd name="connsiteX7-105" fmla="*/ 5698962 w 11375901"/>
                <a:gd name="connsiteY7-106" fmla="*/ 5982869 h 5991631"/>
                <a:gd name="connsiteX8-107" fmla="*/ 1524973 w 11375901"/>
                <a:gd name="connsiteY8-108" fmla="*/ 5433424 h 5991631"/>
                <a:gd name="connsiteX9-109" fmla="*/ 153373 w 11375901"/>
                <a:gd name="connsiteY9-110" fmla="*/ 3064006 h 5991631"/>
                <a:gd name="connsiteX0-111" fmla="*/ 153373 w 11375901"/>
                <a:gd name="connsiteY0-112" fmla="*/ 3018568 h 5946193"/>
                <a:gd name="connsiteX1-113" fmla="*/ 214333 w 11375901"/>
                <a:gd name="connsiteY1-114" fmla="*/ 511185 h 5946193"/>
                <a:gd name="connsiteX2-115" fmla="*/ 1784053 w 11375901"/>
                <a:gd name="connsiteY2-116" fmla="*/ 8265 h 5946193"/>
                <a:gd name="connsiteX3-117" fmla="*/ 5698962 w 11375901"/>
                <a:gd name="connsiteY3-118" fmla="*/ 99705 h 5946193"/>
                <a:gd name="connsiteX4-119" fmla="*/ 10897572 w 11375901"/>
                <a:gd name="connsiteY4-120" fmla="*/ 252106 h 5946193"/>
                <a:gd name="connsiteX5-121" fmla="*/ 11244551 w 11375901"/>
                <a:gd name="connsiteY5-122" fmla="*/ 3018568 h 5946193"/>
                <a:gd name="connsiteX6-123" fmla="*/ 10409893 w 11375901"/>
                <a:gd name="connsiteY6-124" fmla="*/ 5128905 h 5946193"/>
                <a:gd name="connsiteX7-125" fmla="*/ 5698962 w 11375901"/>
                <a:gd name="connsiteY7-126" fmla="*/ 5937431 h 5946193"/>
                <a:gd name="connsiteX8-127" fmla="*/ 1524973 w 11375901"/>
                <a:gd name="connsiteY8-128" fmla="*/ 5387986 h 5946193"/>
                <a:gd name="connsiteX9-129" fmla="*/ 153373 w 11375901"/>
                <a:gd name="connsiteY9-130" fmla="*/ 3018568 h 5946193"/>
                <a:gd name="connsiteX0-131" fmla="*/ 153373 w 11375901"/>
                <a:gd name="connsiteY0-132" fmla="*/ 3018568 h 5946193"/>
                <a:gd name="connsiteX1-133" fmla="*/ 214333 w 11375901"/>
                <a:gd name="connsiteY1-134" fmla="*/ 511185 h 5946193"/>
                <a:gd name="connsiteX2-135" fmla="*/ 1784053 w 11375901"/>
                <a:gd name="connsiteY2-136" fmla="*/ 8265 h 5946193"/>
                <a:gd name="connsiteX3-137" fmla="*/ 5698962 w 11375901"/>
                <a:gd name="connsiteY3-138" fmla="*/ 99705 h 5946193"/>
                <a:gd name="connsiteX4-139" fmla="*/ 10897572 w 11375901"/>
                <a:gd name="connsiteY4-140" fmla="*/ 252106 h 5946193"/>
                <a:gd name="connsiteX5-141" fmla="*/ 11244551 w 11375901"/>
                <a:gd name="connsiteY5-142" fmla="*/ 3018568 h 5946193"/>
                <a:gd name="connsiteX6-143" fmla="*/ 10409893 w 11375901"/>
                <a:gd name="connsiteY6-144" fmla="*/ 5128905 h 5946193"/>
                <a:gd name="connsiteX7-145" fmla="*/ 5698962 w 11375901"/>
                <a:gd name="connsiteY7-146" fmla="*/ 5937431 h 5946193"/>
                <a:gd name="connsiteX8-147" fmla="*/ 1524973 w 11375901"/>
                <a:gd name="connsiteY8-148" fmla="*/ 5387986 h 5946193"/>
                <a:gd name="connsiteX9-149" fmla="*/ 153373 w 11375901"/>
                <a:gd name="connsiteY9-150" fmla="*/ 3018568 h 5946193"/>
                <a:gd name="connsiteX0-151" fmla="*/ 153373 w 11375901"/>
                <a:gd name="connsiteY0-152" fmla="*/ 3018568 h 5940746"/>
                <a:gd name="connsiteX1-153" fmla="*/ 214333 w 11375901"/>
                <a:gd name="connsiteY1-154" fmla="*/ 511185 h 5940746"/>
                <a:gd name="connsiteX2-155" fmla="*/ 1784053 w 11375901"/>
                <a:gd name="connsiteY2-156" fmla="*/ 8265 h 5940746"/>
                <a:gd name="connsiteX3-157" fmla="*/ 5698962 w 11375901"/>
                <a:gd name="connsiteY3-158" fmla="*/ 99705 h 5940746"/>
                <a:gd name="connsiteX4-159" fmla="*/ 10897572 w 11375901"/>
                <a:gd name="connsiteY4-160" fmla="*/ 252106 h 5940746"/>
                <a:gd name="connsiteX5-161" fmla="*/ 11244551 w 11375901"/>
                <a:gd name="connsiteY5-162" fmla="*/ 3018568 h 5940746"/>
                <a:gd name="connsiteX6-163" fmla="*/ 10638493 w 11375901"/>
                <a:gd name="connsiteY6-164" fmla="*/ 5464185 h 5940746"/>
                <a:gd name="connsiteX7-165" fmla="*/ 5698962 w 11375901"/>
                <a:gd name="connsiteY7-166" fmla="*/ 5937431 h 5940746"/>
                <a:gd name="connsiteX8-167" fmla="*/ 1524973 w 11375901"/>
                <a:gd name="connsiteY8-168" fmla="*/ 5387986 h 5940746"/>
                <a:gd name="connsiteX9-169" fmla="*/ 153373 w 11375901"/>
                <a:gd name="connsiteY9-170" fmla="*/ 3018568 h 5940746"/>
                <a:gd name="connsiteX0-171" fmla="*/ 111797 w 11334325"/>
                <a:gd name="connsiteY0-172" fmla="*/ 3018568 h 6037859"/>
                <a:gd name="connsiteX1-173" fmla="*/ 172757 w 11334325"/>
                <a:gd name="connsiteY1-174" fmla="*/ 511185 h 6037859"/>
                <a:gd name="connsiteX2-175" fmla="*/ 1742477 w 11334325"/>
                <a:gd name="connsiteY2-176" fmla="*/ 8265 h 6037859"/>
                <a:gd name="connsiteX3-177" fmla="*/ 5657386 w 11334325"/>
                <a:gd name="connsiteY3-178" fmla="*/ 99705 h 6037859"/>
                <a:gd name="connsiteX4-179" fmla="*/ 10855996 w 11334325"/>
                <a:gd name="connsiteY4-180" fmla="*/ 252106 h 6037859"/>
                <a:gd name="connsiteX5-181" fmla="*/ 11202975 w 11334325"/>
                <a:gd name="connsiteY5-182" fmla="*/ 3018568 h 6037859"/>
                <a:gd name="connsiteX6-183" fmla="*/ 10596917 w 11334325"/>
                <a:gd name="connsiteY6-184" fmla="*/ 5464185 h 6037859"/>
                <a:gd name="connsiteX7-185" fmla="*/ 5657386 w 11334325"/>
                <a:gd name="connsiteY7-186" fmla="*/ 5937431 h 6037859"/>
                <a:gd name="connsiteX8-187" fmla="*/ 828077 w 11334325"/>
                <a:gd name="connsiteY8-188" fmla="*/ 5738506 h 6037859"/>
                <a:gd name="connsiteX9-189" fmla="*/ 111797 w 11334325"/>
                <a:gd name="connsiteY9-190" fmla="*/ 3018568 h 6037859"/>
                <a:gd name="connsiteX0-191" fmla="*/ 111797 w 11386937"/>
                <a:gd name="connsiteY0-192" fmla="*/ 3018568 h 6037859"/>
                <a:gd name="connsiteX1-193" fmla="*/ 172757 w 11386937"/>
                <a:gd name="connsiteY1-194" fmla="*/ 511185 h 6037859"/>
                <a:gd name="connsiteX2-195" fmla="*/ 1742477 w 11386937"/>
                <a:gd name="connsiteY2-196" fmla="*/ 8265 h 6037859"/>
                <a:gd name="connsiteX3-197" fmla="*/ 5657386 w 11386937"/>
                <a:gd name="connsiteY3-198" fmla="*/ 99705 h 6037859"/>
                <a:gd name="connsiteX4-199" fmla="*/ 10855996 w 11386937"/>
                <a:gd name="connsiteY4-200" fmla="*/ 252106 h 6037859"/>
                <a:gd name="connsiteX5-201" fmla="*/ 11202975 w 11386937"/>
                <a:gd name="connsiteY5-202" fmla="*/ 3018568 h 6037859"/>
                <a:gd name="connsiteX6-203" fmla="*/ 10596917 w 11386937"/>
                <a:gd name="connsiteY6-204" fmla="*/ 5464185 h 6037859"/>
                <a:gd name="connsiteX7-205" fmla="*/ 5657386 w 11386937"/>
                <a:gd name="connsiteY7-206" fmla="*/ 5937431 h 6037859"/>
                <a:gd name="connsiteX8-207" fmla="*/ 828077 w 11386937"/>
                <a:gd name="connsiteY8-208" fmla="*/ 5738506 h 6037859"/>
                <a:gd name="connsiteX9-209" fmla="*/ 111797 w 11386937"/>
                <a:gd name="connsiteY9-210" fmla="*/ 3018568 h 6037859"/>
                <a:gd name="connsiteX0-211" fmla="*/ 111797 w 11386937"/>
                <a:gd name="connsiteY0-212" fmla="*/ 3018568 h 6037859"/>
                <a:gd name="connsiteX1-213" fmla="*/ 172757 w 11386937"/>
                <a:gd name="connsiteY1-214" fmla="*/ 511185 h 6037859"/>
                <a:gd name="connsiteX2-215" fmla="*/ 1742477 w 11386937"/>
                <a:gd name="connsiteY2-216" fmla="*/ 8265 h 6037859"/>
                <a:gd name="connsiteX3-217" fmla="*/ 5657386 w 11386937"/>
                <a:gd name="connsiteY3-218" fmla="*/ 99705 h 6037859"/>
                <a:gd name="connsiteX4-219" fmla="*/ 10855996 w 11386937"/>
                <a:gd name="connsiteY4-220" fmla="*/ 252106 h 6037859"/>
                <a:gd name="connsiteX5-221" fmla="*/ 11202975 w 11386937"/>
                <a:gd name="connsiteY5-222" fmla="*/ 3018568 h 6037859"/>
                <a:gd name="connsiteX6-223" fmla="*/ 10596917 w 11386937"/>
                <a:gd name="connsiteY6-224" fmla="*/ 5464185 h 6037859"/>
                <a:gd name="connsiteX7-225" fmla="*/ 5657386 w 11386937"/>
                <a:gd name="connsiteY7-226" fmla="*/ 5937431 h 6037859"/>
                <a:gd name="connsiteX8-227" fmla="*/ 828077 w 11386937"/>
                <a:gd name="connsiteY8-228" fmla="*/ 5738506 h 6037859"/>
                <a:gd name="connsiteX9-229" fmla="*/ 111797 w 11386937"/>
                <a:gd name="connsiteY9-230" fmla="*/ 3018568 h 6037859"/>
                <a:gd name="connsiteX0-231" fmla="*/ 111797 w 11559272"/>
                <a:gd name="connsiteY0-232" fmla="*/ 3018568 h 6037859"/>
                <a:gd name="connsiteX1-233" fmla="*/ 172757 w 11559272"/>
                <a:gd name="connsiteY1-234" fmla="*/ 511185 h 6037859"/>
                <a:gd name="connsiteX2-235" fmla="*/ 1742477 w 11559272"/>
                <a:gd name="connsiteY2-236" fmla="*/ 8265 h 6037859"/>
                <a:gd name="connsiteX3-237" fmla="*/ 5657386 w 11559272"/>
                <a:gd name="connsiteY3-238" fmla="*/ 99705 h 6037859"/>
                <a:gd name="connsiteX4-239" fmla="*/ 10855996 w 11559272"/>
                <a:gd name="connsiteY4-240" fmla="*/ 252106 h 6037859"/>
                <a:gd name="connsiteX5-241" fmla="*/ 11446815 w 11559272"/>
                <a:gd name="connsiteY5-242" fmla="*/ 3079528 h 6037859"/>
                <a:gd name="connsiteX6-243" fmla="*/ 10596917 w 11559272"/>
                <a:gd name="connsiteY6-244" fmla="*/ 5464185 h 6037859"/>
                <a:gd name="connsiteX7-245" fmla="*/ 5657386 w 11559272"/>
                <a:gd name="connsiteY7-246" fmla="*/ 5937431 h 6037859"/>
                <a:gd name="connsiteX8-247" fmla="*/ 828077 w 11559272"/>
                <a:gd name="connsiteY8-248" fmla="*/ 5738506 h 6037859"/>
                <a:gd name="connsiteX9-249" fmla="*/ 111797 w 11559272"/>
                <a:gd name="connsiteY9-250" fmla="*/ 3018568 h 6037859"/>
                <a:gd name="connsiteX0-251" fmla="*/ 111797 w 11559272"/>
                <a:gd name="connsiteY0-252" fmla="*/ 3018568 h 6037859"/>
                <a:gd name="connsiteX1-253" fmla="*/ 172757 w 11559272"/>
                <a:gd name="connsiteY1-254" fmla="*/ 511185 h 6037859"/>
                <a:gd name="connsiteX2-255" fmla="*/ 1742477 w 11559272"/>
                <a:gd name="connsiteY2-256" fmla="*/ 8265 h 6037859"/>
                <a:gd name="connsiteX3-257" fmla="*/ 5657386 w 11559272"/>
                <a:gd name="connsiteY3-258" fmla="*/ 99705 h 6037859"/>
                <a:gd name="connsiteX4-259" fmla="*/ 10855996 w 11559272"/>
                <a:gd name="connsiteY4-260" fmla="*/ 252106 h 6037859"/>
                <a:gd name="connsiteX5-261" fmla="*/ 11446815 w 11559272"/>
                <a:gd name="connsiteY5-262" fmla="*/ 3079528 h 6037859"/>
                <a:gd name="connsiteX6-263" fmla="*/ 10596917 w 11559272"/>
                <a:gd name="connsiteY6-264" fmla="*/ 5464185 h 6037859"/>
                <a:gd name="connsiteX7-265" fmla="*/ 5657386 w 11559272"/>
                <a:gd name="connsiteY7-266" fmla="*/ 5937431 h 6037859"/>
                <a:gd name="connsiteX8-267" fmla="*/ 828077 w 11559272"/>
                <a:gd name="connsiteY8-268" fmla="*/ 5738506 h 6037859"/>
                <a:gd name="connsiteX9-269" fmla="*/ 111797 w 11559272"/>
                <a:gd name="connsiteY9-270" fmla="*/ 3018568 h 6037859"/>
                <a:gd name="connsiteX0-271" fmla="*/ 111797 w 11559272"/>
                <a:gd name="connsiteY0-272" fmla="*/ 3029214 h 6048505"/>
                <a:gd name="connsiteX1-273" fmla="*/ 172757 w 11559272"/>
                <a:gd name="connsiteY1-274" fmla="*/ 521831 h 6048505"/>
                <a:gd name="connsiteX2-275" fmla="*/ 1742477 w 11559272"/>
                <a:gd name="connsiteY2-276" fmla="*/ 18911 h 6048505"/>
                <a:gd name="connsiteX3-277" fmla="*/ 5657386 w 11559272"/>
                <a:gd name="connsiteY3-278" fmla="*/ 110351 h 6048505"/>
                <a:gd name="connsiteX4-279" fmla="*/ 10703596 w 11559272"/>
                <a:gd name="connsiteY4-280" fmla="*/ 247512 h 6048505"/>
                <a:gd name="connsiteX5-281" fmla="*/ 11446815 w 11559272"/>
                <a:gd name="connsiteY5-282" fmla="*/ 3090174 h 6048505"/>
                <a:gd name="connsiteX6-283" fmla="*/ 10596917 w 11559272"/>
                <a:gd name="connsiteY6-284" fmla="*/ 5474831 h 6048505"/>
                <a:gd name="connsiteX7-285" fmla="*/ 5657386 w 11559272"/>
                <a:gd name="connsiteY7-286" fmla="*/ 5948077 h 6048505"/>
                <a:gd name="connsiteX8-287" fmla="*/ 828077 w 11559272"/>
                <a:gd name="connsiteY8-288" fmla="*/ 5749152 h 6048505"/>
                <a:gd name="connsiteX9-289" fmla="*/ 111797 w 11559272"/>
                <a:gd name="connsiteY9-290" fmla="*/ 3029214 h 6048505"/>
                <a:gd name="connsiteX0-291" fmla="*/ 111797 w 11523203"/>
                <a:gd name="connsiteY0-292" fmla="*/ 3029214 h 6042168"/>
                <a:gd name="connsiteX1-293" fmla="*/ 172757 w 11523203"/>
                <a:gd name="connsiteY1-294" fmla="*/ 521831 h 6042168"/>
                <a:gd name="connsiteX2-295" fmla="*/ 1742477 w 11523203"/>
                <a:gd name="connsiteY2-296" fmla="*/ 18911 h 6042168"/>
                <a:gd name="connsiteX3-297" fmla="*/ 5657386 w 11523203"/>
                <a:gd name="connsiteY3-298" fmla="*/ 110351 h 6042168"/>
                <a:gd name="connsiteX4-299" fmla="*/ 10703596 w 11523203"/>
                <a:gd name="connsiteY4-300" fmla="*/ 247512 h 6042168"/>
                <a:gd name="connsiteX5-301" fmla="*/ 11446815 w 11523203"/>
                <a:gd name="connsiteY5-302" fmla="*/ 3090174 h 6042168"/>
                <a:gd name="connsiteX6-303" fmla="*/ 10322597 w 11523203"/>
                <a:gd name="connsiteY6-304" fmla="*/ 5581511 h 6042168"/>
                <a:gd name="connsiteX7-305" fmla="*/ 5657386 w 11523203"/>
                <a:gd name="connsiteY7-306" fmla="*/ 5948077 h 6042168"/>
                <a:gd name="connsiteX8-307" fmla="*/ 828077 w 11523203"/>
                <a:gd name="connsiteY8-308" fmla="*/ 5749152 h 6042168"/>
                <a:gd name="connsiteX9-309" fmla="*/ 111797 w 11523203"/>
                <a:gd name="connsiteY9-310" fmla="*/ 3029214 h 6042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51" y="connsiteY7-52"/>
                </a:cxn>
                <a:cxn ang="0">
                  <a:pos x="connsiteX8-69" y="connsiteY8-70"/>
                </a:cxn>
                <a:cxn ang="0">
                  <a:pos x="connsiteX9-89" y="connsiteY9-90"/>
                </a:cxn>
              </a:cxnLst>
              <a:rect l="l" t="t" r="r" b="b"/>
              <a:pathLst>
                <a:path w="11523203" h="6042168">
                  <a:moveTo>
                    <a:pt x="111797" y="3029214"/>
                  </a:moveTo>
                  <a:cubicBezTo>
                    <a:pt x="2577" y="2157994"/>
                    <a:pt x="-96483" y="982908"/>
                    <a:pt x="172757" y="521831"/>
                  </a:cubicBezTo>
                  <a:cubicBezTo>
                    <a:pt x="441997" y="60754"/>
                    <a:pt x="797892" y="13831"/>
                    <a:pt x="1742477" y="18911"/>
                  </a:cubicBezTo>
                  <a:lnTo>
                    <a:pt x="5657386" y="110351"/>
                  </a:lnTo>
                  <a:cubicBezTo>
                    <a:pt x="7150906" y="148451"/>
                    <a:pt x="9779331" y="-238965"/>
                    <a:pt x="10703596" y="247512"/>
                  </a:cubicBezTo>
                  <a:cubicBezTo>
                    <a:pt x="11627861" y="733989"/>
                    <a:pt x="11312195" y="2269754"/>
                    <a:pt x="11446815" y="3090174"/>
                  </a:cubicBezTo>
                  <a:cubicBezTo>
                    <a:pt x="11718595" y="4657354"/>
                    <a:pt x="11246862" y="5095034"/>
                    <a:pt x="10322597" y="5581511"/>
                  </a:cubicBezTo>
                  <a:cubicBezTo>
                    <a:pt x="9398332" y="6067988"/>
                    <a:pt x="7239806" y="5920137"/>
                    <a:pt x="5657386" y="5948077"/>
                  </a:cubicBezTo>
                  <a:cubicBezTo>
                    <a:pt x="4074966" y="5976017"/>
                    <a:pt x="1752342" y="6235629"/>
                    <a:pt x="828077" y="5749152"/>
                  </a:cubicBezTo>
                  <a:cubicBezTo>
                    <a:pt x="-96188" y="5262675"/>
                    <a:pt x="221017" y="3900434"/>
                    <a:pt x="111797" y="3029214"/>
                  </a:cubicBezTo>
                  <a:close/>
                </a:path>
              </a:pathLst>
            </a:cu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04040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98556" y="643582"/>
            <a:ext cx="6911261" cy="4104377"/>
            <a:chOff x="2548036" y="643582"/>
            <a:chExt cx="6911261" cy="4104377"/>
          </a:xfrm>
        </p:grpSpPr>
        <p:grpSp>
          <p:nvGrpSpPr>
            <p:cNvPr id="8" name="组合 7"/>
            <p:cNvGrpSpPr/>
            <p:nvPr/>
          </p:nvGrpSpPr>
          <p:grpSpPr>
            <a:xfrm>
              <a:off x="2548036" y="1114086"/>
              <a:ext cx="6911261" cy="3633873"/>
              <a:chOff x="2556108" y="2179968"/>
              <a:chExt cx="6911261" cy="3633873"/>
            </a:xfrm>
          </p:grpSpPr>
          <p:sp>
            <p:nvSpPr>
              <p:cNvPr id="9" name="椭圆 31"/>
              <p:cNvSpPr/>
              <p:nvPr/>
            </p:nvSpPr>
            <p:spPr>
              <a:xfrm rot="5400000">
                <a:off x="4301035" y="647506"/>
                <a:ext cx="3421408" cy="6911261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  <a:gd name="connsiteX0-601" fmla="*/ 51067 w 648099"/>
                  <a:gd name="connsiteY0-602" fmla="*/ 18182 h 565791"/>
                  <a:gd name="connsiteX1-603" fmla="*/ 617005 w 648099"/>
                  <a:gd name="connsiteY1-604" fmla="*/ 31700 h 565791"/>
                  <a:gd name="connsiteX2-605" fmla="*/ 621713 w 648099"/>
                  <a:gd name="connsiteY2-606" fmla="*/ 535349 h 565791"/>
                  <a:gd name="connsiteX3-607" fmla="*/ 12537 w 648099"/>
                  <a:gd name="connsiteY3-608" fmla="*/ 497972 h 565791"/>
                  <a:gd name="connsiteX4-609" fmla="*/ 4334 w 648099"/>
                  <a:gd name="connsiteY4-610" fmla="*/ 81348 h 565791"/>
                  <a:gd name="connsiteX5-611" fmla="*/ 51067 w 648099"/>
                  <a:gd name="connsiteY5-612" fmla="*/ 18182 h 565791"/>
                  <a:gd name="connsiteX0-613" fmla="*/ 95107 w 692139"/>
                  <a:gd name="connsiteY0-614" fmla="*/ 44563 h 592172"/>
                  <a:gd name="connsiteX1-615" fmla="*/ 661045 w 692139"/>
                  <a:gd name="connsiteY1-616" fmla="*/ 58081 h 592172"/>
                  <a:gd name="connsiteX2-617" fmla="*/ 665753 w 692139"/>
                  <a:gd name="connsiteY2-618" fmla="*/ 561730 h 592172"/>
                  <a:gd name="connsiteX3-619" fmla="*/ 56577 w 692139"/>
                  <a:gd name="connsiteY3-620" fmla="*/ 524353 h 592172"/>
                  <a:gd name="connsiteX4-621" fmla="*/ 95107 w 692139"/>
                  <a:gd name="connsiteY4-622" fmla="*/ 44563 h 592172"/>
                  <a:gd name="connsiteX0-623" fmla="*/ 84274 w 726505"/>
                  <a:gd name="connsiteY0-624" fmla="*/ 51300 h 608352"/>
                  <a:gd name="connsiteX1-625" fmla="*/ 668271 w 726505"/>
                  <a:gd name="connsiteY1-626" fmla="*/ 74261 h 608352"/>
                  <a:gd name="connsiteX2-627" fmla="*/ 672979 w 726505"/>
                  <a:gd name="connsiteY2-628" fmla="*/ 577910 h 608352"/>
                  <a:gd name="connsiteX3-629" fmla="*/ 63803 w 726505"/>
                  <a:gd name="connsiteY3-630" fmla="*/ 540533 h 608352"/>
                  <a:gd name="connsiteX4-631" fmla="*/ 84274 w 726505"/>
                  <a:gd name="connsiteY4-632" fmla="*/ 51300 h 608352"/>
                  <a:gd name="connsiteX0-633" fmla="*/ 84274 w 726505"/>
                  <a:gd name="connsiteY0-634" fmla="*/ 51300 h 608352"/>
                  <a:gd name="connsiteX1-635" fmla="*/ 668271 w 726505"/>
                  <a:gd name="connsiteY1-636" fmla="*/ 74261 h 608352"/>
                  <a:gd name="connsiteX2-637" fmla="*/ 672979 w 726505"/>
                  <a:gd name="connsiteY2-638" fmla="*/ 577910 h 608352"/>
                  <a:gd name="connsiteX3-639" fmla="*/ 63803 w 726505"/>
                  <a:gd name="connsiteY3-640" fmla="*/ 540533 h 608352"/>
                  <a:gd name="connsiteX4-641" fmla="*/ 84274 w 726505"/>
                  <a:gd name="connsiteY4-642" fmla="*/ 51300 h 608352"/>
                  <a:gd name="connsiteX0-643" fmla="*/ 84274 w 726505"/>
                  <a:gd name="connsiteY0-644" fmla="*/ 25592 h 582644"/>
                  <a:gd name="connsiteX1-645" fmla="*/ 668271 w 726505"/>
                  <a:gd name="connsiteY1-646" fmla="*/ 48553 h 582644"/>
                  <a:gd name="connsiteX2-647" fmla="*/ 672979 w 726505"/>
                  <a:gd name="connsiteY2-648" fmla="*/ 552202 h 582644"/>
                  <a:gd name="connsiteX3-649" fmla="*/ 63803 w 726505"/>
                  <a:gd name="connsiteY3-650" fmla="*/ 514825 h 582644"/>
                  <a:gd name="connsiteX4-651" fmla="*/ 84274 w 726505"/>
                  <a:gd name="connsiteY4-652" fmla="*/ 25592 h 582644"/>
                  <a:gd name="connsiteX0-653" fmla="*/ 84274 w 726505"/>
                  <a:gd name="connsiteY0-654" fmla="*/ 25592 h 582644"/>
                  <a:gd name="connsiteX1-655" fmla="*/ 668271 w 726505"/>
                  <a:gd name="connsiteY1-656" fmla="*/ 48553 h 582644"/>
                  <a:gd name="connsiteX2-657" fmla="*/ 672979 w 726505"/>
                  <a:gd name="connsiteY2-658" fmla="*/ 552202 h 582644"/>
                  <a:gd name="connsiteX3-659" fmla="*/ 63803 w 726505"/>
                  <a:gd name="connsiteY3-660" fmla="*/ 514825 h 582644"/>
                  <a:gd name="connsiteX4-661" fmla="*/ 84274 w 726505"/>
                  <a:gd name="connsiteY4-662" fmla="*/ 25592 h 582644"/>
                  <a:gd name="connsiteX0-663" fmla="*/ 84274 w 726505"/>
                  <a:gd name="connsiteY0-664" fmla="*/ 10474 h 567526"/>
                  <a:gd name="connsiteX1-665" fmla="*/ 668271 w 726505"/>
                  <a:gd name="connsiteY1-666" fmla="*/ 33435 h 567526"/>
                  <a:gd name="connsiteX2-667" fmla="*/ 672979 w 726505"/>
                  <a:gd name="connsiteY2-668" fmla="*/ 537084 h 567526"/>
                  <a:gd name="connsiteX3-669" fmla="*/ 63803 w 726505"/>
                  <a:gd name="connsiteY3-670" fmla="*/ 499707 h 567526"/>
                  <a:gd name="connsiteX4-671" fmla="*/ 84274 w 726505"/>
                  <a:gd name="connsiteY4-672" fmla="*/ 10474 h 567526"/>
                  <a:gd name="connsiteX0-673" fmla="*/ 84274 w 747243"/>
                  <a:gd name="connsiteY0-674" fmla="*/ 23576 h 595793"/>
                  <a:gd name="connsiteX1-675" fmla="*/ 671883 w 747243"/>
                  <a:gd name="connsiteY1-676" fmla="*/ 24503 h 595793"/>
                  <a:gd name="connsiteX2-677" fmla="*/ 672979 w 747243"/>
                  <a:gd name="connsiteY2-678" fmla="*/ 550186 h 595793"/>
                  <a:gd name="connsiteX3-679" fmla="*/ 63803 w 747243"/>
                  <a:gd name="connsiteY3-680" fmla="*/ 512809 h 595793"/>
                  <a:gd name="connsiteX4-681" fmla="*/ 84274 w 747243"/>
                  <a:gd name="connsiteY4-682" fmla="*/ 23576 h 595793"/>
                  <a:gd name="connsiteX0-683" fmla="*/ 84274 w 710287"/>
                  <a:gd name="connsiteY0-684" fmla="*/ 23576 h 595793"/>
                  <a:gd name="connsiteX1-685" fmla="*/ 671883 w 710287"/>
                  <a:gd name="connsiteY1-686" fmla="*/ 24503 h 595793"/>
                  <a:gd name="connsiteX2-687" fmla="*/ 672979 w 710287"/>
                  <a:gd name="connsiteY2-688" fmla="*/ 550186 h 595793"/>
                  <a:gd name="connsiteX3-689" fmla="*/ 63803 w 710287"/>
                  <a:gd name="connsiteY3-690" fmla="*/ 512809 h 595793"/>
                  <a:gd name="connsiteX4-691" fmla="*/ 84274 w 710287"/>
                  <a:gd name="connsiteY4-692" fmla="*/ 23576 h 595793"/>
                  <a:gd name="connsiteX0-693" fmla="*/ 84274 w 710287"/>
                  <a:gd name="connsiteY0-694" fmla="*/ 23576 h 595793"/>
                  <a:gd name="connsiteX1-695" fmla="*/ 671883 w 710287"/>
                  <a:gd name="connsiteY1-696" fmla="*/ 24503 h 595793"/>
                  <a:gd name="connsiteX2-697" fmla="*/ 672979 w 710287"/>
                  <a:gd name="connsiteY2-698" fmla="*/ 550186 h 595793"/>
                  <a:gd name="connsiteX3-699" fmla="*/ 63803 w 710287"/>
                  <a:gd name="connsiteY3-700" fmla="*/ 512809 h 595793"/>
                  <a:gd name="connsiteX4-701" fmla="*/ 84274 w 710287"/>
                  <a:gd name="connsiteY4-702" fmla="*/ 23576 h 595793"/>
                  <a:gd name="connsiteX0-703" fmla="*/ 84274 w 710287"/>
                  <a:gd name="connsiteY0-704" fmla="*/ 23576 h 595793"/>
                  <a:gd name="connsiteX1-705" fmla="*/ 671883 w 710287"/>
                  <a:gd name="connsiteY1-706" fmla="*/ 24503 h 595793"/>
                  <a:gd name="connsiteX2-707" fmla="*/ 672979 w 710287"/>
                  <a:gd name="connsiteY2-708" fmla="*/ 550186 h 595793"/>
                  <a:gd name="connsiteX3-709" fmla="*/ 63803 w 710287"/>
                  <a:gd name="connsiteY3-710" fmla="*/ 512809 h 595793"/>
                  <a:gd name="connsiteX4-711" fmla="*/ 84274 w 710287"/>
                  <a:gd name="connsiteY4-712" fmla="*/ 23576 h 595793"/>
                  <a:gd name="connsiteX0-713" fmla="*/ 84274 w 672979"/>
                  <a:gd name="connsiteY0-714" fmla="*/ 23576 h 595793"/>
                  <a:gd name="connsiteX1-715" fmla="*/ 671883 w 672979"/>
                  <a:gd name="connsiteY1-716" fmla="*/ 24503 h 595793"/>
                  <a:gd name="connsiteX2-717" fmla="*/ 672979 w 672979"/>
                  <a:gd name="connsiteY2-718" fmla="*/ 550186 h 595793"/>
                  <a:gd name="connsiteX3-719" fmla="*/ 63803 w 672979"/>
                  <a:gd name="connsiteY3-720" fmla="*/ 512809 h 595793"/>
                  <a:gd name="connsiteX4-721" fmla="*/ 84274 w 672979"/>
                  <a:gd name="connsiteY4-722" fmla="*/ 23576 h 595793"/>
                  <a:gd name="connsiteX0-723" fmla="*/ 84274 w 672979"/>
                  <a:gd name="connsiteY0-724" fmla="*/ 23576 h 570495"/>
                  <a:gd name="connsiteX1-725" fmla="*/ 671883 w 672979"/>
                  <a:gd name="connsiteY1-726" fmla="*/ 24503 h 570495"/>
                  <a:gd name="connsiteX2-727" fmla="*/ 672979 w 672979"/>
                  <a:gd name="connsiteY2-728" fmla="*/ 550186 h 570495"/>
                  <a:gd name="connsiteX3-729" fmla="*/ 63803 w 672979"/>
                  <a:gd name="connsiteY3-730" fmla="*/ 512809 h 570495"/>
                  <a:gd name="connsiteX4-731" fmla="*/ 84274 w 672979"/>
                  <a:gd name="connsiteY4-732" fmla="*/ 23576 h 570495"/>
                  <a:gd name="connsiteX0-733" fmla="*/ 84274 w 672979"/>
                  <a:gd name="connsiteY0-734" fmla="*/ 23576 h 570495"/>
                  <a:gd name="connsiteX1-735" fmla="*/ 671883 w 672979"/>
                  <a:gd name="connsiteY1-736" fmla="*/ 24503 h 570495"/>
                  <a:gd name="connsiteX2-737" fmla="*/ 672979 w 672979"/>
                  <a:gd name="connsiteY2-738" fmla="*/ 550186 h 570495"/>
                  <a:gd name="connsiteX3-739" fmla="*/ 63803 w 672979"/>
                  <a:gd name="connsiteY3-740" fmla="*/ 512809 h 570495"/>
                  <a:gd name="connsiteX4-741" fmla="*/ 84274 w 672979"/>
                  <a:gd name="connsiteY4-742" fmla="*/ 23576 h 570495"/>
                  <a:gd name="connsiteX0-743" fmla="*/ 84274 w 672979"/>
                  <a:gd name="connsiteY0-744" fmla="*/ 23576 h 560608"/>
                  <a:gd name="connsiteX1-745" fmla="*/ 671883 w 672979"/>
                  <a:gd name="connsiteY1-746" fmla="*/ 24503 h 560608"/>
                  <a:gd name="connsiteX2-747" fmla="*/ 672979 w 672979"/>
                  <a:gd name="connsiteY2-748" fmla="*/ 550186 h 560608"/>
                  <a:gd name="connsiteX3-749" fmla="*/ 63803 w 672979"/>
                  <a:gd name="connsiteY3-750" fmla="*/ 512809 h 560608"/>
                  <a:gd name="connsiteX4-751" fmla="*/ 84274 w 672979"/>
                  <a:gd name="connsiteY4-752" fmla="*/ 23576 h 560608"/>
                  <a:gd name="connsiteX0-753" fmla="*/ 84274 w 672979"/>
                  <a:gd name="connsiteY0-754" fmla="*/ 23576 h 567351"/>
                  <a:gd name="connsiteX1-755" fmla="*/ 671883 w 672979"/>
                  <a:gd name="connsiteY1-756" fmla="*/ 24503 h 567351"/>
                  <a:gd name="connsiteX2-757" fmla="*/ 672979 w 672979"/>
                  <a:gd name="connsiteY2-758" fmla="*/ 550186 h 567351"/>
                  <a:gd name="connsiteX3-759" fmla="*/ 63803 w 672979"/>
                  <a:gd name="connsiteY3-760" fmla="*/ 512809 h 567351"/>
                  <a:gd name="connsiteX4-761" fmla="*/ 84274 w 672979"/>
                  <a:gd name="connsiteY4-762" fmla="*/ 23576 h 567351"/>
                  <a:gd name="connsiteX0-763" fmla="*/ 72869 w 661574"/>
                  <a:gd name="connsiteY0-764" fmla="*/ 23576 h 567351"/>
                  <a:gd name="connsiteX1-765" fmla="*/ 660478 w 661574"/>
                  <a:gd name="connsiteY1-766" fmla="*/ 24503 h 567351"/>
                  <a:gd name="connsiteX2-767" fmla="*/ 661574 w 661574"/>
                  <a:gd name="connsiteY2-768" fmla="*/ 550186 h 567351"/>
                  <a:gd name="connsiteX3-769" fmla="*/ 52398 w 661574"/>
                  <a:gd name="connsiteY3-770" fmla="*/ 512809 h 567351"/>
                  <a:gd name="connsiteX4-771" fmla="*/ 72869 w 661574"/>
                  <a:gd name="connsiteY4-772" fmla="*/ 23576 h 567351"/>
                  <a:gd name="connsiteX0-773" fmla="*/ 72869 w 661574"/>
                  <a:gd name="connsiteY0-774" fmla="*/ 13918 h 557693"/>
                  <a:gd name="connsiteX1-775" fmla="*/ 660478 w 661574"/>
                  <a:gd name="connsiteY1-776" fmla="*/ 14845 h 557693"/>
                  <a:gd name="connsiteX2-777" fmla="*/ 661574 w 661574"/>
                  <a:gd name="connsiteY2-778" fmla="*/ 540528 h 557693"/>
                  <a:gd name="connsiteX3-779" fmla="*/ 52398 w 661574"/>
                  <a:gd name="connsiteY3-780" fmla="*/ 503151 h 557693"/>
                  <a:gd name="connsiteX4-781" fmla="*/ 72869 w 661574"/>
                  <a:gd name="connsiteY4-782" fmla="*/ 13918 h 557693"/>
                  <a:gd name="connsiteX0-783" fmla="*/ 84755 w 673460"/>
                  <a:gd name="connsiteY0-784" fmla="*/ 13918 h 568883"/>
                  <a:gd name="connsiteX1-785" fmla="*/ 672364 w 673460"/>
                  <a:gd name="connsiteY1-786" fmla="*/ 14845 h 568883"/>
                  <a:gd name="connsiteX2-787" fmla="*/ 673460 w 673460"/>
                  <a:gd name="connsiteY2-788" fmla="*/ 540528 h 568883"/>
                  <a:gd name="connsiteX3-789" fmla="*/ 43142 w 673460"/>
                  <a:gd name="connsiteY3-790" fmla="*/ 525832 h 568883"/>
                  <a:gd name="connsiteX4-791" fmla="*/ 84755 w 673460"/>
                  <a:gd name="connsiteY4-792" fmla="*/ 13918 h 568883"/>
                  <a:gd name="connsiteX0-793" fmla="*/ 84755 w 673460"/>
                  <a:gd name="connsiteY0-794" fmla="*/ 13918 h 559604"/>
                  <a:gd name="connsiteX1-795" fmla="*/ 672364 w 673460"/>
                  <a:gd name="connsiteY1-796" fmla="*/ 14845 h 559604"/>
                  <a:gd name="connsiteX2-797" fmla="*/ 673460 w 673460"/>
                  <a:gd name="connsiteY2-798" fmla="*/ 540528 h 559604"/>
                  <a:gd name="connsiteX3-799" fmla="*/ 43142 w 673460"/>
                  <a:gd name="connsiteY3-800" fmla="*/ 525832 h 559604"/>
                  <a:gd name="connsiteX4-801" fmla="*/ 84755 w 673460"/>
                  <a:gd name="connsiteY4-802" fmla="*/ 13918 h 559604"/>
                  <a:gd name="connsiteX0-803" fmla="*/ 84755 w 675575"/>
                  <a:gd name="connsiteY0-804" fmla="*/ 13918 h 562548"/>
                  <a:gd name="connsiteX1-805" fmla="*/ 672364 w 675575"/>
                  <a:gd name="connsiteY1-806" fmla="*/ 14845 h 562548"/>
                  <a:gd name="connsiteX2-807" fmla="*/ 675575 w 675575"/>
                  <a:gd name="connsiteY2-808" fmla="*/ 545971 h 562548"/>
                  <a:gd name="connsiteX3-809" fmla="*/ 43142 w 675575"/>
                  <a:gd name="connsiteY3-810" fmla="*/ 525832 h 562548"/>
                  <a:gd name="connsiteX4-811" fmla="*/ 84755 w 675575"/>
                  <a:gd name="connsiteY4-812" fmla="*/ 13918 h 562548"/>
                  <a:gd name="connsiteX0-813" fmla="*/ 84755 w 680821"/>
                  <a:gd name="connsiteY0-814" fmla="*/ 13918 h 562548"/>
                  <a:gd name="connsiteX1-815" fmla="*/ 680821 w 680821"/>
                  <a:gd name="connsiteY1-816" fmla="*/ 14845 h 562548"/>
                  <a:gd name="connsiteX2-817" fmla="*/ 675575 w 680821"/>
                  <a:gd name="connsiteY2-818" fmla="*/ 545971 h 562548"/>
                  <a:gd name="connsiteX3-819" fmla="*/ 43142 w 680821"/>
                  <a:gd name="connsiteY3-820" fmla="*/ 525832 h 562548"/>
                  <a:gd name="connsiteX4-821" fmla="*/ 84755 w 680821"/>
                  <a:gd name="connsiteY4-822" fmla="*/ 13918 h 562548"/>
                  <a:gd name="connsiteX0-823" fmla="*/ 72868 w 690076"/>
                  <a:gd name="connsiteY0-824" fmla="*/ 20358 h 559916"/>
                  <a:gd name="connsiteX1-825" fmla="*/ 690076 w 690076"/>
                  <a:gd name="connsiteY1-826" fmla="*/ 12213 h 559916"/>
                  <a:gd name="connsiteX2-827" fmla="*/ 684830 w 690076"/>
                  <a:gd name="connsiteY2-828" fmla="*/ 543339 h 559916"/>
                  <a:gd name="connsiteX3-829" fmla="*/ 52397 w 690076"/>
                  <a:gd name="connsiteY3-830" fmla="*/ 523200 h 559916"/>
                  <a:gd name="connsiteX4-831" fmla="*/ 72868 w 690076"/>
                  <a:gd name="connsiteY4-832" fmla="*/ 20358 h 559916"/>
                  <a:gd name="connsiteX0-833" fmla="*/ 72868 w 690076"/>
                  <a:gd name="connsiteY0-834" fmla="*/ 22718 h 562276"/>
                  <a:gd name="connsiteX1-835" fmla="*/ 690076 w 690076"/>
                  <a:gd name="connsiteY1-836" fmla="*/ 14573 h 562276"/>
                  <a:gd name="connsiteX2-837" fmla="*/ 684830 w 690076"/>
                  <a:gd name="connsiteY2-838" fmla="*/ 545699 h 562276"/>
                  <a:gd name="connsiteX3-839" fmla="*/ 52397 w 690076"/>
                  <a:gd name="connsiteY3-840" fmla="*/ 525560 h 562276"/>
                  <a:gd name="connsiteX4-841" fmla="*/ 72868 w 690076"/>
                  <a:gd name="connsiteY4-842" fmla="*/ 22718 h 562276"/>
                  <a:gd name="connsiteX0-843" fmla="*/ 59152 w 676360"/>
                  <a:gd name="connsiteY0-844" fmla="*/ 22718 h 562276"/>
                  <a:gd name="connsiteX1-845" fmla="*/ 676360 w 676360"/>
                  <a:gd name="connsiteY1-846" fmla="*/ 14573 h 562276"/>
                  <a:gd name="connsiteX2-847" fmla="*/ 671114 w 676360"/>
                  <a:gd name="connsiteY2-848" fmla="*/ 545699 h 562276"/>
                  <a:gd name="connsiteX3-849" fmla="*/ 38681 w 676360"/>
                  <a:gd name="connsiteY3-850" fmla="*/ 525560 h 562276"/>
                  <a:gd name="connsiteX4-851" fmla="*/ 103808 w 676360"/>
                  <a:gd name="connsiteY4-852" fmla="*/ 279153 h 562276"/>
                  <a:gd name="connsiteX5-853" fmla="*/ 59152 w 676360"/>
                  <a:gd name="connsiteY5-854" fmla="*/ 22718 h 562276"/>
                  <a:gd name="connsiteX0-855" fmla="*/ 41341 w 658549"/>
                  <a:gd name="connsiteY0-856" fmla="*/ 22718 h 562276"/>
                  <a:gd name="connsiteX1-857" fmla="*/ 658549 w 658549"/>
                  <a:gd name="connsiteY1-858" fmla="*/ 14573 h 562276"/>
                  <a:gd name="connsiteX2-859" fmla="*/ 653303 w 658549"/>
                  <a:gd name="connsiteY2-860" fmla="*/ 545699 h 562276"/>
                  <a:gd name="connsiteX3-861" fmla="*/ 20870 w 658549"/>
                  <a:gd name="connsiteY3-862" fmla="*/ 525560 h 562276"/>
                  <a:gd name="connsiteX4-863" fmla="*/ 85997 w 658549"/>
                  <a:gd name="connsiteY4-864" fmla="*/ 279153 h 562276"/>
                  <a:gd name="connsiteX5-865" fmla="*/ 41341 w 658549"/>
                  <a:gd name="connsiteY5-866" fmla="*/ 22718 h 562276"/>
                  <a:gd name="connsiteX0-867" fmla="*/ 23542 w 640750"/>
                  <a:gd name="connsiteY0-868" fmla="*/ 22718 h 562276"/>
                  <a:gd name="connsiteX1-869" fmla="*/ 640750 w 640750"/>
                  <a:gd name="connsiteY1-870" fmla="*/ 14573 h 562276"/>
                  <a:gd name="connsiteX2-871" fmla="*/ 635504 w 640750"/>
                  <a:gd name="connsiteY2-872" fmla="*/ 545699 h 562276"/>
                  <a:gd name="connsiteX3-873" fmla="*/ 3071 w 640750"/>
                  <a:gd name="connsiteY3-874" fmla="*/ 525560 h 562276"/>
                  <a:gd name="connsiteX4-875" fmla="*/ 68198 w 640750"/>
                  <a:gd name="connsiteY4-876" fmla="*/ 279153 h 562276"/>
                  <a:gd name="connsiteX5-877" fmla="*/ 23542 w 640750"/>
                  <a:gd name="connsiteY5-878" fmla="*/ 22718 h 562276"/>
                  <a:gd name="connsiteX0-879" fmla="*/ 24044 w 641252"/>
                  <a:gd name="connsiteY0-880" fmla="*/ 22718 h 562276"/>
                  <a:gd name="connsiteX1-881" fmla="*/ 641252 w 641252"/>
                  <a:gd name="connsiteY1-882" fmla="*/ 14573 h 562276"/>
                  <a:gd name="connsiteX2-883" fmla="*/ 636006 w 641252"/>
                  <a:gd name="connsiteY2-884" fmla="*/ 545699 h 562276"/>
                  <a:gd name="connsiteX3-885" fmla="*/ 3573 w 641252"/>
                  <a:gd name="connsiteY3-886" fmla="*/ 525560 h 562276"/>
                  <a:gd name="connsiteX4-887" fmla="*/ 68700 w 641252"/>
                  <a:gd name="connsiteY4-888" fmla="*/ 279153 h 562276"/>
                  <a:gd name="connsiteX5-889" fmla="*/ 24044 w 641252"/>
                  <a:gd name="connsiteY5-890" fmla="*/ 22718 h 562276"/>
                  <a:gd name="connsiteX0-891" fmla="*/ 31476 w 648684"/>
                  <a:gd name="connsiteY0-892" fmla="*/ 22718 h 562276"/>
                  <a:gd name="connsiteX1-893" fmla="*/ 648684 w 648684"/>
                  <a:gd name="connsiteY1-894" fmla="*/ 14573 h 562276"/>
                  <a:gd name="connsiteX2-895" fmla="*/ 643438 w 648684"/>
                  <a:gd name="connsiteY2-896" fmla="*/ 545699 h 562276"/>
                  <a:gd name="connsiteX3-897" fmla="*/ 11005 w 648684"/>
                  <a:gd name="connsiteY3-898" fmla="*/ 525560 h 562276"/>
                  <a:gd name="connsiteX4-899" fmla="*/ 76132 w 648684"/>
                  <a:gd name="connsiteY4-900" fmla="*/ 279153 h 562276"/>
                  <a:gd name="connsiteX5-901" fmla="*/ 31476 w 648684"/>
                  <a:gd name="connsiteY5-902" fmla="*/ 22718 h 562276"/>
                </a:gdLst>
                <a:ahLst/>
                <a:cxnLst>
                  <a:cxn ang="0">
                    <a:pos x="connsiteX0-891" y="connsiteY0-892"/>
                  </a:cxn>
                  <a:cxn ang="0">
                    <a:pos x="connsiteX1-893" y="connsiteY1-894"/>
                  </a:cxn>
                  <a:cxn ang="0">
                    <a:pos x="connsiteX2-895" y="connsiteY2-896"/>
                  </a:cxn>
                  <a:cxn ang="0">
                    <a:pos x="connsiteX3-897" y="connsiteY3-898"/>
                  </a:cxn>
                  <a:cxn ang="0">
                    <a:pos x="connsiteX4-899" y="connsiteY4-900"/>
                  </a:cxn>
                  <a:cxn ang="0">
                    <a:pos x="connsiteX5-901" y="connsiteY5-902"/>
                  </a:cxn>
                </a:cxnLst>
                <a:rect l="l" t="t" r="r" b="b"/>
                <a:pathLst>
                  <a:path w="648684" h="562276">
                    <a:moveTo>
                      <a:pt x="31476" y="22718"/>
                    </a:moveTo>
                    <a:cubicBezTo>
                      <a:pt x="149400" y="4275"/>
                      <a:pt x="424155" y="-13389"/>
                      <a:pt x="648684" y="14573"/>
                    </a:cubicBezTo>
                    <a:cubicBezTo>
                      <a:pt x="609553" y="92898"/>
                      <a:pt x="618372" y="432838"/>
                      <a:pt x="643438" y="545699"/>
                    </a:cubicBezTo>
                    <a:cubicBezTo>
                      <a:pt x="542091" y="567277"/>
                      <a:pt x="109269" y="574431"/>
                      <a:pt x="11005" y="525560"/>
                    </a:cubicBezTo>
                    <a:cubicBezTo>
                      <a:pt x="-33861" y="453465"/>
                      <a:pt x="72720" y="362960"/>
                      <a:pt x="76132" y="279153"/>
                    </a:cubicBezTo>
                    <a:cubicBezTo>
                      <a:pt x="79544" y="195346"/>
                      <a:pt x="-41749" y="78155"/>
                      <a:pt x="31476" y="2271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 w="254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n>
                    <a:solidFill>
                      <a:srgbClr val="404040">
                        <a:alpha val="25000"/>
                      </a:srgbClr>
                    </a:solidFill>
                  </a:ln>
                  <a:noFill/>
                  <a:cs typeface="+mn-ea"/>
                  <a:sym typeface="+mn-lt"/>
                </a:endParaRPr>
              </a:p>
            </p:txBody>
          </p:sp>
          <p:sp>
            <p:nvSpPr>
              <p:cNvPr id="15" name="椭圆 31"/>
              <p:cNvSpPr/>
              <p:nvPr/>
            </p:nvSpPr>
            <p:spPr>
              <a:xfrm rot="16200000" flipH="1">
                <a:off x="5860006" y="2207827"/>
                <a:ext cx="3489396" cy="3433678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  <a:gd name="connsiteX0-601" fmla="*/ 51067 w 648099"/>
                  <a:gd name="connsiteY0-602" fmla="*/ 18182 h 565791"/>
                  <a:gd name="connsiteX1-603" fmla="*/ 617005 w 648099"/>
                  <a:gd name="connsiteY1-604" fmla="*/ 31700 h 565791"/>
                  <a:gd name="connsiteX2-605" fmla="*/ 621713 w 648099"/>
                  <a:gd name="connsiteY2-606" fmla="*/ 535349 h 565791"/>
                  <a:gd name="connsiteX3-607" fmla="*/ 12537 w 648099"/>
                  <a:gd name="connsiteY3-608" fmla="*/ 497972 h 565791"/>
                  <a:gd name="connsiteX4-609" fmla="*/ 4334 w 648099"/>
                  <a:gd name="connsiteY4-610" fmla="*/ 81348 h 565791"/>
                  <a:gd name="connsiteX5-611" fmla="*/ 51067 w 648099"/>
                  <a:gd name="connsiteY5-612" fmla="*/ 18182 h 565791"/>
                  <a:gd name="connsiteX0-613" fmla="*/ 95107 w 692139"/>
                  <a:gd name="connsiteY0-614" fmla="*/ 44563 h 592172"/>
                  <a:gd name="connsiteX1-615" fmla="*/ 661045 w 692139"/>
                  <a:gd name="connsiteY1-616" fmla="*/ 58081 h 592172"/>
                  <a:gd name="connsiteX2-617" fmla="*/ 665753 w 692139"/>
                  <a:gd name="connsiteY2-618" fmla="*/ 561730 h 592172"/>
                  <a:gd name="connsiteX3-619" fmla="*/ 56577 w 692139"/>
                  <a:gd name="connsiteY3-620" fmla="*/ 524353 h 592172"/>
                  <a:gd name="connsiteX4-621" fmla="*/ 95107 w 692139"/>
                  <a:gd name="connsiteY4-622" fmla="*/ 44563 h 592172"/>
                  <a:gd name="connsiteX0-623" fmla="*/ 84274 w 726505"/>
                  <a:gd name="connsiteY0-624" fmla="*/ 51300 h 608352"/>
                  <a:gd name="connsiteX1-625" fmla="*/ 668271 w 726505"/>
                  <a:gd name="connsiteY1-626" fmla="*/ 74261 h 608352"/>
                  <a:gd name="connsiteX2-627" fmla="*/ 672979 w 726505"/>
                  <a:gd name="connsiteY2-628" fmla="*/ 577910 h 608352"/>
                  <a:gd name="connsiteX3-629" fmla="*/ 63803 w 726505"/>
                  <a:gd name="connsiteY3-630" fmla="*/ 540533 h 608352"/>
                  <a:gd name="connsiteX4-631" fmla="*/ 84274 w 726505"/>
                  <a:gd name="connsiteY4-632" fmla="*/ 51300 h 608352"/>
                  <a:gd name="connsiteX0-633" fmla="*/ 84274 w 726505"/>
                  <a:gd name="connsiteY0-634" fmla="*/ 51300 h 608352"/>
                  <a:gd name="connsiteX1-635" fmla="*/ 668271 w 726505"/>
                  <a:gd name="connsiteY1-636" fmla="*/ 74261 h 608352"/>
                  <a:gd name="connsiteX2-637" fmla="*/ 672979 w 726505"/>
                  <a:gd name="connsiteY2-638" fmla="*/ 577910 h 608352"/>
                  <a:gd name="connsiteX3-639" fmla="*/ 63803 w 726505"/>
                  <a:gd name="connsiteY3-640" fmla="*/ 540533 h 608352"/>
                  <a:gd name="connsiteX4-641" fmla="*/ 84274 w 726505"/>
                  <a:gd name="connsiteY4-642" fmla="*/ 51300 h 608352"/>
                  <a:gd name="connsiteX0-643" fmla="*/ 84274 w 726505"/>
                  <a:gd name="connsiteY0-644" fmla="*/ 25592 h 582644"/>
                  <a:gd name="connsiteX1-645" fmla="*/ 668271 w 726505"/>
                  <a:gd name="connsiteY1-646" fmla="*/ 48553 h 582644"/>
                  <a:gd name="connsiteX2-647" fmla="*/ 672979 w 726505"/>
                  <a:gd name="connsiteY2-648" fmla="*/ 552202 h 582644"/>
                  <a:gd name="connsiteX3-649" fmla="*/ 63803 w 726505"/>
                  <a:gd name="connsiteY3-650" fmla="*/ 514825 h 582644"/>
                  <a:gd name="connsiteX4-651" fmla="*/ 84274 w 726505"/>
                  <a:gd name="connsiteY4-652" fmla="*/ 25592 h 582644"/>
                  <a:gd name="connsiteX0-653" fmla="*/ 84274 w 726505"/>
                  <a:gd name="connsiteY0-654" fmla="*/ 25592 h 582644"/>
                  <a:gd name="connsiteX1-655" fmla="*/ 668271 w 726505"/>
                  <a:gd name="connsiteY1-656" fmla="*/ 48553 h 582644"/>
                  <a:gd name="connsiteX2-657" fmla="*/ 672979 w 726505"/>
                  <a:gd name="connsiteY2-658" fmla="*/ 552202 h 582644"/>
                  <a:gd name="connsiteX3-659" fmla="*/ 63803 w 726505"/>
                  <a:gd name="connsiteY3-660" fmla="*/ 514825 h 582644"/>
                  <a:gd name="connsiteX4-661" fmla="*/ 84274 w 726505"/>
                  <a:gd name="connsiteY4-662" fmla="*/ 25592 h 582644"/>
                  <a:gd name="connsiteX0-663" fmla="*/ 84274 w 726505"/>
                  <a:gd name="connsiteY0-664" fmla="*/ 10474 h 567526"/>
                  <a:gd name="connsiteX1-665" fmla="*/ 668271 w 726505"/>
                  <a:gd name="connsiteY1-666" fmla="*/ 33435 h 567526"/>
                  <a:gd name="connsiteX2-667" fmla="*/ 672979 w 726505"/>
                  <a:gd name="connsiteY2-668" fmla="*/ 537084 h 567526"/>
                  <a:gd name="connsiteX3-669" fmla="*/ 63803 w 726505"/>
                  <a:gd name="connsiteY3-670" fmla="*/ 499707 h 567526"/>
                  <a:gd name="connsiteX4-671" fmla="*/ 84274 w 726505"/>
                  <a:gd name="connsiteY4-672" fmla="*/ 10474 h 567526"/>
                  <a:gd name="connsiteX0-673" fmla="*/ 84274 w 747243"/>
                  <a:gd name="connsiteY0-674" fmla="*/ 23576 h 595793"/>
                  <a:gd name="connsiteX1-675" fmla="*/ 671883 w 747243"/>
                  <a:gd name="connsiteY1-676" fmla="*/ 24503 h 595793"/>
                  <a:gd name="connsiteX2-677" fmla="*/ 672979 w 747243"/>
                  <a:gd name="connsiteY2-678" fmla="*/ 550186 h 595793"/>
                  <a:gd name="connsiteX3-679" fmla="*/ 63803 w 747243"/>
                  <a:gd name="connsiteY3-680" fmla="*/ 512809 h 595793"/>
                  <a:gd name="connsiteX4-681" fmla="*/ 84274 w 747243"/>
                  <a:gd name="connsiteY4-682" fmla="*/ 23576 h 595793"/>
                  <a:gd name="connsiteX0-683" fmla="*/ 84274 w 710287"/>
                  <a:gd name="connsiteY0-684" fmla="*/ 23576 h 595793"/>
                  <a:gd name="connsiteX1-685" fmla="*/ 671883 w 710287"/>
                  <a:gd name="connsiteY1-686" fmla="*/ 24503 h 595793"/>
                  <a:gd name="connsiteX2-687" fmla="*/ 672979 w 710287"/>
                  <a:gd name="connsiteY2-688" fmla="*/ 550186 h 595793"/>
                  <a:gd name="connsiteX3-689" fmla="*/ 63803 w 710287"/>
                  <a:gd name="connsiteY3-690" fmla="*/ 512809 h 595793"/>
                  <a:gd name="connsiteX4-691" fmla="*/ 84274 w 710287"/>
                  <a:gd name="connsiteY4-692" fmla="*/ 23576 h 595793"/>
                  <a:gd name="connsiteX0-693" fmla="*/ 84274 w 710287"/>
                  <a:gd name="connsiteY0-694" fmla="*/ 23576 h 595793"/>
                  <a:gd name="connsiteX1-695" fmla="*/ 671883 w 710287"/>
                  <a:gd name="connsiteY1-696" fmla="*/ 24503 h 595793"/>
                  <a:gd name="connsiteX2-697" fmla="*/ 672979 w 710287"/>
                  <a:gd name="connsiteY2-698" fmla="*/ 550186 h 595793"/>
                  <a:gd name="connsiteX3-699" fmla="*/ 63803 w 710287"/>
                  <a:gd name="connsiteY3-700" fmla="*/ 512809 h 595793"/>
                  <a:gd name="connsiteX4-701" fmla="*/ 84274 w 710287"/>
                  <a:gd name="connsiteY4-702" fmla="*/ 23576 h 595793"/>
                  <a:gd name="connsiteX0-703" fmla="*/ 84274 w 710287"/>
                  <a:gd name="connsiteY0-704" fmla="*/ 23576 h 595793"/>
                  <a:gd name="connsiteX1-705" fmla="*/ 671883 w 710287"/>
                  <a:gd name="connsiteY1-706" fmla="*/ 24503 h 595793"/>
                  <a:gd name="connsiteX2-707" fmla="*/ 672979 w 710287"/>
                  <a:gd name="connsiteY2-708" fmla="*/ 550186 h 595793"/>
                  <a:gd name="connsiteX3-709" fmla="*/ 63803 w 710287"/>
                  <a:gd name="connsiteY3-710" fmla="*/ 512809 h 595793"/>
                  <a:gd name="connsiteX4-711" fmla="*/ 84274 w 710287"/>
                  <a:gd name="connsiteY4-712" fmla="*/ 23576 h 595793"/>
                  <a:gd name="connsiteX0-713" fmla="*/ 84274 w 672979"/>
                  <a:gd name="connsiteY0-714" fmla="*/ 23576 h 595793"/>
                  <a:gd name="connsiteX1-715" fmla="*/ 671883 w 672979"/>
                  <a:gd name="connsiteY1-716" fmla="*/ 24503 h 595793"/>
                  <a:gd name="connsiteX2-717" fmla="*/ 672979 w 672979"/>
                  <a:gd name="connsiteY2-718" fmla="*/ 550186 h 595793"/>
                  <a:gd name="connsiteX3-719" fmla="*/ 63803 w 672979"/>
                  <a:gd name="connsiteY3-720" fmla="*/ 512809 h 595793"/>
                  <a:gd name="connsiteX4-721" fmla="*/ 84274 w 672979"/>
                  <a:gd name="connsiteY4-722" fmla="*/ 23576 h 595793"/>
                  <a:gd name="connsiteX0-723" fmla="*/ 84274 w 672979"/>
                  <a:gd name="connsiteY0-724" fmla="*/ 23576 h 570495"/>
                  <a:gd name="connsiteX1-725" fmla="*/ 671883 w 672979"/>
                  <a:gd name="connsiteY1-726" fmla="*/ 24503 h 570495"/>
                  <a:gd name="connsiteX2-727" fmla="*/ 672979 w 672979"/>
                  <a:gd name="connsiteY2-728" fmla="*/ 550186 h 570495"/>
                  <a:gd name="connsiteX3-729" fmla="*/ 63803 w 672979"/>
                  <a:gd name="connsiteY3-730" fmla="*/ 512809 h 570495"/>
                  <a:gd name="connsiteX4-731" fmla="*/ 84274 w 672979"/>
                  <a:gd name="connsiteY4-732" fmla="*/ 23576 h 570495"/>
                  <a:gd name="connsiteX0-733" fmla="*/ 84274 w 672979"/>
                  <a:gd name="connsiteY0-734" fmla="*/ 23576 h 570495"/>
                  <a:gd name="connsiteX1-735" fmla="*/ 671883 w 672979"/>
                  <a:gd name="connsiteY1-736" fmla="*/ 24503 h 570495"/>
                  <a:gd name="connsiteX2-737" fmla="*/ 672979 w 672979"/>
                  <a:gd name="connsiteY2-738" fmla="*/ 550186 h 570495"/>
                  <a:gd name="connsiteX3-739" fmla="*/ 63803 w 672979"/>
                  <a:gd name="connsiteY3-740" fmla="*/ 512809 h 570495"/>
                  <a:gd name="connsiteX4-741" fmla="*/ 84274 w 672979"/>
                  <a:gd name="connsiteY4-742" fmla="*/ 23576 h 570495"/>
                  <a:gd name="connsiteX0-743" fmla="*/ 84274 w 672979"/>
                  <a:gd name="connsiteY0-744" fmla="*/ 23576 h 560608"/>
                  <a:gd name="connsiteX1-745" fmla="*/ 671883 w 672979"/>
                  <a:gd name="connsiteY1-746" fmla="*/ 24503 h 560608"/>
                  <a:gd name="connsiteX2-747" fmla="*/ 672979 w 672979"/>
                  <a:gd name="connsiteY2-748" fmla="*/ 550186 h 560608"/>
                  <a:gd name="connsiteX3-749" fmla="*/ 63803 w 672979"/>
                  <a:gd name="connsiteY3-750" fmla="*/ 512809 h 560608"/>
                  <a:gd name="connsiteX4-751" fmla="*/ 84274 w 672979"/>
                  <a:gd name="connsiteY4-752" fmla="*/ 23576 h 560608"/>
                  <a:gd name="connsiteX0-753" fmla="*/ 84274 w 672979"/>
                  <a:gd name="connsiteY0-754" fmla="*/ 23576 h 567351"/>
                  <a:gd name="connsiteX1-755" fmla="*/ 671883 w 672979"/>
                  <a:gd name="connsiteY1-756" fmla="*/ 24503 h 567351"/>
                  <a:gd name="connsiteX2-757" fmla="*/ 672979 w 672979"/>
                  <a:gd name="connsiteY2-758" fmla="*/ 550186 h 567351"/>
                  <a:gd name="connsiteX3-759" fmla="*/ 63803 w 672979"/>
                  <a:gd name="connsiteY3-760" fmla="*/ 512809 h 567351"/>
                  <a:gd name="connsiteX4-761" fmla="*/ 84274 w 672979"/>
                  <a:gd name="connsiteY4-762" fmla="*/ 23576 h 567351"/>
                  <a:gd name="connsiteX0-763" fmla="*/ 72869 w 661574"/>
                  <a:gd name="connsiteY0-764" fmla="*/ 23576 h 567351"/>
                  <a:gd name="connsiteX1-765" fmla="*/ 660478 w 661574"/>
                  <a:gd name="connsiteY1-766" fmla="*/ 24503 h 567351"/>
                  <a:gd name="connsiteX2-767" fmla="*/ 661574 w 661574"/>
                  <a:gd name="connsiteY2-768" fmla="*/ 550186 h 567351"/>
                  <a:gd name="connsiteX3-769" fmla="*/ 52398 w 661574"/>
                  <a:gd name="connsiteY3-770" fmla="*/ 512809 h 567351"/>
                  <a:gd name="connsiteX4-771" fmla="*/ 72869 w 661574"/>
                  <a:gd name="connsiteY4-772" fmla="*/ 23576 h 567351"/>
                </a:gdLst>
                <a:ahLst/>
                <a:cxnLst>
                  <a:cxn ang="0">
                    <a:pos x="connsiteX0-763" y="connsiteY0-764"/>
                  </a:cxn>
                  <a:cxn ang="0">
                    <a:pos x="connsiteX1-765" y="connsiteY1-766"/>
                  </a:cxn>
                  <a:cxn ang="0">
                    <a:pos x="connsiteX2-767" y="connsiteY2-768"/>
                  </a:cxn>
                  <a:cxn ang="0">
                    <a:pos x="connsiteX3-769" y="connsiteY3-770"/>
                  </a:cxn>
                  <a:cxn ang="0">
                    <a:pos x="connsiteX4-771" y="connsiteY4-772"/>
                  </a:cxn>
                </a:cxnLst>
                <a:rect l="l" t="t" r="r" b="b"/>
                <a:pathLst>
                  <a:path w="661574" h="567351">
                    <a:moveTo>
                      <a:pt x="72869" y="23576"/>
                    </a:moveTo>
                    <a:cubicBezTo>
                      <a:pt x="184450" y="15112"/>
                      <a:pt x="500961" y="-25493"/>
                      <a:pt x="660478" y="24503"/>
                    </a:cubicBezTo>
                    <a:cubicBezTo>
                      <a:pt x="621347" y="102828"/>
                      <a:pt x="636508" y="437325"/>
                      <a:pt x="661574" y="550186"/>
                    </a:cubicBezTo>
                    <a:cubicBezTo>
                      <a:pt x="560227" y="571764"/>
                      <a:pt x="148547" y="585268"/>
                      <a:pt x="52398" y="512809"/>
                    </a:cubicBezTo>
                    <a:cubicBezTo>
                      <a:pt x="-13816" y="401434"/>
                      <a:pt x="-27876" y="101288"/>
                      <a:pt x="72869" y="23576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n>
                    <a:solidFill>
                      <a:srgbClr val="404040">
                        <a:alpha val="25000"/>
                      </a:srgbClr>
                    </a:solidFill>
                  </a:ln>
                  <a:noFill/>
                  <a:cs typeface="+mn-ea"/>
                  <a:sym typeface="+mn-lt"/>
                </a:endParaRPr>
              </a:p>
            </p:txBody>
          </p:sp>
          <p:sp>
            <p:nvSpPr>
              <p:cNvPr id="16" name="椭圆 31"/>
              <p:cNvSpPr/>
              <p:nvPr/>
            </p:nvSpPr>
            <p:spPr>
              <a:xfrm rot="5400000">
                <a:off x="2661848" y="2237052"/>
                <a:ext cx="3489396" cy="3375227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  <a:gd name="connsiteX0-601" fmla="*/ 51067 w 648099"/>
                  <a:gd name="connsiteY0-602" fmla="*/ 18182 h 565791"/>
                  <a:gd name="connsiteX1-603" fmla="*/ 617005 w 648099"/>
                  <a:gd name="connsiteY1-604" fmla="*/ 31700 h 565791"/>
                  <a:gd name="connsiteX2-605" fmla="*/ 621713 w 648099"/>
                  <a:gd name="connsiteY2-606" fmla="*/ 535349 h 565791"/>
                  <a:gd name="connsiteX3-607" fmla="*/ 12537 w 648099"/>
                  <a:gd name="connsiteY3-608" fmla="*/ 497972 h 565791"/>
                  <a:gd name="connsiteX4-609" fmla="*/ 4334 w 648099"/>
                  <a:gd name="connsiteY4-610" fmla="*/ 81348 h 565791"/>
                  <a:gd name="connsiteX5-611" fmla="*/ 51067 w 648099"/>
                  <a:gd name="connsiteY5-612" fmla="*/ 18182 h 565791"/>
                  <a:gd name="connsiteX0-613" fmla="*/ 95107 w 692139"/>
                  <a:gd name="connsiteY0-614" fmla="*/ 44563 h 592172"/>
                  <a:gd name="connsiteX1-615" fmla="*/ 661045 w 692139"/>
                  <a:gd name="connsiteY1-616" fmla="*/ 58081 h 592172"/>
                  <a:gd name="connsiteX2-617" fmla="*/ 665753 w 692139"/>
                  <a:gd name="connsiteY2-618" fmla="*/ 561730 h 592172"/>
                  <a:gd name="connsiteX3-619" fmla="*/ 56577 w 692139"/>
                  <a:gd name="connsiteY3-620" fmla="*/ 524353 h 592172"/>
                  <a:gd name="connsiteX4-621" fmla="*/ 95107 w 692139"/>
                  <a:gd name="connsiteY4-622" fmla="*/ 44563 h 592172"/>
                  <a:gd name="connsiteX0-623" fmla="*/ 84274 w 726505"/>
                  <a:gd name="connsiteY0-624" fmla="*/ 51300 h 608352"/>
                  <a:gd name="connsiteX1-625" fmla="*/ 668271 w 726505"/>
                  <a:gd name="connsiteY1-626" fmla="*/ 74261 h 608352"/>
                  <a:gd name="connsiteX2-627" fmla="*/ 672979 w 726505"/>
                  <a:gd name="connsiteY2-628" fmla="*/ 577910 h 608352"/>
                  <a:gd name="connsiteX3-629" fmla="*/ 63803 w 726505"/>
                  <a:gd name="connsiteY3-630" fmla="*/ 540533 h 608352"/>
                  <a:gd name="connsiteX4-631" fmla="*/ 84274 w 726505"/>
                  <a:gd name="connsiteY4-632" fmla="*/ 51300 h 608352"/>
                  <a:gd name="connsiteX0-633" fmla="*/ 84274 w 726505"/>
                  <a:gd name="connsiteY0-634" fmla="*/ 51300 h 608352"/>
                  <a:gd name="connsiteX1-635" fmla="*/ 668271 w 726505"/>
                  <a:gd name="connsiteY1-636" fmla="*/ 74261 h 608352"/>
                  <a:gd name="connsiteX2-637" fmla="*/ 672979 w 726505"/>
                  <a:gd name="connsiteY2-638" fmla="*/ 577910 h 608352"/>
                  <a:gd name="connsiteX3-639" fmla="*/ 63803 w 726505"/>
                  <a:gd name="connsiteY3-640" fmla="*/ 540533 h 608352"/>
                  <a:gd name="connsiteX4-641" fmla="*/ 84274 w 726505"/>
                  <a:gd name="connsiteY4-642" fmla="*/ 51300 h 608352"/>
                  <a:gd name="connsiteX0-643" fmla="*/ 84274 w 726505"/>
                  <a:gd name="connsiteY0-644" fmla="*/ 25592 h 582644"/>
                  <a:gd name="connsiteX1-645" fmla="*/ 668271 w 726505"/>
                  <a:gd name="connsiteY1-646" fmla="*/ 48553 h 582644"/>
                  <a:gd name="connsiteX2-647" fmla="*/ 672979 w 726505"/>
                  <a:gd name="connsiteY2-648" fmla="*/ 552202 h 582644"/>
                  <a:gd name="connsiteX3-649" fmla="*/ 63803 w 726505"/>
                  <a:gd name="connsiteY3-650" fmla="*/ 514825 h 582644"/>
                  <a:gd name="connsiteX4-651" fmla="*/ 84274 w 726505"/>
                  <a:gd name="connsiteY4-652" fmla="*/ 25592 h 582644"/>
                  <a:gd name="connsiteX0-653" fmla="*/ 84274 w 726505"/>
                  <a:gd name="connsiteY0-654" fmla="*/ 25592 h 582644"/>
                  <a:gd name="connsiteX1-655" fmla="*/ 668271 w 726505"/>
                  <a:gd name="connsiteY1-656" fmla="*/ 48553 h 582644"/>
                  <a:gd name="connsiteX2-657" fmla="*/ 672979 w 726505"/>
                  <a:gd name="connsiteY2-658" fmla="*/ 552202 h 582644"/>
                  <a:gd name="connsiteX3-659" fmla="*/ 63803 w 726505"/>
                  <a:gd name="connsiteY3-660" fmla="*/ 514825 h 582644"/>
                  <a:gd name="connsiteX4-661" fmla="*/ 84274 w 726505"/>
                  <a:gd name="connsiteY4-662" fmla="*/ 25592 h 582644"/>
                  <a:gd name="connsiteX0-663" fmla="*/ 84274 w 726505"/>
                  <a:gd name="connsiteY0-664" fmla="*/ 10474 h 567526"/>
                  <a:gd name="connsiteX1-665" fmla="*/ 668271 w 726505"/>
                  <a:gd name="connsiteY1-666" fmla="*/ 33435 h 567526"/>
                  <a:gd name="connsiteX2-667" fmla="*/ 672979 w 726505"/>
                  <a:gd name="connsiteY2-668" fmla="*/ 537084 h 567526"/>
                  <a:gd name="connsiteX3-669" fmla="*/ 63803 w 726505"/>
                  <a:gd name="connsiteY3-670" fmla="*/ 499707 h 567526"/>
                  <a:gd name="connsiteX4-671" fmla="*/ 84274 w 726505"/>
                  <a:gd name="connsiteY4-672" fmla="*/ 10474 h 567526"/>
                  <a:gd name="connsiteX0-673" fmla="*/ 84274 w 747243"/>
                  <a:gd name="connsiteY0-674" fmla="*/ 23576 h 595793"/>
                  <a:gd name="connsiteX1-675" fmla="*/ 671883 w 747243"/>
                  <a:gd name="connsiteY1-676" fmla="*/ 24503 h 595793"/>
                  <a:gd name="connsiteX2-677" fmla="*/ 672979 w 747243"/>
                  <a:gd name="connsiteY2-678" fmla="*/ 550186 h 595793"/>
                  <a:gd name="connsiteX3-679" fmla="*/ 63803 w 747243"/>
                  <a:gd name="connsiteY3-680" fmla="*/ 512809 h 595793"/>
                  <a:gd name="connsiteX4-681" fmla="*/ 84274 w 747243"/>
                  <a:gd name="connsiteY4-682" fmla="*/ 23576 h 595793"/>
                  <a:gd name="connsiteX0-683" fmla="*/ 84274 w 710287"/>
                  <a:gd name="connsiteY0-684" fmla="*/ 23576 h 595793"/>
                  <a:gd name="connsiteX1-685" fmla="*/ 671883 w 710287"/>
                  <a:gd name="connsiteY1-686" fmla="*/ 24503 h 595793"/>
                  <a:gd name="connsiteX2-687" fmla="*/ 672979 w 710287"/>
                  <a:gd name="connsiteY2-688" fmla="*/ 550186 h 595793"/>
                  <a:gd name="connsiteX3-689" fmla="*/ 63803 w 710287"/>
                  <a:gd name="connsiteY3-690" fmla="*/ 512809 h 595793"/>
                  <a:gd name="connsiteX4-691" fmla="*/ 84274 w 710287"/>
                  <a:gd name="connsiteY4-692" fmla="*/ 23576 h 595793"/>
                  <a:gd name="connsiteX0-693" fmla="*/ 84274 w 710287"/>
                  <a:gd name="connsiteY0-694" fmla="*/ 23576 h 595793"/>
                  <a:gd name="connsiteX1-695" fmla="*/ 671883 w 710287"/>
                  <a:gd name="connsiteY1-696" fmla="*/ 24503 h 595793"/>
                  <a:gd name="connsiteX2-697" fmla="*/ 672979 w 710287"/>
                  <a:gd name="connsiteY2-698" fmla="*/ 550186 h 595793"/>
                  <a:gd name="connsiteX3-699" fmla="*/ 63803 w 710287"/>
                  <a:gd name="connsiteY3-700" fmla="*/ 512809 h 595793"/>
                  <a:gd name="connsiteX4-701" fmla="*/ 84274 w 710287"/>
                  <a:gd name="connsiteY4-702" fmla="*/ 23576 h 595793"/>
                  <a:gd name="connsiteX0-703" fmla="*/ 84274 w 710287"/>
                  <a:gd name="connsiteY0-704" fmla="*/ 23576 h 595793"/>
                  <a:gd name="connsiteX1-705" fmla="*/ 671883 w 710287"/>
                  <a:gd name="connsiteY1-706" fmla="*/ 24503 h 595793"/>
                  <a:gd name="connsiteX2-707" fmla="*/ 672979 w 710287"/>
                  <a:gd name="connsiteY2-708" fmla="*/ 550186 h 595793"/>
                  <a:gd name="connsiteX3-709" fmla="*/ 63803 w 710287"/>
                  <a:gd name="connsiteY3-710" fmla="*/ 512809 h 595793"/>
                  <a:gd name="connsiteX4-711" fmla="*/ 84274 w 710287"/>
                  <a:gd name="connsiteY4-712" fmla="*/ 23576 h 595793"/>
                  <a:gd name="connsiteX0-713" fmla="*/ 84274 w 672979"/>
                  <a:gd name="connsiteY0-714" fmla="*/ 23576 h 595793"/>
                  <a:gd name="connsiteX1-715" fmla="*/ 671883 w 672979"/>
                  <a:gd name="connsiteY1-716" fmla="*/ 24503 h 595793"/>
                  <a:gd name="connsiteX2-717" fmla="*/ 672979 w 672979"/>
                  <a:gd name="connsiteY2-718" fmla="*/ 550186 h 595793"/>
                  <a:gd name="connsiteX3-719" fmla="*/ 63803 w 672979"/>
                  <a:gd name="connsiteY3-720" fmla="*/ 512809 h 595793"/>
                  <a:gd name="connsiteX4-721" fmla="*/ 84274 w 672979"/>
                  <a:gd name="connsiteY4-722" fmla="*/ 23576 h 595793"/>
                  <a:gd name="connsiteX0-723" fmla="*/ 84274 w 672979"/>
                  <a:gd name="connsiteY0-724" fmla="*/ 23576 h 570495"/>
                  <a:gd name="connsiteX1-725" fmla="*/ 671883 w 672979"/>
                  <a:gd name="connsiteY1-726" fmla="*/ 24503 h 570495"/>
                  <a:gd name="connsiteX2-727" fmla="*/ 672979 w 672979"/>
                  <a:gd name="connsiteY2-728" fmla="*/ 550186 h 570495"/>
                  <a:gd name="connsiteX3-729" fmla="*/ 63803 w 672979"/>
                  <a:gd name="connsiteY3-730" fmla="*/ 512809 h 570495"/>
                  <a:gd name="connsiteX4-731" fmla="*/ 84274 w 672979"/>
                  <a:gd name="connsiteY4-732" fmla="*/ 23576 h 570495"/>
                  <a:gd name="connsiteX0-733" fmla="*/ 84274 w 672979"/>
                  <a:gd name="connsiteY0-734" fmla="*/ 23576 h 570495"/>
                  <a:gd name="connsiteX1-735" fmla="*/ 671883 w 672979"/>
                  <a:gd name="connsiteY1-736" fmla="*/ 24503 h 570495"/>
                  <a:gd name="connsiteX2-737" fmla="*/ 672979 w 672979"/>
                  <a:gd name="connsiteY2-738" fmla="*/ 550186 h 570495"/>
                  <a:gd name="connsiteX3-739" fmla="*/ 63803 w 672979"/>
                  <a:gd name="connsiteY3-740" fmla="*/ 512809 h 570495"/>
                  <a:gd name="connsiteX4-741" fmla="*/ 84274 w 672979"/>
                  <a:gd name="connsiteY4-742" fmla="*/ 23576 h 570495"/>
                  <a:gd name="connsiteX0-743" fmla="*/ 84274 w 672979"/>
                  <a:gd name="connsiteY0-744" fmla="*/ 23576 h 560608"/>
                  <a:gd name="connsiteX1-745" fmla="*/ 671883 w 672979"/>
                  <a:gd name="connsiteY1-746" fmla="*/ 24503 h 560608"/>
                  <a:gd name="connsiteX2-747" fmla="*/ 672979 w 672979"/>
                  <a:gd name="connsiteY2-748" fmla="*/ 550186 h 560608"/>
                  <a:gd name="connsiteX3-749" fmla="*/ 63803 w 672979"/>
                  <a:gd name="connsiteY3-750" fmla="*/ 512809 h 560608"/>
                  <a:gd name="connsiteX4-751" fmla="*/ 84274 w 672979"/>
                  <a:gd name="connsiteY4-752" fmla="*/ 23576 h 560608"/>
                  <a:gd name="connsiteX0-753" fmla="*/ 84274 w 672979"/>
                  <a:gd name="connsiteY0-754" fmla="*/ 23576 h 567351"/>
                  <a:gd name="connsiteX1-755" fmla="*/ 671883 w 672979"/>
                  <a:gd name="connsiteY1-756" fmla="*/ 24503 h 567351"/>
                  <a:gd name="connsiteX2-757" fmla="*/ 672979 w 672979"/>
                  <a:gd name="connsiteY2-758" fmla="*/ 550186 h 567351"/>
                  <a:gd name="connsiteX3-759" fmla="*/ 63803 w 672979"/>
                  <a:gd name="connsiteY3-760" fmla="*/ 512809 h 567351"/>
                  <a:gd name="connsiteX4-761" fmla="*/ 84274 w 672979"/>
                  <a:gd name="connsiteY4-762" fmla="*/ 23576 h 567351"/>
                  <a:gd name="connsiteX0-763" fmla="*/ 72869 w 661574"/>
                  <a:gd name="connsiteY0-764" fmla="*/ 23576 h 567351"/>
                  <a:gd name="connsiteX1-765" fmla="*/ 660478 w 661574"/>
                  <a:gd name="connsiteY1-766" fmla="*/ 24503 h 567351"/>
                  <a:gd name="connsiteX2-767" fmla="*/ 661574 w 661574"/>
                  <a:gd name="connsiteY2-768" fmla="*/ 550186 h 567351"/>
                  <a:gd name="connsiteX3-769" fmla="*/ 52398 w 661574"/>
                  <a:gd name="connsiteY3-770" fmla="*/ 512809 h 567351"/>
                  <a:gd name="connsiteX4-771" fmla="*/ 72869 w 661574"/>
                  <a:gd name="connsiteY4-772" fmla="*/ 23576 h 567351"/>
                  <a:gd name="connsiteX0-773" fmla="*/ 72869 w 661574"/>
                  <a:gd name="connsiteY0-774" fmla="*/ 13918 h 557693"/>
                  <a:gd name="connsiteX1-775" fmla="*/ 660478 w 661574"/>
                  <a:gd name="connsiteY1-776" fmla="*/ 14845 h 557693"/>
                  <a:gd name="connsiteX2-777" fmla="*/ 661574 w 661574"/>
                  <a:gd name="connsiteY2-778" fmla="*/ 540528 h 557693"/>
                  <a:gd name="connsiteX3-779" fmla="*/ 52398 w 661574"/>
                  <a:gd name="connsiteY3-780" fmla="*/ 503151 h 557693"/>
                  <a:gd name="connsiteX4-781" fmla="*/ 72869 w 661574"/>
                  <a:gd name="connsiteY4-782" fmla="*/ 13918 h 557693"/>
                </a:gdLst>
                <a:ahLst/>
                <a:cxnLst>
                  <a:cxn ang="0">
                    <a:pos x="connsiteX0-773" y="connsiteY0-774"/>
                  </a:cxn>
                  <a:cxn ang="0">
                    <a:pos x="connsiteX1-775" y="connsiteY1-776"/>
                  </a:cxn>
                  <a:cxn ang="0">
                    <a:pos x="connsiteX2-777" y="connsiteY2-778"/>
                  </a:cxn>
                  <a:cxn ang="0">
                    <a:pos x="connsiteX3-779" y="connsiteY3-780"/>
                  </a:cxn>
                  <a:cxn ang="0">
                    <a:pos x="connsiteX4-781" y="connsiteY4-782"/>
                  </a:cxn>
                </a:cxnLst>
                <a:rect l="l" t="t" r="r" b="b"/>
                <a:pathLst>
                  <a:path w="661574" h="557693">
                    <a:moveTo>
                      <a:pt x="72869" y="13918"/>
                    </a:moveTo>
                    <a:cubicBezTo>
                      <a:pt x="184450" y="5454"/>
                      <a:pt x="435949" y="-13117"/>
                      <a:pt x="660478" y="14845"/>
                    </a:cubicBezTo>
                    <a:cubicBezTo>
                      <a:pt x="621347" y="93170"/>
                      <a:pt x="636508" y="427667"/>
                      <a:pt x="661574" y="540528"/>
                    </a:cubicBezTo>
                    <a:cubicBezTo>
                      <a:pt x="560227" y="562106"/>
                      <a:pt x="148547" y="575610"/>
                      <a:pt x="52398" y="503151"/>
                    </a:cubicBezTo>
                    <a:cubicBezTo>
                      <a:pt x="-13816" y="391776"/>
                      <a:pt x="-27876" y="91630"/>
                      <a:pt x="72869" y="13918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n>
                    <a:solidFill>
                      <a:srgbClr val="404040">
                        <a:alpha val="25000"/>
                      </a:srgbClr>
                    </a:solidFill>
                  </a:ln>
                  <a:noFill/>
                  <a:cs typeface="+mn-ea"/>
                  <a:sym typeface="+mn-lt"/>
                </a:endParaRPr>
              </a:p>
            </p:txBody>
          </p:sp>
        </p:grpSp>
        <p:sp>
          <p:nvSpPr>
            <p:cNvPr id="1307" name="文本框 1306"/>
            <p:cNvSpPr txBox="1"/>
            <p:nvPr/>
          </p:nvSpPr>
          <p:spPr>
            <a:xfrm>
              <a:off x="2992022" y="762668"/>
              <a:ext cx="2977687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900" dirty="0" smtClean="0">
                  <a:ln>
                    <a:solidFill>
                      <a:srgbClr val="404040">
                        <a:alpha val="25000"/>
                      </a:srgbClr>
                    </a:solidFill>
                  </a:ln>
                  <a:noFill/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rPr>
                <a:t>谢</a:t>
              </a:r>
              <a:endParaRPr lang="zh-CN" altLang="en-US" sz="23900" dirty="0">
                <a:ln>
                  <a:solidFill>
                    <a:srgbClr val="404040">
                      <a:alpha val="25000"/>
                    </a:srgbClr>
                  </a:solidFill>
                </a:ln>
                <a:noFill/>
                <a:latin typeface="演示秋鸿楷" panose="00000500000000000000" pitchFamily="2" charset="-122"/>
                <a:ea typeface="演示秋鸿楷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308" name="矩形 1307"/>
            <p:cNvSpPr/>
            <p:nvPr/>
          </p:nvSpPr>
          <p:spPr>
            <a:xfrm>
              <a:off x="6127370" y="762668"/>
              <a:ext cx="3249608" cy="377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23900" dirty="0" smtClean="0">
                  <a:ln>
                    <a:solidFill>
                      <a:srgbClr val="404040">
                        <a:alpha val="25000"/>
                      </a:srgbClr>
                    </a:solidFill>
                  </a:ln>
                  <a:noFill/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rPr>
                <a:t>谢</a:t>
              </a:r>
              <a:endParaRPr lang="zh-CN" altLang="en-US" sz="23900" dirty="0">
                <a:ln>
                  <a:solidFill>
                    <a:srgbClr val="404040">
                      <a:alpha val="25000"/>
                    </a:srgbClr>
                  </a:solidFill>
                </a:ln>
                <a:noFill/>
                <a:latin typeface="演示秋鸿楷" panose="00000500000000000000" pitchFamily="2" charset="-122"/>
                <a:ea typeface="演示秋鸿楷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836480" y="643582"/>
              <a:ext cx="2977687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900" dirty="0" smtClean="0">
                  <a:ln>
                    <a:solidFill>
                      <a:schemeClr val="tx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rPr>
                <a:t>谢</a:t>
              </a:r>
              <a:endParaRPr lang="zh-CN" altLang="en-US" sz="23900" dirty="0">
                <a:ln>
                  <a:solidFill>
                    <a:schemeClr val="tx1"/>
                  </a:solidFill>
                </a:ln>
                <a:blipFill>
                  <a:blip r:embed="rId3"/>
                  <a:stretch>
                    <a:fillRect/>
                  </a:stretch>
                </a:blipFill>
                <a:latin typeface="演示秋鸿楷" panose="00000500000000000000" pitchFamily="2" charset="-122"/>
                <a:ea typeface="演示秋鸿楷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971828" y="643582"/>
              <a:ext cx="3249608" cy="3770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3900" dirty="0" smtClean="0">
                  <a:ln>
                    <a:solidFill>
                      <a:schemeClr val="tx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rPr>
                <a:t>谢</a:t>
              </a:r>
              <a:endParaRPr lang="zh-CN" altLang="en-US" sz="23900" dirty="0">
                <a:ln>
                  <a:solidFill>
                    <a:schemeClr val="tx1"/>
                  </a:solidFill>
                </a:ln>
                <a:blipFill>
                  <a:blip r:embed="rId3"/>
                  <a:stretch>
                    <a:fillRect/>
                  </a:stretch>
                </a:blipFill>
                <a:latin typeface="演示秋鸿楷" panose="00000500000000000000" pitchFamily="2" charset="-122"/>
                <a:ea typeface="演示秋鸿楷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318" name="组合 1317"/>
          <p:cNvGrpSpPr/>
          <p:nvPr/>
        </p:nvGrpSpPr>
        <p:grpSpPr>
          <a:xfrm>
            <a:off x="316035" y="300600"/>
            <a:ext cx="1524258" cy="1626970"/>
            <a:chOff x="5703310" y="-2006423"/>
            <a:chExt cx="2243842" cy="2395042"/>
          </a:xfrm>
        </p:grpSpPr>
        <p:sp>
          <p:nvSpPr>
            <p:cNvPr id="1317" name="任意多边形 1316"/>
            <p:cNvSpPr/>
            <p:nvPr/>
          </p:nvSpPr>
          <p:spPr>
            <a:xfrm>
              <a:off x="5720794" y="-1842659"/>
              <a:ext cx="2209719" cy="2214134"/>
            </a:xfrm>
            <a:custGeom>
              <a:avLst/>
              <a:gdLst>
                <a:gd name="connsiteX0" fmla="*/ 0 w 2076450"/>
                <a:gd name="connsiteY0" fmla="*/ 561975 h 1409700"/>
                <a:gd name="connsiteX1" fmla="*/ 1704975 w 2076450"/>
                <a:gd name="connsiteY1" fmla="*/ 0 h 1409700"/>
                <a:gd name="connsiteX2" fmla="*/ 1809750 w 2076450"/>
                <a:gd name="connsiteY2" fmla="*/ 266700 h 1409700"/>
                <a:gd name="connsiteX3" fmla="*/ 2000250 w 2076450"/>
                <a:gd name="connsiteY3" fmla="*/ 600075 h 1409700"/>
                <a:gd name="connsiteX4" fmla="*/ 2076450 w 2076450"/>
                <a:gd name="connsiteY4" fmla="*/ 752475 h 1409700"/>
                <a:gd name="connsiteX5" fmla="*/ 1752600 w 2076450"/>
                <a:gd name="connsiteY5" fmla="*/ 895350 h 1409700"/>
                <a:gd name="connsiteX6" fmla="*/ 1371600 w 2076450"/>
                <a:gd name="connsiteY6" fmla="*/ 1009650 h 1409700"/>
                <a:gd name="connsiteX7" fmla="*/ 1038225 w 2076450"/>
                <a:gd name="connsiteY7" fmla="*/ 1104900 h 1409700"/>
                <a:gd name="connsiteX8" fmla="*/ 533400 w 2076450"/>
                <a:gd name="connsiteY8" fmla="*/ 1257300 h 1409700"/>
                <a:gd name="connsiteX9" fmla="*/ 333375 w 2076450"/>
                <a:gd name="connsiteY9" fmla="*/ 1409700 h 1409700"/>
                <a:gd name="connsiteX10" fmla="*/ 209550 w 2076450"/>
                <a:gd name="connsiteY10" fmla="*/ 1162050 h 1409700"/>
                <a:gd name="connsiteX11" fmla="*/ 85725 w 2076450"/>
                <a:gd name="connsiteY11" fmla="*/ 800100 h 1409700"/>
                <a:gd name="connsiteX12" fmla="*/ 0 w 2076450"/>
                <a:gd name="connsiteY12" fmla="*/ 561975 h 1409700"/>
                <a:gd name="connsiteX0-1" fmla="*/ 0 w 2076450"/>
                <a:gd name="connsiteY0-2" fmla="*/ 561975 h 1409700"/>
                <a:gd name="connsiteX1-3" fmla="*/ 1704975 w 2076450"/>
                <a:gd name="connsiteY1-4" fmla="*/ 0 h 1409700"/>
                <a:gd name="connsiteX2-5" fmla="*/ 1668780 w 2076450"/>
                <a:gd name="connsiteY2-6" fmla="*/ 386060 h 1409700"/>
                <a:gd name="connsiteX3-7" fmla="*/ 2000250 w 2076450"/>
                <a:gd name="connsiteY3-8" fmla="*/ 600075 h 1409700"/>
                <a:gd name="connsiteX4-9" fmla="*/ 2076450 w 2076450"/>
                <a:gd name="connsiteY4-10" fmla="*/ 752475 h 1409700"/>
                <a:gd name="connsiteX5-11" fmla="*/ 1752600 w 2076450"/>
                <a:gd name="connsiteY5-12" fmla="*/ 895350 h 1409700"/>
                <a:gd name="connsiteX6-13" fmla="*/ 1371600 w 2076450"/>
                <a:gd name="connsiteY6-14" fmla="*/ 1009650 h 1409700"/>
                <a:gd name="connsiteX7-15" fmla="*/ 1038225 w 2076450"/>
                <a:gd name="connsiteY7-16" fmla="*/ 1104900 h 1409700"/>
                <a:gd name="connsiteX8-17" fmla="*/ 533400 w 2076450"/>
                <a:gd name="connsiteY8-18" fmla="*/ 1257300 h 1409700"/>
                <a:gd name="connsiteX9-19" fmla="*/ 333375 w 2076450"/>
                <a:gd name="connsiteY9-20" fmla="*/ 1409700 h 1409700"/>
                <a:gd name="connsiteX10-21" fmla="*/ 209550 w 2076450"/>
                <a:gd name="connsiteY10-22" fmla="*/ 1162050 h 1409700"/>
                <a:gd name="connsiteX11-23" fmla="*/ 85725 w 2076450"/>
                <a:gd name="connsiteY11-24" fmla="*/ 800100 h 1409700"/>
                <a:gd name="connsiteX12-25" fmla="*/ 0 w 2076450"/>
                <a:gd name="connsiteY12-26" fmla="*/ 561975 h 1409700"/>
                <a:gd name="connsiteX0-27" fmla="*/ 0 w 2076450"/>
                <a:gd name="connsiteY0-28" fmla="*/ 561975 h 1409700"/>
                <a:gd name="connsiteX1-29" fmla="*/ 1704975 w 2076450"/>
                <a:gd name="connsiteY1-30" fmla="*/ 0 h 1409700"/>
                <a:gd name="connsiteX2-31" fmla="*/ 1668780 w 2076450"/>
                <a:gd name="connsiteY2-32" fmla="*/ 386060 h 1409700"/>
                <a:gd name="connsiteX3-33" fmla="*/ 1847850 w 2076450"/>
                <a:gd name="connsiteY3-34" fmla="*/ 754540 h 1409700"/>
                <a:gd name="connsiteX4-35" fmla="*/ 2076450 w 2076450"/>
                <a:gd name="connsiteY4-36" fmla="*/ 752475 h 1409700"/>
                <a:gd name="connsiteX5-37" fmla="*/ 1752600 w 2076450"/>
                <a:gd name="connsiteY5-38" fmla="*/ 895350 h 1409700"/>
                <a:gd name="connsiteX6-39" fmla="*/ 1371600 w 2076450"/>
                <a:gd name="connsiteY6-40" fmla="*/ 1009650 h 1409700"/>
                <a:gd name="connsiteX7-41" fmla="*/ 1038225 w 2076450"/>
                <a:gd name="connsiteY7-42" fmla="*/ 1104900 h 1409700"/>
                <a:gd name="connsiteX8-43" fmla="*/ 533400 w 2076450"/>
                <a:gd name="connsiteY8-44" fmla="*/ 1257300 h 1409700"/>
                <a:gd name="connsiteX9-45" fmla="*/ 333375 w 2076450"/>
                <a:gd name="connsiteY9-46" fmla="*/ 1409700 h 1409700"/>
                <a:gd name="connsiteX10-47" fmla="*/ 209550 w 2076450"/>
                <a:gd name="connsiteY10-48" fmla="*/ 1162050 h 1409700"/>
                <a:gd name="connsiteX11-49" fmla="*/ 85725 w 2076450"/>
                <a:gd name="connsiteY11-50" fmla="*/ 800100 h 1409700"/>
                <a:gd name="connsiteX12-51" fmla="*/ 0 w 2076450"/>
                <a:gd name="connsiteY12-52" fmla="*/ 561975 h 1409700"/>
                <a:gd name="connsiteX0-53" fmla="*/ 0 w 2072640"/>
                <a:gd name="connsiteY0-54" fmla="*/ 561975 h 1409700"/>
                <a:gd name="connsiteX1-55" fmla="*/ 1704975 w 2072640"/>
                <a:gd name="connsiteY1-56" fmla="*/ 0 h 1409700"/>
                <a:gd name="connsiteX2-57" fmla="*/ 1668780 w 2072640"/>
                <a:gd name="connsiteY2-58" fmla="*/ 386060 h 1409700"/>
                <a:gd name="connsiteX3-59" fmla="*/ 1847850 w 2072640"/>
                <a:gd name="connsiteY3-60" fmla="*/ 754540 h 1409700"/>
                <a:gd name="connsiteX4-61" fmla="*/ 2072640 w 2072640"/>
                <a:gd name="connsiteY4-62" fmla="*/ 1016939 h 1409700"/>
                <a:gd name="connsiteX5-63" fmla="*/ 1752600 w 2072640"/>
                <a:gd name="connsiteY5-64" fmla="*/ 895350 h 1409700"/>
                <a:gd name="connsiteX6-65" fmla="*/ 1371600 w 2072640"/>
                <a:gd name="connsiteY6-66" fmla="*/ 1009650 h 1409700"/>
                <a:gd name="connsiteX7-67" fmla="*/ 1038225 w 2072640"/>
                <a:gd name="connsiteY7-68" fmla="*/ 1104900 h 1409700"/>
                <a:gd name="connsiteX8-69" fmla="*/ 533400 w 2072640"/>
                <a:gd name="connsiteY8-70" fmla="*/ 1257300 h 1409700"/>
                <a:gd name="connsiteX9-71" fmla="*/ 333375 w 2072640"/>
                <a:gd name="connsiteY9-72" fmla="*/ 1409700 h 1409700"/>
                <a:gd name="connsiteX10-73" fmla="*/ 209550 w 2072640"/>
                <a:gd name="connsiteY10-74" fmla="*/ 1162050 h 1409700"/>
                <a:gd name="connsiteX11-75" fmla="*/ 85725 w 2072640"/>
                <a:gd name="connsiteY11-76" fmla="*/ 800100 h 1409700"/>
                <a:gd name="connsiteX12-77" fmla="*/ 0 w 2072640"/>
                <a:gd name="connsiteY12-78" fmla="*/ 561975 h 1409700"/>
                <a:gd name="connsiteX0-79" fmla="*/ 0 w 2072640"/>
                <a:gd name="connsiteY0-80" fmla="*/ 561975 h 1409700"/>
                <a:gd name="connsiteX1-81" fmla="*/ 1704975 w 2072640"/>
                <a:gd name="connsiteY1-82" fmla="*/ 0 h 1409700"/>
                <a:gd name="connsiteX2-83" fmla="*/ 1668780 w 2072640"/>
                <a:gd name="connsiteY2-84" fmla="*/ 386060 h 1409700"/>
                <a:gd name="connsiteX3-85" fmla="*/ 1847850 w 2072640"/>
                <a:gd name="connsiteY3-86" fmla="*/ 754540 h 1409700"/>
                <a:gd name="connsiteX4-87" fmla="*/ 2072640 w 2072640"/>
                <a:gd name="connsiteY4-88" fmla="*/ 1016939 h 1409700"/>
                <a:gd name="connsiteX5-89" fmla="*/ 1771650 w 2072640"/>
                <a:gd name="connsiteY5-90" fmla="*/ 1091942 h 1409700"/>
                <a:gd name="connsiteX6-91" fmla="*/ 1371600 w 2072640"/>
                <a:gd name="connsiteY6-92" fmla="*/ 1009650 h 1409700"/>
                <a:gd name="connsiteX7-93" fmla="*/ 1038225 w 2072640"/>
                <a:gd name="connsiteY7-94" fmla="*/ 1104900 h 1409700"/>
                <a:gd name="connsiteX8-95" fmla="*/ 533400 w 2072640"/>
                <a:gd name="connsiteY8-96" fmla="*/ 1257300 h 1409700"/>
                <a:gd name="connsiteX9-97" fmla="*/ 333375 w 2072640"/>
                <a:gd name="connsiteY9-98" fmla="*/ 1409700 h 1409700"/>
                <a:gd name="connsiteX10-99" fmla="*/ 209550 w 2072640"/>
                <a:gd name="connsiteY10-100" fmla="*/ 1162050 h 1409700"/>
                <a:gd name="connsiteX11-101" fmla="*/ 85725 w 2072640"/>
                <a:gd name="connsiteY11-102" fmla="*/ 800100 h 1409700"/>
                <a:gd name="connsiteX12-103" fmla="*/ 0 w 2072640"/>
                <a:gd name="connsiteY12-104" fmla="*/ 561975 h 1409700"/>
                <a:gd name="connsiteX0-105" fmla="*/ 0 w 2072640"/>
                <a:gd name="connsiteY0-106" fmla="*/ 561975 h 1409700"/>
                <a:gd name="connsiteX1-107" fmla="*/ 1704975 w 2072640"/>
                <a:gd name="connsiteY1-108" fmla="*/ 0 h 1409700"/>
                <a:gd name="connsiteX2-109" fmla="*/ 1668780 w 2072640"/>
                <a:gd name="connsiteY2-110" fmla="*/ 386060 h 1409700"/>
                <a:gd name="connsiteX3-111" fmla="*/ 1847850 w 2072640"/>
                <a:gd name="connsiteY3-112" fmla="*/ 754540 h 1409700"/>
                <a:gd name="connsiteX4-113" fmla="*/ 2072640 w 2072640"/>
                <a:gd name="connsiteY4-114" fmla="*/ 1016939 h 1409700"/>
                <a:gd name="connsiteX5-115" fmla="*/ 1771650 w 2072640"/>
                <a:gd name="connsiteY5-116" fmla="*/ 1091942 h 1409700"/>
                <a:gd name="connsiteX6-117" fmla="*/ 1368789 w 2072640"/>
                <a:gd name="connsiteY6-118" fmla="*/ 1154590 h 1409700"/>
                <a:gd name="connsiteX7-119" fmla="*/ 1371600 w 2072640"/>
                <a:gd name="connsiteY7-120" fmla="*/ 1009650 h 1409700"/>
                <a:gd name="connsiteX8-121" fmla="*/ 1038225 w 2072640"/>
                <a:gd name="connsiteY8-122" fmla="*/ 1104900 h 1409700"/>
                <a:gd name="connsiteX9-123" fmla="*/ 533400 w 2072640"/>
                <a:gd name="connsiteY9-124" fmla="*/ 1257300 h 1409700"/>
                <a:gd name="connsiteX10-125" fmla="*/ 333375 w 2072640"/>
                <a:gd name="connsiteY10-126" fmla="*/ 1409700 h 1409700"/>
                <a:gd name="connsiteX11-127" fmla="*/ 209550 w 2072640"/>
                <a:gd name="connsiteY11-128" fmla="*/ 1162050 h 1409700"/>
                <a:gd name="connsiteX12-129" fmla="*/ 85725 w 2072640"/>
                <a:gd name="connsiteY12-130" fmla="*/ 800100 h 1409700"/>
                <a:gd name="connsiteX13" fmla="*/ 0 w 2072640"/>
                <a:gd name="connsiteY13" fmla="*/ 561975 h 1409700"/>
                <a:gd name="connsiteX0-131" fmla="*/ 0 w 2072640"/>
                <a:gd name="connsiteY0-132" fmla="*/ 561975 h 1409700"/>
                <a:gd name="connsiteX1-133" fmla="*/ 1704975 w 2072640"/>
                <a:gd name="connsiteY1-134" fmla="*/ 0 h 1409700"/>
                <a:gd name="connsiteX2-135" fmla="*/ 1668780 w 2072640"/>
                <a:gd name="connsiteY2-136" fmla="*/ 386060 h 1409700"/>
                <a:gd name="connsiteX3-137" fmla="*/ 1847850 w 2072640"/>
                <a:gd name="connsiteY3-138" fmla="*/ 754540 h 1409700"/>
                <a:gd name="connsiteX4-139" fmla="*/ 2072640 w 2072640"/>
                <a:gd name="connsiteY4-140" fmla="*/ 1016939 h 1409700"/>
                <a:gd name="connsiteX5-141" fmla="*/ 1771650 w 2072640"/>
                <a:gd name="connsiteY5-142" fmla="*/ 1091942 h 1409700"/>
                <a:gd name="connsiteX6-143" fmla="*/ 1368789 w 2072640"/>
                <a:gd name="connsiteY6-144" fmla="*/ 1154590 h 1409700"/>
                <a:gd name="connsiteX7-145" fmla="*/ 1371600 w 2072640"/>
                <a:gd name="connsiteY7-146" fmla="*/ 1019012 h 1409700"/>
                <a:gd name="connsiteX8-147" fmla="*/ 1038225 w 2072640"/>
                <a:gd name="connsiteY8-148" fmla="*/ 1104900 h 1409700"/>
                <a:gd name="connsiteX9-149" fmla="*/ 533400 w 2072640"/>
                <a:gd name="connsiteY9-150" fmla="*/ 1257300 h 1409700"/>
                <a:gd name="connsiteX10-151" fmla="*/ 333375 w 2072640"/>
                <a:gd name="connsiteY10-152" fmla="*/ 1409700 h 1409700"/>
                <a:gd name="connsiteX11-153" fmla="*/ 209550 w 2072640"/>
                <a:gd name="connsiteY11-154" fmla="*/ 1162050 h 1409700"/>
                <a:gd name="connsiteX12-155" fmla="*/ 85725 w 2072640"/>
                <a:gd name="connsiteY12-156" fmla="*/ 800100 h 1409700"/>
                <a:gd name="connsiteX13-157" fmla="*/ 0 w 2072640"/>
                <a:gd name="connsiteY13-158" fmla="*/ 561975 h 1409700"/>
                <a:gd name="connsiteX0-159" fmla="*/ 0 w 2072640"/>
                <a:gd name="connsiteY0-160" fmla="*/ 561975 h 1409700"/>
                <a:gd name="connsiteX1-161" fmla="*/ 1704975 w 2072640"/>
                <a:gd name="connsiteY1-162" fmla="*/ 0 h 1409700"/>
                <a:gd name="connsiteX2-163" fmla="*/ 1668780 w 2072640"/>
                <a:gd name="connsiteY2-164" fmla="*/ 386060 h 1409700"/>
                <a:gd name="connsiteX3-165" fmla="*/ 1847850 w 2072640"/>
                <a:gd name="connsiteY3-166" fmla="*/ 754540 h 1409700"/>
                <a:gd name="connsiteX4-167" fmla="*/ 2072640 w 2072640"/>
                <a:gd name="connsiteY4-168" fmla="*/ 1016939 h 1409700"/>
                <a:gd name="connsiteX5-169" fmla="*/ 1771650 w 2072640"/>
                <a:gd name="connsiteY5-170" fmla="*/ 1091942 h 1409700"/>
                <a:gd name="connsiteX6-171" fmla="*/ 1368789 w 2072640"/>
                <a:gd name="connsiteY6-172" fmla="*/ 1154590 h 1409700"/>
                <a:gd name="connsiteX7-173" fmla="*/ 1158240 w 2072640"/>
                <a:gd name="connsiteY7-174" fmla="*/ 1194541 h 1409700"/>
                <a:gd name="connsiteX8-175" fmla="*/ 1038225 w 2072640"/>
                <a:gd name="connsiteY8-176" fmla="*/ 1104900 h 1409700"/>
                <a:gd name="connsiteX9-177" fmla="*/ 533400 w 2072640"/>
                <a:gd name="connsiteY9-178" fmla="*/ 1257300 h 1409700"/>
                <a:gd name="connsiteX10-179" fmla="*/ 333375 w 2072640"/>
                <a:gd name="connsiteY10-180" fmla="*/ 1409700 h 1409700"/>
                <a:gd name="connsiteX11-181" fmla="*/ 209550 w 2072640"/>
                <a:gd name="connsiteY11-182" fmla="*/ 1162050 h 1409700"/>
                <a:gd name="connsiteX12-183" fmla="*/ 85725 w 2072640"/>
                <a:gd name="connsiteY12-184" fmla="*/ 800100 h 1409700"/>
                <a:gd name="connsiteX13-185" fmla="*/ 0 w 2072640"/>
                <a:gd name="connsiteY13-186" fmla="*/ 561975 h 1409700"/>
                <a:gd name="connsiteX0-187" fmla="*/ 0 w 2072640"/>
                <a:gd name="connsiteY0-188" fmla="*/ 561975 h 1409700"/>
                <a:gd name="connsiteX1-189" fmla="*/ 1704975 w 2072640"/>
                <a:gd name="connsiteY1-190" fmla="*/ 0 h 1409700"/>
                <a:gd name="connsiteX2-191" fmla="*/ 1668780 w 2072640"/>
                <a:gd name="connsiteY2-192" fmla="*/ 386060 h 1409700"/>
                <a:gd name="connsiteX3-193" fmla="*/ 1847850 w 2072640"/>
                <a:gd name="connsiteY3-194" fmla="*/ 754540 h 1409700"/>
                <a:gd name="connsiteX4-195" fmla="*/ 2072640 w 2072640"/>
                <a:gd name="connsiteY4-196" fmla="*/ 1016939 h 1409700"/>
                <a:gd name="connsiteX5-197" fmla="*/ 1771650 w 2072640"/>
                <a:gd name="connsiteY5-198" fmla="*/ 1091942 h 1409700"/>
                <a:gd name="connsiteX6-199" fmla="*/ 1368789 w 2072640"/>
                <a:gd name="connsiteY6-200" fmla="*/ 1154590 h 1409700"/>
                <a:gd name="connsiteX7-201" fmla="*/ 1158240 w 2072640"/>
                <a:gd name="connsiteY7-202" fmla="*/ 1194541 h 1409700"/>
                <a:gd name="connsiteX8-203" fmla="*/ 897255 w 2072640"/>
                <a:gd name="connsiteY8-204" fmla="*/ 1233621 h 1409700"/>
                <a:gd name="connsiteX9-205" fmla="*/ 533400 w 2072640"/>
                <a:gd name="connsiteY9-206" fmla="*/ 1257300 h 1409700"/>
                <a:gd name="connsiteX10-207" fmla="*/ 333375 w 2072640"/>
                <a:gd name="connsiteY10-208" fmla="*/ 1409700 h 1409700"/>
                <a:gd name="connsiteX11-209" fmla="*/ 209550 w 2072640"/>
                <a:gd name="connsiteY11-210" fmla="*/ 1162050 h 1409700"/>
                <a:gd name="connsiteX12-211" fmla="*/ 85725 w 2072640"/>
                <a:gd name="connsiteY12-212" fmla="*/ 800100 h 1409700"/>
                <a:gd name="connsiteX13-213" fmla="*/ 0 w 2072640"/>
                <a:gd name="connsiteY13-214" fmla="*/ 561975 h 1409700"/>
                <a:gd name="connsiteX0-215" fmla="*/ 0 w 2072640"/>
                <a:gd name="connsiteY0-216" fmla="*/ 561975 h 1409700"/>
                <a:gd name="connsiteX1-217" fmla="*/ 1704975 w 2072640"/>
                <a:gd name="connsiteY1-218" fmla="*/ 0 h 1409700"/>
                <a:gd name="connsiteX2-219" fmla="*/ 1668780 w 2072640"/>
                <a:gd name="connsiteY2-220" fmla="*/ 386060 h 1409700"/>
                <a:gd name="connsiteX3-221" fmla="*/ 1847850 w 2072640"/>
                <a:gd name="connsiteY3-222" fmla="*/ 754540 h 1409700"/>
                <a:gd name="connsiteX4-223" fmla="*/ 2072640 w 2072640"/>
                <a:gd name="connsiteY4-224" fmla="*/ 1016939 h 1409700"/>
                <a:gd name="connsiteX5-225" fmla="*/ 1771650 w 2072640"/>
                <a:gd name="connsiteY5-226" fmla="*/ 1091942 h 1409700"/>
                <a:gd name="connsiteX6-227" fmla="*/ 1368789 w 2072640"/>
                <a:gd name="connsiteY6-228" fmla="*/ 1154590 h 1409700"/>
                <a:gd name="connsiteX7-229" fmla="*/ 1158240 w 2072640"/>
                <a:gd name="connsiteY7-230" fmla="*/ 1194541 h 1409700"/>
                <a:gd name="connsiteX8-231" fmla="*/ 897255 w 2072640"/>
                <a:gd name="connsiteY8-232" fmla="*/ 1233621 h 1409700"/>
                <a:gd name="connsiteX9-233" fmla="*/ 598170 w 2072640"/>
                <a:gd name="connsiteY9-234" fmla="*/ 1304108 h 1409700"/>
                <a:gd name="connsiteX10-235" fmla="*/ 333375 w 2072640"/>
                <a:gd name="connsiteY10-236" fmla="*/ 1409700 h 1409700"/>
                <a:gd name="connsiteX11-237" fmla="*/ 209550 w 2072640"/>
                <a:gd name="connsiteY11-238" fmla="*/ 1162050 h 1409700"/>
                <a:gd name="connsiteX12-239" fmla="*/ 85725 w 2072640"/>
                <a:gd name="connsiteY12-240" fmla="*/ 800100 h 1409700"/>
                <a:gd name="connsiteX13-241" fmla="*/ 0 w 2072640"/>
                <a:gd name="connsiteY13-242" fmla="*/ 561975 h 1409700"/>
                <a:gd name="connsiteX0-243" fmla="*/ 0 w 2072640"/>
                <a:gd name="connsiteY0-244" fmla="*/ 561975 h 1409700"/>
                <a:gd name="connsiteX1-245" fmla="*/ 1704975 w 2072640"/>
                <a:gd name="connsiteY1-246" fmla="*/ 0 h 1409700"/>
                <a:gd name="connsiteX2-247" fmla="*/ 1668780 w 2072640"/>
                <a:gd name="connsiteY2-248" fmla="*/ 386060 h 1409700"/>
                <a:gd name="connsiteX3-249" fmla="*/ 1847850 w 2072640"/>
                <a:gd name="connsiteY3-250" fmla="*/ 754540 h 1409700"/>
                <a:gd name="connsiteX4-251" fmla="*/ 2072640 w 2072640"/>
                <a:gd name="connsiteY4-252" fmla="*/ 1016939 h 1409700"/>
                <a:gd name="connsiteX5-253" fmla="*/ 1771650 w 2072640"/>
                <a:gd name="connsiteY5-254" fmla="*/ 1091942 h 1409700"/>
                <a:gd name="connsiteX6-255" fmla="*/ 1368789 w 2072640"/>
                <a:gd name="connsiteY6-256" fmla="*/ 1154590 h 1409700"/>
                <a:gd name="connsiteX7-257" fmla="*/ 1158240 w 2072640"/>
                <a:gd name="connsiteY7-258" fmla="*/ 1194541 h 1409700"/>
                <a:gd name="connsiteX8-259" fmla="*/ 897255 w 2072640"/>
                <a:gd name="connsiteY8-260" fmla="*/ 1233621 h 1409700"/>
                <a:gd name="connsiteX9-261" fmla="*/ 598170 w 2072640"/>
                <a:gd name="connsiteY9-262" fmla="*/ 1304108 h 1409700"/>
                <a:gd name="connsiteX10-263" fmla="*/ 333375 w 2072640"/>
                <a:gd name="connsiteY10-264" fmla="*/ 1409700 h 1409700"/>
                <a:gd name="connsiteX11-265" fmla="*/ 144780 w 2072640"/>
                <a:gd name="connsiteY11-266" fmla="*/ 1171411 h 1409700"/>
                <a:gd name="connsiteX12-267" fmla="*/ 85725 w 2072640"/>
                <a:gd name="connsiteY12-268" fmla="*/ 800100 h 1409700"/>
                <a:gd name="connsiteX13-269" fmla="*/ 0 w 2072640"/>
                <a:gd name="connsiteY13-270" fmla="*/ 561975 h 1409700"/>
                <a:gd name="connsiteX0-271" fmla="*/ 51435 w 2124075"/>
                <a:gd name="connsiteY0-272" fmla="*/ 561975 h 1409700"/>
                <a:gd name="connsiteX1-273" fmla="*/ 1756410 w 2124075"/>
                <a:gd name="connsiteY1-274" fmla="*/ 0 h 1409700"/>
                <a:gd name="connsiteX2-275" fmla="*/ 1720215 w 2124075"/>
                <a:gd name="connsiteY2-276" fmla="*/ 386060 h 1409700"/>
                <a:gd name="connsiteX3-277" fmla="*/ 1899285 w 2124075"/>
                <a:gd name="connsiteY3-278" fmla="*/ 754540 h 1409700"/>
                <a:gd name="connsiteX4-279" fmla="*/ 2124075 w 2124075"/>
                <a:gd name="connsiteY4-280" fmla="*/ 1016939 h 1409700"/>
                <a:gd name="connsiteX5-281" fmla="*/ 1823085 w 2124075"/>
                <a:gd name="connsiteY5-282" fmla="*/ 1091942 h 1409700"/>
                <a:gd name="connsiteX6-283" fmla="*/ 1420224 w 2124075"/>
                <a:gd name="connsiteY6-284" fmla="*/ 1154590 h 1409700"/>
                <a:gd name="connsiteX7-285" fmla="*/ 1209675 w 2124075"/>
                <a:gd name="connsiteY7-286" fmla="*/ 1194541 h 1409700"/>
                <a:gd name="connsiteX8-287" fmla="*/ 948690 w 2124075"/>
                <a:gd name="connsiteY8-288" fmla="*/ 1233621 h 1409700"/>
                <a:gd name="connsiteX9-289" fmla="*/ 649605 w 2124075"/>
                <a:gd name="connsiteY9-290" fmla="*/ 1304108 h 1409700"/>
                <a:gd name="connsiteX10-291" fmla="*/ 384810 w 2124075"/>
                <a:gd name="connsiteY10-292" fmla="*/ 1409700 h 1409700"/>
                <a:gd name="connsiteX11-293" fmla="*/ 196215 w 2124075"/>
                <a:gd name="connsiteY11-294" fmla="*/ 1171411 h 1409700"/>
                <a:gd name="connsiteX12-295" fmla="*/ 0 w 2124075"/>
                <a:gd name="connsiteY12-296" fmla="*/ 800100 h 1409700"/>
                <a:gd name="connsiteX13-297" fmla="*/ 51435 w 2124075"/>
                <a:gd name="connsiteY13-298" fmla="*/ 561975 h 1409700"/>
                <a:gd name="connsiteX0-299" fmla="*/ 0 w 2171700"/>
                <a:gd name="connsiteY0-300" fmla="*/ 564315 h 1409700"/>
                <a:gd name="connsiteX1-301" fmla="*/ 1804035 w 2171700"/>
                <a:gd name="connsiteY1-302" fmla="*/ 0 h 1409700"/>
                <a:gd name="connsiteX2-303" fmla="*/ 1767840 w 2171700"/>
                <a:gd name="connsiteY2-304" fmla="*/ 386060 h 1409700"/>
                <a:gd name="connsiteX3-305" fmla="*/ 1946910 w 2171700"/>
                <a:gd name="connsiteY3-306" fmla="*/ 754540 h 1409700"/>
                <a:gd name="connsiteX4-307" fmla="*/ 2171700 w 2171700"/>
                <a:gd name="connsiteY4-308" fmla="*/ 1016939 h 1409700"/>
                <a:gd name="connsiteX5-309" fmla="*/ 1870710 w 2171700"/>
                <a:gd name="connsiteY5-310" fmla="*/ 1091942 h 1409700"/>
                <a:gd name="connsiteX6-311" fmla="*/ 1467849 w 2171700"/>
                <a:gd name="connsiteY6-312" fmla="*/ 1154590 h 1409700"/>
                <a:gd name="connsiteX7-313" fmla="*/ 1257300 w 2171700"/>
                <a:gd name="connsiteY7-314" fmla="*/ 1194541 h 1409700"/>
                <a:gd name="connsiteX8-315" fmla="*/ 996315 w 2171700"/>
                <a:gd name="connsiteY8-316" fmla="*/ 1233621 h 1409700"/>
                <a:gd name="connsiteX9-317" fmla="*/ 697230 w 2171700"/>
                <a:gd name="connsiteY9-318" fmla="*/ 1304108 h 1409700"/>
                <a:gd name="connsiteX10-319" fmla="*/ 432435 w 2171700"/>
                <a:gd name="connsiteY10-320" fmla="*/ 1409700 h 1409700"/>
                <a:gd name="connsiteX11-321" fmla="*/ 243840 w 2171700"/>
                <a:gd name="connsiteY11-322" fmla="*/ 1171411 h 1409700"/>
                <a:gd name="connsiteX12-323" fmla="*/ 47625 w 2171700"/>
                <a:gd name="connsiteY12-324" fmla="*/ 800100 h 1409700"/>
                <a:gd name="connsiteX13-325" fmla="*/ 0 w 2171700"/>
                <a:gd name="connsiteY13-326" fmla="*/ 564315 h 1409700"/>
                <a:gd name="connsiteX0-327" fmla="*/ 0 w 2171700"/>
                <a:gd name="connsiteY0-328" fmla="*/ 496444 h 1341829"/>
                <a:gd name="connsiteX1-329" fmla="*/ 1693545 w 2171700"/>
                <a:gd name="connsiteY1-330" fmla="*/ 0 h 1341829"/>
                <a:gd name="connsiteX2-331" fmla="*/ 1767840 w 2171700"/>
                <a:gd name="connsiteY2-332" fmla="*/ 318189 h 1341829"/>
                <a:gd name="connsiteX3-333" fmla="*/ 1946910 w 2171700"/>
                <a:gd name="connsiteY3-334" fmla="*/ 686669 h 1341829"/>
                <a:gd name="connsiteX4-335" fmla="*/ 2171700 w 2171700"/>
                <a:gd name="connsiteY4-336" fmla="*/ 949068 h 1341829"/>
                <a:gd name="connsiteX5-337" fmla="*/ 1870710 w 2171700"/>
                <a:gd name="connsiteY5-338" fmla="*/ 1024071 h 1341829"/>
                <a:gd name="connsiteX6-339" fmla="*/ 1467849 w 2171700"/>
                <a:gd name="connsiteY6-340" fmla="*/ 1086719 h 1341829"/>
                <a:gd name="connsiteX7-341" fmla="*/ 1257300 w 2171700"/>
                <a:gd name="connsiteY7-342" fmla="*/ 1126670 h 1341829"/>
                <a:gd name="connsiteX8-343" fmla="*/ 996315 w 2171700"/>
                <a:gd name="connsiteY8-344" fmla="*/ 1165750 h 1341829"/>
                <a:gd name="connsiteX9-345" fmla="*/ 697230 w 2171700"/>
                <a:gd name="connsiteY9-346" fmla="*/ 1236237 h 1341829"/>
                <a:gd name="connsiteX10-347" fmla="*/ 432435 w 2171700"/>
                <a:gd name="connsiteY10-348" fmla="*/ 1341829 h 1341829"/>
                <a:gd name="connsiteX11-349" fmla="*/ 243840 w 2171700"/>
                <a:gd name="connsiteY11-350" fmla="*/ 1103540 h 1341829"/>
                <a:gd name="connsiteX12-351" fmla="*/ 47625 w 2171700"/>
                <a:gd name="connsiteY12-352" fmla="*/ 732229 h 1341829"/>
                <a:gd name="connsiteX13-353" fmla="*/ 0 w 2171700"/>
                <a:gd name="connsiteY13-354" fmla="*/ 496444 h 1341829"/>
                <a:gd name="connsiteX0-355" fmla="*/ 0 w 2171700"/>
                <a:gd name="connsiteY0-356" fmla="*/ 496444 h 1341829"/>
                <a:gd name="connsiteX1-357" fmla="*/ 431530 w 2171700"/>
                <a:gd name="connsiteY1-358" fmla="*/ 178649 h 1341829"/>
                <a:gd name="connsiteX2-359" fmla="*/ 1693545 w 2171700"/>
                <a:gd name="connsiteY2-360" fmla="*/ 0 h 1341829"/>
                <a:gd name="connsiteX3-361" fmla="*/ 1767840 w 2171700"/>
                <a:gd name="connsiteY3-362" fmla="*/ 318189 h 1341829"/>
                <a:gd name="connsiteX4-363" fmla="*/ 1946910 w 2171700"/>
                <a:gd name="connsiteY4-364" fmla="*/ 686669 h 1341829"/>
                <a:gd name="connsiteX5-365" fmla="*/ 2171700 w 2171700"/>
                <a:gd name="connsiteY5-366" fmla="*/ 949068 h 1341829"/>
                <a:gd name="connsiteX6-367" fmla="*/ 1870710 w 2171700"/>
                <a:gd name="connsiteY6-368" fmla="*/ 1024071 h 1341829"/>
                <a:gd name="connsiteX7-369" fmla="*/ 1467849 w 2171700"/>
                <a:gd name="connsiteY7-370" fmla="*/ 1086719 h 1341829"/>
                <a:gd name="connsiteX8-371" fmla="*/ 1257300 w 2171700"/>
                <a:gd name="connsiteY8-372" fmla="*/ 1126670 h 1341829"/>
                <a:gd name="connsiteX9-373" fmla="*/ 996315 w 2171700"/>
                <a:gd name="connsiteY9-374" fmla="*/ 1165750 h 1341829"/>
                <a:gd name="connsiteX10-375" fmla="*/ 697230 w 2171700"/>
                <a:gd name="connsiteY10-376" fmla="*/ 1236237 h 1341829"/>
                <a:gd name="connsiteX11-377" fmla="*/ 432435 w 2171700"/>
                <a:gd name="connsiteY11-378" fmla="*/ 1341829 h 1341829"/>
                <a:gd name="connsiteX12-379" fmla="*/ 243840 w 2171700"/>
                <a:gd name="connsiteY12-380" fmla="*/ 1103540 h 1341829"/>
                <a:gd name="connsiteX13-381" fmla="*/ 47625 w 2171700"/>
                <a:gd name="connsiteY13-382" fmla="*/ 732229 h 1341829"/>
                <a:gd name="connsiteX14" fmla="*/ 0 w 2171700"/>
                <a:gd name="connsiteY14" fmla="*/ 496444 h 1341829"/>
                <a:gd name="connsiteX0-383" fmla="*/ 0 w 2171700"/>
                <a:gd name="connsiteY0-384" fmla="*/ 496444 h 1341829"/>
                <a:gd name="connsiteX1-385" fmla="*/ 431530 w 2171700"/>
                <a:gd name="connsiteY1-386" fmla="*/ 178649 h 1341829"/>
                <a:gd name="connsiteX2-387" fmla="*/ 1693545 w 2171700"/>
                <a:gd name="connsiteY2-388" fmla="*/ 0 h 1341829"/>
                <a:gd name="connsiteX3-389" fmla="*/ 1767840 w 2171700"/>
                <a:gd name="connsiteY3-390" fmla="*/ 318189 h 1341829"/>
                <a:gd name="connsiteX4-391" fmla="*/ 1946910 w 2171700"/>
                <a:gd name="connsiteY4-392" fmla="*/ 686669 h 1341829"/>
                <a:gd name="connsiteX5-393" fmla="*/ 2171700 w 2171700"/>
                <a:gd name="connsiteY5-394" fmla="*/ 949068 h 1341829"/>
                <a:gd name="connsiteX6-395" fmla="*/ 1870710 w 2171700"/>
                <a:gd name="connsiteY6-396" fmla="*/ 1024071 h 1341829"/>
                <a:gd name="connsiteX7-397" fmla="*/ 1467849 w 2171700"/>
                <a:gd name="connsiteY7-398" fmla="*/ 1086719 h 1341829"/>
                <a:gd name="connsiteX8-399" fmla="*/ 1257300 w 2171700"/>
                <a:gd name="connsiteY8-400" fmla="*/ 1126670 h 1341829"/>
                <a:gd name="connsiteX9-401" fmla="*/ 996315 w 2171700"/>
                <a:gd name="connsiteY9-402" fmla="*/ 1165750 h 1341829"/>
                <a:gd name="connsiteX10-403" fmla="*/ 697230 w 2171700"/>
                <a:gd name="connsiteY10-404" fmla="*/ 1236237 h 1341829"/>
                <a:gd name="connsiteX11-405" fmla="*/ 432435 w 2171700"/>
                <a:gd name="connsiteY11-406" fmla="*/ 1341829 h 1341829"/>
                <a:gd name="connsiteX12-407" fmla="*/ 243840 w 2171700"/>
                <a:gd name="connsiteY12-408" fmla="*/ 1103540 h 1341829"/>
                <a:gd name="connsiteX13-409" fmla="*/ 47625 w 2171700"/>
                <a:gd name="connsiteY13-410" fmla="*/ 732229 h 1341829"/>
                <a:gd name="connsiteX14-411" fmla="*/ 0 w 2171700"/>
                <a:gd name="connsiteY14-412" fmla="*/ 496444 h 1341829"/>
                <a:gd name="connsiteX0-413" fmla="*/ 0 w 2171700"/>
                <a:gd name="connsiteY0-414" fmla="*/ 514700 h 1360085"/>
                <a:gd name="connsiteX1-415" fmla="*/ 431530 w 2171700"/>
                <a:gd name="connsiteY1-416" fmla="*/ 196905 h 1360085"/>
                <a:gd name="connsiteX2-417" fmla="*/ 1220200 w 2171700"/>
                <a:gd name="connsiteY2-418" fmla="*/ 47121 h 1360085"/>
                <a:gd name="connsiteX3-419" fmla="*/ 1693545 w 2171700"/>
                <a:gd name="connsiteY3-420" fmla="*/ 18256 h 1360085"/>
                <a:gd name="connsiteX4-421" fmla="*/ 1767840 w 2171700"/>
                <a:gd name="connsiteY4-422" fmla="*/ 336445 h 1360085"/>
                <a:gd name="connsiteX5-423" fmla="*/ 1946910 w 2171700"/>
                <a:gd name="connsiteY5-424" fmla="*/ 704925 h 1360085"/>
                <a:gd name="connsiteX6-425" fmla="*/ 2171700 w 2171700"/>
                <a:gd name="connsiteY6-426" fmla="*/ 967324 h 1360085"/>
                <a:gd name="connsiteX7-427" fmla="*/ 1870710 w 2171700"/>
                <a:gd name="connsiteY7-428" fmla="*/ 1042327 h 1360085"/>
                <a:gd name="connsiteX8-429" fmla="*/ 1467849 w 2171700"/>
                <a:gd name="connsiteY8-430" fmla="*/ 1104975 h 1360085"/>
                <a:gd name="connsiteX9-431" fmla="*/ 1257300 w 2171700"/>
                <a:gd name="connsiteY9-432" fmla="*/ 1144926 h 1360085"/>
                <a:gd name="connsiteX10-433" fmla="*/ 996315 w 2171700"/>
                <a:gd name="connsiteY10-434" fmla="*/ 1184006 h 1360085"/>
                <a:gd name="connsiteX11-435" fmla="*/ 697230 w 2171700"/>
                <a:gd name="connsiteY11-436" fmla="*/ 1254493 h 1360085"/>
                <a:gd name="connsiteX12-437" fmla="*/ 432435 w 2171700"/>
                <a:gd name="connsiteY12-438" fmla="*/ 1360085 h 1360085"/>
                <a:gd name="connsiteX13-439" fmla="*/ 243840 w 2171700"/>
                <a:gd name="connsiteY13-440" fmla="*/ 1121796 h 1360085"/>
                <a:gd name="connsiteX14-441" fmla="*/ 47625 w 2171700"/>
                <a:gd name="connsiteY14-442" fmla="*/ 750485 h 1360085"/>
                <a:gd name="connsiteX15" fmla="*/ 0 w 2171700"/>
                <a:gd name="connsiteY15" fmla="*/ 514700 h 1360085"/>
                <a:gd name="connsiteX0-443" fmla="*/ 38019 w 2209719"/>
                <a:gd name="connsiteY0-444" fmla="*/ 514700 h 1360085"/>
                <a:gd name="connsiteX1-445" fmla="*/ 23779 w 2209719"/>
                <a:gd name="connsiteY1-446" fmla="*/ 313925 h 1360085"/>
                <a:gd name="connsiteX2-447" fmla="*/ 469549 w 2209719"/>
                <a:gd name="connsiteY2-448" fmla="*/ 196905 h 1360085"/>
                <a:gd name="connsiteX3-449" fmla="*/ 1258219 w 2209719"/>
                <a:gd name="connsiteY3-450" fmla="*/ 47121 h 1360085"/>
                <a:gd name="connsiteX4-451" fmla="*/ 1731564 w 2209719"/>
                <a:gd name="connsiteY4-452" fmla="*/ 18256 h 1360085"/>
                <a:gd name="connsiteX5-453" fmla="*/ 1805859 w 2209719"/>
                <a:gd name="connsiteY5-454" fmla="*/ 336445 h 1360085"/>
                <a:gd name="connsiteX6-455" fmla="*/ 1984929 w 2209719"/>
                <a:gd name="connsiteY6-456" fmla="*/ 704925 h 1360085"/>
                <a:gd name="connsiteX7-457" fmla="*/ 2209719 w 2209719"/>
                <a:gd name="connsiteY7-458" fmla="*/ 967324 h 1360085"/>
                <a:gd name="connsiteX8-459" fmla="*/ 1908729 w 2209719"/>
                <a:gd name="connsiteY8-460" fmla="*/ 1042327 h 1360085"/>
                <a:gd name="connsiteX9-461" fmla="*/ 1505868 w 2209719"/>
                <a:gd name="connsiteY9-462" fmla="*/ 1104975 h 1360085"/>
                <a:gd name="connsiteX10-463" fmla="*/ 1295319 w 2209719"/>
                <a:gd name="connsiteY10-464" fmla="*/ 1144926 h 1360085"/>
                <a:gd name="connsiteX11-465" fmla="*/ 1034334 w 2209719"/>
                <a:gd name="connsiteY11-466" fmla="*/ 1184006 h 1360085"/>
                <a:gd name="connsiteX12-467" fmla="*/ 735249 w 2209719"/>
                <a:gd name="connsiteY12-468" fmla="*/ 1254493 h 1360085"/>
                <a:gd name="connsiteX13-469" fmla="*/ 470454 w 2209719"/>
                <a:gd name="connsiteY13-470" fmla="*/ 1360085 h 1360085"/>
                <a:gd name="connsiteX14-471" fmla="*/ 281859 w 2209719"/>
                <a:gd name="connsiteY14-472" fmla="*/ 1121796 h 1360085"/>
                <a:gd name="connsiteX15-473" fmla="*/ 85644 w 2209719"/>
                <a:gd name="connsiteY15-474" fmla="*/ 750485 h 1360085"/>
                <a:gd name="connsiteX16" fmla="*/ 38019 w 2209719"/>
                <a:gd name="connsiteY16" fmla="*/ 514700 h 13600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157" y="connsiteY13-158"/>
                </a:cxn>
                <a:cxn ang="0">
                  <a:pos x="connsiteX14-411" y="connsiteY14-412"/>
                </a:cxn>
                <a:cxn ang="0">
                  <a:pos x="connsiteX15-473" y="connsiteY15-474"/>
                </a:cxn>
                <a:cxn ang="0">
                  <a:pos x="connsiteX16" y="connsiteY16"/>
                </a:cxn>
              </a:cxnLst>
              <a:rect l="l" t="t" r="r" b="b"/>
              <a:pathLst>
                <a:path w="2209719" h="1360085">
                  <a:moveTo>
                    <a:pt x="38019" y="514700"/>
                  </a:moveTo>
                  <a:cubicBezTo>
                    <a:pt x="68983" y="445061"/>
                    <a:pt x="-48143" y="366891"/>
                    <a:pt x="23779" y="313925"/>
                  </a:cubicBezTo>
                  <a:cubicBezTo>
                    <a:pt x="95701" y="260959"/>
                    <a:pt x="305084" y="244493"/>
                    <a:pt x="469549" y="196905"/>
                  </a:cubicBezTo>
                  <a:cubicBezTo>
                    <a:pt x="670376" y="124436"/>
                    <a:pt x="1047883" y="76896"/>
                    <a:pt x="1258219" y="47121"/>
                  </a:cubicBezTo>
                  <a:cubicBezTo>
                    <a:pt x="1468555" y="17346"/>
                    <a:pt x="1637751" y="-24504"/>
                    <a:pt x="1731564" y="18256"/>
                  </a:cubicBezTo>
                  <a:lnTo>
                    <a:pt x="1805859" y="336445"/>
                  </a:lnTo>
                  <a:lnTo>
                    <a:pt x="1984929" y="704925"/>
                  </a:lnTo>
                  <a:lnTo>
                    <a:pt x="2209719" y="967324"/>
                  </a:lnTo>
                  <a:lnTo>
                    <a:pt x="1908729" y="1042327"/>
                  </a:lnTo>
                  <a:cubicBezTo>
                    <a:pt x="1795866" y="1041865"/>
                    <a:pt x="1572543" y="1118690"/>
                    <a:pt x="1505868" y="1104975"/>
                  </a:cubicBezTo>
                  <a:cubicBezTo>
                    <a:pt x="1439193" y="1091260"/>
                    <a:pt x="1373908" y="1131754"/>
                    <a:pt x="1295319" y="1144926"/>
                  </a:cubicBezTo>
                  <a:cubicBezTo>
                    <a:pt x="1216730" y="1158098"/>
                    <a:pt x="1127679" y="1165745"/>
                    <a:pt x="1034334" y="1184006"/>
                  </a:cubicBezTo>
                  <a:cubicBezTo>
                    <a:pt x="940989" y="1202267"/>
                    <a:pt x="903524" y="1203693"/>
                    <a:pt x="735249" y="1254493"/>
                  </a:cubicBezTo>
                  <a:lnTo>
                    <a:pt x="470454" y="1360085"/>
                  </a:lnTo>
                  <a:lnTo>
                    <a:pt x="281859" y="1121796"/>
                  </a:lnTo>
                  <a:lnTo>
                    <a:pt x="85644" y="750485"/>
                  </a:lnTo>
                  <a:lnTo>
                    <a:pt x="38019" y="5147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13" name="组合 1312"/>
            <p:cNvGrpSpPr/>
            <p:nvPr/>
          </p:nvGrpSpPr>
          <p:grpSpPr>
            <a:xfrm>
              <a:off x="5703310" y="-2006423"/>
              <a:ext cx="2243842" cy="2395042"/>
              <a:chOff x="356910" y="160649"/>
              <a:chExt cx="2243842" cy="2395042"/>
            </a:xfrm>
          </p:grpSpPr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356910" y="160649"/>
                <a:ext cx="2243842" cy="2395042"/>
              </a:xfrm>
              <a:custGeom>
                <a:avLst/>
                <a:gdLst>
                  <a:gd name="T0" fmla="*/ 125 w 187"/>
                  <a:gd name="T1" fmla="*/ 15 h 199"/>
                  <a:gd name="T2" fmla="*/ 139 w 187"/>
                  <a:gd name="T3" fmla="*/ 13 h 199"/>
                  <a:gd name="T4" fmla="*/ 152 w 187"/>
                  <a:gd name="T5" fmla="*/ 49 h 199"/>
                  <a:gd name="T6" fmla="*/ 170 w 187"/>
                  <a:gd name="T7" fmla="*/ 114 h 199"/>
                  <a:gd name="T8" fmla="*/ 183 w 187"/>
                  <a:gd name="T9" fmla="*/ 147 h 199"/>
                  <a:gd name="T10" fmla="*/ 158 w 187"/>
                  <a:gd name="T11" fmla="*/ 158 h 199"/>
                  <a:gd name="T12" fmla="*/ 120 w 187"/>
                  <a:gd name="T13" fmla="*/ 168 h 199"/>
                  <a:gd name="T14" fmla="*/ 39 w 187"/>
                  <a:gd name="T15" fmla="*/ 199 h 199"/>
                  <a:gd name="T16" fmla="*/ 31 w 187"/>
                  <a:gd name="T17" fmla="*/ 181 h 199"/>
                  <a:gd name="T18" fmla="*/ 19 w 187"/>
                  <a:gd name="T19" fmla="*/ 150 h 199"/>
                  <a:gd name="T20" fmla="*/ 9 w 187"/>
                  <a:gd name="T21" fmla="*/ 119 h 199"/>
                  <a:gd name="T22" fmla="*/ 3 w 187"/>
                  <a:gd name="T23" fmla="*/ 83 h 199"/>
                  <a:gd name="T24" fmla="*/ 25 w 187"/>
                  <a:gd name="T25" fmla="*/ 44 h 199"/>
                  <a:gd name="T26" fmla="*/ 69 w 187"/>
                  <a:gd name="T27" fmla="*/ 30 h 199"/>
                  <a:gd name="T28" fmla="*/ 75 w 187"/>
                  <a:gd name="T29" fmla="*/ 3 h 199"/>
                  <a:gd name="T30" fmla="*/ 98 w 187"/>
                  <a:gd name="T31" fmla="*/ 8 h 199"/>
                  <a:gd name="T32" fmla="*/ 88 w 187"/>
                  <a:gd name="T33" fmla="*/ 40 h 199"/>
                  <a:gd name="T34" fmla="*/ 104 w 187"/>
                  <a:gd name="T35" fmla="*/ 48 h 199"/>
                  <a:gd name="T36" fmla="*/ 97 w 187"/>
                  <a:gd name="T37" fmla="*/ 70 h 199"/>
                  <a:gd name="T38" fmla="*/ 83 w 187"/>
                  <a:gd name="T39" fmla="*/ 6 h 199"/>
                  <a:gd name="T40" fmla="*/ 100 w 187"/>
                  <a:gd name="T41" fmla="*/ 22 h 199"/>
                  <a:gd name="T42" fmla="*/ 92 w 187"/>
                  <a:gd name="T43" fmla="*/ 5 h 199"/>
                  <a:gd name="T44" fmla="*/ 72 w 187"/>
                  <a:gd name="T45" fmla="*/ 16 h 199"/>
                  <a:gd name="T46" fmla="*/ 86 w 187"/>
                  <a:gd name="T47" fmla="*/ 58 h 199"/>
                  <a:gd name="T48" fmla="*/ 107 w 187"/>
                  <a:gd name="T49" fmla="*/ 73 h 199"/>
                  <a:gd name="T50" fmla="*/ 109 w 187"/>
                  <a:gd name="T51" fmla="*/ 52 h 199"/>
                  <a:gd name="T52" fmla="*/ 95 w 187"/>
                  <a:gd name="T53" fmla="*/ 22 h 199"/>
                  <a:gd name="T54" fmla="*/ 89 w 187"/>
                  <a:gd name="T55" fmla="*/ 49 h 199"/>
                  <a:gd name="T56" fmla="*/ 95 w 187"/>
                  <a:gd name="T57" fmla="*/ 16 h 199"/>
                  <a:gd name="T58" fmla="*/ 80 w 187"/>
                  <a:gd name="T59" fmla="*/ 11 h 199"/>
                  <a:gd name="T60" fmla="*/ 80 w 187"/>
                  <a:gd name="T61" fmla="*/ 27 h 199"/>
                  <a:gd name="T62" fmla="*/ 95 w 187"/>
                  <a:gd name="T63" fmla="*/ 16 h 199"/>
                  <a:gd name="T64" fmla="*/ 121 w 187"/>
                  <a:gd name="T65" fmla="*/ 19 h 199"/>
                  <a:gd name="T66" fmla="*/ 107 w 187"/>
                  <a:gd name="T67" fmla="*/ 43 h 199"/>
                  <a:gd name="T68" fmla="*/ 99 w 187"/>
                  <a:gd name="T69" fmla="*/ 75 h 199"/>
                  <a:gd name="T70" fmla="*/ 69 w 187"/>
                  <a:gd name="T71" fmla="*/ 32 h 199"/>
                  <a:gd name="T72" fmla="*/ 41 w 187"/>
                  <a:gd name="T73" fmla="*/ 40 h 199"/>
                  <a:gd name="T74" fmla="*/ 3 w 187"/>
                  <a:gd name="T75" fmla="*/ 56 h 199"/>
                  <a:gd name="T76" fmla="*/ 13 w 187"/>
                  <a:gd name="T77" fmla="*/ 125 h 199"/>
                  <a:gd name="T78" fmla="*/ 30 w 187"/>
                  <a:gd name="T79" fmla="*/ 175 h 199"/>
                  <a:gd name="T80" fmla="*/ 122 w 187"/>
                  <a:gd name="T81" fmla="*/ 166 h 199"/>
                  <a:gd name="T82" fmla="*/ 174 w 187"/>
                  <a:gd name="T83" fmla="*/ 148 h 199"/>
                  <a:gd name="T84" fmla="*/ 171 w 187"/>
                  <a:gd name="T85" fmla="*/ 121 h 199"/>
                  <a:gd name="T86" fmla="*/ 152 w 187"/>
                  <a:gd name="T87" fmla="*/ 62 h 199"/>
                  <a:gd name="T88" fmla="*/ 144 w 187"/>
                  <a:gd name="T89" fmla="*/ 15 h 199"/>
                  <a:gd name="T90" fmla="*/ 104 w 187"/>
                  <a:gd name="T91" fmla="*/ 67 h 199"/>
                  <a:gd name="T92" fmla="*/ 87 w 187"/>
                  <a:gd name="T93" fmla="*/ 27 h 199"/>
                  <a:gd name="T94" fmla="*/ 93 w 187"/>
                  <a:gd name="T95" fmla="*/ 46 h 199"/>
                  <a:gd name="T96" fmla="*/ 92 w 187"/>
                  <a:gd name="T97" fmla="*/ 5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7" h="199">
                    <a:moveTo>
                      <a:pt x="104" y="20"/>
                    </a:moveTo>
                    <a:cubicBezTo>
                      <a:pt x="109" y="19"/>
                      <a:pt x="114" y="17"/>
                      <a:pt x="120" y="16"/>
                    </a:cubicBezTo>
                    <a:cubicBezTo>
                      <a:pt x="121" y="15"/>
                      <a:pt x="123" y="15"/>
                      <a:pt x="125" y="15"/>
                    </a:cubicBezTo>
                    <a:cubicBezTo>
                      <a:pt x="125" y="15"/>
                      <a:pt x="126" y="15"/>
                      <a:pt x="126" y="15"/>
                    </a:cubicBezTo>
                    <a:cubicBezTo>
                      <a:pt x="128" y="14"/>
                      <a:pt x="130" y="15"/>
                      <a:pt x="131" y="15"/>
                    </a:cubicBezTo>
                    <a:cubicBezTo>
                      <a:pt x="133" y="14"/>
                      <a:pt x="136" y="13"/>
                      <a:pt x="139" y="13"/>
                    </a:cubicBezTo>
                    <a:cubicBezTo>
                      <a:pt x="141" y="12"/>
                      <a:pt x="144" y="12"/>
                      <a:pt x="147" y="13"/>
                    </a:cubicBezTo>
                    <a:cubicBezTo>
                      <a:pt x="148" y="19"/>
                      <a:pt x="150" y="27"/>
                      <a:pt x="149" y="32"/>
                    </a:cubicBezTo>
                    <a:cubicBezTo>
                      <a:pt x="150" y="38"/>
                      <a:pt x="150" y="45"/>
                      <a:pt x="152" y="49"/>
                    </a:cubicBezTo>
                    <a:cubicBezTo>
                      <a:pt x="153" y="56"/>
                      <a:pt x="154" y="64"/>
                      <a:pt x="155" y="71"/>
                    </a:cubicBezTo>
                    <a:cubicBezTo>
                      <a:pt x="156" y="79"/>
                      <a:pt x="159" y="85"/>
                      <a:pt x="161" y="91"/>
                    </a:cubicBezTo>
                    <a:cubicBezTo>
                      <a:pt x="164" y="99"/>
                      <a:pt x="167" y="107"/>
                      <a:pt x="170" y="114"/>
                    </a:cubicBezTo>
                    <a:cubicBezTo>
                      <a:pt x="175" y="124"/>
                      <a:pt x="181" y="132"/>
                      <a:pt x="185" y="142"/>
                    </a:cubicBezTo>
                    <a:cubicBezTo>
                      <a:pt x="186" y="143"/>
                      <a:pt x="187" y="144"/>
                      <a:pt x="186" y="146"/>
                    </a:cubicBezTo>
                    <a:cubicBezTo>
                      <a:pt x="186" y="146"/>
                      <a:pt x="184" y="146"/>
                      <a:pt x="183" y="147"/>
                    </a:cubicBezTo>
                    <a:cubicBezTo>
                      <a:pt x="182" y="148"/>
                      <a:pt x="180" y="149"/>
                      <a:pt x="177" y="150"/>
                    </a:cubicBezTo>
                    <a:cubicBezTo>
                      <a:pt x="173" y="152"/>
                      <a:pt x="168" y="154"/>
                      <a:pt x="164" y="156"/>
                    </a:cubicBezTo>
                    <a:cubicBezTo>
                      <a:pt x="163" y="157"/>
                      <a:pt x="159" y="157"/>
                      <a:pt x="158" y="158"/>
                    </a:cubicBezTo>
                    <a:cubicBezTo>
                      <a:pt x="150" y="159"/>
                      <a:pt x="138" y="164"/>
                      <a:pt x="129" y="166"/>
                    </a:cubicBezTo>
                    <a:cubicBezTo>
                      <a:pt x="129" y="166"/>
                      <a:pt x="129" y="166"/>
                      <a:pt x="128" y="167"/>
                    </a:cubicBezTo>
                    <a:cubicBezTo>
                      <a:pt x="126" y="166"/>
                      <a:pt x="123" y="167"/>
                      <a:pt x="120" y="168"/>
                    </a:cubicBezTo>
                    <a:cubicBezTo>
                      <a:pt x="108" y="170"/>
                      <a:pt x="94" y="172"/>
                      <a:pt x="82" y="177"/>
                    </a:cubicBezTo>
                    <a:cubicBezTo>
                      <a:pt x="74" y="180"/>
                      <a:pt x="65" y="183"/>
                      <a:pt x="58" y="187"/>
                    </a:cubicBezTo>
                    <a:cubicBezTo>
                      <a:pt x="51" y="191"/>
                      <a:pt x="45" y="195"/>
                      <a:pt x="39" y="199"/>
                    </a:cubicBezTo>
                    <a:cubicBezTo>
                      <a:pt x="38" y="197"/>
                      <a:pt x="37" y="195"/>
                      <a:pt x="36" y="193"/>
                    </a:cubicBezTo>
                    <a:cubicBezTo>
                      <a:pt x="35" y="190"/>
                      <a:pt x="33" y="188"/>
                      <a:pt x="32" y="185"/>
                    </a:cubicBezTo>
                    <a:cubicBezTo>
                      <a:pt x="32" y="184"/>
                      <a:pt x="31" y="182"/>
                      <a:pt x="31" y="181"/>
                    </a:cubicBezTo>
                    <a:cubicBezTo>
                      <a:pt x="28" y="173"/>
                      <a:pt x="25" y="165"/>
                      <a:pt x="21" y="156"/>
                    </a:cubicBezTo>
                    <a:cubicBezTo>
                      <a:pt x="21" y="155"/>
                      <a:pt x="20" y="154"/>
                      <a:pt x="19" y="153"/>
                    </a:cubicBezTo>
                    <a:cubicBezTo>
                      <a:pt x="19" y="152"/>
                      <a:pt x="19" y="151"/>
                      <a:pt x="19" y="150"/>
                    </a:cubicBezTo>
                    <a:cubicBezTo>
                      <a:pt x="17" y="145"/>
                      <a:pt x="15" y="139"/>
                      <a:pt x="14" y="133"/>
                    </a:cubicBezTo>
                    <a:cubicBezTo>
                      <a:pt x="13" y="130"/>
                      <a:pt x="12" y="127"/>
                      <a:pt x="11" y="124"/>
                    </a:cubicBezTo>
                    <a:cubicBezTo>
                      <a:pt x="10" y="122"/>
                      <a:pt x="10" y="120"/>
                      <a:pt x="9" y="119"/>
                    </a:cubicBezTo>
                    <a:cubicBezTo>
                      <a:pt x="9" y="117"/>
                      <a:pt x="9" y="115"/>
                      <a:pt x="8" y="113"/>
                    </a:cubicBezTo>
                    <a:cubicBezTo>
                      <a:pt x="7" y="106"/>
                      <a:pt x="5" y="100"/>
                      <a:pt x="4" y="93"/>
                    </a:cubicBezTo>
                    <a:cubicBezTo>
                      <a:pt x="4" y="90"/>
                      <a:pt x="3" y="86"/>
                      <a:pt x="3" y="83"/>
                    </a:cubicBezTo>
                    <a:cubicBezTo>
                      <a:pt x="2" y="77"/>
                      <a:pt x="1" y="71"/>
                      <a:pt x="1" y="65"/>
                    </a:cubicBezTo>
                    <a:cubicBezTo>
                      <a:pt x="1" y="62"/>
                      <a:pt x="0" y="58"/>
                      <a:pt x="1" y="55"/>
                    </a:cubicBezTo>
                    <a:cubicBezTo>
                      <a:pt x="8" y="52"/>
                      <a:pt x="16" y="47"/>
                      <a:pt x="25" y="44"/>
                    </a:cubicBezTo>
                    <a:cubicBezTo>
                      <a:pt x="26" y="43"/>
                      <a:pt x="29" y="42"/>
                      <a:pt x="31" y="42"/>
                    </a:cubicBezTo>
                    <a:cubicBezTo>
                      <a:pt x="37" y="39"/>
                      <a:pt x="44" y="37"/>
                      <a:pt x="51" y="35"/>
                    </a:cubicBezTo>
                    <a:cubicBezTo>
                      <a:pt x="57" y="34"/>
                      <a:pt x="63" y="31"/>
                      <a:pt x="69" y="30"/>
                    </a:cubicBezTo>
                    <a:cubicBezTo>
                      <a:pt x="70" y="29"/>
                      <a:pt x="72" y="29"/>
                      <a:pt x="75" y="28"/>
                    </a:cubicBezTo>
                    <a:cubicBezTo>
                      <a:pt x="74" y="25"/>
                      <a:pt x="70" y="19"/>
                      <a:pt x="70" y="15"/>
                    </a:cubicBezTo>
                    <a:cubicBezTo>
                      <a:pt x="70" y="10"/>
                      <a:pt x="72" y="7"/>
                      <a:pt x="75" y="3"/>
                    </a:cubicBezTo>
                    <a:cubicBezTo>
                      <a:pt x="77" y="3"/>
                      <a:pt x="80" y="1"/>
                      <a:pt x="83" y="0"/>
                    </a:cubicBezTo>
                    <a:cubicBezTo>
                      <a:pt x="87" y="0"/>
                      <a:pt x="90" y="1"/>
                      <a:pt x="94" y="3"/>
                    </a:cubicBezTo>
                    <a:cubicBezTo>
                      <a:pt x="95" y="5"/>
                      <a:pt x="97" y="6"/>
                      <a:pt x="98" y="8"/>
                    </a:cubicBezTo>
                    <a:cubicBezTo>
                      <a:pt x="101" y="12"/>
                      <a:pt x="101" y="16"/>
                      <a:pt x="104" y="20"/>
                    </a:cubicBezTo>
                    <a:close/>
                    <a:moveTo>
                      <a:pt x="92" y="48"/>
                    </a:moveTo>
                    <a:cubicBezTo>
                      <a:pt x="90" y="46"/>
                      <a:pt x="89" y="43"/>
                      <a:pt x="88" y="40"/>
                    </a:cubicBezTo>
                    <a:cubicBezTo>
                      <a:pt x="86" y="35"/>
                      <a:pt x="84" y="31"/>
                      <a:pt x="85" y="26"/>
                    </a:cubicBezTo>
                    <a:cubicBezTo>
                      <a:pt x="86" y="24"/>
                      <a:pt x="89" y="23"/>
                      <a:pt x="93" y="24"/>
                    </a:cubicBezTo>
                    <a:cubicBezTo>
                      <a:pt x="97" y="29"/>
                      <a:pt x="101" y="40"/>
                      <a:pt x="104" y="48"/>
                    </a:cubicBezTo>
                    <a:cubicBezTo>
                      <a:pt x="106" y="54"/>
                      <a:pt x="111" y="64"/>
                      <a:pt x="107" y="68"/>
                    </a:cubicBezTo>
                    <a:cubicBezTo>
                      <a:pt x="106" y="68"/>
                      <a:pt x="104" y="71"/>
                      <a:pt x="103" y="71"/>
                    </a:cubicBezTo>
                    <a:cubicBezTo>
                      <a:pt x="101" y="71"/>
                      <a:pt x="98" y="70"/>
                      <a:pt x="97" y="70"/>
                    </a:cubicBezTo>
                    <a:cubicBezTo>
                      <a:pt x="96" y="69"/>
                      <a:pt x="96" y="67"/>
                      <a:pt x="94" y="66"/>
                    </a:cubicBezTo>
                    <a:cubicBezTo>
                      <a:pt x="87" y="49"/>
                      <a:pt x="78" y="34"/>
                      <a:pt x="75" y="12"/>
                    </a:cubicBezTo>
                    <a:cubicBezTo>
                      <a:pt x="77" y="9"/>
                      <a:pt x="80" y="8"/>
                      <a:pt x="83" y="6"/>
                    </a:cubicBezTo>
                    <a:cubicBezTo>
                      <a:pt x="86" y="6"/>
                      <a:pt x="89" y="7"/>
                      <a:pt x="92" y="8"/>
                    </a:cubicBezTo>
                    <a:cubicBezTo>
                      <a:pt x="94" y="11"/>
                      <a:pt x="96" y="13"/>
                      <a:pt x="98" y="16"/>
                    </a:cubicBezTo>
                    <a:cubicBezTo>
                      <a:pt x="99" y="18"/>
                      <a:pt x="99" y="20"/>
                      <a:pt x="100" y="22"/>
                    </a:cubicBezTo>
                    <a:cubicBezTo>
                      <a:pt x="101" y="21"/>
                      <a:pt x="101" y="22"/>
                      <a:pt x="101" y="21"/>
                    </a:cubicBezTo>
                    <a:cubicBezTo>
                      <a:pt x="100" y="16"/>
                      <a:pt x="98" y="12"/>
                      <a:pt x="95" y="7"/>
                    </a:cubicBezTo>
                    <a:cubicBezTo>
                      <a:pt x="94" y="7"/>
                      <a:pt x="93" y="6"/>
                      <a:pt x="92" y="5"/>
                    </a:cubicBezTo>
                    <a:cubicBezTo>
                      <a:pt x="90" y="4"/>
                      <a:pt x="87" y="2"/>
                      <a:pt x="84" y="3"/>
                    </a:cubicBezTo>
                    <a:cubicBezTo>
                      <a:pt x="82" y="3"/>
                      <a:pt x="79" y="4"/>
                      <a:pt x="76" y="5"/>
                    </a:cubicBezTo>
                    <a:cubicBezTo>
                      <a:pt x="73" y="8"/>
                      <a:pt x="72" y="11"/>
                      <a:pt x="72" y="16"/>
                    </a:cubicBezTo>
                    <a:cubicBezTo>
                      <a:pt x="74" y="19"/>
                      <a:pt x="75" y="24"/>
                      <a:pt x="77" y="28"/>
                    </a:cubicBezTo>
                    <a:cubicBezTo>
                      <a:pt x="77" y="32"/>
                      <a:pt x="79" y="35"/>
                      <a:pt x="79" y="38"/>
                    </a:cubicBezTo>
                    <a:cubicBezTo>
                      <a:pt x="82" y="45"/>
                      <a:pt x="84" y="52"/>
                      <a:pt x="86" y="58"/>
                    </a:cubicBezTo>
                    <a:cubicBezTo>
                      <a:pt x="89" y="63"/>
                      <a:pt x="92" y="69"/>
                      <a:pt x="96" y="73"/>
                    </a:cubicBezTo>
                    <a:cubicBezTo>
                      <a:pt x="98" y="73"/>
                      <a:pt x="99" y="74"/>
                      <a:pt x="101" y="74"/>
                    </a:cubicBezTo>
                    <a:cubicBezTo>
                      <a:pt x="102" y="73"/>
                      <a:pt x="105" y="73"/>
                      <a:pt x="107" y="73"/>
                    </a:cubicBezTo>
                    <a:cubicBezTo>
                      <a:pt x="107" y="72"/>
                      <a:pt x="108" y="72"/>
                      <a:pt x="109" y="71"/>
                    </a:cubicBezTo>
                    <a:cubicBezTo>
                      <a:pt x="112" y="67"/>
                      <a:pt x="111" y="61"/>
                      <a:pt x="109" y="56"/>
                    </a:cubicBezTo>
                    <a:cubicBezTo>
                      <a:pt x="109" y="54"/>
                      <a:pt x="109" y="53"/>
                      <a:pt x="109" y="52"/>
                    </a:cubicBezTo>
                    <a:cubicBezTo>
                      <a:pt x="107" y="46"/>
                      <a:pt x="104" y="39"/>
                      <a:pt x="102" y="34"/>
                    </a:cubicBezTo>
                    <a:cubicBezTo>
                      <a:pt x="100" y="31"/>
                      <a:pt x="99" y="28"/>
                      <a:pt x="97" y="25"/>
                    </a:cubicBezTo>
                    <a:cubicBezTo>
                      <a:pt x="96" y="24"/>
                      <a:pt x="96" y="22"/>
                      <a:pt x="95" y="22"/>
                    </a:cubicBezTo>
                    <a:cubicBezTo>
                      <a:pt x="92" y="18"/>
                      <a:pt x="85" y="20"/>
                      <a:pt x="82" y="24"/>
                    </a:cubicBezTo>
                    <a:cubicBezTo>
                      <a:pt x="81" y="30"/>
                      <a:pt x="83" y="36"/>
                      <a:pt x="86" y="42"/>
                    </a:cubicBezTo>
                    <a:cubicBezTo>
                      <a:pt x="87" y="44"/>
                      <a:pt x="88" y="47"/>
                      <a:pt x="89" y="49"/>
                    </a:cubicBezTo>
                    <a:cubicBezTo>
                      <a:pt x="90" y="51"/>
                      <a:pt x="91" y="54"/>
                      <a:pt x="94" y="54"/>
                    </a:cubicBezTo>
                    <a:cubicBezTo>
                      <a:pt x="95" y="52"/>
                      <a:pt x="93" y="50"/>
                      <a:pt x="92" y="48"/>
                    </a:cubicBezTo>
                    <a:close/>
                    <a:moveTo>
                      <a:pt x="95" y="16"/>
                    </a:moveTo>
                    <a:cubicBezTo>
                      <a:pt x="94" y="14"/>
                      <a:pt x="92" y="11"/>
                      <a:pt x="91" y="10"/>
                    </a:cubicBezTo>
                    <a:cubicBezTo>
                      <a:pt x="89" y="9"/>
                      <a:pt x="85" y="8"/>
                      <a:pt x="83" y="8"/>
                    </a:cubicBezTo>
                    <a:cubicBezTo>
                      <a:pt x="82" y="9"/>
                      <a:pt x="81" y="10"/>
                      <a:pt x="80" y="11"/>
                    </a:cubicBezTo>
                    <a:cubicBezTo>
                      <a:pt x="79" y="11"/>
                      <a:pt x="78" y="11"/>
                      <a:pt x="77" y="13"/>
                    </a:cubicBezTo>
                    <a:cubicBezTo>
                      <a:pt x="77" y="14"/>
                      <a:pt x="77" y="17"/>
                      <a:pt x="77" y="18"/>
                    </a:cubicBezTo>
                    <a:cubicBezTo>
                      <a:pt x="78" y="21"/>
                      <a:pt x="80" y="25"/>
                      <a:pt x="80" y="27"/>
                    </a:cubicBezTo>
                    <a:cubicBezTo>
                      <a:pt x="80" y="21"/>
                      <a:pt x="86" y="18"/>
                      <a:pt x="90" y="18"/>
                    </a:cubicBezTo>
                    <a:cubicBezTo>
                      <a:pt x="93" y="18"/>
                      <a:pt x="95" y="20"/>
                      <a:pt x="97" y="22"/>
                    </a:cubicBezTo>
                    <a:cubicBezTo>
                      <a:pt x="96" y="19"/>
                      <a:pt x="97" y="18"/>
                      <a:pt x="95" y="16"/>
                    </a:cubicBezTo>
                    <a:close/>
                    <a:moveTo>
                      <a:pt x="138" y="16"/>
                    </a:moveTo>
                    <a:cubicBezTo>
                      <a:pt x="135" y="17"/>
                      <a:pt x="132" y="16"/>
                      <a:pt x="129" y="17"/>
                    </a:cubicBezTo>
                    <a:cubicBezTo>
                      <a:pt x="126" y="17"/>
                      <a:pt x="123" y="18"/>
                      <a:pt x="121" y="19"/>
                    </a:cubicBezTo>
                    <a:cubicBezTo>
                      <a:pt x="120" y="19"/>
                      <a:pt x="119" y="18"/>
                      <a:pt x="117" y="19"/>
                    </a:cubicBezTo>
                    <a:cubicBezTo>
                      <a:pt x="111" y="20"/>
                      <a:pt x="105" y="22"/>
                      <a:pt x="99" y="24"/>
                    </a:cubicBezTo>
                    <a:cubicBezTo>
                      <a:pt x="102" y="28"/>
                      <a:pt x="105" y="36"/>
                      <a:pt x="107" y="43"/>
                    </a:cubicBezTo>
                    <a:cubicBezTo>
                      <a:pt x="110" y="52"/>
                      <a:pt x="116" y="63"/>
                      <a:pt x="112" y="72"/>
                    </a:cubicBezTo>
                    <a:cubicBezTo>
                      <a:pt x="109" y="75"/>
                      <a:pt x="105" y="75"/>
                      <a:pt x="101" y="76"/>
                    </a:cubicBezTo>
                    <a:cubicBezTo>
                      <a:pt x="100" y="76"/>
                      <a:pt x="99" y="76"/>
                      <a:pt x="99" y="75"/>
                    </a:cubicBezTo>
                    <a:cubicBezTo>
                      <a:pt x="94" y="75"/>
                      <a:pt x="91" y="71"/>
                      <a:pt x="89" y="67"/>
                    </a:cubicBezTo>
                    <a:cubicBezTo>
                      <a:pt x="83" y="56"/>
                      <a:pt x="78" y="42"/>
                      <a:pt x="75" y="30"/>
                    </a:cubicBezTo>
                    <a:cubicBezTo>
                      <a:pt x="73" y="31"/>
                      <a:pt x="71" y="31"/>
                      <a:pt x="69" y="32"/>
                    </a:cubicBezTo>
                    <a:cubicBezTo>
                      <a:pt x="65" y="33"/>
                      <a:pt x="63" y="34"/>
                      <a:pt x="61" y="34"/>
                    </a:cubicBezTo>
                    <a:cubicBezTo>
                      <a:pt x="58" y="35"/>
                      <a:pt x="56" y="36"/>
                      <a:pt x="54" y="37"/>
                    </a:cubicBezTo>
                    <a:cubicBezTo>
                      <a:pt x="50" y="38"/>
                      <a:pt x="46" y="39"/>
                      <a:pt x="41" y="40"/>
                    </a:cubicBezTo>
                    <a:cubicBezTo>
                      <a:pt x="39" y="41"/>
                      <a:pt x="36" y="42"/>
                      <a:pt x="34" y="43"/>
                    </a:cubicBezTo>
                    <a:cubicBezTo>
                      <a:pt x="27" y="46"/>
                      <a:pt x="20" y="48"/>
                      <a:pt x="13" y="51"/>
                    </a:cubicBezTo>
                    <a:cubicBezTo>
                      <a:pt x="10" y="52"/>
                      <a:pt x="7" y="55"/>
                      <a:pt x="3" y="56"/>
                    </a:cubicBezTo>
                    <a:cubicBezTo>
                      <a:pt x="3" y="67"/>
                      <a:pt x="4" y="78"/>
                      <a:pt x="6" y="90"/>
                    </a:cubicBezTo>
                    <a:cubicBezTo>
                      <a:pt x="6" y="94"/>
                      <a:pt x="9" y="99"/>
                      <a:pt x="9" y="104"/>
                    </a:cubicBezTo>
                    <a:cubicBezTo>
                      <a:pt x="10" y="111"/>
                      <a:pt x="11" y="118"/>
                      <a:pt x="13" y="125"/>
                    </a:cubicBezTo>
                    <a:cubicBezTo>
                      <a:pt x="16" y="132"/>
                      <a:pt x="17" y="140"/>
                      <a:pt x="19" y="146"/>
                    </a:cubicBezTo>
                    <a:cubicBezTo>
                      <a:pt x="21" y="152"/>
                      <a:pt x="23" y="157"/>
                      <a:pt x="25" y="162"/>
                    </a:cubicBezTo>
                    <a:cubicBezTo>
                      <a:pt x="27" y="167"/>
                      <a:pt x="29" y="171"/>
                      <a:pt x="30" y="175"/>
                    </a:cubicBezTo>
                    <a:cubicBezTo>
                      <a:pt x="33" y="183"/>
                      <a:pt x="36" y="190"/>
                      <a:pt x="40" y="197"/>
                    </a:cubicBezTo>
                    <a:cubicBezTo>
                      <a:pt x="51" y="187"/>
                      <a:pt x="65" y="182"/>
                      <a:pt x="78" y="177"/>
                    </a:cubicBezTo>
                    <a:cubicBezTo>
                      <a:pt x="91" y="171"/>
                      <a:pt x="107" y="169"/>
                      <a:pt x="122" y="166"/>
                    </a:cubicBezTo>
                    <a:cubicBezTo>
                      <a:pt x="129" y="164"/>
                      <a:pt x="134" y="162"/>
                      <a:pt x="140" y="160"/>
                    </a:cubicBezTo>
                    <a:cubicBezTo>
                      <a:pt x="146" y="158"/>
                      <a:pt x="152" y="157"/>
                      <a:pt x="158" y="155"/>
                    </a:cubicBezTo>
                    <a:cubicBezTo>
                      <a:pt x="163" y="153"/>
                      <a:pt x="169" y="150"/>
                      <a:pt x="174" y="148"/>
                    </a:cubicBezTo>
                    <a:cubicBezTo>
                      <a:pt x="176" y="146"/>
                      <a:pt x="181" y="145"/>
                      <a:pt x="183" y="144"/>
                    </a:cubicBezTo>
                    <a:cubicBezTo>
                      <a:pt x="182" y="140"/>
                      <a:pt x="179" y="137"/>
                      <a:pt x="177" y="134"/>
                    </a:cubicBezTo>
                    <a:cubicBezTo>
                      <a:pt x="175" y="129"/>
                      <a:pt x="172" y="125"/>
                      <a:pt x="171" y="121"/>
                    </a:cubicBezTo>
                    <a:cubicBezTo>
                      <a:pt x="166" y="111"/>
                      <a:pt x="162" y="102"/>
                      <a:pt x="159" y="92"/>
                    </a:cubicBezTo>
                    <a:cubicBezTo>
                      <a:pt x="158" y="87"/>
                      <a:pt x="156" y="83"/>
                      <a:pt x="155" y="78"/>
                    </a:cubicBezTo>
                    <a:cubicBezTo>
                      <a:pt x="153" y="73"/>
                      <a:pt x="153" y="68"/>
                      <a:pt x="152" y="62"/>
                    </a:cubicBezTo>
                    <a:cubicBezTo>
                      <a:pt x="151" y="57"/>
                      <a:pt x="150" y="52"/>
                      <a:pt x="149" y="47"/>
                    </a:cubicBezTo>
                    <a:cubicBezTo>
                      <a:pt x="147" y="36"/>
                      <a:pt x="148" y="25"/>
                      <a:pt x="145" y="15"/>
                    </a:cubicBezTo>
                    <a:cubicBezTo>
                      <a:pt x="145" y="15"/>
                      <a:pt x="144" y="15"/>
                      <a:pt x="144" y="15"/>
                    </a:cubicBezTo>
                    <a:cubicBezTo>
                      <a:pt x="141" y="15"/>
                      <a:pt x="140" y="16"/>
                      <a:pt x="138" y="16"/>
                    </a:cubicBezTo>
                    <a:close/>
                    <a:moveTo>
                      <a:pt x="100" y="69"/>
                    </a:moveTo>
                    <a:cubicBezTo>
                      <a:pt x="101" y="69"/>
                      <a:pt x="104" y="68"/>
                      <a:pt x="104" y="67"/>
                    </a:cubicBezTo>
                    <a:cubicBezTo>
                      <a:pt x="106" y="66"/>
                      <a:pt x="106" y="62"/>
                      <a:pt x="106" y="60"/>
                    </a:cubicBezTo>
                    <a:cubicBezTo>
                      <a:pt x="101" y="48"/>
                      <a:pt x="98" y="35"/>
                      <a:pt x="91" y="26"/>
                    </a:cubicBezTo>
                    <a:cubicBezTo>
                      <a:pt x="89" y="26"/>
                      <a:pt x="88" y="25"/>
                      <a:pt x="87" y="27"/>
                    </a:cubicBezTo>
                    <a:cubicBezTo>
                      <a:pt x="88" y="27"/>
                      <a:pt x="87" y="27"/>
                      <a:pt x="87" y="27"/>
                    </a:cubicBezTo>
                    <a:cubicBezTo>
                      <a:pt x="86" y="33"/>
                      <a:pt x="89" y="37"/>
                      <a:pt x="91" y="42"/>
                    </a:cubicBezTo>
                    <a:cubicBezTo>
                      <a:pt x="91" y="44"/>
                      <a:pt x="92" y="44"/>
                      <a:pt x="93" y="46"/>
                    </a:cubicBezTo>
                    <a:cubicBezTo>
                      <a:pt x="93" y="46"/>
                      <a:pt x="93" y="47"/>
                      <a:pt x="93" y="48"/>
                    </a:cubicBezTo>
                    <a:cubicBezTo>
                      <a:pt x="95" y="51"/>
                      <a:pt x="99" y="53"/>
                      <a:pt x="95" y="56"/>
                    </a:cubicBezTo>
                    <a:cubicBezTo>
                      <a:pt x="94" y="56"/>
                      <a:pt x="93" y="57"/>
                      <a:pt x="92" y="57"/>
                    </a:cubicBezTo>
                    <a:cubicBezTo>
                      <a:pt x="94" y="60"/>
                      <a:pt x="96" y="68"/>
                      <a:pt x="100" y="69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 rot="20473568">
                <a:off x="373341" y="1169869"/>
                <a:ext cx="14596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latin typeface="演示秋鸿楷" panose="00000500000000000000" pitchFamily="2" charset="-122"/>
                    <a:ea typeface="演示秋鸿楷" panose="00000500000000000000" pitchFamily="2" charset="-122"/>
                  </a:rPr>
                  <a:t>2021.11</a:t>
                </a:r>
                <a:endParaRPr lang="zh-CN" altLang="en-US" sz="2800" dirty="0">
                  <a:latin typeface="演示秋鸿楷" panose="00000500000000000000" pitchFamily="2" charset="-122"/>
                  <a:ea typeface="演示秋鸿楷" panose="00000500000000000000" pitchFamily="2" charset="-122"/>
                </a:endParaRPr>
              </a:p>
            </p:txBody>
          </p:sp>
        </p:grpSp>
      </p:grpSp>
      <p:grpSp>
        <p:nvGrpSpPr>
          <p:cNvPr id="1325" name="组合 1324"/>
          <p:cNvGrpSpPr/>
          <p:nvPr/>
        </p:nvGrpSpPr>
        <p:grpSpPr>
          <a:xfrm>
            <a:off x="9972642" y="4313716"/>
            <a:ext cx="1739301" cy="2115614"/>
            <a:chOff x="9692640" y="3852672"/>
            <a:chExt cx="2310384" cy="2810256"/>
          </a:xfrm>
        </p:grpSpPr>
        <p:sp>
          <p:nvSpPr>
            <p:cNvPr id="1324" name="任意多边形 1323"/>
            <p:cNvSpPr/>
            <p:nvPr/>
          </p:nvSpPr>
          <p:spPr>
            <a:xfrm>
              <a:off x="9692640" y="3852672"/>
              <a:ext cx="2310384" cy="2810256"/>
            </a:xfrm>
            <a:custGeom>
              <a:avLst/>
              <a:gdLst>
                <a:gd name="connsiteX0" fmla="*/ 707136 w 2310384"/>
                <a:gd name="connsiteY0" fmla="*/ 2810256 h 2810256"/>
                <a:gd name="connsiteX1" fmla="*/ 335280 w 2310384"/>
                <a:gd name="connsiteY1" fmla="*/ 2785872 h 2810256"/>
                <a:gd name="connsiteX2" fmla="*/ 73152 w 2310384"/>
                <a:gd name="connsiteY2" fmla="*/ 2694432 h 2810256"/>
                <a:gd name="connsiteX3" fmla="*/ 42672 w 2310384"/>
                <a:gd name="connsiteY3" fmla="*/ 2590800 h 2810256"/>
                <a:gd name="connsiteX4" fmla="*/ 140208 w 2310384"/>
                <a:gd name="connsiteY4" fmla="*/ 2414016 h 2810256"/>
                <a:gd name="connsiteX5" fmla="*/ 310896 w 2310384"/>
                <a:gd name="connsiteY5" fmla="*/ 2310384 h 2810256"/>
                <a:gd name="connsiteX6" fmla="*/ 420624 w 2310384"/>
                <a:gd name="connsiteY6" fmla="*/ 2218944 h 2810256"/>
                <a:gd name="connsiteX7" fmla="*/ 377952 w 2310384"/>
                <a:gd name="connsiteY7" fmla="*/ 2066544 h 2810256"/>
                <a:gd name="connsiteX8" fmla="*/ 170688 w 2310384"/>
                <a:gd name="connsiteY8" fmla="*/ 1493520 h 2810256"/>
                <a:gd name="connsiteX9" fmla="*/ 12192 w 2310384"/>
                <a:gd name="connsiteY9" fmla="*/ 1152144 h 2810256"/>
                <a:gd name="connsiteX10" fmla="*/ 0 w 2310384"/>
                <a:gd name="connsiteY10" fmla="*/ 1024128 h 2810256"/>
                <a:gd name="connsiteX11" fmla="*/ 30480 w 2310384"/>
                <a:gd name="connsiteY11" fmla="*/ 908304 h 2810256"/>
                <a:gd name="connsiteX12" fmla="*/ 207264 w 2310384"/>
                <a:gd name="connsiteY12" fmla="*/ 859536 h 2810256"/>
                <a:gd name="connsiteX13" fmla="*/ 1139952 w 2310384"/>
                <a:gd name="connsiteY13" fmla="*/ 402336 h 2810256"/>
                <a:gd name="connsiteX14" fmla="*/ 1109472 w 2310384"/>
                <a:gd name="connsiteY14" fmla="*/ 237744 h 2810256"/>
                <a:gd name="connsiteX15" fmla="*/ 1231392 w 2310384"/>
                <a:gd name="connsiteY15" fmla="*/ 73152 h 2810256"/>
                <a:gd name="connsiteX16" fmla="*/ 1499616 w 2310384"/>
                <a:gd name="connsiteY16" fmla="*/ 0 h 2810256"/>
                <a:gd name="connsiteX17" fmla="*/ 1652016 w 2310384"/>
                <a:gd name="connsiteY17" fmla="*/ 121920 h 2810256"/>
                <a:gd name="connsiteX18" fmla="*/ 1755648 w 2310384"/>
                <a:gd name="connsiteY18" fmla="*/ 268224 h 2810256"/>
                <a:gd name="connsiteX19" fmla="*/ 1834896 w 2310384"/>
                <a:gd name="connsiteY19" fmla="*/ 329184 h 2810256"/>
                <a:gd name="connsiteX20" fmla="*/ 1987296 w 2310384"/>
                <a:gd name="connsiteY20" fmla="*/ 445008 h 2810256"/>
                <a:gd name="connsiteX21" fmla="*/ 2237232 w 2310384"/>
                <a:gd name="connsiteY21" fmla="*/ 640080 h 2810256"/>
                <a:gd name="connsiteX22" fmla="*/ 2310384 w 2310384"/>
                <a:gd name="connsiteY22" fmla="*/ 792480 h 2810256"/>
                <a:gd name="connsiteX23" fmla="*/ 2273808 w 2310384"/>
                <a:gd name="connsiteY23" fmla="*/ 914400 h 2810256"/>
                <a:gd name="connsiteX24" fmla="*/ 2109216 w 2310384"/>
                <a:gd name="connsiteY24" fmla="*/ 1115568 h 2810256"/>
                <a:gd name="connsiteX25" fmla="*/ 1987296 w 2310384"/>
                <a:gd name="connsiteY25" fmla="*/ 1237488 h 2810256"/>
                <a:gd name="connsiteX26" fmla="*/ 1737360 w 2310384"/>
                <a:gd name="connsiteY26" fmla="*/ 1304544 h 2810256"/>
                <a:gd name="connsiteX27" fmla="*/ 1682496 w 2310384"/>
                <a:gd name="connsiteY27" fmla="*/ 1322832 h 2810256"/>
                <a:gd name="connsiteX28" fmla="*/ 1755648 w 2310384"/>
                <a:gd name="connsiteY28" fmla="*/ 1536192 h 2810256"/>
                <a:gd name="connsiteX29" fmla="*/ 1725168 w 2310384"/>
                <a:gd name="connsiteY29" fmla="*/ 1694688 h 2810256"/>
                <a:gd name="connsiteX30" fmla="*/ 1664208 w 2310384"/>
                <a:gd name="connsiteY30" fmla="*/ 1804416 h 2810256"/>
                <a:gd name="connsiteX31" fmla="*/ 1633728 w 2310384"/>
                <a:gd name="connsiteY31" fmla="*/ 1981200 h 2810256"/>
                <a:gd name="connsiteX32" fmla="*/ 1615440 w 2310384"/>
                <a:gd name="connsiteY32" fmla="*/ 2127504 h 2810256"/>
                <a:gd name="connsiteX33" fmla="*/ 1615440 w 2310384"/>
                <a:gd name="connsiteY33" fmla="*/ 2322576 h 2810256"/>
                <a:gd name="connsiteX34" fmla="*/ 1548384 w 2310384"/>
                <a:gd name="connsiteY34" fmla="*/ 2468880 h 2810256"/>
                <a:gd name="connsiteX35" fmla="*/ 1432560 w 2310384"/>
                <a:gd name="connsiteY35" fmla="*/ 2621280 h 2810256"/>
                <a:gd name="connsiteX36" fmla="*/ 1316736 w 2310384"/>
                <a:gd name="connsiteY36" fmla="*/ 2682240 h 2810256"/>
                <a:gd name="connsiteX37" fmla="*/ 1097280 w 2310384"/>
                <a:gd name="connsiteY37" fmla="*/ 2761488 h 2810256"/>
                <a:gd name="connsiteX38" fmla="*/ 932688 w 2310384"/>
                <a:gd name="connsiteY38" fmla="*/ 2798064 h 2810256"/>
                <a:gd name="connsiteX39" fmla="*/ 707136 w 2310384"/>
                <a:gd name="connsiteY39" fmla="*/ 2810256 h 281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10384" h="2810256">
                  <a:moveTo>
                    <a:pt x="707136" y="2810256"/>
                  </a:moveTo>
                  <a:lnTo>
                    <a:pt x="335280" y="2785872"/>
                  </a:lnTo>
                  <a:lnTo>
                    <a:pt x="73152" y="2694432"/>
                  </a:lnTo>
                  <a:lnTo>
                    <a:pt x="42672" y="2590800"/>
                  </a:lnTo>
                  <a:lnTo>
                    <a:pt x="140208" y="2414016"/>
                  </a:lnTo>
                  <a:lnTo>
                    <a:pt x="310896" y="2310384"/>
                  </a:lnTo>
                  <a:lnTo>
                    <a:pt x="420624" y="2218944"/>
                  </a:lnTo>
                  <a:lnTo>
                    <a:pt x="377952" y="2066544"/>
                  </a:lnTo>
                  <a:lnTo>
                    <a:pt x="170688" y="1493520"/>
                  </a:lnTo>
                  <a:lnTo>
                    <a:pt x="12192" y="1152144"/>
                  </a:lnTo>
                  <a:lnTo>
                    <a:pt x="0" y="1024128"/>
                  </a:lnTo>
                  <a:lnTo>
                    <a:pt x="30480" y="908304"/>
                  </a:lnTo>
                  <a:lnTo>
                    <a:pt x="207264" y="859536"/>
                  </a:lnTo>
                  <a:lnTo>
                    <a:pt x="1139952" y="402336"/>
                  </a:lnTo>
                  <a:lnTo>
                    <a:pt x="1109472" y="237744"/>
                  </a:lnTo>
                  <a:lnTo>
                    <a:pt x="1231392" y="73152"/>
                  </a:lnTo>
                  <a:lnTo>
                    <a:pt x="1499616" y="0"/>
                  </a:lnTo>
                  <a:lnTo>
                    <a:pt x="1652016" y="121920"/>
                  </a:lnTo>
                  <a:lnTo>
                    <a:pt x="1755648" y="268224"/>
                  </a:lnTo>
                  <a:lnTo>
                    <a:pt x="1834896" y="329184"/>
                  </a:lnTo>
                  <a:lnTo>
                    <a:pt x="1987296" y="445008"/>
                  </a:lnTo>
                  <a:lnTo>
                    <a:pt x="2237232" y="640080"/>
                  </a:lnTo>
                  <a:lnTo>
                    <a:pt x="2310384" y="792480"/>
                  </a:lnTo>
                  <a:lnTo>
                    <a:pt x="2273808" y="914400"/>
                  </a:lnTo>
                  <a:lnTo>
                    <a:pt x="2109216" y="1115568"/>
                  </a:lnTo>
                  <a:lnTo>
                    <a:pt x="1987296" y="1237488"/>
                  </a:lnTo>
                  <a:lnTo>
                    <a:pt x="1737360" y="1304544"/>
                  </a:lnTo>
                  <a:lnTo>
                    <a:pt x="1682496" y="1322832"/>
                  </a:lnTo>
                  <a:lnTo>
                    <a:pt x="1755648" y="1536192"/>
                  </a:lnTo>
                  <a:lnTo>
                    <a:pt x="1725168" y="1694688"/>
                  </a:lnTo>
                  <a:lnTo>
                    <a:pt x="1664208" y="1804416"/>
                  </a:lnTo>
                  <a:lnTo>
                    <a:pt x="1633728" y="1981200"/>
                  </a:lnTo>
                  <a:lnTo>
                    <a:pt x="1615440" y="2127504"/>
                  </a:lnTo>
                  <a:lnTo>
                    <a:pt x="1615440" y="2322576"/>
                  </a:lnTo>
                  <a:lnTo>
                    <a:pt x="1548384" y="2468880"/>
                  </a:lnTo>
                  <a:lnTo>
                    <a:pt x="1432560" y="2621280"/>
                  </a:lnTo>
                  <a:lnTo>
                    <a:pt x="1316736" y="2682240"/>
                  </a:lnTo>
                  <a:lnTo>
                    <a:pt x="1097280" y="2761488"/>
                  </a:lnTo>
                  <a:lnTo>
                    <a:pt x="932688" y="2798064"/>
                  </a:lnTo>
                  <a:lnTo>
                    <a:pt x="707136" y="28102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20" name="组合 1319"/>
            <p:cNvGrpSpPr/>
            <p:nvPr/>
          </p:nvGrpSpPr>
          <p:grpSpPr>
            <a:xfrm>
              <a:off x="9727498" y="3951782"/>
              <a:ext cx="2180696" cy="2674087"/>
              <a:chOff x="2105026" y="2144713"/>
              <a:chExt cx="941388" cy="110648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321" name="Freeform 167"/>
              <p:cNvSpPr>
                <a:spLocks noEditPoints="1"/>
              </p:cNvSpPr>
              <p:nvPr/>
            </p:nvSpPr>
            <p:spPr bwMode="auto">
              <a:xfrm>
                <a:off x="2139951" y="2506663"/>
                <a:ext cx="65088" cy="57150"/>
              </a:xfrm>
              <a:custGeom>
                <a:avLst/>
                <a:gdLst/>
                <a:ahLst/>
                <a:cxnLst>
                  <a:cxn ang="0">
                    <a:pos x="11" y="13"/>
                  </a:cxn>
                  <a:cxn ang="0">
                    <a:pos x="16" y="14"/>
                  </a:cxn>
                  <a:cxn ang="0">
                    <a:pos x="20" y="12"/>
                  </a:cxn>
                  <a:cxn ang="0">
                    <a:pos x="28" y="3"/>
                  </a:cxn>
                  <a:cxn ang="0">
                    <a:pos x="36" y="1"/>
                  </a:cxn>
                  <a:cxn ang="0">
                    <a:pos x="54" y="1"/>
                  </a:cxn>
                  <a:cxn ang="0">
                    <a:pos x="70" y="3"/>
                  </a:cxn>
                  <a:cxn ang="0">
                    <a:pos x="86" y="10"/>
                  </a:cxn>
                  <a:cxn ang="0">
                    <a:pos x="101" y="18"/>
                  </a:cxn>
                  <a:cxn ang="0">
                    <a:pos x="112" y="28"/>
                  </a:cxn>
                  <a:cxn ang="0">
                    <a:pos x="121" y="41"/>
                  </a:cxn>
                  <a:cxn ang="0">
                    <a:pos x="124" y="55"/>
                  </a:cxn>
                  <a:cxn ang="0">
                    <a:pos x="124" y="62"/>
                  </a:cxn>
                  <a:cxn ang="0">
                    <a:pos x="120" y="75"/>
                  </a:cxn>
                  <a:cxn ang="0">
                    <a:pos x="110" y="86"/>
                  </a:cxn>
                  <a:cxn ang="0">
                    <a:pos x="97" y="96"/>
                  </a:cxn>
                  <a:cxn ang="0">
                    <a:pos x="81" y="103"/>
                  </a:cxn>
                  <a:cxn ang="0">
                    <a:pos x="64" y="107"/>
                  </a:cxn>
                  <a:cxn ang="0">
                    <a:pos x="47" y="107"/>
                  </a:cxn>
                  <a:cxn ang="0">
                    <a:pos x="32" y="103"/>
                  </a:cxn>
                  <a:cxn ang="0">
                    <a:pos x="18" y="94"/>
                  </a:cxn>
                  <a:cxn ang="0">
                    <a:pos x="11" y="83"/>
                  </a:cxn>
                  <a:cxn ang="0">
                    <a:pos x="2" y="64"/>
                  </a:cxn>
                  <a:cxn ang="0">
                    <a:pos x="1" y="45"/>
                  </a:cxn>
                  <a:cxn ang="0">
                    <a:pos x="6" y="23"/>
                  </a:cxn>
                  <a:cxn ang="0">
                    <a:pos x="11" y="13"/>
                  </a:cxn>
                  <a:cxn ang="0">
                    <a:pos x="58" y="87"/>
                  </a:cxn>
                  <a:cxn ang="0">
                    <a:pos x="74" y="83"/>
                  </a:cxn>
                  <a:cxn ang="0">
                    <a:pos x="85" y="75"/>
                  </a:cxn>
                  <a:cxn ang="0">
                    <a:pos x="91" y="64"/>
                  </a:cxn>
                  <a:cxn ang="0">
                    <a:pos x="92" y="52"/>
                  </a:cxn>
                  <a:cxn ang="0">
                    <a:pos x="88" y="42"/>
                  </a:cxn>
                  <a:cxn ang="0">
                    <a:pos x="79" y="32"/>
                  </a:cxn>
                  <a:cxn ang="0">
                    <a:pos x="66" y="27"/>
                  </a:cxn>
                  <a:cxn ang="0">
                    <a:pos x="50" y="27"/>
                  </a:cxn>
                  <a:cxn ang="0">
                    <a:pos x="43" y="30"/>
                  </a:cxn>
                  <a:cxn ang="0">
                    <a:pos x="33" y="37"/>
                  </a:cxn>
                  <a:cxn ang="0">
                    <a:pos x="28" y="46"/>
                  </a:cxn>
                  <a:cxn ang="0">
                    <a:pos x="27" y="57"/>
                  </a:cxn>
                  <a:cxn ang="0">
                    <a:pos x="30" y="66"/>
                  </a:cxn>
                  <a:cxn ang="0">
                    <a:pos x="35" y="75"/>
                  </a:cxn>
                  <a:cxn ang="0">
                    <a:pos x="43" y="82"/>
                  </a:cxn>
                  <a:cxn ang="0">
                    <a:pos x="52" y="86"/>
                  </a:cxn>
                  <a:cxn ang="0">
                    <a:pos x="58" y="87"/>
                  </a:cxn>
                </a:cxnLst>
                <a:rect l="0" t="0" r="r" b="b"/>
                <a:pathLst>
                  <a:path w="124" h="108">
                    <a:moveTo>
                      <a:pt x="11" y="13"/>
                    </a:moveTo>
                    <a:lnTo>
                      <a:pt x="11" y="13"/>
                    </a:lnTo>
                    <a:lnTo>
                      <a:pt x="13" y="14"/>
                    </a:lnTo>
                    <a:lnTo>
                      <a:pt x="16" y="14"/>
                    </a:lnTo>
                    <a:lnTo>
                      <a:pt x="18" y="13"/>
                    </a:lnTo>
                    <a:lnTo>
                      <a:pt x="20" y="12"/>
                    </a:lnTo>
                    <a:lnTo>
                      <a:pt x="25" y="7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4" y="1"/>
                    </a:lnTo>
                    <a:lnTo>
                      <a:pt x="61" y="2"/>
                    </a:lnTo>
                    <a:lnTo>
                      <a:pt x="70" y="3"/>
                    </a:lnTo>
                    <a:lnTo>
                      <a:pt x="78" y="6"/>
                    </a:lnTo>
                    <a:lnTo>
                      <a:pt x="86" y="10"/>
                    </a:lnTo>
                    <a:lnTo>
                      <a:pt x="93" y="13"/>
                    </a:lnTo>
                    <a:lnTo>
                      <a:pt x="101" y="18"/>
                    </a:lnTo>
                    <a:lnTo>
                      <a:pt x="107" y="22"/>
                    </a:lnTo>
                    <a:lnTo>
                      <a:pt x="112" y="28"/>
                    </a:lnTo>
                    <a:lnTo>
                      <a:pt x="117" y="34"/>
                    </a:lnTo>
                    <a:lnTo>
                      <a:pt x="121" y="41"/>
                    </a:lnTo>
                    <a:lnTo>
                      <a:pt x="123" y="47"/>
                    </a:lnTo>
                    <a:lnTo>
                      <a:pt x="124" y="55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22" y="68"/>
                    </a:lnTo>
                    <a:lnTo>
                      <a:pt x="120" y="75"/>
                    </a:lnTo>
                    <a:lnTo>
                      <a:pt x="116" y="80"/>
                    </a:lnTo>
                    <a:lnTo>
                      <a:pt x="110" y="86"/>
                    </a:lnTo>
                    <a:lnTo>
                      <a:pt x="104" y="91"/>
                    </a:lnTo>
                    <a:lnTo>
                      <a:pt x="97" y="96"/>
                    </a:lnTo>
                    <a:lnTo>
                      <a:pt x="90" y="100"/>
                    </a:lnTo>
                    <a:lnTo>
                      <a:pt x="81" y="103"/>
                    </a:lnTo>
                    <a:lnTo>
                      <a:pt x="73" y="106"/>
                    </a:lnTo>
                    <a:lnTo>
                      <a:pt x="64" y="107"/>
                    </a:lnTo>
                    <a:lnTo>
                      <a:pt x="56" y="108"/>
                    </a:lnTo>
                    <a:lnTo>
                      <a:pt x="47" y="107"/>
                    </a:lnTo>
                    <a:lnTo>
                      <a:pt x="40" y="106"/>
                    </a:lnTo>
                    <a:lnTo>
                      <a:pt x="32" y="103"/>
                    </a:lnTo>
                    <a:lnTo>
                      <a:pt x="25" y="100"/>
                    </a:lnTo>
                    <a:lnTo>
                      <a:pt x="18" y="94"/>
                    </a:lnTo>
                    <a:lnTo>
                      <a:pt x="18" y="94"/>
                    </a:lnTo>
                    <a:lnTo>
                      <a:pt x="11" y="83"/>
                    </a:lnTo>
                    <a:lnTo>
                      <a:pt x="5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1" y="45"/>
                    </a:lnTo>
                    <a:lnTo>
                      <a:pt x="3" y="34"/>
                    </a:lnTo>
                    <a:lnTo>
                      <a:pt x="6" y="23"/>
                    </a:lnTo>
                    <a:lnTo>
                      <a:pt x="11" y="13"/>
                    </a:lnTo>
                    <a:lnTo>
                      <a:pt x="11" y="13"/>
                    </a:lnTo>
                    <a:close/>
                    <a:moveTo>
                      <a:pt x="58" y="87"/>
                    </a:moveTo>
                    <a:lnTo>
                      <a:pt x="58" y="87"/>
                    </a:lnTo>
                    <a:lnTo>
                      <a:pt x="66" y="86"/>
                    </a:lnTo>
                    <a:lnTo>
                      <a:pt x="74" y="83"/>
                    </a:lnTo>
                    <a:lnTo>
                      <a:pt x="80" y="79"/>
                    </a:lnTo>
                    <a:lnTo>
                      <a:pt x="85" y="75"/>
                    </a:lnTo>
                    <a:lnTo>
                      <a:pt x="89" y="70"/>
                    </a:lnTo>
                    <a:lnTo>
                      <a:pt x="91" y="64"/>
                    </a:lnTo>
                    <a:lnTo>
                      <a:pt x="92" y="59"/>
                    </a:lnTo>
                    <a:lnTo>
                      <a:pt x="92" y="52"/>
                    </a:lnTo>
                    <a:lnTo>
                      <a:pt x="90" y="47"/>
                    </a:lnTo>
                    <a:lnTo>
                      <a:pt x="88" y="42"/>
                    </a:lnTo>
                    <a:lnTo>
                      <a:pt x="84" y="36"/>
                    </a:lnTo>
                    <a:lnTo>
                      <a:pt x="79" y="32"/>
                    </a:lnTo>
                    <a:lnTo>
                      <a:pt x="74" y="29"/>
                    </a:lnTo>
                    <a:lnTo>
                      <a:pt x="66" y="27"/>
                    </a:lnTo>
                    <a:lnTo>
                      <a:pt x="59" y="27"/>
                    </a:lnTo>
                    <a:lnTo>
                      <a:pt x="50" y="27"/>
                    </a:lnTo>
                    <a:lnTo>
                      <a:pt x="50" y="27"/>
                    </a:lnTo>
                    <a:lnTo>
                      <a:pt x="43" y="30"/>
                    </a:lnTo>
                    <a:lnTo>
                      <a:pt x="37" y="33"/>
                    </a:lnTo>
                    <a:lnTo>
                      <a:pt x="33" y="37"/>
                    </a:lnTo>
                    <a:lnTo>
                      <a:pt x="30" y="42"/>
                    </a:lnTo>
                    <a:lnTo>
                      <a:pt x="28" y="46"/>
                    </a:lnTo>
                    <a:lnTo>
                      <a:pt x="27" y="51"/>
                    </a:lnTo>
                    <a:lnTo>
                      <a:pt x="27" y="57"/>
                    </a:lnTo>
                    <a:lnTo>
                      <a:pt x="28" y="62"/>
                    </a:lnTo>
                    <a:lnTo>
                      <a:pt x="30" y="66"/>
                    </a:lnTo>
                    <a:lnTo>
                      <a:pt x="32" y="71"/>
                    </a:lnTo>
                    <a:lnTo>
                      <a:pt x="35" y="75"/>
                    </a:lnTo>
                    <a:lnTo>
                      <a:pt x="39" y="79"/>
                    </a:lnTo>
                    <a:lnTo>
                      <a:pt x="43" y="82"/>
                    </a:lnTo>
                    <a:lnTo>
                      <a:pt x="48" y="85"/>
                    </a:lnTo>
                    <a:lnTo>
                      <a:pt x="52" y="86"/>
                    </a:lnTo>
                    <a:lnTo>
                      <a:pt x="58" y="87"/>
                    </a:lnTo>
                    <a:lnTo>
                      <a:pt x="58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pPr defTabSz="1624965"/>
                <a:endParaRPr lang="zh-CN" altLang="en-US" sz="42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2" name="Freeform 168"/>
              <p:cNvSpPr>
                <a:spLocks noEditPoints="1"/>
              </p:cNvSpPr>
              <p:nvPr/>
            </p:nvSpPr>
            <p:spPr bwMode="auto">
              <a:xfrm>
                <a:off x="2105026" y="2144713"/>
                <a:ext cx="941388" cy="1106488"/>
              </a:xfrm>
              <a:custGeom>
                <a:avLst/>
                <a:gdLst/>
                <a:ahLst/>
                <a:cxnLst>
                  <a:cxn ang="0">
                    <a:pos x="67" y="2002"/>
                  </a:cxn>
                  <a:cxn ang="0">
                    <a:pos x="421" y="1636"/>
                  </a:cxn>
                  <a:cxn ang="0">
                    <a:pos x="63" y="638"/>
                  </a:cxn>
                  <a:cxn ang="0">
                    <a:pos x="1053" y="22"/>
                  </a:cxn>
                  <a:cxn ang="0">
                    <a:pos x="1776" y="538"/>
                  </a:cxn>
                  <a:cxn ang="0">
                    <a:pos x="1375" y="898"/>
                  </a:cxn>
                  <a:cxn ang="0">
                    <a:pos x="826" y="761"/>
                  </a:cxn>
                  <a:cxn ang="0">
                    <a:pos x="290" y="959"/>
                  </a:cxn>
                  <a:cxn ang="0">
                    <a:pos x="765" y="1727"/>
                  </a:cxn>
                  <a:cxn ang="0">
                    <a:pos x="638" y="986"/>
                  </a:cxn>
                  <a:cxn ang="0">
                    <a:pos x="960" y="1183"/>
                  </a:cxn>
                  <a:cxn ang="0">
                    <a:pos x="1204" y="1031"/>
                  </a:cxn>
                  <a:cxn ang="0">
                    <a:pos x="1232" y="1305"/>
                  </a:cxn>
                  <a:cxn ang="0">
                    <a:pos x="26" y="764"/>
                  </a:cxn>
                  <a:cxn ang="0">
                    <a:pos x="109" y="651"/>
                  </a:cxn>
                  <a:cxn ang="0">
                    <a:pos x="996" y="67"/>
                  </a:cxn>
                  <a:cxn ang="0">
                    <a:pos x="1412" y="259"/>
                  </a:cxn>
                  <a:cxn ang="0">
                    <a:pos x="866" y="650"/>
                  </a:cxn>
                  <a:cxn ang="0">
                    <a:pos x="1693" y="433"/>
                  </a:cxn>
                  <a:cxn ang="0">
                    <a:pos x="919" y="332"/>
                  </a:cxn>
                  <a:cxn ang="0">
                    <a:pos x="204" y="642"/>
                  </a:cxn>
                  <a:cxn ang="0">
                    <a:pos x="942" y="387"/>
                  </a:cxn>
                  <a:cxn ang="0">
                    <a:pos x="419" y="563"/>
                  </a:cxn>
                  <a:cxn ang="0">
                    <a:pos x="1737" y="562"/>
                  </a:cxn>
                  <a:cxn ang="0">
                    <a:pos x="881" y="477"/>
                  </a:cxn>
                  <a:cxn ang="0">
                    <a:pos x="342" y="732"/>
                  </a:cxn>
                  <a:cxn ang="0">
                    <a:pos x="1381" y="500"/>
                  </a:cxn>
                  <a:cxn ang="0">
                    <a:pos x="1324" y="691"/>
                  </a:cxn>
                  <a:cxn ang="0">
                    <a:pos x="1201" y="668"/>
                  </a:cxn>
                  <a:cxn ang="0">
                    <a:pos x="1480" y="799"/>
                  </a:cxn>
                  <a:cxn ang="0">
                    <a:pos x="1387" y="676"/>
                  </a:cxn>
                  <a:cxn ang="0">
                    <a:pos x="856" y="893"/>
                  </a:cxn>
                  <a:cxn ang="0">
                    <a:pos x="600" y="1612"/>
                  </a:cxn>
                  <a:cxn ang="0">
                    <a:pos x="192" y="860"/>
                  </a:cxn>
                  <a:cxn ang="0">
                    <a:pos x="107" y="930"/>
                  </a:cxn>
                  <a:cxn ang="0">
                    <a:pos x="419" y="1514"/>
                  </a:cxn>
                  <a:cxn ang="0">
                    <a:pos x="155" y="872"/>
                  </a:cxn>
                  <a:cxn ang="0">
                    <a:pos x="714" y="917"/>
                  </a:cxn>
                  <a:cxn ang="0">
                    <a:pos x="954" y="1417"/>
                  </a:cxn>
                  <a:cxn ang="0">
                    <a:pos x="920" y="1339"/>
                  </a:cxn>
                  <a:cxn ang="0">
                    <a:pos x="889" y="1232"/>
                  </a:cxn>
                  <a:cxn ang="0">
                    <a:pos x="824" y="1188"/>
                  </a:cxn>
                  <a:cxn ang="0">
                    <a:pos x="813" y="1092"/>
                  </a:cxn>
                  <a:cxn ang="0">
                    <a:pos x="744" y="1053"/>
                  </a:cxn>
                  <a:cxn ang="0">
                    <a:pos x="1226" y="1052"/>
                  </a:cxn>
                  <a:cxn ang="0">
                    <a:pos x="1064" y="1140"/>
                  </a:cxn>
                  <a:cxn ang="0">
                    <a:pos x="1236" y="1093"/>
                  </a:cxn>
                  <a:cxn ang="0">
                    <a:pos x="1053" y="1427"/>
                  </a:cxn>
                  <a:cxn ang="0">
                    <a:pos x="1059" y="1288"/>
                  </a:cxn>
                  <a:cxn ang="0">
                    <a:pos x="1146" y="1237"/>
                  </a:cxn>
                  <a:cxn ang="0">
                    <a:pos x="1176" y="1487"/>
                  </a:cxn>
                  <a:cxn ang="0">
                    <a:pos x="1169" y="1592"/>
                  </a:cxn>
                  <a:cxn ang="0">
                    <a:pos x="875" y="1631"/>
                  </a:cxn>
                  <a:cxn ang="0">
                    <a:pos x="976" y="1609"/>
                  </a:cxn>
                  <a:cxn ang="0">
                    <a:pos x="1080" y="1660"/>
                  </a:cxn>
                  <a:cxn ang="0">
                    <a:pos x="1154" y="1732"/>
                  </a:cxn>
                  <a:cxn ang="0">
                    <a:pos x="389" y="1680"/>
                  </a:cxn>
                  <a:cxn ang="0">
                    <a:pos x="610" y="1703"/>
                  </a:cxn>
                  <a:cxn ang="0">
                    <a:pos x="363" y="1738"/>
                  </a:cxn>
                  <a:cxn ang="0">
                    <a:pos x="228" y="1794"/>
                  </a:cxn>
                  <a:cxn ang="0">
                    <a:pos x="690" y="2061"/>
                  </a:cxn>
                  <a:cxn ang="0">
                    <a:pos x="639" y="1847"/>
                  </a:cxn>
                </a:cxnLst>
                <a:rect l="0" t="0" r="r" b="b"/>
                <a:pathLst>
                  <a:path w="1779" h="2091">
                    <a:moveTo>
                      <a:pt x="968" y="1829"/>
                    </a:moveTo>
                    <a:lnTo>
                      <a:pt x="968" y="1829"/>
                    </a:lnTo>
                    <a:lnTo>
                      <a:pt x="974" y="1838"/>
                    </a:lnTo>
                    <a:lnTo>
                      <a:pt x="981" y="1844"/>
                    </a:lnTo>
                    <a:lnTo>
                      <a:pt x="998" y="1859"/>
                    </a:lnTo>
                    <a:lnTo>
                      <a:pt x="1015" y="1873"/>
                    </a:lnTo>
                    <a:lnTo>
                      <a:pt x="1031" y="1888"/>
                    </a:lnTo>
                    <a:lnTo>
                      <a:pt x="1038" y="1897"/>
                    </a:lnTo>
                    <a:lnTo>
                      <a:pt x="1045" y="1904"/>
                    </a:lnTo>
                    <a:lnTo>
                      <a:pt x="1051" y="1914"/>
                    </a:lnTo>
                    <a:lnTo>
                      <a:pt x="1056" y="1923"/>
                    </a:lnTo>
                    <a:lnTo>
                      <a:pt x="1060" y="1933"/>
                    </a:lnTo>
                    <a:lnTo>
                      <a:pt x="1063" y="1944"/>
                    </a:lnTo>
                    <a:lnTo>
                      <a:pt x="1064" y="1955"/>
                    </a:lnTo>
                    <a:lnTo>
                      <a:pt x="1063" y="1968"/>
                    </a:lnTo>
                    <a:lnTo>
                      <a:pt x="1063" y="1968"/>
                    </a:lnTo>
                    <a:lnTo>
                      <a:pt x="1031" y="1986"/>
                    </a:lnTo>
                    <a:lnTo>
                      <a:pt x="996" y="2002"/>
                    </a:lnTo>
                    <a:lnTo>
                      <a:pt x="962" y="2018"/>
                    </a:lnTo>
                    <a:lnTo>
                      <a:pt x="927" y="2033"/>
                    </a:lnTo>
                    <a:lnTo>
                      <a:pt x="889" y="2046"/>
                    </a:lnTo>
                    <a:lnTo>
                      <a:pt x="851" y="2058"/>
                    </a:lnTo>
                    <a:lnTo>
                      <a:pt x="810" y="2067"/>
                    </a:lnTo>
                    <a:lnTo>
                      <a:pt x="768" y="2076"/>
                    </a:lnTo>
                    <a:lnTo>
                      <a:pt x="768" y="2076"/>
                    </a:lnTo>
                    <a:lnTo>
                      <a:pt x="684" y="2083"/>
                    </a:lnTo>
                    <a:lnTo>
                      <a:pt x="642" y="2086"/>
                    </a:lnTo>
                    <a:lnTo>
                      <a:pt x="599" y="2089"/>
                    </a:lnTo>
                    <a:lnTo>
                      <a:pt x="557" y="2091"/>
                    </a:lnTo>
                    <a:lnTo>
                      <a:pt x="515" y="2091"/>
                    </a:lnTo>
                    <a:lnTo>
                      <a:pt x="473" y="2091"/>
                    </a:lnTo>
                    <a:lnTo>
                      <a:pt x="431" y="2090"/>
                    </a:lnTo>
                    <a:lnTo>
                      <a:pt x="390" y="2086"/>
                    </a:lnTo>
                    <a:lnTo>
                      <a:pt x="349" y="2083"/>
                    </a:lnTo>
                    <a:lnTo>
                      <a:pt x="309" y="2078"/>
                    </a:lnTo>
                    <a:lnTo>
                      <a:pt x="268" y="2070"/>
                    </a:lnTo>
                    <a:lnTo>
                      <a:pt x="230" y="2062"/>
                    </a:lnTo>
                    <a:lnTo>
                      <a:pt x="191" y="2051"/>
                    </a:lnTo>
                    <a:lnTo>
                      <a:pt x="153" y="2038"/>
                    </a:lnTo>
                    <a:lnTo>
                      <a:pt x="116" y="2024"/>
                    </a:lnTo>
                    <a:lnTo>
                      <a:pt x="116" y="2024"/>
                    </a:lnTo>
                    <a:lnTo>
                      <a:pt x="109" y="2023"/>
                    </a:lnTo>
                    <a:lnTo>
                      <a:pt x="101" y="2021"/>
                    </a:lnTo>
                    <a:lnTo>
                      <a:pt x="95" y="2019"/>
                    </a:lnTo>
                    <a:lnTo>
                      <a:pt x="88" y="2016"/>
                    </a:lnTo>
                    <a:lnTo>
                      <a:pt x="78" y="2009"/>
                    </a:lnTo>
                    <a:lnTo>
                      <a:pt x="67" y="2002"/>
                    </a:lnTo>
                    <a:lnTo>
                      <a:pt x="48" y="1986"/>
                    </a:lnTo>
                    <a:lnTo>
                      <a:pt x="37" y="1978"/>
                    </a:lnTo>
                    <a:lnTo>
                      <a:pt x="25" y="1973"/>
                    </a:lnTo>
                    <a:lnTo>
                      <a:pt x="25" y="1973"/>
                    </a:lnTo>
                    <a:lnTo>
                      <a:pt x="22" y="1965"/>
                    </a:lnTo>
                    <a:lnTo>
                      <a:pt x="21" y="1958"/>
                    </a:lnTo>
                    <a:lnTo>
                      <a:pt x="21" y="1952"/>
                    </a:lnTo>
                    <a:lnTo>
                      <a:pt x="22" y="1945"/>
                    </a:lnTo>
                    <a:lnTo>
                      <a:pt x="24" y="1938"/>
                    </a:lnTo>
                    <a:lnTo>
                      <a:pt x="27" y="1931"/>
                    </a:lnTo>
                    <a:lnTo>
                      <a:pt x="32" y="1926"/>
                    </a:lnTo>
                    <a:lnTo>
                      <a:pt x="37" y="1919"/>
                    </a:lnTo>
                    <a:lnTo>
                      <a:pt x="48" y="1907"/>
                    </a:lnTo>
                    <a:lnTo>
                      <a:pt x="61" y="1895"/>
                    </a:lnTo>
                    <a:lnTo>
                      <a:pt x="72" y="1883"/>
                    </a:lnTo>
                    <a:lnTo>
                      <a:pt x="84" y="1871"/>
                    </a:lnTo>
                    <a:lnTo>
                      <a:pt x="84" y="1871"/>
                    </a:lnTo>
                    <a:lnTo>
                      <a:pt x="96" y="1858"/>
                    </a:lnTo>
                    <a:lnTo>
                      <a:pt x="108" y="1846"/>
                    </a:lnTo>
                    <a:lnTo>
                      <a:pt x="122" y="1833"/>
                    </a:lnTo>
                    <a:lnTo>
                      <a:pt x="139" y="1820"/>
                    </a:lnTo>
                    <a:lnTo>
                      <a:pt x="139" y="1820"/>
                    </a:lnTo>
                    <a:lnTo>
                      <a:pt x="170" y="1799"/>
                    </a:lnTo>
                    <a:lnTo>
                      <a:pt x="205" y="1780"/>
                    </a:lnTo>
                    <a:lnTo>
                      <a:pt x="241" y="1762"/>
                    </a:lnTo>
                    <a:lnTo>
                      <a:pt x="276" y="1746"/>
                    </a:lnTo>
                    <a:lnTo>
                      <a:pt x="276" y="1746"/>
                    </a:lnTo>
                    <a:lnTo>
                      <a:pt x="284" y="1744"/>
                    </a:lnTo>
                    <a:lnTo>
                      <a:pt x="294" y="1742"/>
                    </a:lnTo>
                    <a:lnTo>
                      <a:pt x="303" y="1740"/>
                    </a:lnTo>
                    <a:lnTo>
                      <a:pt x="310" y="1736"/>
                    </a:lnTo>
                    <a:lnTo>
                      <a:pt x="310" y="1736"/>
                    </a:lnTo>
                    <a:lnTo>
                      <a:pt x="319" y="1731"/>
                    </a:lnTo>
                    <a:lnTo>
                      <a:pt x="326" y="1726"/>
                    </a:lnTo>
                    <a:lnTo>
                      <a:pt x="334" y="1721"/>
                    </a:lnTo>
                    <a:lnTo>
                      <a:pt x="338" y="1720"/>
                    </a:lnTo>
                    <a:lnTo>
                      <a:pt x="342" y="1719"/>
                    </a:lnTo>
                    <a:lnTo>
                      <a:pt x="342" y="1719"/>
                    </a:lnTo>
                    <a:lnTo>
                      <a:pt x="343" y="1711"/>
                    </a:lnTo>
                    <a:lnTo>
                      <a:pt x="345" y="1703"/>
                    </a:lnTo>
                    <a:lnTo>
                      <a:pt x="351" y="1689"/>
                    </a:lnTo>
                    <a:lnTo>
                      <a:pt x="358" y="1676"/>
                    </a:lnTo>
                    <a:lnTo>
                      <a:pt x="368" y="1666"/>
                    </a:lnTo>
                    <a:lnTo>
                      <a:pt x="379" y="1656"/>
                    </a:lnTo>
                    <a:lnTo>
                      <a:pt x="392" y="1649"/>
                    </a:lnTo>
                    <a:lnTo>
                      <a:pt x="405" y="1641"/>
                    </a:lnTo>
                    <a:lnTo>
                      <a:pt x="421" y="1636"/>
                    </a:lnTo>
                    <a:lnTo>
                      <a:pt x="421" y="1636"/>
                    </a:lnTo>
                    <a:lnTo>
                      <a:pt x="397" y="1578"/>
                    </a:lnTo>
                    <a:lnTo>
                      <a:pt x="371" y="1521"/>
                    </a:lnTo>
                    <a:lnTo>
                      <a:pt x="319" y="1407"/>
                    </a:lnTo>
                    <a:lnTo>
                      <a:pt x="263" y="1291"/>
                    </a:lnTo>
                    <a:lnTo>
                      <a:pt x="236" y="1232"/>
                    </a:lnTo>
                    <a:lnTo>
                      <a:pt x="209" y="1173"/>
                    </a:lnTo>
                    <a:lnTo>
                      <a:pt x="209" y="1173"/>
                    </a:lnTo>
                    <a:lnTo>
                      <a:pt x="197" y="1144"/>
                    </a:lnTo>
                    <a:lnTo>
                      <a:pt x="183" y="1115"/>
                    </a:lnTo>
                    <a:lnTo>
                      <a:pt x="153" y="1059"/>
                    </a:lnTo>
                    <a:lnTo>
                      <a:pt x="123" y="1002"/>
                    </a:lnTo>
                    <a:lnTo>
                      <a:pt x="94" y="944"/>
                    </a:lnTo>
                    <a:lnTo>
                      <a:pt x="94" y="944"/>
                    </a:lnTo>
                    <a:lnTo>
                      <a:pt x="83" y="920"/>
                    </a:lnTo>
                    <a:lnTo>
                      <a:pt x="72" y="897"/>
                    </a:lnTo>
                    <a:lnTo>
                      <a:pt x="61" y="873"/>
                    </a:lnTo>
                    <a:lnTo>
                      <a:pt x="54" y="863"/>
                    </a:lnTo>
                    <a:lnTo>
                      <a:pt x="48" y="853"/>
                    </a:lnTo>
                    <a:lnTo>
                      <a:pt x="48" y="853"/>
                    </a:lnTo>
                    <a:lnTo>
                      <a:pt x="44" y="848"/>
                    </a:lnTo>
                    <a:lnTo>
                      <a:pt x="40" y="841"/>
                    </a:lnTo>
                    <a:lnTo>
                      <a:pt x="40" y="841"/>
                    </a:lnTo>
                    <a:lnTo>
                      <a:pt x="35" y="835"/>
                    </a:lnTo>
                    <a:lnTo>
                      <a:pt x="29" y="828"/>
                    </a:lnTo>
                    <a:lnTo>
                      <a:pt x="22" y="822"/>
                    </a:lnTo>
                    <a:lnTo>
                      <a:pt x="18" y="817"/>
                    </a:lnTo>
                    <a:lnTo>
                      <a:pt x="18" y="817"/>
                    </a:lnTo>
                    <a:lnTo>
                      <a:pt x="16" y="810"/>
                    </a:lnTo>
                    <a:lnTo>
                      <a:pt x="14" y="802"/>
                    </a:lnTo>
                    <a:lnTo>
                      <a:pt x="8" y="780"/>
                    </a:lnTo>
                    <a:lnTo>
                      <a:pt x="8" y="780"/>
                    </a:lnTo>
                    <a:lnTo>
                      <a:pt x="5" y="766"/>
                    </a:lnTo>
                    <a:lnTo>
                      <a:pt x="2" y="754"/>
                    </a:lnTo>
                    <a:lnTo>
                      <a:pt x="0" y="742"/>
                    </a:lnTo>
                    <a:lnTo>
                      <a:pt x="0" y="730"/>
                    </a:lnTo>
                    <a:lnTo>
                      <a:pt x="1" y="717"/>
                    </a:lnTo>
                    <a:lnTo>
                      <a:pt x="3" y="705"/>
                    </a:lnTo>
                    <a:lnTo>
                      <a:pt x="7" y="692"/>
                    </a:lnTo>
                    <a:lnTo>
                      <a:pt x="12" y="678"/>
                    </a:lnTo>
                    <a:lnTo>
                      <a:pt x="12" y="678"/>
                    </a:lnTo>
                    <a:lnTo>
                      <a:pt x="20" y="671"/>
                    </a:lnTo>
                    <a:lnTo>
                      <a:pt x="27" y="665"/>
                    </a:lnTo>
                    <a:lnTo>
                      <a:pt x="34" y="657"/>
                    </a:lnTo>
                    <a:lnTo>
                      <a:pt x="40" y="650"/>
                    </a:lnTo>
                    <a:lnTo>
                      <a:pt x="40" y="650"/>
                    </a:lnTo>
                    <a:lnTo>
                      <a:pt x="63" y="638"/>
                    </a:lnTo>
                    <a:lnTo>
                      <a:pt x="87" y="629"/>
                    </a:lnTo>
                    <a:lnTo>
                      <a:pt x="111" y="622"/>
                    </a:lnTo>
                    <a:lnTo>
                      <a:pt x="136" y="615"/>
                    </a:lnTo>
                    <a:lnTo>
                      <a:pt x="136" y="615"/>
                    </a:lnTo>
                    <a:lnTo>
                      <a:pt x="144" y="617"/>
                    </a:lnTo>
                    <a:lnTo>
                      <a:pt x="153" y="618"/>
                    </a:lnTo>
                    <a:lnTo>
                      <a:pt x="160" y="620"/>
                    </a:lnTo>
                    <a:lnTo>
                      <a:pt x="168" y="623"/>
                    </a:lnTo>
                    <a:lnTo>
                      <a:pt x="168" y="623"/>
                    </a:lnTo>
                    <a:lnTo>
                      <a:pt x="192" y="607"/>
                    </a:lnTo>
                    <a:lnTo>
                      <a:pt x="217" y="592"/>
                    </a:lnTo>
                    <a:lnTo>
                      <a:pt x="242" y="579"/>
                    </a:lnTo>
                    <a:lnTo>
                      <a:pt x="265" y="566"/>
                    </a:lnTo>
                    <a:lnTo>
                      <a:pt x="291" y="554"/>
                    </a:lnTo>
                    <a:lnTo>
                      <a:pt x="317" y="542"/>
                    </a:lnTo>
                    <a:lnTo>
                      <a:pt x="372" y="519"/>
                    </a:lnTo>
                    <a:lnTo>
                      <a:pt x="372" y="519"/>
                    </a:lnTo>
                    <a:lnTo>
                      <a:pt x="406" y="502"/>
                    </a:lnTo>
                    <a:lnTo>
                      <a:pt x="441" y="485"/>
                    </a:lnTo>
                    <a:lnTo>
                      <a:pt x="511" y="453"/>
                    </a:lnTo>
                    <a:lnTo>
                      <a:pt x="583" y="420"/>
                    </a:lnTo>
                    <a:lnTo>
                      <a:pt x="655" y="389"/>
                    </a:lnTo>
                    <a:lnTo>
                      <a:pt x="726" y="358"/>
                    </a:lnTo>
                    <a:lnTo>
                      <a:pt x="761" y="341"/>
                    </a:lnTo>
                    <a:lnTo>
                      <a:pt x="796" y="325"/>
                    </a:lnTo>
                    <a:lnTo>
                      <a:pt x="829" y="308"/>
                    </a:lnTo>
                    <a:lnTo>
                      <a:pt x="864" y="290"/>
                    </a:lnTo>
                    <a:lnTo>
                      <a:pt x="896" y="270"/>
                    </a:lnTo>
                    <a:lnTo>
                      <a:pt x="928" y="251"/>
                    </a:lnTo>
                    <a:lnTo>
                      <a:pt x="928" y="251"/>
                    </a:lnTo>
                    <a:lnTo>
                      <a:pt x="928" y="230"/>
                    </a:lnTo>
                    <a:lnTo>
                      <a:pt x="926" y="207"/>
                    </a:lnTo>
                    <a:lnTo>
                      <a:pt x="924" y="161"/>
                    </a:lnTo>
                    <a:lnTo>
                      <a:pt x="923" y="139"/>
                    </a:lnTo>
                    <a:lnTo>
                      <a:pt x="924" y="117"/>
                    </a:lnTo>
                    <a:lnTo>
                      <a:pt x="926" y="97"/>
                    </a:lnTo>
                    <a:lnTo>
                      <a:pt x="928" y="87"/>
                    </a:lnTo>
                    <a:lnTo>
                      <a:pt x="930" y="79"/>
                    </a:lnTo>
                    <a:lnTo>
                      <a:pt x="930" y="79"/>
                    </a:lnTo>
                    <a:lnTo>
                      <a:pt x="938" y="72"/>
                    </a:lnTo>
                    <a:lnTo>
                      <a:pt x="946" y="66"/>
                    </a:lnTo>
                    <a:lnTo>
                      <a:pt x="955" y="60"/>
                    </a:lnTo>
                    <a:lnTo>
                      <a:pt x="964" y="54"/>
                    </a:lnTo>
                    <a:lnTo>
                      <a:pt x="985" y="45"/>
                    </a:lnTo>
                    <a:lnTo>
                      <a:pt x="1007" y="36"/>
                    </a:lnTo>
                    <a:lnTo>
                      <a:pt x="1031" y="29"/>
                    </a:lnTo>
                    <a:lnTo>
                      <a:pt x="1053" y="22"/>
                    </a:lnTo>
                    <a:lnTo>
                      <a:pt x="1095" y="10"/>
                    </a:lnTo>
                    <a:lnTo>
                      <a:pt x="1095" y="10"/>
                    </a:lnTo>
                    <a:lnTo>
                      <a:pt x="1111" y="6"/>
                    </a:lnTo>
                    <a:lnTo>
                      <a:pt x="1126" y="3"/>
                    </a:lnTo>
                    <a:lnTo>
                      <a:pt x="1141" y="1"/>
                    </a:lnTo>
                    <a:lnTo>
                      <a:pt x="1155" y="0"/>
                    </a:lnTo>
                    <a:lnTo>
                      <a:pt x="1170" y="2"/>
                    </a:lnTo>
                    <a:lnTo>
                      <a:pt x="1184" y="4"/>
                    </a:lnTo>
                    <a:lnTo>
                      <a:pt x="1199" y="9"/>
                    </a:lnTo>
                    <a:lnTo>
                      <a:pt x="1213" y="17"/>
                    </a:lnTo>
                    <a:lnTo>
                      <a:pt x="1213" y="17"/>
                    </a:lnTo>
                    <a:lnTo>
                      <a:pt x="1233" y="40"/>
                    </a:lnTo>
                    <a:lnTo>
                      <a:pt x="1252" y="65"/>
                    </a:lnTo>
                    <a:lnTo>
                      <a:pt x="1290" y="114"/>
                    </a:lnTo>
                    <a:lnTo>
                      <a:pt x="1325" y="166"/>
                    </a:lnTo>
                    <a:lnTo>
                      <a:pt x="1360" y="217"/>
                    </a:lnTo>
                    <a:lnTo>
                      <a:pt x="1360" y="217"/>
                    </a:lnTo>
                    <a:lnTo>
                      <a:pt x="1383" y="224"/>
                    </a:lnTo>
                    <a:lnTo>
                      <a:pt x="1405" y="232"/>
                    </a:lnTo>
                    <a:lnTo>
                      <a:pt x="1451" y="244"/>
                    </a:lnTo>
                    <a:lnTo>
                      <a:pt x="1474" y="249"/>
                    </a:lnTo>
                    <a:lnTo>
                      <a:pt x="1496" y="256"/>
                    </a:lnTo>
                    <a:lnTo>
                      <a:pt x="1519" y="262"/>
                    </a:lnTo>
                    <a:lnTo>
                      <a:pt x="1540" y="270"/>
                    </a:lnTo>
                    <a:lnTo>
                      <a:pt x="1540" y="270"/>
                    </a:lnTo>
                    <a:lnTo>
                      <a:pt x="1545" y="273"/>
                    </a:lnTo>
                    <a:lnTo>
                      <a:pt x="1549" y="276"/>
                    </a:lnTo>
                    <a:lnTo>
                      <a:pt x="1557" y="282"/>
                    </a:lnTo>
                    <a:lnTo>
                      <a:pt x="1566" y="290"/>
                    </a:lnTo>
                    <a:lnTo>
                      <a:pt x="1575" y="295"/>
                    </a:lnTo>
                    <a:lnTo>
                      <a:pt x="1575" y="295"/>
                    </a:lnTo>
                    <a:lnTo>
                      <a:pt x="1590" y="303"/>
                    </a:lnTo>
                    <a:lnTo>
                      <a:pt x="1604" y="310"/>
                    </a:lnTo>
                    <a:lnTo>
                      <a:pt x="1631" y="327"/>
                    </a:lnTo>
                    <a:lnTo>
                      <a:pt x="1658" y="347"/>
                    </a:lnTo>
                    <a:lnTo>
                      <a:pt x="1684" y="367"/>
                    </a:lnTo>
                    <a:lnTo>
                      <a:pt x="1710" y="388"/>
                    </a:lnTo>
                    <a:lnTo>
                      <a:pt x="1733" y="411"/>
                    </a:lnTo>
                    <a:lnTo>
                      <a:pt x="1779" y="455"/>
                    </a:lnTo>
                    <a:lnTo>
                      <a:pt x="1779" y="455"/>
                    </a:lnTo>
                    <a:lnTo>
                      <a:pt x="1777" y="463"/>
                    </a:lnTo>
                    <a:lnTo>
                      <a:pt x="1776" y="473"/>
                    </a:lnTo>
                    <a:lnTo>
                      <a:pt x="1778" y="494"/>
                    </a:lnTo>
                    <a:lnTo>
                      <a:pt x="1778" y="505"/>
                    </a:lnTo>
                    <a:lnTo>
                      <a:pt x="1779" y="517"/>
                    </a:lnTo>
                    <a:lnTo>
                      <a:pt x="1778" y="527"/>
                    </a:lnTo>
                    <a:lnTo>
                      <a:pt x="1776" y="538"/>
                    </a:lnTo>
                    <a:lnTo>
                      <a:pt x="1776" y="538"/>
                    </a:lnTo>
                    <a:lnTo>
                      <a:pt x="1774" y="547"/>
                    </a:lnTo>
                    <a:lnTo>
                      <a:pt x="1771" y="555"/>
                    </a:lnTo>
                    <a:lnTo>
                      <a:pt x="1762" y="571"/>
                    </a:lnTo>
                    <a:lnTo>
                      <a:pt x="1751" y="587"/>
                    </a:lnTo>
                    <a:lnTo>
                      <a:pt x="1740" y="603"/>
                    </a:lnTo>
                    <a:lnTo>
                      <a:pt x="1727" y="617"/>
                    </a:lnTo>
                    <a:lnTo>
                      <a:pt x="1713" y="632"/>
                    </a:lnTo>
                    <a:lnTo>
                      <a:pt x="1685" y="661"/>
                    </a:lnTo>
                    <a:lnTo>
                      <a:pt x="1685" y="661"/>
                    </a:lnTo>
                    <a:lnTo>
                      <a:pt x="1671" y="676"/>
                    </a:lnTo>
                    <a:lnTo>
                      <a:pt x="1658" y="689"/>
                    </a:lnTo>
                    <a:lnTo>
                      <a:pt x="1644" y="701"/>
                    </a:lnTo>
                    <a:lnTo>
                      <a:pt x="1631" y="712"/>
                    </a:lnTo>
                    <a:lnTo>
                      <a:pt x="1617" y="722"/>
                    </a:lnTo>
                    <a:lnTo>
                      <a:pt x="1602" y="732"/>
                    </a:lnTo>
                    <a:lnTo>
                      <a:pt x="1569" y="752"/>
                    </a:lnTo>
                    <a:lnTo>
                      <a:pt x="1569" y="752"/>
                    </a:lnTo>
                    <a:lnTo>
                      <a:pt x="1554" y="763"/>
                    </a:lnTo>
                    <a:lnTo>
                      <a:pt x="1539" y="773"/>
                    </a:lnTo>
                    <a:lnTo>
                      <a:pt x="1531" y="777"/>
                    </a:lnTo>
                    <a:lnTo>
                      <a:pt x="1522" y="781"/>
                    </a:lnTo>
                    <a:lnTo>
                      <a:pt x="1514" y="784"/>
                    </a:lnTo>
                    <a:lnTo>
                      <a:pt x="1503" y="787"/>
                    </a:lnTo>
                    <a:lnTo>
                      <a:pt x="1503" y="787"/>
                    </a:lnTo>
                    <a:lnTo>
                      <a:pt x="1504" y="797"/>
                    </a:lnTo>
                    <a:lnTo>
                      <a:pt x="1504" y="806"/>
                    </a:lnTo>
                    <a:lnTo>
                      <a:pt x="1503" y="813"/>
                    </a:lnTo>
                    <a:lnTo>
                      <a:pt x="1500" y="821"/>
                    </a:lnTo>
                    <a:lnTo>
                      <a:pt x="1496" y="826"/>
                    </a:lnTo>
                    <a:lnTo>
                      <a:pt x="1492" y="830"/>
                    </a:lnTo>
                    <a:lnTo>
                      <a:pt x="1487" y="834"/>
                    </a:lnTo>
                    <a:lnTo>
                      <a:pt x="1481" y="836"/>
                    </a:lnTo>
                    <a:lnTo>
                      <a:pt x="1475" y="838"/>
                    </a:lnTo>
                    <a:lnTo>
                      <a:pt x="1468" y="839"/>
                    </a:lnTo>
                    <a:lnTo>
                      <a:pt x="1460" y="839"/>
                    </a:lnTo>
                    <a:lnTo>
                      <a:pt x="1451" y="839"/>
                    </a:lnTo>
                    <a:lnTo>
                      <a:pt x="1435" y="836"/>
                    </a:lnTo>
                    <a:lnTo>
                      <a:pt x="1417" y="832"/>
                    </a:lnTo>
                    <a:lnTo>
                      <a:pt x="1417" y="832"/>
                    </a:lnTo>
                    <a:lnTo>
                      <a:pt x="1411" y="840"/>
                    </a:lnTo>
                    <a:lnTo>
                      <a:pt x="1404" y="850"/>
                    </a:lnTo>
                    <a:lnTo>
                      <a:pt x="1395" y="871"/>
                    </a:lnTo>
                    <a:lnTo>
                      <a:pt x="1389" y="881"/>
                    </a:lnTo>
                    <a:lnTo>
                      <a:pt x="1383" y="890"/>
                    </a:lnTo>
                    <a:lnTo>
                      <a:pt x="1380" y="895"/>
                    </a:lnTo>
                    <a:lnTo>
                      <a:pt x="1375" y="898"/>
                    </a:lnTo>
                    <a:lnTo>
                      <a:pt x="1371" y="900"/>
                    </a:lnTo>
                    <a:lnTo>
                      <a:pt x="1366" y="902"/>
                    </a:lnTo>
                    <a:lnTo>
                      <a:pt x="1366" y="902"/>
                    </a:lnTo>
                    <a:lnTo>
                      <a:pt x="1355" y="904"/>
                    </a:lnTo>
                    <a:lnTo>
                      <a:pt x="1345" y="904"/>
                    </a:lnTo>
                    <a:lnTo>
                      <a:pt x="1336" y="902"/>
                    </a:lnTo>
                    <a:lnTo>
                      <a:pt x="1325" y="899"/>
                    </a:lnTo>
                    <a:lnTo>
                      <a:pt x="1305" y="890"/>
                    </a:lnTo>
                    <a:lnTo>
                      <a:pt x="1295" y="886"/>
                    </a:lnTo>
                    <a:lnTo>
                      <a:pt x="1284" y="883"/>
                    </a:lnTo>
                    <a:lnTo>
                      <a:pt x="1284" y="883"/>
                    </a:lnTo>
                    <a:lnTo>
                      <a:pt x="1272" y="884"/>
                    </a:lnTo>
                    <a:lnTo>
                      <a:pt x="1258" y="887"/>
                    </a:lnTo>
                    <a:lnTo>
                      <a:pt x="1245" y="892"/>
                    </a:lnTo>
                    <a:lnTo>
                      <a:pt x="1231" y="897"/>
                    </a:lnTo>
                    <a:lnTo>
                      <a:pt x="1204" y="908"/>
                    </a:lnTo>
                    <a:lnTo>
                      <a:pt x="1190" y="913"/>
                    </a:lnTo>
                    <a:lnTo>
                      <a:pt x="1176" y="917"/>
                    </a:lnTo>
                    <a:lnTo>
                      <a:pt x="1176" y="917"/>
                    </a:lnTo>
                    <a:lnTo>
                      <a:pt x="1171" y="919"/>
                    </a:lnTo>
                    <a:lnTo>
                      <a:pt x="1171" y="919"/>
                    </a:lnTo>
                    <a:lnTo>
                      <a:pt x="1142" y="921"/>
                    </a:lnTo>
                    <a:lnTo>
                      <a:pt x="1111" y="924"/>
                    </a:lnTo>
                    <a:lnTo>
                      <a:pt x="1045" y="929"/>
                    </a:lnTo>
                    <a:lnTo>
                      <a:pt x="1009" y="931"/>
                    </a:lnTo>
                    <a:lnTo>
                      <a:pt x="975" y="933"/>
                    </a:lnTo>
                    <a:lnTo>
                      <a:pt x="939" y="934"/>
                    </a:lnTo>
                    <a:lnTo>
                      <a:pt x="903" y="934"/>
                    </a:lnTo>
                    <a:lnTo>
                      <a:pt x="903" y="934"/>
                    </a:lnTo>
                    <a:lnTo>
                      <a:pt x="896" y="930"/>
                    </a:lnTo>
                    <a:lnTo>
                      <a:pt x="886" y="927"/>
                    </a:lnTo>
                    <a:lnTo>
                      <a:pt x="866" y="923"/>
                    </a:lnTo>
                    <a:lnTo>
                      <a:pt x="856" y="920"/>
                    </a:lnTo>
                    <a:lnTo>
                      <a:pt x="847" y="917"/>
                    </a:lnTo>
                    <a:lnTo>
                      <a:pt x="839" y="913"/>
                    </a:lnTo>
                    <a:lnTo>
                      <a:pt x="835" y="911"/>
                    </a:lnTo>
                    <a:lnTo>
                      <a:pt x="832" y="908"/>
                    </a:lnTo>
                    <a:lnTo>
                      <a:pt x="832" y="908"/>
                    </a:lnTo>
                    <a:lnTo>
                      <a:pt x="830" y="892"/>
                    </a:lnTo>
                    <a:lnTo>
                      <a:pt x="832" y="885"/>
                    </a:lnTo>
                    <a:lnTo>
                      <a:pt x="835" y="878"/>
                    </a:lnTo>
                    <a:lnTo>
                      <a:pt x="835" y="878"/>
                    </a:lnTo>
                    <a:lnTo>
                      <a:pt x="829" y="855"/>
                    </a:lnTo>
                    <a:lnTo>
                      <a:pt x="827" y="832"/>
                    </a:lnTo>
                    <a:lnTo>
                      <a:pt x="825" y="808"/>
                    </a:lnTo>
                    <a:lnTo>
                      <a:pt x="825" y="784"/>
                    </a:lnTo>
                    <a:lnTo>
                      <a:pt x="826" y="761"/>
                    </a:lnTo>
                    <a:lnTo>
                      <a:pt x="828" y="737"/>
                    </a:lnTo>
                    <a:lnTo>
                      <a:pt x="832" y="715"/>
                    </a:lnTo>
                    <a:lnTo>
                      <a:pt x="835" y="691"/>
                    </a:lnTo>
                    <a:lnTo>
                      <a:pt x="839" y="669"/>
                    </a:lnTo>
                    <a:lnTo>
                      <a:pt x="844" y="646"/>
                    </a:lnTo>
                    <a:lnTo>
                      <a:pt x="856" y="602"/>
                    </a:lnTo>
                    <a:lnTo>
                      <a:pt x="870" y="561"/>
                    </a:lnTo>
                    <a:lnTo>
                      <a:pt x="884" y="521"/>
                    </a:lnTo>
                    <a:lnTo>
                      <a:pt x="884" y="521"/>
                    </a:lnTo>
                    <a:lnTo>
                      <a:pt x="879" y="521"/>
                    </a:lnTo>
                    <a:lnTo>
                      <a:pt x="873" y="523"/>
                    </a:lnTo>
                    <a:lnTo>
                      <a:pt x="867" y="525"/>
                    </a:lnTo>
                    <a:lnTo>
                      <a:pt x="862" y="527"/>
                    </a:lnTo>
                    <a:lnTo>
                      <a:pt x="850" y="535"/>
                    </a:lnTo>
                    <a:lnTo>
                      <a:pt x="841" y="544"/>
                    </a:lnTo>
                    <a:lnTo>
                      <a:pt x="841" y="544"/>
                    </a:lnTo>
                    <a:lnTo>
                      <a:pt x="821" y="550"/>
                    </a:lnTo>
                    <a:lnTo>
                      <a:pt x="798" y="557"/>
                    </a:lnTo>
                    <a:lnTo>
                      <a:pt x="777" y="564"/>
                    </a:lnTo>
                    <a:lnTo>
                      <a:pt x="756" y="570"/>
                    </a:lnTo>
                    <a:lnTo>
                      <a:pt x="756" y="570"/>
                    </a:lnTo>
                    <a:lnTo>
                      <a:pt x="727" y="582"/>
                    </a:lnTo>
                    <a:lnTo>
                      <a:pt x="696" y="594"/>
                    </a:lnTo>
                    <a:lnTo>
                      <a:pt x="635" y="620"/>
                    </a:lnTo>
                    <a:lnTo>
                      <a:pt x="572" y="647"/>
                    </a:lnTo>
                    <a:lnTo>
                      <a:pt x="512" y="676"/>
                    </a:lnTo>
                    <a:lnTo>
                      <a:pt x="512" y="676"/>
                    </a:lnTo>
                    <a:lnTo>
                      <a:pt x="485" y="688"/>
                    </a:lnTo>
                    <a:lnTo>
                      <a:pt x="458" y="700"/>
                    </a:lnTo>
                    <a:lnTo>
                      <a:pt x="430" y="711"/>
                    </a:lnTo>
                    <a:lnTo>
                      <a:pt x="404" y="723"/>
                    </a:lnTo>
                    <a:lnTo>
                      <a:pt x="404" y="723"/>
                    </a:lnTo>
                    <a:lnTo>
                      <a:pt x="375" y="737"/>
                    </a:lnTo>
                    <a:lnTo>
                      <a:pt x="348" y="752"/>
                    </a:lnTo>
                    <a:lnTo>
                      <a:pt x="321" y="768"/>
                    </a:lnTo>
                    <a:lnTo>
                      <a:pt x="293" y="784"/>
                    </a:lnTo>
                    <a:lnTo>
                      <a:pt x="293" y="784"/>
                    </a:lnTo>
                    <a:lnTo>
                      <a:pt x="278" y="794"/>
                    </a:lnTo>
                    <a:lnTo>
                      <a:pt x="265" y="804"/>
                    </a:lnTo>
                    <a:lnTo>
                      <a:pt x="253" y="815"/>
                    </a:lnTo>
                    <a:lnTo>
                      <a:pt x="242" y="828"/>
                    </a:lnTo>
                    <a:lnTo>
                      <a:pt x="242" y="828"/>
                    </a:lnTo>
                    <a:lnTo>
                      <a:pt x="248" y="852"/>
                    </a:lnTo>
                    <a:lnTo>
                      <a:pt x="254" y="873"/>
                    </a:lnTo>
                    <a:lnTo>
                      <a:pt x="263" y="896"/>
                    </a:lnTo>
                    <a:lnTo>
                      <a:pt x="271" y="917"/>
                    </a:lnTo>
                    <a:lnTo>
                      <a:pt x="290" y="959"/>
                    </a:lnTo>
                    <a:lnTo>
                      <a:pt x="309" y="1000"/>
                    </a:lnTo>
                    <a:lnTo>
                      <a:pt x="351" y="1082"/>
                    </a:lnTo>
                    <a:lnTo>
                      <a:pt x="371" y="1124"/>
                    </a:lnTo>
                    <a:lnTo>
                      <a:pt x="389" y="1166"/>
                    </a:lnTo>
                    <a:lnTo>
                      <a:pt x="389" y="1166"/>
                    </a:lnTo>
                    <a:lnTo>
                      <a:pt x="404" y="1197"/>
                    </a:lnTo>
                    <a:lnTo>
                      <a:pt x="419" y="1228"/>
                    </a:lnTo>
                    <a:lnTo>
                      <a:pt x="434" y="1260"/>
                    </a:lnTo>
                    <a:lnTo>
                      <a:pt x="450" y="1291"/>
                    </a:lnTo>
                    <a:lnTo>
                      <a:pt x="450" y="1291"/>
                    </a:lnTo>
                    <a:lnTo>
                      <a:pt x="457" y="1301"/>
                    </a:lnTo>
                    <a:lnTo>
                      <a:pt x="462" y="1309"/>
                    </a:lnTo>
                    <a:lnTo>
                      <a:pt x="469" y="1319"/>
                    </a:lnTo>
                    <a:lnTo>
                      <a:pt x="475" y="1328"/>
                    </a:lnTo>
                    <a:lnTo>
                      <a:pt x="475" y="1328"/>
                    </a:lnTo>
                    <a:lnTo>
                      <a:pt x="488" y="1350"/>
                    </a:lnTo>
                    <a:lnTo>
                      <a:pt x="499" y="1371"/>
                    </a:lnTo>
                    <a:lnTo>
                      <a:pt x="521" y="1415"/>
                    </a:lnTo>
                    <a:lnTo>
                      <a:pt x="544" y="1458"/>
                    </a:lnTo>
                    <a:lnTo>
                      <a:pt x="555" y="1479"/>
                    </a:lnTo>
                    <a:lnTo>
                      <a:pt x="569" y="1500"/>
                    </a:lnTo>
                    <a:lnTo>
                      <a:pt x="569" y="1500"/>
                    </a:lnTo>
                    <a:lnTo>
                      <a:pt x="578" y="1516"/>
                    </a:lnTo>
                    <a:lnTo>
                      <a:pt x="586" y="1532"/>
                    </a:lnTo>
                    <a:lnTo>
                      <a:pt x="604" y="1564"/>
                    </a:lnTo>
                    <a:lnTo>
                      <a:pt x="604" y="1564"/>
                    </a:lnTo>
                    <a:lnTo>
                      <a:pt x="610" y="1575"/>
                    </a:lnTo>
                    <a:lnTo>
                      <a:pt x="618" y="1585"/>
                    </a:lnTo>
                    <a:lnTo>
                      <a:pt x="622" y="1591"/>
                    </a:lnTo>
                    <a:lnTo>
                      <a:pt x="624" y="1597"/>
                    </a:lnTo>
                    <a:lnTo>
                      <a:pt x="625" y="1604"/>
                    </a:lnTo>
                    <a:lnTo>
                      <a:pt x="625" y="1611"/>
                    </a:lnTo>
                    <a:lnTo>
                      <a:pt x="625" y="1611"/>
                    </a:lnTo>
                    <a:lnTo>
                      <a:pt x="636" y="1619"/>
                    </a:lnTo>
                    <a:lnTo>
                      <a:pt x="647" y="1626"/>
                    </a:lnTo>
                    <a:lnTo>
                      <a:pt x="670" y="1638"/>
                    </a:lnTo>
                    <a:lnTo>
                      <a:pt x="692" y="1650"/>
                    </a:lnTo>
                    <a:lnTo>
                      <a:pt x="714" y="1660"/>
                    </a:lnTo>
                    <a:lnTo>
                      <a:pt x="724" y="1667"/>
                    </a:lnTo>
                    <a:lnTo>
                      <a:pt x="733" y="1672"/>
                    </a:lnTo>
                    <a:lnTo>
                      <a:pt x="742" y="1680"/>
                    </a:lnTo>
                    <a:lnTo>
                      <a:pt x="749" y="1687"/>
                    </a:lnTo>
                    <a:lnTo>
                      <a:pt x="756" y="1696"/>
                    </a:lnTo>
                    <a:lnTo>
                      <a:pt x="761" y="1704"/>
                    </a:lnTo>
                    <a:lnTo>
                      <a:pt x="764" y="1715"/>
                    </a:lnTo>
                    <a:lnTo>
                      <a:pt x="765" y="1727"/>
                    </a:lnTo>
                    <a:lnTo>
                      <a:pt x="765" y="1727"/>
                    </a:lnTo>
                    <a:lnTo>
                      <a:pt x="778" y="1734"/>
                    </a:lnTo>
                    <a:lnTo>
                      <a:pt x="791" y="1741"/>
                    </a:lnTo>
                    <a:lnTo>
                      <a:pt x="804" y="1746"/>
                    </a:lnTo>
                    <a:lnTo>
                      <a:pt x="817" y="1751"/>
                    </a:lnTo>
                    <a:lnTo>
                      <a:pt x="843" y="1759"/>
                    </a:lnTo>
                    <a:lnTo>
                      <a:pt x="871" y="1766"/>
                    </a:lnTo>
                    <a:lnTo>
                      <a:pt x="871" y="1766"/>
                    </a:lnTo>
                    <a:lnTo>
                      <a:pt x="864" y="1718"/>
                    </a:lnTo>
                    <a:lnTo>
                      <a:pt x="856" y="1672"/>
                    </a:lnTo>
                    <a:lnTo>
                      <a:pt x="842" y="1584"/>
                    </a:lnTo>
                    <a:lnTo>
                      <a:pt x="836" y="1540"/>
                    </a:lnTo>
                    <a:lnTo>
                      <a:pt x="828" y="1496"/>
                    </a:lnTo>
                    <a:lnTo>
                      <a:pt x="820" y="1452"/>
                    </a:lnTo>
                    <a:lnTo>
                      <a:pt x="810" y="1404"/>
                    </a:lnTo>
                    <a:lnTo>
                      <a:pt x="810" y="1404"/>
                    </a:lnTo>
                    <a:lnTo>
                      <a:pt x="810" y="1401"/>
                    </a:lnTo>
                    <a:lnTo>
                      <a:pt x="811" y="1398"/>
                    </a:lnTo>
                    <a:lnTo>
                      <a:pt x="814" y="1394"/>
                    </a:lnTo>
                    <a:lnTo>
                      <a:pt x="819" y="1392"/>
                    </a:lnTo>
                    <a:lnTo>
                      <a:pt x="821" y="1389"/>
                    </a:lnTo>
                    <a:lnTo>
                      <a:pt x="822" y="1387"/>
                    </a:lnTo>
                    <a:lnTo>
                      <a:pt x="822" y="1387"/>
                    </a:lnTo>
                    <a:lnTo>
                      <a:pt x="808" y="1364"/>
                    </a:lnTo>
                    <a:lnTo>
                      <a:pt x="794" y="1338"/>
                    </a:lnTo>
                    <a:lnTo>
                      <a:pt x="779" y="1310"/>
                    </a:lnTo>
                    <a:lnTo>
                      <a:pt x="765" y="1281"/>
                    </a:lnTo>
                    <a:lnTo>
                      <a:pt x="736" y="1221"/>
                    </a:lnTo>
                    <a:lnTo>
                      <a:pt x="708" y="1161"/>
                    </a:lnTo>
                    <a:lnTo>
                      <a:pt x="708" y="1161"/>
                    </a:lnTo>
                    <a:lnTo>
                      <a:pt x="702" y="1148"/>
                    </a:lnTo>
                    <a:lnTo>
                      <a:pt x="696" y="1136"/>
                    </a:lnTo>
                    <a:lnTo>
                      <a:pt x="689" y="1124"/>
                    </a:lnTo>
                    <a:lnTo>
                      <a:pt x="684" y="1112"/>
                    </a:lnTo>
                    <a:lnTo>
                      <a:pt x="684" y="1112"/>
                    </a:lnTo>
                    <a:lnTo>
                      <a:pt x="682" y="1099"/>
                    </a:lnTo>
                    <a:lnTo>
                      <a:pt x="678" y="1085"/>
                    </a:lnTo>
                    <a:lnTo>
                      <a:pt x="675" y="1070"/>
                    </a:lnTo>
                    <a:lnTo>
                      <a:pt x="673" y="1063"/>
                    </a:lnTo>
                    <a:lnTo>
                      <a:pt x="670" y="1055"/>
                    </a:lnTo>
                    <a:lnTo>
                      <a:pt x="670" y="1055"/>
                    </a:lnTo>
                    <a:lnTo>
                      <a:pt x="662" y="1040"/>
                    </a:lnTo>
                    <a:lnTo>
                      <a:pt x="658" y="1034"/>
                    </a:lnTo>
                    <a:lnTo>
                      <a:pt x="655" y="1025"/>
                    </a:lnTo>
                    <a:lnTo>
                      <a:pt x="655" y="1025"/>
                    </a:lnTo>
                    <a:lnTo>
                      <a:pt x="648" y="1011"/>
                    </a:lnTo>
                    <a:lnTo>
                      <a:pt x="641" y="995"/>
                    </a:lnTo>
                    <a:lnTo>
                      <a:pt x="638" y="986"/>
                    </a:lnTo>
                    <a:lnTo>
                      <a:pt x="635" y="977"/>
                    </a:lnTo>
                    <a:lnTo>
                      <a:pt x="632" y="969"/>
                    </a:lnTo>
                    <a:lnTo>
                      <a:pt x="632" y="961"/>
                    </a:lnTo>
                    <a:lnTo>
                      <a:pt x="632" y="961"/>
                    </a:lnTo>
                    <a:lnTo>
                      <a:pt x="633" y="956"/>
                    </a:lnTo>
                    <a:lnTo>
                      <a:pt x="637" y="949"/>
                    </a:lnTo>
                    <a:lnTo>
                      <a:pt x="641" y="943"/>
                    </a:lnTo>
                    <a:lnTo>
                      <a:pt x="646" y="938"/>
                    </a:lnTo>
                    <a:lnTo>
                      <a:pt x="652" y="931"/>
                    </a:lnTo>
                    <a:lnTo>
                      <a:pt x="659" y="925"/>
                    </a:lnTo>
                    <a:lnTo>
                      <a:pt x="674" y="914"/>
                    </a:lnTo>
                    <a:lnTo>
                      <a:pt x="692" y="905"/>
                    </a:lnTo>
                    <a:lnTo>
                      <a:pt x="710" y="899"/>
                    </a:lnTo>
                    <a:lnTo>
                      <a:pt x="718" y="897"/>
                    </a:lnTo>
                    <a:lnTo>
                      <a:pt x="727" y="895"/>
                    </a:lnTo>
                    <a:lnTo>
                      <a:pt x="734" y="895"/>
                    </a:lnTo>
                    <a:lnTo>
                      <a:pt x="741" y="895"/>
                    </a:lnTo>
                    <a:lnTo>
                      <a:pt x="741" y="895"/>
                    </a:lnTo>
                    <a:lnTo>
                      <a:pt x="745" y="900"/>
                    </a:lnTo>
                    <a:lnTo>
                      <a:pt x="748" y="905"/>
                    </a:lnTo>
                    <a:lnTo>
                      <a:pt x="748" y="910"/>
                    </a:lnTo>
                    <a:lnTo>
                      <a:pt x="748" y="913"/>
                    </a:lnTo>
                    <a:lnTo>
                      <a:pt x="748" y="916"/>
                    </a:lnTo>
                    <a:lnTo>
                      <a:pt x="746" y="919"/>
                    </a:lnTo>
                    <a:lnTo>
                      <a:pt x="746" y="919"/>
                    </a:lnTo>
                    <a:lnTo>
                      <a:pt x="774" y="973"/>
                    </a:lnTo>
                    <a:lnTo>
                      <a:pt x="802" y="1027"/>
                    </a:lnTo>
                    <a:lnTo>
                      <a:pt x="828" y="1082"/>
                    </a:lnTo>
                    <a:lnTo>
                      <a:pt x="856" y="1137"/>
                    </a:lnTo>
                    <a:lnTo>
                      <a:pt x="856" y="1137"/>
                    </a:lnTo>
                    <a:lnTo>
                      <a:pt x="878" y="1174"/>
                    </a:lnTo>
                    <a:lnTo>
                      <a:pt x="900" y="1214"/>
                    </a:lnTo>
                    <a:lnTo>
                      <a:pt x="920" y="1254"/>
                    </a:lnTo>
                    <a:lnTo>
                      <a:pt x="940" y="1296"/>
                    </a:lnTo>
                    <a:lnTo>
                      <a:pt x="940" y="1296"/>
                    </a:lnTo>
                    <a:lnTo>
                      <a:pt x="945" y="1309"/>
                    </a:lnTo>
                    <a:lnTo>
                      <a:pt x="951" y="1324"/>
                    </a:lnTo>
                    <a:lnTo>
                      <a:pt x="955" y="1329"/>
                    </a:lnTo>
                    <a:lnTo>
                      <a:pt x="960" y="1335"/>
                    </a:lnTo>
                    <a:lnTo>
                      <a:pt x="965" y="1339"/>
                    </a:lnTo>
                    <a:lnTo>
                      <a:pt x="972" y="1340"/>
                    </a:lnTo>
                    <a:lnTo>
                      <a:pt x="972" y="1340"/>
                    </a:lnTo>
                    <a:lnTo>
                      <a:pt x="970" y="1314"/>
                    </a:lnTo>
                    <a:lnTo>
                      <a:pt x="969" y="1289"/>
                    </a:lnTo>
                    <a:lnTo>
                      <a:pt x="965" y="1234"/>
                    </a:lnTo>
                    <a:lnTo>
                      <a:pt x="963" y="1208"/>
                    </a:lnTo>
                    <a:lnTo>
                      <a:pt x="960" y="1183"/>
                    </a:lnTo>
                    <a:lnTo>
                      <a:pt x="956" y="1158"/>
                    </a:lnTo>
                    <a:lnTo>
                      <a:pt x="954" y="1147"/>
                    </a:lnTo>
                    <a:lnTo>
                      <a:pt x="950" y="1137"/>
                    </a:lnTo>
                    <a:lnTo>
                      <a:pt x="950" y="1137"/>
                    </a:lnTo>
                    <a:lnTo>
                      <a:pt x="965" y="1110"/>
                    </a:lnTo>
                    <a:lnTo>
                      <a:pt x="973" y="1095"/>
                    </a:lnTo>
                    <a:lnTo>
                      <a:pt x="980" y="1078"/>
                    </a:lnTo>
                    <a:lnTo>
                      <a:pt x="987" y="1061"/>
                    </a:lnTo>
                    <a:lnTo>
                      <a:pt x="992" y="1044"/>
                    </a:lnTo>
                    <a:lnTo>
                      <a:pt x="994" y="1025"/>
                    </a:lnTo>
                    <a:lnTo>
                      <a:pt x="994" y="1017"/>
                    </a:lnTo>
                    <a:lnTo>
                      <a:pt x="994" y="1008"/>
                    </a:lnTo>
                    <a:lnTo>
                      <a:pt x="994" y="1008"/>
                    </a:lnTo>
                    <a:lnTo>
                      <a:pt x="1000" y="1007"/>
                    </a:lnTo>
                    <a:lnTo>
                      <a:pt x="1004" y="1007"/>
                    </a:lnTo>
                    <a:lnTo>
                      <a:pt x="1009" y="1008"/>
                    </a:lnTo>
                    <a:lnTo>
                      <a:pt x="1013" y="1010"/>
                    </a:lnTo>
                    <a:lnTo>
                      <a:pt x="1017" y="1013"/>
                    </a:lnTo>
                    <a:lnTo>
                      <a:pt x="1020" y="1015"/>
                    </a:lnTo>
                    <a:lnTo>
                      <a:pt x="1026" y="1022"/>
                    </a:lnTo>
                    <a:lnTo>
                      <a:pt x="1032" y="1031"/>
                    </a:lnTo>
                    <a:lnTo>
                      <a:pt x="1037" y="1039"/>
                    </a:lnTo>
                    <a:lnTo>
                      <a:pt x="1041" y="1048"/>
                    </a:lnTo>
                    <a:lnTo>
                      <a:pt x="1046" y="1055"/>
                    </a:lnTo>
                    <a:lnTo>
                      <a:pt x="1046" y="1055"/>
                    </a:lnTo>
                    <a:lnTo>
                      <a:pt x="1061" y="1077"/>
                    </a:lnTo>
                    <a:lnTo>
                      <a:pt x="1076" y="1097"/>
                    </a:lnTo>
                    <a:lnTo>
                      <a:pt x="1084" y="1106"/>
                    </a:lnTo>
                    <a:lnTo>
                      <a:pt x="1094" y="1114"/>
                    </a:lnTo>
                    <a:lnTo>
                      <a:pt x="1104" y="1122"/>
                    </a:lnTo>
                    <a:lnTo>
                      <a:pt x="1114" y="1129"/>
                    </a:lnTo>
                    <a:lnTo>
                      <a:pt x="1114" y="1129"/>
                    </a:lnTo>
                    <a:lnTo>
                      <a:pt x="1113" y="1146"/>
                    </a:lnTo>
                    <a:lnTo>
                      <a:pt x="1112" y="1162"/>
                    </a:lnTo>
                    <a:lnTo>
                      <a:pt x="1113" y="1180"/>
                    </a:lnTo>
                    <a:lnTo>
                      <a:pt x="1114" y="1196"/>
                    </a:lnTo>
                    <a:lnTo>
                      <a:pt x="1117" y="1229"/>
                    </a:lnTo>
                    <a:lnTo>
                      <a:pt x="1117" y="1245"/>
                    </a:lnTo>
                    <a:lnTo>
                      <a:pt x="1117" y="1262"/>
                    </a:lnTo>
                    <a:lnTo>
                      <a:pt x="1117" y="1262"/>
                    </a:lnTo>
                    <a:lnTo>
                      <a:pt x="1126" y="1232"/>
                    </a:lnTo>
                    <a:lnTo>
                      <a:pt x="1137" y="1202"/>
                    </a:lnTo>
                    <a:lnTo>
                      <a:pt x="1158" y="1143"/>
                    </a:lnTo>
                    <a:lnTo>
                      <a:pt x="1181" y="1087"/>
                    </a:lnTo>
                    <a:lnTo>
                      <a:pt x="1201" y="1033"/>
                    </a:lnTo>
                    <a:lnTo>
                      <a:pt x="1201" y="1033"/>
                    </a:lnTo>
                    <a:lnTo>
                      <a:pt x="1204" y="1031"/>
                    </a:lnTo>
                    <a:lnTo>
                      <a:pt x="1208" y="1029"/>
                    </a:lnTo>
                    <a:lnTo>
                      <a:pt x="1218" y="1027"/>
                    </a:lnTo>
                    <a:lnTo>
                      <a:pt x="1228" y="1029"/>
                    </a:lnTo>
                    <a:lnTo>
                      <a:pt x="1238" y="1030"/>
                    </a:lnTo>
                    <a:lnTo>
                      <a:pt x="1248" y="1033"/>
                    </a:lnTo>
                    <a:lnTo>
                      <a:pt x="1259" y="1037"/>
                    </a:lnTo>
                    <a:lnTo>
                      <a:pt x="1275" y="1046"/>
                    </a:lnTo>
                    <a:lnTo>
                      <a:pt x="1275" y="1046"/>
                    </a:lnTo>
                    <a:lnTo>
                      <a:pt x="1274" y="1052"/>
                    </a:lnTo>
                    <a:lnTo>
                      <a:pt x="1274" y="1057"/>
                    </a:lnTo>
                    <a:lnTo>
                      <a:pt x="1274" y="1063"/>
                    </a:lnTo>
                    <a:lnTo>
                      <a:pt x="1275" y="1068"/>
                    </a:lnTo>
                    <a:lnTo>
                      <a:pt x="1277" y="1072"/>
                    </a:lnTo>
                    <a:lnTo>
                      <a:pt x="1279" y="1077"/>
                    </a:lnTo>
                    <a:lnTo>
                      <a:pt x="1286" y="1083"/>
                    </a:lnTo>
                    <a:lnTo>
                      <a:pt x="1293" y="1090"/>
                    </a:lnTo>
                    <a:lnTo>
                      <a:pt x="1302" y="1095"/>
                    </a:lnTo>
                    <a:lnTo>
                      <a:pt x="1319" y="1105"/>
                    </a:lnTo>
                    <a:lnTo>
                      <a:pt x="1319" y="1105"/>
                    </a:lnTo>
                    <a:lnTo>
                      <a:pt x="1319" y="1116"/>
                    </a:lnTo>
                    <a:lnTo>
                      <a:pt x="1318" y="1128"/>
                    </a:lnTo>
                    <a:lnTo>
                      <a:pt x="1314" y="1140"/>
                    </a:lnTo>
                    <a:lnTo>
                      <a:pt x="1312" y="1151"/>
                    </a:lnTo>
                    <a:lnTo>
                      <a:pt x="1304" y="1172"/>
                    </a:lnTo>
                    <a:lnTo>
                      <a:pt x="1296" y="1193"/>
                    </a:lnTo>
                    <a:lnTo>
                      <a:pt x="1289" y="1214"/>
                    </a:lnTo>
                    <a:lnTo>
                      <a:pt x="1286" y="1225"/>
                    </a:lnTo>
                    <a:lnTo>
                      <a:pt x="1283" y="1235"/>
                    </a:lnTo>
                    <a:lnTo>
                      <a:pt x="1282" y="1246"/>
                    </a:lnTo>
                    <a:lnTo>
                      <a:pt x="1282" y="1258"/>
                    </a:lnTo>
                    <a:lnTo>
                      <a:pt x="1283" y="1269"/>
                    </a:lnTo>
                    <a:lnTo>
                      <a:pt x="1287" y="1281"/>
                    </a:lnTo>
                    <a:lnTo>
                      <a:pt x="1287" y="1281"/>
                    </a:lnTo>
                    <a:lnTo>
                      <a:pt x="1286" y="1289"/>
                    </a:lnTo>
                    <a:lnTo>
                      <a:pt x="1283" y="1294"/>
                    </a:lnTo>
                    <a:lnTo>
                      <a:pt x="1280" y="1301"/>
                    </a:lnTo>
                    <a:lnTo>
                      <a:pt x="1276" y="1305"/>
                    </a:lnTo>
                    <a:lnTo>
                      <a:pt x="1272" y="1309"/>
                    </a:lnTo>
                    <a:lnTo>
                      <a:pt x="1266" y="1312"/>
                    </a:lnTo>
                    <a:lnTo>
                      <a:pt x="1262" y="1316"/>
                    </a:lnTo>
                    <a:lnTo>
                      <a:pt x="1257" y="1317"/>
                    </a:lnTo>
                    <a:lnTo>
                      <a:pt x="1251" y="1318"/>
                    </a:lnTo>
                    <a:lnTo>
                      <a:pt x="1246" y="1318"/>
                    </a:lnTo>
                    <a:lnTo>
                      <a:pt x="1242" y="1316"/>
                    </a:lnTo>
                    <a:lnTo>
                      <a:pt x="1237" y="1313"/>
                    </a:lnTo>
                    <a:lnTo>
                      <a:pt x="1234" y="1310"/>
                    </a:lnTo>
                    <a:lnTo>
                      <a:pt x="1232" y="1305"/>
                    </a:lnTo>
                    <a:lnTo>
                      <a:pt x="1231" y="1298"/>
                    </a:lnTo>
                    <a:lnTo>
                      <a:pt x="1230" y="1291"/>
                    </a:lnTo>
                    <a:lnTo>
                      <a:pt x="1230" y="1291"/>
                    </a:lnTo>
                    <a:lnTo>
                      <a:pt x="1223" y="1312"/>
                    </a:lnTo>
                    <a:lnTo>
                      <a:pt x="1217" y="1333"/>
                    </a:lnTo>
                    <a:lnTo>
                      <a:pt x="1208" y="1352"/>
                    </a:lnTo>
                    <a:lnTo>
                      <a:pt x="1204" y="1362"/>
                    </a:lnTo>
                    <a:lnTo>
                      <a:pt x="1199" y="1370"/>
                    </a:lnTo>
                    <a:lnTo>
                      <a:pt x="1199" y="1370"/>
                    </a:lnTo>
                    <a:lnTo>
                      <a:pt x="1203" y="1373"/>
                    </a:lnTo>
                    <a:lnTo>
                      <a:pt x="1207" y="1379"/>
                    </a:lnTo>
                    <a:lnTo>
                      <a:pt x="1210" y="1384"/>
                    </a:lnTo>
                    <a:lnTo>
                      <a:pt x="1211" y="1390"/>
                    </a:lnTo>
                    <a:lnTo>
                      <a:pt x="1212" y="1397"/>
                    </a:lnTo>
                    <a:lnTo>
                      <a:pt x="1212" y="1404"/>
                    </a:lnTo>
                    <a:lnTo>
                      <a:pt x="1208" y="1419"/>
                    </a:lnTo>
                    <a:lnTo>
                      <a:pt x="1204" y="1435"/>
                    </a:lnTo>
                    <a:lnTo>
                      <a:pt x="1200" y="1453"/>
                    </a:lnTo>
                    <a:lnTo>
                      <a:pt x="1196" y="1469"/>
                    </a:lnTo>
                    <a:lnTo>
                      <a:pt x="1193" y="1483"/>
                    </a:lnTo>
                    <a:lnTo>
                      <a:pt x="1193" y="1483"/>
                    </a:lnTo>
                    <a:lnTo>
                      <a:pt x="1192" y="1503"/>
                    </a:lnTo>
                    <a:lnTo>
                      <a:pt x="1193" y="1523"/>
                    </a:lnTo>
                    <a:lnTo>
                      <a:pt x="1193" y="1544"/>
                    </a:lnTo>
                    <a:lnTo>
                      <a:pt x="1193" y="1564"/>
                    </a:lnTo>
                    <a:lnTo>
                      <a:pt x="1193" y="1564"/>
                    </a:lnTo>
                    <a:lnTo>
                      <a:pt x="1188" y="1625"/>
                    </a:lnTo>
                    <a:lnTo>
                      <a:pt x="1182" y="1684"/>
                    </a:lnTo>
                    <a:lnTo>
                      <a:pt x="1169" y="1791"/>
                    </a:lnTo>
                    <a:lnTo>
                      <a:pt x="1169" y="1791"/>
                    </a:lnTo>
                    <a:lnTo>
                      <a:pt x="1159" y="1797"/>
                    </a:lnTo>
                    <a:lnTo>
                      <a:pt x="1147" y="1804"/>
                    </a:lnTo>
                    <a:lnTo>
                      <a:pt x="1137" y="1809"/>
                    </a:lnTo>
                    <a:lnTo>
                      <a:pt x="1124" y="1814"/>
                    </a:lnTo>
                    <a:lnTo>
                      <a:pt x="1111" y="1819"/>
                    </a:lnTo>
                    <a:lnTo>
                      <a:pt x="1098" y="1822"/>
                    </a:lnTo>
                    <a:lnTo>
                      <a:pt x="1071" y="1827"/>
                    </a:lnTo>
                    <a:lnTo>
                      <a:pt x="1044" y="1831"/>
                    </a:lnTo>
                    <a:lnTo>
                      <a:pt x="1017" y="1832"/>
                    </a:lnTo>
                    <a:lnTo>
                      <a:pt x="991" y="1832"/>
                    </a:lnTo>
                    <a:lnTo>
                      <a:pt x="968" y="1829"/>
                    </a:lnTo>
                    <a:lnTo>
                      <a:pt x="968" y="1829"/>
                    </a:lnTo>
                    <a:close/>
                    <a:moveTo>
                      <a:pt x="23" y="735"/>
                    </a:moveTo>
                    <a:lnTo>
                      <a:pt x="23" y="735"/>
                    </a:lnTo>
                    <a:lnTo>
                      <a:pt x="22" y="743"/>
                    </a:lnTo>
                    <a:lnTo>
                      <a:pt x="24" y="752"/>
                    </a:lnTo>
                    <a:lnTo>
                      <a:pt x="26" y="764"/>
                    </a:lnTo>
                    <a:lnTo>
                      <a:pt x="31" y="775"/>
                    </a:lnTo>
                    <a:lnTo>
                      <a:pt x="39" y="796"/>
                    </a:lnTo>
                    <a:lnTo>
                      <a:pt x="44" y="804"/>
                    </a:lnTo>
                    <a:lnTo>
                      <a:pt x="48" y="809"/>
                    </a:lnTo>
                    <a:lnTo>
                      <a:pt x="48" y="809"/>
                    </a:lnTo>
                    <a:lnTo>
                      <a:pt x="60" y="820"/>
                    </a:lnTo>
                    <a:lnTo>
                      <a:pt x="77" y="832"/>
                    </a:lnTo>
                    <a:lnTo>
                      <a:pt x="77" y="832"/>
                    </a:lnTo>
                    <a:lnTo>
                      <a:pt x="88" y="837"/>
                    </a:lnTo>
                    <a:lnTo>
                      <a:pt x="100" y="841"/>
                    </a:lnTo>
                    <a:lnTo>
                      <a:pt x="112" y="843"/>
                    </a:lnTo>
                    <a:lnTo>
                      <a:pt x="125" y="844"/>
                    </a:lnTo>
                    <a:lnTo>
                      <a:pt x="137" y="844"/>
                    </a:lnTo>
                    <a:lnTo>
                      <a:pt x="148" y="842"/>
                    </a:lnTo>
                    <a:lnTo>
                      <a:pt x="160" y="839"/>
                    </a:lnTo>
                    <a:lnTo>
                      <a:pt x="172" y="835"/>
                    </a:lnTo>
                    <a:lnTo>
                      <a:pt x="183" y="830"/>
                    </a:lnTo>
                    <a:lnTo>
                      <a:pt x="192" y="824"/>
                    </a:lnTo>
                    <a:lnTo>
                      <a:pt x="201" y="818"/>
                    </a:lnTo>
                    <a:lnTo>
                      <a:pt x="208" y="810"/>
                    </a:lnTo>
                    <a:lnTo>
                      <a:pt x="215" y="803"/>
                    </a:lnTo>
                    <a:lnTo>
                      <a:pt x="220" y="794"/>
                    </a:lnTo>
                    <a:lnTo>
                      <a:pt x="223" y="786"/>
                    </a:lnTo>
                    <a:lnTo>
                      <a:pt x="224" y="777"/>
                    </a:lnTo>
                    <a:lnTo>
                      <a:pt x="224" y="777"/>
                    </a:lnTo>
                    <a:lnTo>
                      <a:pt x="232" y="777"/>
                    </a:lnTo>
                    <a:lnTo>
                      <a:pt x="232" y="777"/>
                    </a:lnTo>
                    <a:lnTo>
                      <a:pt x="232" y="773"/>
                    </a:lnTo>
                    <a:lnTo>
                      <a:pt x="233" y="768"/>
                    </a:lnTo>
                    <a:lnTo>
                      <a:pt x="232" y="757"/>
                    </a:lnTo>
                    <a:lnTo>
                      <a:pt x="230" y="743"/>
                    </a:lnTo>
                    <a:lnTo>
                      <a:pt x="230" y="743"/>
                    </a:lnTo>
                    <a:lnTo>
                      <a:pt x="230" y="732"/>
                    </a:lnTo>
                    <a:lnTo>
                      <a:pt x="229" y="723"/>
                    </a:lnTo>
                    <a:lnTo>
                      <a:pt x="227" y="715"/>
                    </a:lnTo>
                    <a:lnTo>
                      <a:pt x="223" y="707"/>
                    </a:lnTo>
                    <a:lnTo>
                      <a:pt x="214" y="691"/>
                    </a:lnTo>
                    <a:lnTo>
                      <a:pt x="202" y="674"/>
                    </a:lnTo>
                    <a:lnTo>
                      <a:pt x="202" y="674"/>
                    </a:lnTo>
                    <a:lnTo>
                      <a:pt x="194" y="670"/>
                    </a:lnTo>
                    <a:lnTo>
                      <a:pt x="186" y="668"/>
                    </a:lnTo>
                    <a:lnTo>
                      <a:pt x="167" y="662"/>
                    </a:lnTo>
                    <a:lnTo>
                      <a:pt x="145" y="657"/>
                    </a:lnTo>
                    <a:lnTo>
                      <a:pt x="135" y="654"/>
                    </a:lnTo>
                    <a:lnTo>
                      <a:pt x="124" y="650"/>
                    </a:lnTo>
                    <a:lnTo>
                      <a:pt x="124" y="650"/>
                    </a:lnTo>
                    <a:lnTo>
                      <a:pt x="109" y="651"/>
                    </a:lnTo>
                    <a:lnTo>
                      <a:pt x="94" y="655"/>
                    </a:lnTo>
                    <a:lnTo>
                      <a:pt x="79" y="660"/>
                    </a:lnTo>
                    <a:lnTo>
                      <a:pt x="65" y="668"/>
                    </a:lnTo>
                    <a:lnTo>
                      <a:pt x="52" y="676"/>
                    </a:lnTo>
                    <a:lnTo>
                      <a:pt x="41" y="686"/>
                    </a:lnTo>
                    <a:lnTo>
                      <a:pt x="37" y="692"/>
                    </a:lnTo>
                    <a:lnTo>
                      <a:pt x="33" y="698"/>
                    </a:lnTo>
                    <a:lnTo>
                      <a:pt x="30" y="704"/>
                    </a:lnTo>
                    <a:lnTo>
                      <a:pt x="27" y="711"/>
                    </a:lnTo>
                    <a:lnTo>
                      <a:pt x="27" y="711"/>
                    </a:lnTo>
                    <a:lnTo>
                      <a:pt x="32" y="712"/>
                    </a:lnTo>
                    <a:lnTo>
                      <a:pt x="33" y="713"/>
                    </a:lnTo>
                    <a:lnTo>
                      <a:pt x="33" y="716"/>
                    </a:lnTo>
                    <a:lnTo>
                      <a:pt x="33" y="716"/>
                    </a:lnTo>
                    <a:lnTo>
                      <a:pt x="29" y="716"/>
                    </a:lnTo>
                    <a:lnTo>
                      <a:pt x="25" y="718"/>
                    </a:lnTo>
                    <a:lnTo>
                      <a:pt x="25" y="718"/>
                    </a:lnTo>
                    <a:lnTo>
                      <a:pt x="27" y="721"/>
                    </a:lnTo>
                    <a:lnTo>
                      <a:pt x="27" y="724"/>
                    </a:lnTo>
                    <a:lnTo>
                      <a:pt x="27" y="727"/>
                    </a:lnTo>
                    <a:lnTo>
                      <a:pt x="26" y="729"/>
                    </a:lnTo>
                    <a:lnTo>
                      <a:pt x="24" y="733"/>
                    </a:lnTo>
                    <a:lnTo>
                      <a:pt x="23" y="735"/>
                    </a:lnTo>
                    <a:lnTo>
                      <a:pt x="23" y="735"/>
                    </a:lnTo>
                    <a:close/>
                    <a:moveTo>
                      <a:pt x="1247" y="91"/>
                    </a:moveTo>
                    <a:lnTo>
                      <a:pt x="1247" y="91"/>
                    </a:lnTo>
                    <a:lnTo>
                      <a:pt x="1234" y="73"/>
                    </a:lnTo>
                    <a:lnTo>
                      <a:pt x="1221" y="56"/>
                    </a:lnTo>
                    <a:lnTo>
                      <a:pt x="1215" y="49"/>
                    </a:lnTo>
                    <a:lnTo>
                      <a:pt x="1207" y="41"/>
                    </a:lnTo>
                    <a:lnTo>
                      <a:pt x="1200" y="35"/>
                    </a:lnTo>
                    <a:lnTo>
                      <a:pt x="1191" y="30"/>
                    </a:lnTo>
                    <a:lnTo>
                      <a:pt x="1191" y="30"/>
                    </a:lnTo>
                    <a:lnTo>
                      <a:pt x="1184" y="26"/>
                    </a:lnTo>
                    <a:lnTo>
                      <a:pt x="1176" y="23"/>
                    </a:lnTo>
                    <a:lnTo>
                      <a:pt x="1170" y="21"/>
                    </a:lnTo>
                    <a:lnTo>
                      <a:pt x="1163" y="20"/>
                    </a:lnTo>
                    <a:lnTo>
                      <a:pt x="1150" y="19"/>
                    </a:lnTo>
                    <a:lnTo>
                      <a:pt x="1137" y="21"/>
                    </a:lnTo>
                    <a:lnTo>
                      <a:pt x="1124" y="23"/>
                    </a:lnTo>
                    <a:lnTo>
                      <a:pt x="1111" y="27"/>
                    </a:lnTo>
                    <a:lnTo>
                      <a:pt x="1085" y="37"/>
                    </a:lnTo>
                    <a:lnTo>
                      <a:pt x="1085" y="37"/>
                    </a:lnTo>
                    <a:lnTo>
                      <a:pt x="1059" y="46"/>
                    </a:lnTo>
                    <a:lnTo>
                      <a:pt x="1032" y="53"/>
                    </a:lnTo>
                    <a:lnTo>
                      <a:pt x="1007" y="62"/>
                    </a:lnTo>
                    <a:lnTo>
                      <a:pt x="996" y="67"/>
                    </a:lnTo>
                    <a:lnTo>
                      <a:pt x="986" y="72"/>
                    </a:lnTo>
                    <a:lnTo>
                      <a:pt x="976" y="78"/>
                    </a:lnTo>
                    <a:lnTo>
                      <a:pt x="968" y="85"/>
                    </a:lnTo>
                    <a:lnTo>
                      <a:pt x="960" y="93"/>
                    </a:lnTo>
                    <a:lnTo>
                      <a:pt x="953" y="102"/>
                    </a:lnTo>
                    <a:lnTo>
                      <a:pt x="947" y="112"/>
                    </a:lnTo>
                    <a:lnTo>
                      <a:pt x="944" y="124"/>
                    </a:lnTo>
                    <a:lnTo>
                      <a:pt x="941" y="138"/>
                    </a:lnTo>
                    <a:lnTo>
                      <a:pt x="940" y="153"/>
                    </a:lnTo>
                    <a:lnTo>
                      <a:pt x="940" y="153"/>
                    </a:lnTo>
                    <a:lnTo>
                      <a:pt x="941" y="177"/>
                    </a:lnTo>
                    <a:lnTo>
                      <a:pt x="943" y="204"/>
                    </a:lnTo>
                    <a:lnTo>
                      <a:pt x="946" y="231"/>
                    </a:lnTo>
                    <a:lnTo>
                      <a:pt x="950" y="258"/>
                    </a:lnTo>
                    <a:lnTo>
                      <a:pt x="958" y="311"/>
                    </a:lnTo>
                    <a:lnTo>
                      <a:pt x="961" y="336"/>
                    </a:lnTo>
                    <a:lnTo>
                      <a:pt x="962" y="359"/>
                    </a:lnTo>
                    <a:lnTo>
                      <a:pt x="962" y="359"/>
                    </a:lnTo>
                    <a:lnTo>
                      <a:pt x="976" y="340"/>
                    </a:lnTo>
                    <a:lnTo>
                      <a:pt x="992" y="323"/>
                    </a:lnTo>
                    <a:lnTo>
                      <a:pt x="1009" y="307"/>
                    </a:lnTo>
                    <a:lnTo>
                      <a:pt x="1027" y="293"/>
                    </a:lnTo>
                    <a:lnTo>
                      <a:pt x="1048" y="280"/>
                    </a:lnTo>
                    <a:lnTo>
                      <a:pt x="1068" y="269"/>
                    </a:lnTo>
                    <a:lnTo>
                      <a:pt x="1091" y="259"/>
                    </a:lnTo>
                    <a:lnTo>
                      <a:pt x="1113" y="249"/>
                    </a:lnTo>
                    <a:lnTo>
                      <a:pt x="1137" y="242"/>
                    </a:lnTo>
                    <a:lnTo>
                      <a:pt x="1162" y="234"/>
                    </a:lnTo>
                    <a:lnTo>
                      <a:pt x="1188" y="228"/>
                    </a:lnTo>
                    <a:lnTo>
                      <a:pt x="1214" y="222"/>
                    </a:lnTo>
                    <a:lnTo>
                      <a:pt x="1242" y="218"/>
                    </a:lnTo>
                    <a:lnTo>
                      <a:pt x="1269" y="214"/>
                    </a:lnTo>
                    <a:lnTo>
                      <a:pt x="1326" y="206"/>
                    </a:lnTo>
                    <a:lnTo>
                      <a:pt x="1326" y="206"/>
                    </a:lnTo>
                    <a:lnTo>
                      <a:pt x="1319" y="191"/>
                    </a:lnTo>
                    <a:lnTo>
                      <a:pt x="1310" y="176"/>
                    </a:lnTo>
                    <a:lnTo>
                      <a:pt x="1301" y="160"/>
                    </a:lnTo>
                    <a:lnTo>
                      <a:pt x="1290" y="146"/>
                    </a:lnTo>
                    <a:lnTo>
                      <a:pt x="1268" y="117"/>
                    </a:lnTo>
                    <a:lnTo>
                      <a:pt x="1247" y="91"/>
                    </a:lnTo>
                    <a:lnTo>
                      <a:pt x="1247" y="91"/>
                    </a:lnTo>
                    <a:close/>
                    <a:moveTo>
                      <a:pt x="1449" y="263"/>
                    </a:moveTo>
                    <a:lnTo>
                      <a:pt x="1449" y="263"/>
                    </a:lnTo>
                    <a:lnTo>
                      <a:pt x="1441" y="262"/>
                    </a:lnTo>
                    <a:lnTo>
                      <a:pt x="1431" y="261"/>
                    </a:lnTo>
                    <a:lnTo>
                      <a:pt x="1422" y="260"/>
                    </a:lnTo>
                    <a:lnTo>
                      <a:pt x="1412" y="259"/>
                    </a:lnTo>
                    <a:lnTo>
                      <a:pt x="1412" y="259"/>
                    </a:lnTo>
                    <a:lnTo>
                      <a:pt x="1386" y="250"/>
                    </a:lnTo>
                    <a:lnTo>
                      <a:pt x="1360" y="241"/>
                    </a:lnTo>
                    <a:lnTo>
                      <a:pt x="1347" y="237"/>
                    </a:lnTo>
                    <a:lnTo>
                      <a:pt x="1334" y="234"/>
                    </a:lnTo>
                    <a:lnTo>
                      <a:pt x="1321" y="232"/>
                    </a:lnTo>
                    <a:lnTo>
                      <a:pt x="1309" y="231"/>
                    </a:lnTo>
                    <a:lnTo>
                      <a:pt x="1309" y="231"/>
                    </a:lnTo>
                    <a:lnTo>
                      <a:pt x="1290" y="232"/>
                    </a:lnTo>
                    <a:lnTo>
                      <a:pt x="1269" y="234"/>
                    </a:lnTo>
                    <a:lnTo>
                      <a:pt x="1249" y="237"/>
                    </a:lnTo>
                    <a:lnTo>
                      <a:pt x="1229" y="241"/>
                    </a:lnTo>
                    <a:lnTo>
                      <a:pt x="1189" y="249"/>
                    </a:lnTo>
                    <a:lnTo>
                      <a:pt x="1154" y="259"/>
                    </a:lnTo>
                    <a:lnTo>
                      <a:pt x="1154" y="259"/>
                    </a:lnTo>
                    <a:lnTo>
                      <a:pt x="1131" y="265"/>
                    </a:lnTo>
                    <a:lnTo>
                      <a:pt x="1110" y="275"/>
                    </a:lnTo>
                    <a:lnTo>
                      <a:pt x="1089" y="284"/>
                    </a:lnTo>
                    <a:lnTo>
                      <a:pt x="1069" y="296"/>
                    </a:lnTo>
                    <a:lnTo>
                      <a:pt x="1050" y="308"/>
                    </a:lnTo>
                    <a:lnTo>
                      <a:pt x="1033" y="321"/>
                    </a:lnTo>
                    <a:lnTo>
                      <a:pt x="1016" y="335"/>
                    </a:lnTo>
                    <a:lnTo>
                      <a:pt x="1002" y="350"/>
                    </a:lnTo>
                    <a:lnTo>
                      <a:pt x="1002" y="350"/>
                    </a:lnTo>
                    <a:lnTo>
                      <a:pt x="995" y="355"/>
                    </a:lnTo>
                    <a:lnTo>
                      <a:pt x="990" y="359"/>
                    </a:lnTo>
                    <a:lnTo>
                      <a:pt x="985" y="365"/>
                    </a:lnTo>
                    <a:lnTo>
                      <a:pt x="979" y="369"/>
                    </a:lnTo>
                    <a:lnTo>
                      <a:pt x="979" y="369"/>
                    </a:lnTo>
                    <a:lnTo>
                      <a:pt x="969" y="382"/>
                    </a:lnTo>
                    <a:lnTo>
                      <a:pt x="960" y="397"/>
                    </a:lnTo>
                    <a:lnTo>
                      <a:pt x="953" y="412"/>
                    </a:lnTo>
                    <a:lnTo>
                      <a:pt x="945" y="429"/>
                    </a:lnTo>
                    <a:lnTo>
                      <a:pt x="933" y="462"/>
                    </a:lnTo>
                    <a:lnTo>
                      <a:pt x="927" y="479"/>
                    </a:lnTo>
                    <a:lnTo>
                      <a:pt x="920" y="496"/>
                    </a:lnTo>
                    <a:lnTo>
                      <a:pt x="920" y="496"/>
                    </a:lnTo>
                    <a:lnTo>
                      <a:pt x="912" y="517"/>
                    </a:lnTo>
                    <a:lnTo>
                      <a:pt x="901" y="536"/>
                    </a:lnTo>
                    <a:lnTo>
                      <a:pt x="892" y="555"/>
                    </a:lnTo>
                    <a:lnTo>
                      <a:pt x="884" y="576"/>
                    </a:lnTo>
                    <a:lnTo>
                      <a:pt x="884" y="576"/>
                    </a:lnTo>
                    <a:lnTo>
                      <a:pt x="878" y="594"/>
                    </a:lnTo>
                    <a:lnTo>
                      <a:pt x="874" y="612"/>
                    </a:lnTo>
                    <a:lnTo>
                      <a:pt x="870" y="631"/>
                    </a:lnTo>
                    <a:lnTo>
                      <a:pt x="866" y="650"/>
                    </a:lnTo>
                    <a:lnTo>
                      <a:pt x="866" y="650"/>
                    </a:lnTo>
                    <a:lnTo>
                      <a:pt x="860" y="673"/>
                    </a:lnTo>
                    <a:lnTo>
                      <a:pt x="855" y="698"/>
                    </a:lnTo>
                    <a:lnTo>
                      <a:pt x="851" y="722"/>
                    </a:lnTo>
                    <a:lnTo>
                      <a:pt x="848" y="748"/>
                    </a:lnTo>
                    <a:lnTo>
                      <a:pt x="845" y="774"/>
                    </a:lnTo>
                    <a:lnTo>
                      <a:pt x="844" y="801"/>
                    </a:lnTo>
                    <a:lnTo>
                      <a:pt x="845" y="829"/>
                    </a:lnTo>
                    <a:lnTo>
                      <a:pt x="849" y="858"/>
                    </a:lnTo>
                    <a:lnTo>
                      <a:pt x="849" y="858"/>
                    </a:lnTo>
                    <a:lnTo>
                      <a:pt x="849" y="852"/>
                    </a:lnTo>
                    <a:lnTo>
                      <a:pt x="850" y="847"/>
                    </a:lnTo>
                    <a:lnTo>
                      <a:pt x="852" y="842"/>
                    </a:lnTo>
                    <a:lnTo>
                      <a:pt x="854" y="839"/>
                    </a:lnTo>
                    <a:lnTo>
                      <a:pt x="858" y="832"/>
                    </a:lnTo>
                    <a:lnTo>
                      <a:pt x="860" y="826"/>
                    </a:lnTo>
                    <a:lnTo>
                      <a:pt x="862" y="822"/>
                    </a:lnTo>
                    <a:lnTo>
                      <a:pt x="862" y="822"/>
                    </a:lnTo>
                    <a:lnTo>
                      <a:pt x="880" y="805"/>
                    </a:lnTo>
                    <a:lnTo>
                      <a:pt x="897" y="788"/>
                    </a:lnTo>
                    <a:lnTo>
                      <a:pt x="931" y="751"/>
                    </a:lnTo>
                    <a:lnTo>
                      <a:pt x="948" y="733"/>
                    </a:lnTo>
                    <a:lnTo>
                      <a:pt x="965" y="715"/>
                    </a:lnTo>
                    <a:lnTo>
                      <a:pt x="984" y="697"/>
                    </a:lnTo>
                    <a:lnTo>
                      <a:pt x="1004" y="678"/>
                    </a:lnTo>
                    <a:lnTo>
                      <a:pt x="1004" y="678"/>
                    </a:lnTo>
                    <a:lnTo>
                      <a:pt x="1024" y="663"/>
                    </a:lnTo>
                    <a:lnTo>
                      <a:pt x="1045" y="648"/>
                    </a:lnTo>
                    <a:lnTo>
                      <a:pt x="1065" y="635"/>
                    </a:lnTo>
                    <a:lnTo>
                      <a:pt x="1086" y="621"/>
                    </a:lnTo>
                    <a:lnTo>
                      <a:pt x="1131" y="594"/>
                    </a:lnTo>
                    <a:lnTo>
                      <a:pt x="1178" y="568"/>
                    </a:lnTo>
                    <a:lnTo>
                      <a:pt x="1178" y="568"/>
                    </a:lnTo>
                    <a:lnTo>
                      <a:pt x="1208" y="552"/>
                    </a:lnTo>
                    <a:lnTo>
                      <a:pt x="1241" y="536"/>
                    </a:lnTo>
                    <a:lnTo>
                      <a:pt x="1272" y="521"/>
                    </a:lnTo>
                    <a:lnTo>
                      <a:pt x="1305" y="506"/>
                    </a:lnTo>
                    <a:lnTo>
                      <a:pt x="1338" y="492"/>
                    </a:lnTo>
                    <a:lnTo>
                      <a:pt x="1372" y="480"/>
                    </a:lnTo>
                    <a:lnTo>
                      <a:pt x="1407" y="469"/>
                    </a:lnTo>
                    <a:lnTo>
                      <a:pt x="1441" y="458"/>
                    </a:lnTo>
                    <a:lnTo>
                      <a:pt x="1476" y="449"/>
                    </a:lnTo>
                    <a:lnTo>
                      <a:pt x="1513" y="442"/>
                    </a:lnTo>
                    <a:lnTo>
                      <a:pt x="1548" y="436"/>
                    </a:lnTo>
                    <a:lnTo>
                      <a:pt x="1584" y="432"/>
                    </a:lnTo>
                    <a:lnTo>
                      <a:pt x="1621" y="430"/>
                    </a:lnTo>
                    <a:lnTo>
                      <a:pt x="1657" y="430"/>
                    </a:lnTo>
                    <a:lnTo>
                      <a:pt x="1693" y="433"/>
                    </a:lnTo>
                    <a:lnTo>
                      <a:pt x="1730" y="438"/>
                    </a:lnTo>
                    <a:lnTo>
                      <a:pt x="1730" y="438"/>
                    </a:lnTo>
                    <a:lnTo>
                      <a:pt x="1702" y="410"/>
                    </a:lnTo>
                    <a:lnTo>
                      <a:pt x="1673" y="382"/>
                    </a:lnTo>
                    <a:lnTo>
                      <a:pt x="1657" y="369"/>
                    </a:lnTo>
                    <a:lnTo>
                      <a:pt x="1642" y="356"/>
                    </a:lnTo>
                    <a:lnTo>
                      <a:pt x="1625" y="344"/>
                    </a:lnTo>
                    <a:lnTo>
                      <a:pt x="1608" y="333"/>
                    </a:lnTo>
                    <a:lnTo>
                      <a:pt x="1591" y="322"/>
                    </a:lnTo>
                    <a:lnTo>
                      <a:pt x="1572" y="311"/>
                    </a:lnTo>
                    <a:lnTo>
                      <a:pt x="1553" y="302"/>
                    </a:lnTo>
                    <a:lnTo>
                      <a:pt x="1534" y="292"/>
                    </a:lnTo>
                    <a:lnTo>
                      <a:pt x="1514" y="283"/>
                    </a:lnTo>
                    <a:lnTo>
                      <a:pt x="1493" y="276"/>
                    </a:lnTo>
                    <a:lnTo>
                      <a:pt x="1472" y="269"/>
                    </a:lnTo>
                    <a:lnTo>
                      <a:pt x="1449" y="263"/>
                    </a:lnTo>
                    <a:lnTo>
                      <a:pt x="1449" y="263"/>
                    </a:lnTo>
                    <a:close/>
                    <a:moveTo>
                      <a:pt x="869" y="426"/>
                    </a:moveTo>
                    <a:lnTo>
                      <a:pt x="869" y="426"/>
                    </a:lnTo>
                    <a:lnTo>
                      <a:pt x="875" y="429"/>
                    </a:lnTo>
                    <a:lnTo>
                      <a:pt x="881" y="433"/>
                    </a:lnTo>
                    <a:lnTo>
                      <a:pt x="888" y="440"/>
                    </a:lnTo>
                    <a:lnTo>
                      <a:pt x="892" y="444"/>
                    </a:lnTo>
                    <a:lnTo>
                      <a:pt x="897" y="446"/>
                    </a:lnTo>
                    <a:lnTo>
                      <a:pt x="902" y="449"/>
                    </a:lnTo>
                    <a:lnTo>
                      <a:pt x="911" y="453"/>
                    </a:lnTo>
                    <a:lnTo>
                      <a:pt x="911" y="453"/>
                    </a:lnTo>
                    <a:lnTo>
                      <a:pt x="913" y="449"/>
                    </a:lnTo>
                    <a:lnTo>
                      <a:pt x="915" y="445"/>
                    </a:lnTo>
                    <a:lnTo>
                      <a:pt x="918" y="438"/>
                    </a:lnTo>
                    <a:lnTo>
                      <a:pt x="919" y="430"/>
                    </a:lnTo>
                    <a:lnTo>
                      <a:pt x="923" y="423"/>
                    </a:lnTo>
                    <a:lnTo>
                      <a:pt x="923" y="423"/>
                    </a:lnTo>
                    <a:lnTo>
                      <a:pt x="915" y="418"/>
                    </a:lnTo>
                    <a:lnTo>
                      <a:pt x="908" y="413"/>
                    </a:lnTo>
                    <a:lnTo>
                      <a:pt x="901" y="406"/>
                    </a:lnTo>
                    <a:lnTo>
                      <a:pt x="897" y="400"/>
                    </a:lnTo>
                    <a:lnTo>
                      <a:pt x="894" y="393"/>
                    </a:lnTo>
                    <a:lnTo>
                      <a:pt x="892" y="385"/>
                    </a:lnTo>
                    <a:lnTo>
                      <a:pt x="890" y="376"/>
                    </a:lnTo>
                    <a:lnTo>
                      <a:pt x="890" y="369"/>
                    </a:lnTo>
                    <a:lnTo>
                      <a:pt x="892" y="362"/>
                    </a:lnTo>
                    <a:lnTo>
                      <a:pt x="895" y="354"/>
                    </a:lnTo>
                    <a:lnTo>
                      <a:pt x="899" y="348"/>
                    </a:lnTo>
                    <a:lnTo>
                      <a:pt x="904" y="341"/>
                    </a:lnTo>
                    <a:lnTo>
                      <a:pt x="912" y="336"/>
                    </a:lnTo>
                    <a:lnTo>
                      <a:pt x="919" y="332"/>
                    </a:lnTo>
                    <a:lnTo>
                      <a:pt x="929" y="328"/>
                    </a:lnTo>
                    <a:lnTo>
                      <a:pt x="940" y="327"/>
                    </a:lnTo>
                    <a:lnTo>
                      <a:pt x="940" y="327"/>
                    </a:lnTo>
                    <a:lnTo>
                      <a:pt x="939" y="322"/>
                    </a:lnTo>
                    <a:lnTo>
                      <a:pt x="938" y="317"/>
                    </a:lnTo>
                    <a:lnTo>
                      <a:pt x="938" y="306"/>
                    </a:lnTo>
                    <a:lnTo>
                      <a:pt x="936" y="296"/>
                    </a:lnTo>
                    <a:lnTo>
                      <a:pt x="934" y="293"/>
                    </a:lnTo>
                    <a:lnTo>
                      <a:pt x="932" y="290"/>
                    </a:lnTo>
                    <a:lnTo>
                      <a:pt x="932" y="290"/>
                    </a:lnTo>
                    <a:lnTo>
                      <a:pt x="923" y="293"/>
                    </a:lnTo>
                    <a:lnTo>
                      <a:pt x="912" y="297"/>
                    </a:lnTo>
                    <a:lnTo>
                      <a:pt x="903" y="302"/>
                    </a:lnTo>
                    <a:lnTo>
                      <a:pt x="895" y="308"/>
                    </a:lnTo>
                    <a:lnTo>
                      <a:pt x="888" y="314"/>
                    </a:lnTo>
                    <a:lnTo>
                      <a:pt x="882" y="321"/>
                    </a:lnTo>
                    <a:lnTo>
                      <a:pt x="875" y="329"/>
                    </a:lnTo>
                    <a:lnTo>
                      <a:pt x="871" y="338"/>
                    </a:lnTo>
                    <a:lnTo>
                      <a:pt x="868" y="348"/>
                    </a:lnTo>
                    <a:lnTo>
                      <a:pt x="865" y="357"/>
                    </a:lnTo>
                    <a:lnTo>
                      <a:pt x="863" y="367"/>
                    </a:lnTo>
                    <a:lnTo>
                      <a:pt x="863" y="378"/>
                    </a:lnTo>
                    <a:lnTo>
                      <a:pt x="863" y="389"/>
                    </a:lnTo>
                    <a:lnTo>
                      <a:pt x="864" y="401"/>
                    </a:lnTo>
                    <a:lnTo>
                      <a:pt x="866" y="413"/>
                    </a:lnTo>
                    <a:lnTo>
                      <a:pt x="869" y="426"/>
                    </a:lnTo>
                    <a:lnTo>
                      <a:pt x="869" y="426"/>
                    </a:lnTo>
                    <a:close/>
                    <a:moveTo>
                      <a:pt x="689" y="391"/>
                    </a:moveTo>
                    <a:lnTo>
                      <a:pt x="689" y="391"/>
                    </a:lnTo>
                    <a:lnTo>
                      <a:pt x="674" y="399"/>
                    </a:lnTo>
                    <a:lnTo>
                      <a:pt x="660" y="409"/>
                    </a:lnTo>
                    <a:lnTo>
                      <a:pt x="645" y="417"/>
                    </a:lnTo>
                    <a:lnTo>
                      <a:pt x="630" y="426"/>
                    </a:lnTo>
                    <a:lnTo>
                      <a:pt x="630" y="426"/>
                    </a:lnTo>
                    <a:lnTo>
                      <a:pt x="517" y="474"/>
                    </a:lnTo>
                    <a:lnTo>
                      <a:pt x="405" y="523"/>
                    </a:lnTo>
                    <a:lnTo>
                      <a:pt x="350" y="548"/>
                    </a:lnTo>
                    <a:lnTo>
                      <a:pt x="295" y="574"/>
                    </a:lnTo>
                    <a:lnTo>
                      <a:pt x="242" y="601"/>
                    </a:lnTo>
                    <a:lnTo>
                      <a:pt x="190" y="629"/>
                    </a:lnTo>
                    <a:lnTo>
                      <a:pt x="190" y="629"/>
                    </a:lnTo>
                    <a:lnTo>
                      <a:pt x="192" y="630"/>
                    </a:lnTo>
                    <a:lnTo>
                      <a:pt x="194" y="631"/>
                    </a:lnTo>
                    <a:lnTo>
                      <a:pt x="197" y="636"/>
                    </a:lnTo>
                    <a:lnTo>
                      <a:pt x="199" y="638"/>
                    </a:lnTo>
                    <a:lnTo>
                      <a:pt x="201" y="640"/>
                    </a:lnTo>
                    <a:lnTo>
                      <a:pt x="204" y="642"/>
                    </a:lnTo>
                    <a:lnTo>
                      <a:pt x="209" y="642"/>
                    </a:lnTo>
                    <a:lnTo>
                      <a:pt x="209" y="642"/>
                    </a:lnTo>
                    <a:lnTo>
                      <a:pt x="213" y="641"/>
                    </a:lnTo>
                    <a:lnTo>
                      <a:pt x="216" y="640"/>
                    </a:lnTo>
                    <a:lnTo>
                      <a:pt x="223" y="635"/>
                    </a:lnTo>
                    <a:lnTo>
                      <a:pt x="230" y="629"/>
                    </a:lnTo>
                    <a:lnTo>
                      <a:pt x="236" y="625"/>
                    </a:lnTo>
                    <a:lnTo>
                      <a:pt x="236" y="625"/>
                    </a:lnTo>
                    <a:lnTo>
                      <a:pt x="259" y="612"/>
                    </a:lnTo>
                    <a:lnTo>
                      <a:pt x="283" y="599"/>
                    </a:lnTo>
                    <a:lnTo>
                      <a:pt x="327" y="578"/>
                    </a:lnTo>
                    <a:lnTo>
                      <a:pt x="327" y="578"/>
                    </a:lnTo>
                    <a:lnTo>
                      <a:pt x="356" y="565"/>
                    </a:lnTo>
                    <a:lnTo>
                      <a:pt x="387" y="552"/>
                    </a:lnTo>
                    <a:lnTo>
                      <a:pt x="417" y="539"/>
                    </a:lnTo>
                    <a:lnTo>
                      <a:pt x="448" y="526"/>
                    </a:lnTo>
                    <a:lnTo>
                      <a:pt x="448" y="526"/>
                    </a:lnTo>
                    <a:lnTo>
                      <a:pt x="473" y="516"/>
                    </a:lnTo>
                    <a:lnTo>
                      <a:pt x="498" y="506"/>
                    </a:lnTo>
                    <a:lnTo>
                      <a:pt x="547" y="487"/>
                    </a:lnTo>
                    <a:lnTo>
                      <a:pt x="596" y="468"/>
                    </a:lnTo>
                    <a:lnTo>
                      <a:pt x="620" y="458"/>
                    </a:lnTo>
                    <a:lnTo>
                      <a:pt x="642" y="447"/>
                    </a:lnTo>
                    <a:lnTo>
                      <a:pt x="642" y="447"/>
                    </a:lnTo>
                    <a:lnTo>
                      <a:pt x="743" y="401"/>
                    </a:lnTo>
                    <a:lnTo>
                      <a:pt x="791" y="380"/>
                    </a:lnTo>
                    <a:lnTo>
                      <a:pt x="839" y="359"/>
                    </a:lnTo>
                    <a:lnTo>
                      <a:pt x="839" y="359"/>
                    </a:lnTo>
                    <a:lnTo>
                      <a:pt x="840" y="354"/>
                    </a:lnTo>
                    <a:lnTo>
                      <a:pt x="842" y="349"/>
                    </a:lnTo>
                    <a:lnTo>
                      <a:pt x="848" y="338"/>
                    </a:lnTo>
                    <a:lnTo>
                      <a:pt x="851" y="333"/>
                    </a:lnTo>
                    <a:lnTo>
                      <a:pt x="852" y="327"/>
                    </a:lnTo>
                    <a:lnTo>
                      <a:pt x="853" y="322"/>
                    </a:lnTo>
                    <a:lnTo>
                      <a:pt x="852" y="318"/>
                    </a:lnTo>
                    <a:lnTo>
                      <a:pt x="852" y="318"/>
                    </a:lnTo>
                    <a:lnTo>
                      <a:pt x="833" y="329"/>
                    </a:lnTo>
                    <a:lnTo>
                      <a:pt x="813" y="340"/>
                    </a:lnTo>
                    <a:lnTo>
                      <a:pt x="793" y="349"/>
                    </a:lnTo>
                    <a:lnTo>
                      <a:pt x="773" y="357"/>
                    </a:lnTo>
                    <a:lnTo>
                      <a:pt x="731" y="373"/>
                    </a:lnTo>
                    <a:lnTo>
                      <a:pt x="710" y="382"/>
                    </a:lnTo>
                    <a:lnTo>
                      <a:pt x="689" y="391"/>
                    </a:lnTo>
                    <a:lnTo>
                      <a:pt x="689" y="391"/>
                    </a:lnTo>
                    <a:close/>
                    <a:moveTo>
                      <a:pt x="935" y="401"/>
                    </a:moveTo>
                    <a:lnTo>
                      <a:pt x="935" y="401"/>
                    </a:lnTo>
                    <a:lnTo>
                      <a:pt x="942" y="387"/>
                    </a:lnTo>
                    <a:lnTo>
                      <a:pt x="944" y="380"/>
                    </a:lnTo>
                    <a:lnTo>
                      <a:pt x="945" y="373"/>
                    </a:lnTo>
                    <a:lnTo>
                      <a:pt x="945" y="366"/>
                    </a:lnTo>
                    <a:lnTo>
                      <a:pt x="944" y="359"/>
                    </a:lnTo>
                    <a:lnTo>
                      <a:pt x="942" y="353"/>
                    </a:lnTo>
                    <a:lnTo>
                      <a:pt x="938" y="347"/>
                    </a:lnTo>
                    <a:lnTo>
                      <a:pt x="938" y="347"/>
                    </a:lnTo>
                    <a:lnTo>
                      <a:pt x="934" y="349"/>
                    </a:lnTo>
                    <a:lnTo>
                      <a:pt x="931" y="351"/>
                    </a:lnTo>
                    <a:lnTo>
                      <a:pt x="926" y="356"/>
                    </a:lnTo>
                    <a:lnTo>
                      <a:pt x="923" y="364"/>
                    </a:lnTo>
                    <a:lnTo>
                      <a:pt x="920" y="372"/>
                    </a:lnTo>
                    <a:lnTo>
                      <a:pt x="920" y="381"/>
                    </a:lnTo>
                    <a:lnTo>
                      <a:pt x="922" y="385"/>
                    </a:lnTo>
                    <a:lnTo>
                      <a:pt x="923" y="389"/>
                    </a:lnTo>
                    <a:lnTo>
                      <a:pt x="925" y="393"/>
                    </a:lnTo>
                    <a:lnTo>
                      <a:pt x="928" y="396"/>
                    </a:lnTo>
                    <a:lnTo>
                      <a:pt x="931" y="399"/>
                    </a:lnTo>
                    <a:lnTo>
                      <a:pt x="935" y="401"/>
                    </a:lnTo>
                    <a:lnTo>
                      <a:pt x="935" y="401"/>
                    </a:lnTo>
                    <a:close/>
                    <a:moveTo>
                      <a:pt x="837" y="409"/>
                    </a:moveTo>
                    <a:lnTo>
                      <a:pt x="837" y="409"/>
                    </a:lnTo>
                    <a:lnTo>
                      <a:pt x="838" y="404"/>
                    </a:lnTo>
                    <a:lnTo>
                      <a:pt x="838" y="401"/>
                    </a:lnTo>
                    <a:lnTo>
                      <a:pt x="837" y="396"/>
                    </a:lnTo>
                    <a:lnTo>
                      <a:pt x="835" y="389"/>
                    </a:lnTo>
                    <a:lnTo>
                      <a:pt x="834" y="385"/>
                    </a:lnTo>
                    <a:lnTo>
                      <a:pt x="835" y="381"/>
                    </a:lnTo>
                    <a:lnTo>
                      <a:pt x="835" y="381"/>
                    </a:lnTo>
                    <a:lnTo>
                      <a:pt x="829" y="381"/>
                    </a:lnTo>
                    <a:lnTo>
                      <a:pt x="829" y="381"/>
                    </a:lnTo>
                    <a:lnTo>
                      <a:pt x="766" y="411"/>
                    </a:lnTo>
                    <a:lnTo>
                      <a:pt x="705" y="441"/>
                    </a:lnTo>
                    <a:lnTo>
                      <a:pt x="674" y="455"/>
                    </a:lnTo>
                    <a:lnTo>
                      <a:pt x="642" y="469"/>
                    </a:lnTo>
                    <a:lnTo>
                      <a:pt x="610" y="480"/>
                    </a:lnTo>
                    <a:lnTo>
                      <a:pt x="576" y="492"/>
                    </a:lnTo>
                    <a:lnTo>
                      <a:pt x="576" y="492"/>
                    </a:lnTo>
                    <a:lnTo>
                      <a:pt x="567" y="497"/>
                    </a:lnTo>
                    <a:lnTo>
                      <a:pt x="556" y="504"/>
                    </a:lnTo>
                    <a:lnTo>
                      <a:pt x="534" y="514"/>
                    </a:lnTo>
                    <a:lnTo>
                      <a:pt x="510" y="522"/>
                    </a:lnTo>
                    <a:lnTo>
                      <a:pt x="485" y="532"/>
                    </a:lnTo>
                    <a:lnTo>
                      <a:pt x="485" y="532"/>
                    </a:lnTo>
                    <a:lnTo>
                      <a:pt x="463" y="541"/>
                    </a:lnTo>
                    <a:lnTo>
                      <a:pt x="442" y="552"/>
                    </a:lnTo>
                    <a:lnTo>
                      <a:pt x="419" y="563"/>
                    </a:lnTo>
                    <a:lnTo>
                      <a:pt x="397" y="574"/>
                    </a:lnTo>
                    <a:lnTo>
                      <a:pt x="397" y="574"/>
                    </a:lnTo>
                    <a:lnTo>
                      <a:pt x="322" y="603"/>
                    </a:lnTo>
                    <a:lnTo>
                      <a:pt x="284" y="621"/>
                    </a:lnTo>
                    <a:lnTo>
                      <a:pt x="251" y="637"/>
                    </a:lnTo>
                    <a:lnTo>
                      <a:pt x="251" y="637"/>
                    </a:lnTo>
                    <a:lnTo>
                      <a:pt x="244" y="642"/>
                    </a:lnTo>
                    <a:lnTo>
                      <a:pt x="238" y="646"/>
                    </a:lnTo>
                    <a:lnTo>
                      <a:pt x="235" y="652"/>
                    </a:lnTo>
                    <a:lnTo>
                      <a:pt x="234" y="657"/>
                    </a:lnTo>
                    <a:lnTo>
                      <a:pt x="234" y="662"/>
                    </a:lnTo>
                    <a:lnTo>
                      <a:pt x="235" y="668"/>
                    </a:lnTo>
                    <a:lnTo>
                      <a:pt x="237" y="673"/>
                    </a:lnTo>
                    <a:lnTo>
                      <a:pt x="241" y="678"/>
                    </a:lnTo>
                    <a:lnTo>
                      <a:pt x="248" y="690"/>
                    </a:lnTo>
                    <a:lnTo>
                      <a:pt x="257" y="702"/>
                    </a:lnTo>
                    <a:lnTo>
                      <a:pt x="263" y="714"/>
                    </a:lnTo>
                    <a:lnTo>
                      <a:pt x="265" y="719"/>
                    </a:lnTo>
                    <a:lnTo>
                      <a:pt x="266" y="726"/>
                    </a:lnTo>
                    <a:lnTo>
                      <a:pt x="266" y="726"/>
                    </a:lnTo>
                    <a:lnTo>
                      <a:pt x="304" y="707"/>
                    </a:lnTo>
                    <a:lnTo>
                      <a:pt x="341" y="690"/>
                    </a:lnTo>
                    <a:lnTo>
                      <a:pt x="417" y="658"/>
                    </a:lnTo>
                    <a:lnTo>
                      <a:pt x="570" y="594"/>
                    </a:lnTo>
                    <a:lnTo>
                      <a:pt x="645" y="562"/>
                    </a:lnTo>
                    <a:lnTo>
                      <a:pt x="720" y="527"/>
                    </a:lnTo>
                    <a:lnTo>
                      <a:pt x="757" y="510"/>
                    </a:lnTo>
                    <a:lnTo>
                      <a:pt x="793" y="492"/>
                    </a:lnTo>
                    <a:lnTo>
                      <a:pt x="828" y="473"/>
                    </a:lnTo>
                    <a:lnTo>
                      <a:pt x="864" y="453"/>
                    </a:lnTo>
                    <a:lnTo>
                      <a:pt x="864" y="453"/>
                    </a:lnTo>
                    <a:lnTo>
                      <a:pt x="862" y="451"/>
                    </a:lnTo>
                    <a:lnTo>
                      <a:pt x="859" y="450"/>
                    </a:lnTo>
                    <a:lnTo>
                      <a:pt x="855" y="446"/>
                    </a:lnTo>
                    <a:lnTo>
                      <a:pt x="853" y="441"/>
                    </a:lnTo>
                    <a:lnTo>
                      <a:pt x="850" y="433"/>
                    </a:lnTo>
                    <a:lnTo>
                      <a:pt x="844" y="419"/>
                    </a:lnTo>
                    <a:lnTo>
                      <a:pt x="841" y="413"/>
                    </a:lnTo>
                    <a:lnTo>
                      <a:pt x="837" y="409"/>
                    </a:lnTo>
                    <a:lnTo>
                      <a:pt x="837" y="409"/>
                    </a:lnTo>
                    <a:close/>
                    <a:moveTo>
                      <a:pt x="1677" y="640"/>
                    </a:moveTo>
                    <a:lnTo>
                      <a:pt x="1677" y="640"/>
                    </a:lnTo>
                    <a:lnTo>
                      <a:pt x="1695" y="621"/>
                    </a:lnTo>
                    <a:lnTo>
                      <a:pt x="1711" y="601"/>
                    </a:lnTo>
                    <a:lnTo>
                      <a:pt x="1726" y="582"/>
                    </a:lnTo>
                    <a:lnTo>
                      <a:pt x="1732" y="572"/>
                    </a:lnTo>
                    <a:lnTo>
                      <a:pt x="1737" y="562"/>
                    </a:lnTo>
                    <a:lnTo>
                      <a:pt x="1743" y="552"/>
                    </a:lnTo>
                    <a:lnTo>
                      <a:pt x="1747" y="541"/>
                    </a:lnTo>
                    <a:lnTo>
                      <a:pt x="1750" y="530"/>
                    </a:lnTo>
                    <a:lnTo>
                      <a:pt x="1752" y="519"/>
                    </a:lnTo>
                    <a:lnTo>
                      <a:pt x="1752" y="507"/>
                    </a:lnTo>
                    <a:lnTo>
                      <a:pt x="1752" y="495"/>
                    </a:lnTo>
                    <a:lnTo>
                      <a:pt x="1750" y="483"/>
                    </a:lnTo>
                    <a:lnTo>
                      <a:pt x="1747" y="470"/>
                    </a:lnTo>
                    <a:lnTo>
                      <a:pt x="1747" y="470"/>
                    </a:lnTo>
                    <a:lnTo>
                      <a:pt x="1737" y="463"/>
                    </a:lnTo>
                    <a:lnTo>
                      <a:pt x="1728" y="459"/>
                    </a:lnTo>
                    <a:lnTo>
                      <a:pt x="1717" y="455"/>
                    </a:lnTo>
                    <a:lnTo>
                      <a:pt x="1705" y="453"/>
                    </a:lnTo>
                    <a:lnTo>
                      <a:pt x="1705" y="453"/>
                    </a:lnTo>
                    <a:lnTo>
                      <a:pt x="1686" y="450"/>
                    </a:lnTo>
                    <a:lnTo>
                      <a:pt x="1666" y="449"/>
                    </a:lnTo>
                    <a:lnTo>
                      <a:pt x="1646" y="448"/>
                    </a:lnTo>
                    <a:lnTo>
                      <a:pt x="1626" y="448"/>
                    </a:lnTo>
                    <a:lnTo>
                      <a:pt x="1607" y="449"/>
                    </a:lnTo>
                    <a:lnTo>
                      <a:pt x="1586" y="451"/>
                    </a:lnTo>
                    <a:lnTo>
                      <a:pt x="1548" y="456"/>
                    </a:lnTo>
                    <a:lnTo>
                      <a:pt x="1510" y="462"/>
                    </a:lnTo>
                    <a:lnTo>
                      <a:pt x="1475" y="470"/>
                    </a:lnTo>
                    <a:lnTo>
                      <a:pt x="1442" y="478"/>
                    </a:lnTo>
                    <a:lnTo>
                      <a:pt x="1412" y="487"/>
                    </a:lnTo>
                    <a:lnTo>
                      <a:pt x="1412" y="487"/>
                    </a:lnTo>
                    <a:lnTo>
                      <a:pt x="1417" y="506"/>
                    </a:lnTo>
                    <a:lnTo>
                      <a:pt x="1423" y="525"/>
                    </a:lnTo>
                    <a:lnTo>
                      <a:pt x="1434" y="562"/>
                    </a:lnTo>
                    <a:lnTo>
                      <a:pt x="1447" y="597"/>
                    </a:lnTo>
                    <a:lnTo>
                      <a:pt x="1461" y="630"/>
                    </a:lnTo>
                    <a:lnTo>
                      <a:pt x="1474" y="665"/>
                    </a:lnTo>
                    <a:lnTo>
                      <a:pt x="1486" y="698"/>
                    </a:lnTo>
                    <a:lnTo>
                      <a:pt x="1490" y="715"/>
                    </a:lnTo>
                    <a:lnTo>
                      <a:pt x="1494" y="732"/>
                    </a:lnTo>
                    <a:lnTo>
                      <a:pt x="1499" y="750"/>
                    </a:lnTo>
                    <a:lnTo>
                      <a:pt x="1501" y="767"/>
                    </a:lnTo>
                    <a:lnTo>
                      <a:pt x="1501" y="767"/>
                    </a:lnTo>
                    <a:lnTo>
                      <a:pt x="1551" y="739"/>
                    </a:lnTo>
                    <a:lnTo>
                      <a:pt x="1575" y="726"/>
                    </a:lnTo>
                    <a:lnTo>
                      <a:pt x="1596" y="711"/>
                    </a:lnTo>
                    <a:lnTo>
                      <a:pt x="1619" y="695"/>
                    </a:lnTo>
                    <a:lnTo>
                      <a:pt x="1639" y="678"/>
                    </a:lnTo>
                    <a:lnTo>
                      <a:pt x="1658" y="660"/>
                    </a:lnTo>
                    <a:lnTo>
                      <a:pt x="1677" y="640"/>
                    </a:lnTo>
                    <a:lnTo>
                      <a:pt x="1677" y="640"/>
                    </a:lnTo>
                    <a:close/>
                    <a:moveTo>
                      <a:pt x="881" y="477"/>
                    </a:moveTo>
                    <a:lnTo>
                      <a:pt x="881" y="477"/>
                    </a:lnTo>
                    <a:lnTo>
                      <a:pt x="883" y="476"/>
                    </a:lnTo>
                    <a:lnTo>
                      <a:pt x="883" y="475"/>
                    </a:lnTo>
                    <a:lnTo>
                      <a:pt x="881" y="475"/>
                    </a:lnTo>
                    <a:lnTo>
                      <a:pt x="881" y="475"/>
                    </a:lnTo>
                    <a:lnTo>
                      <a:pt x="877" y="478"/>
                    </a:lnTo>
                    <a:lnTo>
                      <a:pt x="871" y="480"/>
                    </a:lnTo>
                    <a:lnTo>
                      <a:pt x="859" y="485"/>
                    </a:lnTo>
                    <a:lnTo>
                      <a:pt x="839" y="489"/>
                    </a:lnTo>
                    <a:lnTo>
                      <a:pt x="839" y="489"/>
                    </a:lnTo>
                    <a:lnTo>
                      <a:pt x="832" y="492"/>
                    </a:lnTo>
                    <a:lnTo>
                      <a:pt x="823" y="495"/>
                    </a:lnTo>
                    <a:lnTo>
                      <a:pt x="806" y="504"/>
                    </a:lnTo>
                    <a:lnTo>
                      <a:pt x="788" y="514"/>
                    </a:lnTo>
                    <a:lnTo>
                      <a:pt x="771" y="524"/>
                    </a:lnTo>
                    <a:lnTo>
                      <a:pt x="753" y="536"/>
                    </a:lnTo>
                    <a:lnTo>
                      <a:pt x="736" y="546"/>
                    </a:lnTo>
                    <a:lnTo>
                      <a:pt x="720" y="554"/>
                    </a:lnTo>
                    <a:lnTo>
                      <a:pt x="704" y="561"/>
                    </a:lnTo>
                    <a:lnTo>
                      <a:pt x="704" y="561"/>
                    </a:lnTo>
                    <a:lnTo>
                      <a:pt x="688" y="566"/>
                    </a:lnTo>
                    <a:lnTo>
                      <a:pt x="672" y="572"/>
                    </a:lnTo>
                    <a:lnTo>
                      <a:pt x="640" y="585"/>
                    </a:lnTo>
                    <a:lnTo>
                      <a:pt x="579" y="612"/>
                    </a:lnTo>
                    <a:lnTo>
                      <a:pt x="579" y="612"/>
                    </a:lnTo>
                    <a:lnTo>
                      <a:pt x="542" y="628"/>
                    </a:lnTo>
                    <a:lnTo>
                      <a:pt x="505" y="643"/>
                    </a:lnTo>
                    <a:lnTo>
                      <a:pt x="471" y="657"/>
                    </a:lnTo>
                    <a:lnTo>
                      <a:pt x="439" y="671"/>
                    </a:lnTo>
                    <a:lnTo>
                      <a:pt x="439" y="671"/>
                    </a:lnTo>
                    <a:lnTo>
                      <a:pt x="417" y="681"/>
                    </a:lnTo>
                    <a:lnTo>
                      <a:pt x="396" y="689"/>
                    </a:lnTo>
                    <a:lnTo>
                      <a:pt x="353" y="705"/>
                    </a:lnTo>
                    <a:lnTo>
                      <a:pt x="332" y="714"/>
                    </a:lnTo>
                    <a:lnTo>
                      <a:pt x="311" y="723"/>
                    </a:lnTo>
                    <a:lnTo>
                      <a:pt x="291" y="733"/>
                    </a:lnTo>
                    <a:lnTo>
                      <a:pt x="272" y="745"/>
                    </a:lnTo>
                    <a:lnTo>
                      <a:pt x="272" y="745"/>
                    </a:lnTo>
                    <a:lnTo>
                      <a:pt x="273" y="751"/>
                    </a:lnTo>
                    <a:lnTo>
                      <a:pt x="274" y="759"/>
                    </a:lnTo>
                    <a:lnTo>
                      <a:pt x="274" y="762"/>
                    </a:lnTo>
                    <a:lnTo>
                      <a:pt x="273" y="766"/>
                    </a:lnTo>
                    <a:lnTo>
                      <a:pt x="272" y="771"/>
                    </a:lnTo>
                    <a:lnTo>
                      <a:pt x="268" y="775"/>
                    </a:lnTo>
                    <a:lnTo>
                      <a:pt x="268" y="775"/>
                    </a:lnTo>
                    <a:lnTo>
                      <a:pt x="305" y="752"/>
                    </a:lnTo>
                    <a:lnTo>
                      <a:pt x="342" y="732"/>
                    </a:lnTo>
                    <a:lnTo>
                      <a:pt x="380" y="713"/>
                    </a:lnTo>
                    <a:lnTo>
                      <a:pt x="418" y="695"/>
                    </a:lnTo>
                    <a:lnTo>
                      <a:pt x="458" y="677"/>
                    </a:lnTo>
                    <a:lnTo>
                      <a:pt x="496" y="660"/>
                    </a:lnTo>
                    <a:lnTo>
                      <a:pt x="576" y="627"/>
                    </a:lnTo>
                    <a:lnTo>
                      <a:pt x="576" y="627"/>
                    </a:lnTo>
                    <a:lnTo>
                      <a:pt x="601" y="616"/>
                    </a:lnTo>
                    <a:lnTo>
                      <a:pt x="626" y="605"/>
                    </a:lnTo>
                    <a:lnTo>
                      <a:pt x="675" y="581"/>
                    </a:lnTo>
                    <a:lnTo>
                      <a:pt x="701" y="570"/>
                    </a:lnTo>
                    <a:lnTo>
                      <a:pt x="727" y="561"/>
                    </a:lnTo>
                    <a:lnTo>
                      <a:pt x="752" y="552"/>
                    </a:lnTo>
                    <a:lnTo>
                      <a:pt x="780" y="546"/>
                    </a:lnTo>
                    <a:lnTo>
                      <a:pt x="780" y="546"/>
                    </a:lnTo>
                    <a:lnTo>
                      <a:pt x="840" y="516"/>
                    </a:lnTo>
                    <a:lnTo>
                      <a:pt x="901" y="485"/>
                    </a:lnTo>
                    <a:lnTo>
                      <a:pt x="901" y="485"/>
                    </a:lnTo>
                    <a:lnTo>
                      <a:pt x="900" y="483"/>
                    </a:lnTo>
                    <a:lnTo>
                      <a:pt x="898" y="481"/>
                    </a:lnTo>
                    <a:lnTo>
                      <a:pt x="893" y="481"/>
                    </a:lnTo>
                    <a:lnTo>
                      <a:pt x="886" y="480"/>
                    </a:lnTo>
                    <a:lnTo>
                      <a:pt x="883" y="479"/>
                    </a:lnTo>
                    <a:lnTo>
                      <a:pt x="881" y="477"/>
                    </a:lnTo>
                    <a:lnTo>
                      <a:pt x="881" y="477"/>
                    </a:lnTo>
                    <a:close/>
                    <a:moveTo>
                      <a:pt x="1478" y="745"/>
                    </a:moveTo>
                    <a:lnTo>
                      <a:pt x="1478" y="745"/>
                    </a:lnTo>
                    <a:lnTo>
                      <a:pt x="1476" y="733"/>
                    </a:lnTo>
                    <a:lnTo>
                      <a:pt x="1473" y="721"/>
                    </a:lnTo>
                    <a:lnTo>
                      <a:pt x="1463" y="696"/>
                    </a:lnTo>
                    <a:lnTo>
                      <a:pt x="1442" y="642"/>
                    </a:lnTo>
                    <a:lnTo>
                      <a:pt x="1442" y="642"/>
                    </a:lnTo>
                    <a:lnTo>
                      <a:pt x="1439" y="632"/>
                    </a:lnTo>
                    <a:lnTo>
                      <a:pt x="1437" y="622"/>
                    </a:lnTo>
                    <a:lnTo>
                      <a:pt x="1434" y="611"/>
                    </a:lnTo>
                    <a:lnTo>
                      <a:pt x="1432" y="600"/>
                    </a:lnTo>
                    <a:lnTo>
                      <a:pt x="1432" y="600"/>
                    </a:lnTo>
                    <a:lnTo>
                      <a:pt x="1427" y="586"/>
                    </a:lnTo>
                    <a:lnTo>
                      <a:pt x="1419" y="575"/>
                    </a:lnTo>
                    <a:lnTo>
                      <a:pt x="1413" y="563"/>
                    </a:lnTo>
                    <a:lnTo>
                      <a:pt x="1408" y="551"/>
                    </a:lnTo>
                    <a:lnTo>
                      <a:pt x="1408" y="551"/>
                    </a:lnTo>
                    <a:lnTo>
                      <a:pt x="1402" y="535"/>
                    </a:lnTo>
                    <a:lnTo>
                      <a:pt x="1398" y="521"/>
                    </a:lnTo>
                    <a:lnTo>
                      <a:pt x="1395" y="515"/>
                    </a:lnTo>
                    <a:lnTo>
                      <a:pt x="1392" y="509"/>
                    </a:lnTo>
                    <a:lnTo>
                      <a:pt x="1386" y="504"/>
                    </a:lnTo>
                    <a:lnTo>
                      <a:pt x="1381" y="500"/>
                    </a:lnTo>
                    <a:lnTo>
                      <a:pt x="1381" y="500"/>
                    </a:lnTo>
                    <a:lnTo>
                      <a:pt x="1371" y="502"/>
                    </a:lnTo>
                    <a:lnTo>
                      <a:pt x="1363" y="505"/>
                    </a:lnTo>
                    <a:lnTo>
                      <a:pt x="1354" y="508"/>
                    </a:lnTo>
                    <a:lnTo>
                      <a:pt x="1351" y="510"/>
                    </a:lnTo>
                    <a:lnTo>
                      <a:pt x="1349" y="514"/>
                    </a:lnTo>
                    <a:lnTo>
                      <a:pt x="1349" y="514"/>
                    </a:lnTo>
                    <a:lnTo>
                      <a:pt x="1354" y="536"/>
                    </a:lnTo>
                    <a:lnTo>
                      <a:pt x="1362" y="560"/>
                    </a:lnTo>
                    <a:lnTo>
                      <a:pt x="1371" y="584"/>
                    </a:lnTo>
                    <a:lnTo>
                      <a:pt x="1382" y="609"/>
                    </a:lnTo>
                    <a:lnTo>
                      <a:pt x="1405" y="659"/>
                    </a:lnTo>
                    <a:lnTo>
                      <a:pt x="1427" y="708"/>
                    </a:lnTo>
                    <a:lnTo>
                      <a:pt x="1427" y="708"/>
                    </a:lnTo>
                    <a:lnTo>
                      <a:pt x="1432" y="722"/>
                    </a:lnTo>
                    <a:lnTo>
                      <a:pt x="1434" y="735"/>
                    </a:lnTo>
                    <a:lnTo>
                      <a:pt x="1435" y="746"/>
                    </a:lnTo>
                    <a:lnTo>
                      <a:pt x="1434" y="756"/>
                    </a:lnTo>
                    <a:lnTo>
                      <a:pt x="1434" y="756"/>
                    </a:lnTo>
                    <a:lnTo>
                      <a:pt x="1432" y="761"/>
                    </a:lnTo>
                    <a:lnTo>
                      <a:pt x="1428" y="766"/>
                    </a:lnTo>
                    <a:lnTo>
                      <a:pt x="1424" y="771"/>
                    </a:lnTo>
                    <a:lnTo>
                      <a:pt x="1417" y="773"/>
                    </a:lnTo>
                    <a:lnTo>
                      <a:pt x="1411" y="774"/>
                    </a:lnTo>
                    <a:lnTo>
                      <a:pt x="1404" y="774"/>
                    </a:lnTo>
                    <a:lnTo>
                      <a:pt x="1399" y="772"/>
                    </a:lnTo>
                    <a:lnTo>
                      <a:pt x="1393" y="767"/>
                    </a:lnTo>
                    <a:lnTo>
                      <a:pt x="1393" y="767"/>
                    </a:lnTo>
                    <a:lnTo>
                      <a:pt x="1381" y="735"/>
                    </a:lnTo>
                    <a:lnTo>
                      <a:pt x="1368" y="705"/>
                    </a:lnTo>
                    <a:lnTo>
                      <a:pt x="1355" y="677"/>
                    </a:lnTo>
                    <a:lnTo>
                      <a:pt x="1341" y="650"/>
                    </a:lnTo>
                    <a:lnTo>
                      <a:pt x="1312" y="595"/>
                    </a:lnTo>
                    <a:lnTo>
                      <a:pt x="1298" y="567"/>
                    </a:lnTo>
                    <a:lnTo>
                      <a:pt x="1284" y="538"/>
                    </a:lnTo>
                    <a:lnTo>
                      <a:pt x="1284" y="538"/>
                    </a:lnTo>
                    <a:lnTo>
                      <a:pt x="1278" y="540"/>
                    </a:lnTo>
                    <a:lnTo>
                      <a:pt x="1273" y="541"/>
                    </a:lnTo>
                    <a:lnTo>
                      <a:pt x="1268" y="545"/>
                    </a:lnTo>
                    <a:lnTo>
                      <a:pt x="1265" y="549"/>
                    </a:lnTo>
                    <a:lnTo>
                      <a:pt x="1265" y="549"/>
                    </a:lnTo>
                    <a:lnTo>
                      <a:pt x="1269" y="566"/>
                    </a:lnTo>
                    <a:lnTo>
                      <a:pt x="1275" y="583"/>
                    </a:lnTo>
                    <a:lnTo>
                      <a:pt x="1281" y="601"/>
                    </a:lnTo>
                    <a:lnTo>
                      <a:pt x="1290" y="618"/>
                    </a:lnTo>
                    <a:lnTo>
                      <a:pt x="1306" y="655"/>
                    </a:lnTo>
                    <a:lnTo>
                      <a:pt x="1324" y="691"/>
                    </a:lnTo>
                    <a:lnTo>
                      <a:pt x="1324" y="691"/>
                    </a:lnTo>
                    <a:lnTo>
                      <a:pt x="1336" y="718"/>
                    </a:lnTo>
                    <a:lnTo>
                      <a:pt x="1342" y="733"/>
                    </a:lnTo>
                    <a:lnTo>
                      <a:pt x="1347" y="747"/>
                    </a:lnTo>
                    <a:lnTo>
                      <a:pt x="1350" y="762"/>
                    </a:lnTo>
                    <a:lnTo>
                      <a:pt x="1350" y="769"/>
                    </a:lnTo>
                    <a:lnTo>
                      <a:pt x="1350" y="777"/>
                    </a:lnTo>
                    <a:lnTo>
                      <a:pt x="1349" y="783"/>
                    </a:lnTo>
                    <a:lnTo>
                      <a:pt x="1348" y="791"/>
                    </a:lnTo>
                    <a:lnTo>
                      <a:pt x="1344" y="797"/>
                    </a:lnTo>
                    <a:lnTo>
                      <a:pt x="1341" y="804"/>
                    </a:lnTo>
                    <a:lnTo>
                      <a:pt x="1341" y="804"/>
                    </a:lnTo>
                    <a:lnTo>
                      <a:pt x="1336" y="805"/>
                    </a:lnTo>
                    <a:lnTo>
                      <a:pt x="1331" y="804"/>
                    </a:lnTo>
                    <a:lnTo>
                      <a:pt x="1325" y="803"/>
                    </a:lnTo>
                    <a:lnTo>
                      <a:pt x="1320" y="801"/>
                    </a:lnTo>
                    <a:lnTo>
                      <a:pt x="1309" y="793"/>
                    </a:lnTo>
                    <a:lnTo>
                      <a:pt x="1299" y="783"/>
                    </a:lnTo>
                    <a:lnTo>
                      <a:pt x="1291" y="774"/>
                    </a:lnTo>
                    <a:lnTo>
                      <a:pt x="1283" y="762"/>
                    </a:lnTo>
                    <a:lnTo>
                      <a:pt x="1272" y="743"/>
                    </a:lnTo>
                    <a:lnTo>
                      <a:pt x="1272" y="743"/>
                    </a:lnTo>
                    <a:lnTo>
                      <a:pt x="1263" y="723"/>
                    </a:lnTo>
                    <a:lnTo>
                      <a:pt x="1253" y="703"/>
                    </a:lnTo>
                    <a:lnTo>
                      <a:pt x="1236" y="659"/>
                    </a:lnTo>
                    <a:lnTo>
                      <a:pt x="1219" y="616"/>
                    </a:lnTo>
                    <a:lnTo>
                      <a:pt x="1212" y="596"/>
                    </a:lnTo>
                    <a:lnTo>
                      <a:pt x="1203" y="578"/>
                    </a:lnTo>
                    <a:lnTo>
                      <a:pt x="1203" y="578"/>
                    </a:lnTo>
                    <a:lnTo>
                      <a:pt x="1195" y="581"/>
                    </a:lnTo>
                    <a:lnTo>
                      <a:pt x="1187" y="584"/>
                    </a:lnTo>
                    <a:lnTo>
                      <a:pt x="1171" y="593"/>
                    </a:lnTo>
                    <a:lnTo>
                      <a:pt x="1171" y="593"/>
                    </a:lnTo>
                    <a:lnTo>
                      <a:pt x="1171" y="596"/>
                    </a:lnTo>
                    <a:lnTo>
                      <a:pt x="1172" y="598"/>
                    </a:lnTo>
                    <a:lnTo>
                      <a:pt x="1175" y="600"/>
                    </a:lnTo>
                    <a:lnTo>
                      <a:pt x="1177" y="602"/>
                    </a:lnTo>
                    <a:lnTo>
                      <a:pt x="1178" y="603"/>
                    </a:lnTo>
                    <a:lnTo>
                      <a:pt x="1180" y="607"/>
                    </a:lnTo>
                    <a:lnTo>
                      <a:pt x="1178" y="610"/>
                    </a:lnTo>
                    <a:lnTo>
                      <a:pt x="1178" y="610"/>
                    </a:lnTo>
                    <a:lnTo>
                      <a:pt x="1178" y="614"/>
                    </a:lnTo>
                    <a:lnTo>
                      <a:pt x="1177" y="620"/>
                    </a:lnTo>
                    <a:lnTo>
                      <a:pt x="1180" y="628"/>
                    </a:lnTo>
                    <a:lnTo>
                      <a:pt x="1183" y="638"/>
                    </a:lnTo>
                    <a:lnTo>
                      <a:pt x="1188" y="648"/>
                    </a:lnTo>
                    <a:lnTo>
                      <a:pt x="1201" y="668"/>
                    </a:lnTo>
                    <a:lnTo>
                      <a:pt x="1216" y="689"/>
                    </a:lnTo>
                    <a:lnTo>
                      <a:pt x="1216" y="689"/>
                    </a:lnTo>
                    <a:lnTo>
                      <a:pt x="1222" y="700"/>
                    </a:lnTo>
                    <a:lnTo>
                      <a:pt x="1228" y="711"/>
                    </a:lnTo>
                    <a:lnTo>
                      <a:pt x="1239" y="734"/>
                    </a:lnTo>
                    <a:lnTo>
                      <a:pt x="1250" y="759"/>
                    </a:lnTo>
                    <a:lnTo>
                      <a:pt x="1262" y="782"/>
                    </a:lnTo>
                    <a:lnTo>
                      <a:pt x="1262" y="782"/>
                    </a:lnTo>
                    <a:lnTo>
                      <a:pt x="1268" y="792"/>
                    </a:lnTo>
                    <a:lnTo>
                      <a:pt x="1276" y="803"/>
                    </a:lnTo>
                    <a:lnTo>
                      <a:pt x="1284" y="813"/>
                    </a:lnTo>
                    <a:lnTo>
                      <a:pt x="1292" y="824"/>
                    </a:lnTo>
                    <a:lnTo>
                      <a:pt x="1292" y="824"/>
                    </a:lnTo>
                    <a:lnTo>
                      <a:pt x="1304" y="844"/>
                    </a:lnTo>
                    <a:lnTo>
                      <a:pt x="1309" y="854"/>
                    </a:lnTo>
                    <a:lnTo>
                      <a:pt x="1314" y="864"/>
                    </a:lnTo>
                    <a:lnTo>
                      <a:pt x="1322" y="871"/>
                    </a:lnTo>
                    <a:lnTo>
                      <a:pt x="1329" y="878"/>
                    </a:lnTo>
                    <a:lnTo>
                      <a:pt x="1334" y="880"/>
                    </a:lnTo>
                    <a:lnTo>
                      <a:pt x="1338" y="882"/>
                    </a:lnTo>
                    <a:lnTo>
                      <a:pt x="1343" y="883"/>
                    </a:lnTo>
                    <a:lnTo>
                      <a:pt x="1349" y="883"/>
                    </a:lnTo>
                    <a:lnTo>
                      <a:pt x="1349" y="883"/>
                    </a:lnTo>
                    <a:lnTo>
                      <a:pt x="1354" y="882"/>
                    </a:lnTo>
                    <a:lnTo>
                      <a:pt x="1359" y="881"/>
                    </a:lnTo>
                    <a:lnTo>
                      <a:pt x="1364" y="878"/>
                    </a:lnTo>
                    <a:lnTo>
                      <a:pt x="1367" y="874"/>
                    </a:lnTo>
                    <a:lnTo>
                      <a:pt x="1370" y="871"/>
                    </a:lnTo>
                    <a:lnTo>
                      <a:pt x="1372" y="867"/>
                    </a:lnTo>
                    <a:lnTo>
                      <a:pt x="1377" y="857"/>
                    </a:lnTo>
                    <a:lnTo>
                      <a:pt x="1383" y="837"/>
                    </a:lnTo>
                    <a:lnTo>
                      <a:pt x="1388" y="827"/>
                    </a:lnTo>
                    <a:lnTo>
                      <a:pt x="1392" y="823"/>
                    </a:lnTo>
                    <a:lnTo>
                      <a:pt x="1395" y="819"/>
                    </a:lnTo>
                    <a:lnTo>
                      <a:pt x="1395" y="819"/>
                    </a:lnTo>
                    <a:lnTo>
                      <a:pt x="1400" y="815"/>
                    </a:lnTo>
                    <a:lnTo>
                      <a:pt x="1404" y="812"/>
                    </a:lnTo>
                    <a:lnTo>
                      <a:pt x="1410" y="811"/>
                    </a:lnTo>
                    <a:lnTo>
                      <a:pt x="1415" y="809"/>
                    </a:lnTo>
                    <a:lnTo>
                      <a:pt x="1426" y="809"/>
                    </a:lnTo>
                    <a:lnTo>
                      <a:pt x="1437" y="810"/>
                    </a:lnTo>
                    <a:lnTo>
                      <a:pt x="1458" y="814"/>
                    </a:lnTo>
                    <a:lnTo>
                      <a:pt x="1468" y="815"/>
                    </a:lnTo>
                    <a:lnTo>
                      <a:pt x="1476" y="817"/>
                    </a:lnTo>
                    <a:lnTo>
                      <a:pt x="1476" y="817"/>
                    </a:lnTo>
                    <a:lnTo>
                      <a:pt x="1478" y="808"/>
                    </a:lnTo>
                    <a:lnTo>
                      <a:pt x="1480" y="799"/>
                    </a:lnTo>
                    <a:lnTo>
                      <a:pt x="1481" y="781"/>
                    </a:lnTo>
                    <a:lnTo>
                      <a:pt x="1481" y="763"/>
                    </a:lnTo>
                    <a:lnTo>
                      <a:pt x="1478" y="745"/>
                    </a:lnTo>
                    <a:lnTo>
                      <a:pt x="1478" y="745"/>
                    </a:lnTo>
                    <a:close/>
                    <a:moveTo>
                      <a:pt x="1387" y="676"/>
                    </a:moveTo>
                    <a:lnTo>
                      <a:pt x="1387" y="676"/>
                    </a:lnTo>
                    <a:lnTo>
                      <a:pt x="1380" y="658"/>
                    </a:lnTo>
                    <a:lnTo>
                      <a:pt x="1372" y="639"/>
                    </a:lnTo>
                    <a:lnTo>
                      <a:pt x="1359" y="600"/>
                    </a:lnTo>
                    <a:lnTo>
                      <a:pt x="1352" y="582"/>
                    </a:lnTo>
                    <a:lnTo>
                      <a:pt x="1343" y="565"/>
                    </a:lnTo>
                    <a:lnTo>
                      <a:pt x="1334" y="548"/>
                    </a:lnTo>
                    <a:lnTo>
                      <a:pt x="1327" y="540"/>
                    </a:lnTo>
                    <a:lnTo>
                      <a:pt x="1321" y="534"/>
                    </a:lnTo>
                    <a:lnTo>
                      <a:pt x="1321" y="534"/>
                    </a:lnTo>
                    <a:lnTo>
                      <a:pt x="1321" y="530"/>
                    </a:lnTo>
                    <a:lnTo>
                      <a:pt x="1320" y="529"/>
                    </a:lnTo>
                    <a:lnTo>
                      <a:pt x="1320" y="526"/>
                    </a:lnTo>
                    <a:lnTo>
                      <a:pt x="1321" y="524"/>
                    </a:lnTo>
                    <a:lnTo>
                      <a:pt x="1321" y="524"/>
                    </a:lnTo>
                    <a:lnTo>
                      <a:pt x="1317" y="524"/>
                    </a:lnTo>
                    <a:lnTo>
                      <a:pt x="1317" y="524"/>
                    </a:lnTo>
                    <a:lnTo>
                      <a:pt x="1313" y="525"/>
                    </a:lnTo>
                    <a:lnTo>
                      <a:pt x="1311" y="527"/>
                    </a:lnTo>
                    <a:lnTo>
                      <a:pt x="1309" y="529"/>
                    </a:lnTo>
                    <a:lnTo>
                      <a:pt x="1304" y="529"/>
                    </a:lnTo>
                    <a:lnTo>
                      <a:pt x="1304" y="529"/>
                    </a:lnTo>
                    <a:lnTo>
                      <a:pt x="1310" y="546"/>
                    </a:lnTo>
                    <a:lnTo>
                      <a:pt x="1318" y="562"/>
                    </a:lnTo>
                    <a:lnTo>
                      <a:pt x="1334" y="593"/>
                    </a:lnTo>
                    <a:lnTo>
                      <a:pt x="1351" y="624"/>
                    </a:lnTo>
                    <a:lnTo>
                      <a:pt x="1368" y="654"/>
                    </a:lnTo>
                    <a:lnTo>
                      <a:pt x="1368" y="654"/>
                    </a:lnTo>
                    <a:lnTo>
                      <a:pt x="1373" y="667"/>
                    </a:lnTo>
                    <a:lnTo>
                      <a:pt x="1378" y="678"/>
                    </a:lnTo>
                    <a:lnTo>
                      <a:pt x="1385" y="703"/>
                    </a:lnTo>
                    <a:lnTo>
                      <a:pt x="1389" y="715"/>
                    </a:lnTo>
                    <a:lnTo>
                      <a:pt x="1394" y="726"/>
                    </a:lnTo>
                    <a:lnTo>
                      <a:pt x="1400" y="735"/>
                    </a:lnTo>
                    <a:lnTo>
                      <a:pt x="1408" y="743"/>
                    </a:lnTo>
                    <a:lnTo>
                      <a:pt x="1408" y="743"/>
                    </a:lnTo>
                    <a:lnTo>
                      <a:pt x="1410" y="733"/>
                    </a:lnTo>
                    <a:lnTo>
                      <a:pt x="1409" y="724"/>
                    </a:lnTo>
                    <a:lnTo>
                      <a:pt x="1408" y="716"/>
                    </a:lnTo>
                    <a:lnTo>
                      <a:pt x="1404" y="708"/>
                    </a:lnTo>
                    <a:lnTo>
                      <a:pt x="1396" y="692"/>
                    </a:lnTo>
                    <a:lnTo>
                      <a:pt x="1387" y="676"/>
                    </a:lnTo>
                    <a:lnTo>
                      <a:pt x="1387" y="676"/>
                    </a:lnTo>
                    <a:close/>
                    <a:moveTo>
                      <a:pt x="1262" y="610"/>
                    </a:moveTo>
                    <a:lnTo>
                      <a:pt x="1262" y="610"/>
                    </a:lnTo>
                    <a:lnTo>
                      <a:pt x="1258" y="595"/>
                    </a:lnTo>
                    <a:lnTo>
                      <a:pt x="1253" y="580"/>
                    </a:lnTo>
                    <a:lnTo>
                      <a:pt x="1251" y="572"/>
                    </a:lnTo>
                    <a:lnTo>
                      <a:pt x="1248" y="567"/>
                    </a:lnTo>
                    <a:lnTo>
                      <a:pt x="1244" y="562"/>
                    </a:lnTo>
                    <a:lnTo>
                      <a:pt x="1237" y="559"/>
                    </a:lnTo>
                    <a:lnTo>
                      <a:pt x="1237" y="559"/>
                    </a:lnTo>
                    <a:lnTo>
                      <a:pt x="1236" y="561"/>
                    </a:lnTo>
                    <a:lnTo>
                      <a:pt x="1233" y="563"/>
                    </a:lnTo>
                    <a:lnTo>
                      <a:pt x="1227" y="564"/>
                    </a:lnTo>
                    <a:lnTo>
                      <a:pt x="1223" y="565"/>
                    </a:lnTo>
                    <a:lnTo>
                      <a:pt x="1220" y="567"/>
                    </a:lnTo>
                    <a:lnTo>
                      <a:pt x="1219" y="569"/>
                    </a:lnTo>
                    <a:lnTo>
                      <a:pt x="1218" y="574"/>
                    </a:lnTo>
                    <a:lnTo>
                      <a:pt x="1218" y="574"/>
                    </a:lnTo>
                    <a:lnTo>
                      <a:pt x="1225" y="584"/>
                    </a:lnTo>
                    <a:lnTo>
                      <a:pt x="1231" y="597"/>
                    </a:lnTo>
                    <a:lnTo>
                      <a:pt x="1243" y="623"/>
                    </a:lnTo>
                    <a:lnTo>
                      <a:pt x="1266" y="680"/>
                    </a:lnTo>
                    <a:lnTo>
                      <a:pt x="1278" y="707"/>
                    </a:lnTo>
                    <a:lnTo>
                      <a:pt x="1284" y="721"/>
                    </a:lnTo>
                    <a:lnTo>
                      <a:pt x="1292" y="734"/>
                    </a:lnTo>
                    <a:lnTo>
                      <a:pt x="1299" y="747"/>
                    </a:lnTo>
                    <a:lnTo>
                      <a:pt x="1308" y="759"/>
                    </a:lnTo>
                    <a:lnTo>
                      <a:pt x="1317" y="769"/>
                    </a:lnTo>
                    <a:lnTo>
                      <a:pt x="1326" y="780"/>
                    </a:lnTo>
                    <a:lnTo>
                      <a:pt x="1326" y="780"/>
                    </a:lnTo>
                    <a:lnTo>
                      <a:pt x="1325" y="768"/>
                    </a:lnTo>
                    <a:lnTo>
                      <a:pt x="1323" y="757"/>
                    </a:lnTo>
                    <a:lnTo>
                      <a:pt x="1321" y="745"/>
                    </a:lnTo>
                    <a:lnTo>
                      <a:pt x="1318" y="734"/>
                    </a:lnTo>
                    <a:lnTo>
                      <a:pt x="1309" y="713"/>
                    </a:lnTo>
                    <a:lnTo>
                      <a:pt x="1301" y="691"/>
                    </a:lnTo>
                    <a:lnTo>
                      <a:pt x="1280" y="651"/>
                    </a:lnTo>
                    <a:lnTo>
                      <a:pt x="1271" y="630"/>
                    </a:lnTo>
                    <a:lnTo>
                      <a:pt x="1262" y="610"/>
                    </a:lnTo>
                    <a:lnTo>
                      <a:pt x="1262" y="610"/>
                    </a:lnTo>
                    <a:close/>
                    <a:moveTo>
                      <a:pt x="894" y="822"/>
                    </a:moveTo>
                    <a:lnTo>
                      <a:pt x="894" y="822"/>
                    </a:lnTo>
                    <a:lnTo>
                      <a:pt x="887" y="829"/>
                    </a:lnTo>
                    <a:lnTo>
                      <a:pt x="881" y="837"/>
                    </a:lnTo>
                    <a:lnTo>
                      <a:pt x="871" y="855"/>
                    </a:lnTo>
                    <a:lnTo>
                      <a:pt x="863" y="873"/>
                    </a:lnTo>
                    <a:lnTo>
                      <a:pt x="856" y="893"/>
                    </a:lnTo>
                    <a:lnTo>
                      <a:pt x="856" y="893"/>
                    </a:lnTo>
                    <a:lnTo>
                      <a:pt x="870" y="898"/>
                    </a:lnTo>
                    <a:lnTo>
                      <a:pt x="885" y="902"/>
                    </a:lnTo>
                    <a:lnTo>
                      <a:pt x="900" y="905"/>
                    </a:lnTo>
                    <a:lnTo>
                      <a:pt x="915" y="909"/>
                    </a:lnTo>
                    <a:lnTo>
                      <a:pt x="931" y="911"/>
                    </a:lnTo>
                    <a:lnTo>
                      <a:pt x="947" y="913"/>
                    </a:lnTo>
                    <a:lnTo>
                      <a:pt x="979" y="914"/>
                    </a:lnTo>
                    <a:lnTo>
                      <a:pt x="1013" y="913"/>
                    </a:lnTo>
                    <a:lnTo>
                      <a:pt x="1045" y="912"/>
                    </a:lnTo>
                    <a:lnTo>
                      <a:pt x="1076" y="909"/>
                    </a:lnTo>
                    <a:lnTo>
                      <a:pt x="1105" y="905"/>
                    </a:lnTo>
                    <a:lnTo>
                      <a:pt x="1105" y="905"/>
                    </a:lnTo>
                    <a:lnTo>
                      <a:pt x="1127" y="902"/>
                    </a:lnTo>
                    <a:lnTo>
                      <a:pt x="1150" y="898"/>
                    </a:lnTo>
                    <a:lnTo>
                      <a:pt x="1171" y="894"/>
                    </a:lnTo>
                    <a:lnTo>
                      <a:pt x="1191" y="888"/>
                    </a:lnTo>
                    <a:lnTo>
                      <a:pt x="1212" y="882"/>
                    </a:lnTo>
                    <a:lnTo>
                      <a:pt x="1231" y="875"/>
                    </a:lnTo>
                    <a:lnTo>
                      <a:pt x="1249" y="869"/>
                    </a:lnTo>
                    <a:lnTo>
                      <a:pt x="1267" y="860"/>
                    </a:lnTo>
                    <a:lnTo>
                      <a:pt x="1267" y="860"/>
                    </a:lnTo>
                    <a:lnTo>
                      <a:pt x="1251" y="832"/>
                    </a:lnTo>
                    <a:lnTo>
                      <a:pt x="1236" y="799"/>
                    </a:lnTo>
                    <a:lnTo>
                      <a:pt x="1205" y="734"/>
                    </a:lnTo>
                    <a:lnTo>
                      <a:pt x="1146" y="605"/>
                    </a:lnTo>
                    <a:lnTo>
                      <a:pt x="1146" y="605"/>
                    </a:lnTo>
                    <a:lnTo>
                      <a:pt x="1128" y="615"/>
                    </a:lnTo>
                    <a:lnTo>
                      <a:pt x="1110" y="627"/>
                    </a:lnTo>
                    <a:lnTo>
                      <a:pt x="1075" y="651"/>
                    </a:lnTo>
                    <a:lnTo>
                      <a:pt x="1041" y="675"/>
                    </a:lnTo>
                    <a:lnTo>
                      <a:pt x="1010" y="703"/>
                    </a:lnTo>
                    <a:lnTo>
                      <a:pt x="979" y="731"/>
                    </a:lnTo>
                    <a:lnTo>
                      <a:pt x="949" y="761"/>
                    </a:lnTo>
                    <a:lnTo>
                      <a:pt x="922" y="791"/>
                    </a:lnTo>
                    <a:lnTo>
                      <a:pt x="894" y="822"/>
                    </a:lnTo>
                    <a:lnTo>
                      <a:pt x="894" y="822"/>
                    </a:lnTo>
                    <a:close/>
                    <a:moveTo>
                      <a:pt x="625" y="1662"/>
                    </a:moveTo>
                    <a:lnTo>
                      <a:pt x="625" y="1662"/>
                    </a:lnTo>
                    <a:lnTo>
                      <a:pt x="623" y="1659"/>
                    </a:lnTo>
                    <a:lnTo>
                      <a:pt x="621" y="1656"/>
                    </a:lnTo>
                    <a:lnTo>
                      <a:pt x="616" y="1646"/>
                    </a:lnTo>
                    <a:lnTo>
                      <a:pt x="611" y="1636"/>
                    </a:lnTo>
                    <a:lnTo>
                      <a:pt x="607" y="1631"/>
                    </a:lnTo>
                    <a:lnTo>
                      <a:pt x="604" y="1628"/>
                    </a:lnTo>
                    <a:lnTo>
                      <a:pt x="604" y="1628"/>
                    </a:lnTo>
                    <a:lnTo>
                      <a:pt x="600" y="1612"/>
                    </a:lnTo>
                    <a:lnTo>
                      <a:pt x="597" y="1597"/>
                    </a:lnTo>
                    <a:lnTo>
                      <a:pt x="592" y="1584"/>
                    </a:lnTo>
                    <a:lnTo>
                      <a:pt x="586" y="1572"/>
                    </a:lnTo>
                    <a:lnTo>
                      <a:pt x="575" y="1549"/>
                    </a:lnTo>
                    <a:lnTo>
                      <a:pt x="569" y="1536"/>
                    </a:lnTo>
                    <a:lnTo>
                      <a:pt x="564" y="1522"/>
                    </a:lnTo>
                    <a:lnTo>
                      <a:pt x="564" y="1522"/>
                    </a:lnTo>
                    <a:lnTo>
                      <a:pt x="559" y="1518"/>
                    </a:lnTo>
                    <a:lnTo>
                      <a:pt x="554" y="1514"/>
                    </a:lnTo>
                    <a:lnTo>
                      <a:pt x="547" y="1503"/>
                    </a:lnTo>
                    <a:lnTo>
                      <a:pt x="540" y="1493"/>
                    </a:lnTo>
                    <a:lnTo>
                      <a:pt x="532" y="1483"/>
                    </a:lnTo>
                    <a:lnTo>
                      <a:pt x="532" y="1483"/>
                    </a:lnTo>
                    <a:lnTo>
                      <a:pt x="531" y="1478"/>
                    </a:lnTo>
                    <a:lnTo>
                      <a:pt x="530" y="1474"/>
                    </a:lnTo>
                    <a:lnTo>
                      <a:pt x="527" y="1471"/>
                    </a:lnTo>
                    <a:lnTo>
                      <a:pt x="526" y="1465"/>
                    </a:lnTo>
                    <a:lnTo>
                      <a:pt x="526" y="1465"/>
                    </a:lnTo>
                    <a:lnTo>
                      <a:pt x="518" y="1454"/>
                    </a:lnTo>
                    <a:lnTo>
                      <a:pt x="510" y="1441"/>
                    </a:lnTo>
                    <a:lnTo>
                      <a:pt x="503" y="1427"/>
                    </a:lnTo>
                    <a:lnTo>
                      <a:pt x="496" y="1412"/>
                    </a:lnTo>
                    <a:lnTo>
                      <a:pt x="490" y="1398"/>
                    </a:lnTo>
                    <a:lnTo>
                      <a:pt x="484" y="1384"/>
                    </a:lnTo>
                    <a:lnTo>
                      <a:pt x="475" y="1371"/>
                    </a:lnTo>
                    <a:lnTo>
                      <a:pt x="471" y="1366"/>
                    </a:lnTo>
                    <a:lnTo>
                      <a:pt x="465" y="1360"/>
                    </a:lnTo>
                    <a:lnTo>
                      <a:pt x="465" y="1360"/>
                    </a:lnTo>
                    <a:lnTo>
                      <a:pt x="439" y="1309"/>
                    </a:lnTo>
                    <a:lnTo>
                      <a:pt x="413" y="1259"/>
                    </a:lnTo>
                    <a:lnTo>
                      <a:pt x="388" y="1206"/>
                    </a:lnTo>
                    <a:lnTo>
                      <a:pt x="365" y="1154"/>
                    </a:lnTo>
                    <a:lnTo>
                      <a:pt x="365" y="1154"/>
                    </a:lnTo>
                    <a:lnTo>
                      <a:pt x="348" y="1115"/>
                    </a:lnTo>
                    <a:lnTo>
                      <a:pt x="329" y="1078"/>
                    </a:lnTo>
                    <a:lnTo>
                      <a:pt x="291" y="1004"/>
                    </a:lnTo>
                    <a:lnTo>
                      <a:pt x="272" y="966"/>
                    </a:lnTo>
                    <a:lnTo>
                      <a:pt x="254" y="929"/>
                    </a:lnTo>
                    <a:lnTo>
                      <a:pt x="237" y="890"/>
                    </a:lnTo>
                    <a:lnTo>
                      <a:pt x="222" y="851"/>
                    </a:lnTo>
                    <a:lnTo>
                      <a:pt x="222" y="851"/>
                    </a:lnTo>
                    <a:lnTo>
                      <a:pt x="215" y="853"/>
                    </a:lnTo>
                    <a:lnTo>
                      <a:pt x="208" y="857"/>
                    </a:lnTo>
                    <a:lnTo>
                      <a:pt x="201" y="859"/>
                    </a:lnTo>
                    <a:lnTo>
                      <a:pt x="197" y="860"/>
                    </a:lnTo>
                    <a:lnTo>
                      <a:pt x="192" y="860"/>
                    </a:lnTo>
                    <a:lnTo>
                      <a:pt x="192" y="860"/>
                    </a:lnTo>
                    <a:lnTo>
                      <a:pt x="200" y="881"/>
                    </a:lnTo>
                    <a:lnTo>
                      <a:pt x="207" y="900"/>
                    </a:lnTo>
                    <a:lnTo>
                      <a:pt x="216" y="919"/>
                    </a:lnTo>
                    <a:lnTo>
                      <a:pt x="226" y="939"/>
                    </a:lnTo>
                    <a:lnTo>
                      <a:pt x="245" y="975"/>
                    </a:lnTo>
                    <a:lnTo>
                      <a:pt x="264" y="1010"/>
                    </a:lnTo>
                    <a:lnTo>
                      <a:pt x="264" y="1010"/>
                    </a:lnTo>
                    <a:lnTo>
                      <a:pt x="272" y="1029"/>
                    </a:lnTo>
                    <a:lnTo>
                      <a:pt x="279" y="1048"/>
                    </a:lnTo>
                    <a:lnTo>
                      <a:pt x="287" y="1066"/>
                    </a:lnTo>
                    <a:lnTo>
                      <a:pt x="296" y="1084"/>
                    </a:lnTo>
                    <a:lnTo>
                      <a:pt x="296" y="1084"/>
                    </a:lnTo>
                    <a:lnTo>
                      <a:pt x="327" y="1146"/>
                    </a:lnTo>
                    <a:lnTo>
                      <a:pt x="357" y="1208"/>
                    </a:lnTo>
                    <a:lnTo>
                      <a:pt x="417" y="1334"/>
                    </a:lnTo>
                    <a:lnTo>
                      <a:pt x="448" y="1395"/>
                    </a:lnTo>
                    <a:lnTo>
                      <a:pt x="479" y="1455"/>
                    </a:lnTo>
                    <a:lnTo>
                      <a:pt x="496" y="1485"/>
                    </a:lnTo>
                    <a:lnTo>
                      <a:pt x="512" y="1514"/>
                    </a:lnTo>
                    <a:lnTo>
                      <a:pt x="531" y="1541"/>
                    </a:lnTo>
                    <a:lnTo>
                      <a:pt x="549" y="1569"/>
                    </a:lnTo>
                    <a:lnTo>
                      <a:pt x="549" y="1569"/>
                    </a:lnTo>
                    <a:lnTo>
                      <a:pt x="553" y="1581"/>
                    </a:lnTo>
                    <a:lnTo>
                      <a:pt x="559" y="1593"/>
                    </a:lnTo>
                    <a:lnTo>
                      <a:pt x="570" y="1614"/>
                    </a:lnTo>
                    <a:lnTo>
                      <a:pt x="581" y="1637"/>
                    </a:lnTo>
                    <a:lnTo>
                      <a:pt x="586" y="1649"/>
                    </a:lnTo>
                    <a:lnTo>
                      <a:pt x="591" y="1660"/>
                    </a:lnTo>
                    <a:lnTo>
                      <a:pt x="591" y="1660"/>
                    </a:lnTo>
                    <a:lnTo>
                      <a:pt x="591" y="1662"/>
                    </a:lnTo>
                    <a:lnTo>
                      <a:pt x="590" y="1665"/>
                    </a:lnTo>
                    <a:lnTo>
                      <a:pt x="587" y="1668"/>
                    </a:lnTo>
                    <a:lnTo>
                      <a:pt x="586" y="1669"/>
                    </a:lnTo>
                    <a:lnTo>
                      <a:pt x="586" y="1671"/>
                    </a:lnTo>
                    <a:lnTo>
                      <a:pt x="586" y="1673"/>
                    </a:lnTo>
                    <a:lnTo>
                      <a:pt x="589" y="1675"/>
                    </a:lnTo>
                    <a:lnTo>
                      <a:pt x="589" y="1675"/>
                    </a:lnTo>
                    <a:lnTo>
                      <a:pt x="596" y="1677"/>
                    </a:lnTo>
                    <a:lnTo>
                      <a:pt x="601" y="1678"/>
                    </a:lnTo>
                    <a:lnTo>
                      <a:pt x="607" y="1677"/>
                    </a:lnTo>
                    <a:lnTo>
                      <a:pt x="611" y="1675"/>
                    </a:lnTo>
                    <a:lnTo>
                      <a:pt x="614" y="1673"/>
                    </a:lnTo>
                    <a:lnTo>
                      <a:pt x="618" y="1670"/>
                    </a:lnTo>
                    <a:lnTo>
                      <a:pt x="625" y="1662"/>
                    </a:lnTo>
                    <a:lnTo>
                      <a:pt x="625" y="1662"/>
                    </a:lnTo>
                    <a:close/>
                    <a:moveTo>
                      <a:pt x="107" y="930"/>
                    </a:moveTo>
                    <a:lnTo>
                      <a:pt x="107" y="930"/>
                    </a:lnTo>
                    <a:lnTo>
                      <a:pt x="118" y="954"/>
                    </a:lnTo>
                    <a:lnTo>
                      <a:pt x="131" y="976"/>
                    </a:lnTo>
                    <a:lnTo>
                      <a:pt x="131" y="976"/>
                    </a:lnTo>
                    <a:lnTo>
                      <a:pt x="154" y="1022"/>
                    </a:lnTo>
                    <a:lnTo>
                      <a:pt x="166" y="1046"/>
                    </a:lnTo>
                    <a:lnTo>
                      <a:pt x="177" y="1067"/>
                    </a:lnTo>
                    <a:lnTo>
                      <a:pt x="177" y="1067"/>
                    </a:lnTo>
                    <a:lnTo>
                      <a:pt x="203" y="1114"/>
                    </a:lnTo>
                    <a:lnTo>
                      <a:pt x="227" y="1161"/>
                    </a:lnTo>
                    <a:lnTo>
                      <a:pt x="250" y="1210"/>
                    </a:lnTo>
                    <a:lnTo>
                      <a:pt x="273" y="1258"/>
                    </a:lnTo>
                    <a:lnTo>
                      <a:pt x="317" y="1354"/>
                    </a:lnTo>
                    <a:lnTo>
                      <a:pt x="339" y="1402"/>
                    </a:lnTo>
                    <a:lnTo>
                      <a:pt x="363" y="1448"/>
                    </a:lnTo>
                    <a:lnTo>
                      <a:pt x="363" y="1448"/>
                    </a:lnTo>
                    <a:lnTo>
                      <a:pt x="373" y="1472"/>
                    </a:lnTo>
                    <a:lnTo>
                      <a:pt x="384" y="1496"/>
                    </a:lnTo>
                    <a:lnTo>
                      <a:pt x="402" y="1545"/>
                    </a:lnTo>
                    <a:lnTo>
                      <a:pt x="412" y="1568"/>
                    </a:lnTo>
                    <a:lnTo>
                      <a:pt x="423" y="1592"/>
                    </a:lnTo>
                    <a:lnTo>
                      <a:pt x="434" y="1614"/>
                    </a:lnTo>
                    <a:lnTo>
                      <a:pt x="448" y="1636"/>
                    </a:lnTo>
                    <a:lnTo>
                      <a:pt x="448" y="1636"/>
                    </a:lnTo>
                    <a:lnTo>
                      <a:pt x="448" y="1641"/>
                    </a:lnTo>
                    <a:lnTo>
                      <a:pt x="448" y="1649"/>
                    </a:lnTo>
                    <a:lnTo>
                      <a:pt x="451" y="1657"/>
                    </a:lnTo>
                    <a:lnTo>
                      <a:pt x="455" y="1667"/>
                    </a:lnTo>
                    <a:lnTo>
                      <a:pt x="460" y="1674"/>
                    </a:lnTo>
                    <a:lnTo>
                      <a:pt x="463" y="1676"/>
                    </a:lnTo>
                    <a:lnTo>
                      <a:pt x="468" y="1680"/>
                    </a:lnTo>
                    <a:lnTo>
                      <a:pt x="471" y="1681"/>
                    </a:lnTo>
                    <a:lnTo>
                      <a:pt x="475" y="1682"/>
                    </a:lnTo>
                    <a:lnTo>
                      <a:pt x="480" y="1682"/>
                    </a:lnTo>
                    <a:lnTo>
                      <a:pt x="485" y="1680"/>
                    </a:lnTo>
                    <a:lnTo>
                      <a:pt x="485" y="1680"/>
                    </a:lnTo>
                    <a:lnTo>
                      <a:pt x="486" y="1671"/>
                    </a:lnTo>
                    <a:lnTo>
                      <a:pt x="486" y="1664"/>
                    </a:lnTo>
                    <a:lnTo>
                      <a:pt x="486" y="1657"/>
                    </a:lnTo>
                    <a:lnTo>
                      <a:pt x="484" y="1651"/>
                    </a:lnTo>
                    <a:lnTo>
                      <a:pt x="480" y="1637"/>
                    </a:lnTo>
                    <a:lnTo>
                      <a:pt x="475" y="1621"/>
                    </a:lnTo>
                    <a:lnTo>
                      <a:pt x="475" y="1621"/>
                    </a:lnTo>
                    <a:lnTo>
                      <a:pt x="464" y="1604"/>
                    </a:lnTo>
                    <a:lnTo>
                      <a:pt x="454" y="1586"/>
                    </a:lnTo>
                    <a:lnTo>
                      <a:pt x="445" y="1568"/>
                    </a:lnTo>
                    <a:lnTo>
                      <a:pt x="435" y="1550"/>
                    </a:lnTo>
                    <a:lnTo>
                      <a:pt x="419" y="1514"/>
                    </a:lnTo>
                    <a:lnTo>
                      <a:pt x="401" y="1478"/>
                    </a:lnTo>
                    <a:lnTo>
                      <a:pt x="401" y="1478"/>
                    </a:lnTo>
                    <a:lnTo>
                      <a:pt x="385" y="1445"/>
                    </a:lnTo>
                    <a:lnTo>
                      <a:pt x="377" y="1429"/>
                    </a:lnTo>
                    <a:lnTo>
                      <a:pt x="369" y="1412"/>
                    </a:lnTo>
                    <a:lnTo>
                      <a:pt x="369" y="1412"/>
                    </a:lnTo>
                    <a:lnTo>
                      <a:pt x="362" y="1395"/>
                    </a:lnTo>
                    <a:lnTo>
                      <a:pt x="352" y="1379"/>
                    </a:lnTo>
                    <a:lnTo>
                      <a:pt x="342" y="1362"/>
                    </a:lnTo>
                    <a:lnTo>
                      <a:pt x="333" y="1346"/>
                    </a:lnTo>
                    <a:lnTo>
                      <a:pt x="333" y="1346"/>
                    </a:lnTo>
                    <a:lnTo>
                      <a:pt x="324" y="1327"/>
                    </a:lnTo>
                    <a:lnTo>
                      <a:pt x="318" y="1309"/>
                    </a:lnTo>
                    <a:lnTo>
                      <a:pt x="303" y="1272"/>
                    </a:lnTo>
                    <a:lnTo>
                      <a:pt x="303" y="1272"/>
                    </a:lnTo>
                    <a:lnTo>
                      <a:pt x="288" y="1235"/>
                    </a:lnTo>
                    <a:lnTo>
                      <a:pt x="272" y="1200"/>
                    </a:lnTo>
                    <a:lnTo>
                      <a:pt x="239" y="1129"/>
                    </a:lnTo>
                    <a:lnTo>
                      <a:pt x="239" y="1129"/>
                    </a:lnTo>
                    <a:lnTo>
                      <a:pt x="231" y="1111"/>
                    </a:lnTo>
                    <a:lnTo>
                      <a:pt x="221" y="1095"/>
                    </a:lnTo>
                    <a:lnTo>
                      <a:pt x="202" y="1062"/>
                    </a:lnTo>
                    <a:lnTo>
                      <a:pt x="183" y="1029"/>
                    </a:lnTo>
                    <a:lnTo>
                      <a:pt x="174" y="1013"/>
                    </a:lnTo>
                    <a:lnTo>
                      <a:pt x="166" y="996"/>
                    </a:lnTo>
                    <a:lnTo>
                      <a:pt x="166" y="996"/>
                    </a:lnTo>
                    <a:lnTo>
                      <a:pt x="158" y="978"/>
                    </a:lnTo>
                    <a:lnTo>
                      <a:pt x="151" y="958"/>
                    </a:lnTo>
                    <a:lnTo>
                      <a:pt x="142" y="936"/>
                    </a:lnTo>
                    <a:lnTo>
                      <a:pt x="133" y="915"/>
                    </a:lnTo>
                    <a:lnTo>
                      <a:pt x="128" y="905"/>
                    </a:lnTo>
                    <a:lnTo>
                      <a:pt x="123" y="896"/>
                    </a:lnTo>
                    <a:lnTo>
                      <a:pt x="117" y="887"/>
                    </a:lnTo>
                    <a:lnTo>
                      <a:pt x="111" y="881"/>
                    </a:lnTo>
                    <a:lnTo>
                      <a:pt x="105" y="875"/>
                    </a:lnTo>
                    <a:lnTo>
                      <a:pt x="97" y="871"/>
                    </a:lnTo>
                    <a:lnTo>
                      <a:pt x="90" y="869"/>
                    </a:lnTo>
                    <a:lnTo>
                      <a:pt x="82" y="868"/>
                    </a:lnTo>
                    <a:lnTo>
                      <a:pt x="82" y="868"/>
                    </a:lnTo>
                    <a:lnTo>
                      <a:pt x="87" y="884"/>
                    </a:lnTo>
                    <a:lnTo>
                      <a:pt x="93" y="899"/>
                    </a:lnTo>
                    <a:lnTo>
                      <a:pt x="107" y="930"/>
                    </a:lnTo>
                    <a:lnTo>
                      <a:pt x="107" y="930"/>
                    </a:lnTo>
                    <a:close/>
                    <a:moveTo>
                      <a:pt x="168" y="873"/>
                    </a:moveTo>
                    <a:lnTo>
                      <a:pt x="168" y="873"/>
                    </a:lnTo>
                    <a:lnTo>
                      <a:pt x="161" y="873"/>
                    </a:lnTo>
                    <a:lnTo>
                      <a:pt x="155" y="872"/>
                    </a:lnTo>
                    <a:lnTo>
                      <a:pt x="147" y="871"/>
                    </a:lnTo>
                    <a:lnTo>
                      <a:pt x="143" y="872"/>
                    </a:lnTo>
                    <a:lnTo>
                      <a:pt x="139" y="873"/>
                    </a:lnTo>
                    <a:lnTo>
                      <a:pt x="139" y="873"/>
                    </a:lnTo>
                    <a:lnTo>
                      <a:pt x="146" y="900"/>
                    </a:lnTo>
                    <a:lnTo>
                      <a:pt x="156" y="926"/>
                    </a:lnTo>
                    <a:lnTo>
                      <a:pt x="168" y="951"/>
                    </a:lnTo>
                    <a:lnTo>
                      <a:pt x="180" y="977"/>
                    </a:lnTo>
                    <a:lnTo>
                      <a:pt x="205" y="1026"/>
                    </a:lnTo>
                    <a:lnTo>
                      <a:pt x="232" y="1075"/>
                    </a:lnTo>
                    <a:lnTo>
                      <a:pt x="232" y="1075"/>
                    </a:lnTo>
                    <a:lnTo>
                      <a:pt x="246" y="1101"/>
                    </a:lnTo>
                    <a:lnTo>
                      <a:pt x="260" y="1129"/>
                    </a:lnTo>
                    <a:lnTo>
                      <a:pt x="286" y="1184"/>
                    </a:lnTo>
                    <a:lnTo>
                      <a:pt x="310" y="1238"/>
                    </a:lnTo>
                    <a:lnTo>
                      <a:pt x="334" y="1293"/>
                    </a:lnTo>
                    <a:lnTo>
                      <a:pt x="358" y="1349"/>
                    </a:lnTo>
                    <a:lnTo>
                      <a:pt x="384" y="1402"/>
                    </a:lnTo>
                    <a:lnTo>
                      <a:pt x="398" y="1430"/>
                    </a:lnTo>
                    <a:lnTo>
                      <a:pt x="412" y="1457"/>
                    </a:lnTo>
                    <a:lnTo>
                      <a:pt x="427" y="1484"/>
                    </a:lnTo>
                    <a:lnTo>
                      <a:pt x="443" y="1510"/>
                    </a:lnTo>
                    <a:lnTo>
                      <a:pt x="443" y="1510"/>
                    </a:lnTo>
                    <a:lnTo>
                      <a:pt x="454" y="1536"/>
                    </a:lnTo>
                    <a:lnTo>
                      <a:pt x="464" y="1561"/>
                    </a:lnTo>
                    <a:lnTo>
                      <a:pt x="478" y="1584"/>
                    </a:lnTo>
                    <a:lnTo>
                      <a:pt x="492" y="1609"/>
                    </a:lnTo>
                    <a:lnTo>
                      <a:pt x="492" y="1609"/>
                    </a:lnTo>
                    <a:lnTo>
                      <a:pt x="499" y="1607"/>
                    </a:lnTo>
                    <a:lnTo>
                      <a:pt x="506" y="1607"/>
                    </a:lnTo>
                    <a:lnTo>
                      <a:pt x="519" y="1608"/>
                    </a:lnTo>
                    <a:lnTo>
                      <a:pt x="524" y="1609"/>
                    </a:lnTo>
                    <a:lnTo>
                      <a:pt x="531" y="1610"/>
                    </a:lnTo>
                    <a:lnTo>
                      <a:pt x="536" y="1609"/>
                    </a:lnTo>
                    <a:lnTo>
                      <a:pt x="541" y="1606"/>
                    </a:lnTo>
                    <a:lnTo>
                      <a:pt x="541" y="1606"/>
                    </a:lnTo>
                    <a:lnTo>
                      <a:pt x="517" y="1562"/>
                    </a:lnTo>
                    <a:lnTo>
                      <a:pt x="492" y="1518"/>
                    </a:lnTo>
                    <a:lnTo>
                      <a:pt x="444" y="1427"/>
                    </a:lnTo>
                    <a:lnTo>
                      <a:pt x="398" y="1335"/>
                    </a:lnTo>
                    <a:lnTo>
                      <a:pt x="352" y="1243"/>
                    </a:lnTo>
                    <a:lnTo>
                      <a:pt x="262" y="1056"/>
                    </a:lnTo>
                    <a:lnTo>
                      <a:pt x="215" y="964"/>
                    </a:lnTo>
                    <a:lnTo>
                      <a:pt x="168" y="873"/>
                    </a:lnTo>
                    <a:lnTo>
                      <a:pt x="168" y="873"/>
                    </a:lnTo>
                    <a:close/>
                    <a:moveTo>
                      <a:pt x="714" y="917"/>
                    </a:moveTo>
                    <a:lnTo>
                      <a:pt x="714" y="917"/>
                    </a:lnTo>
                    <a:lnTo>
                      <a:pt x="700" y="924"/>
                    </a:lnTo>
                    <a:lnTo>
                      <a:pt x="687" y="930"/>
                    </a:lnTo>
                    <a:lnTo>
                      <a:pt x="682" y="934"/>
                    </a:lnTo>
                    <a:lnTo>
                      <a:pt x="677" y="939"/>
                    </a:lnTo>
                    <a:lnTo>
                      <a:pt x="673" y="944"/>
                    </a:lnTo>
                    <a:lnTo>
                      <a:pt x="670" y="948"/>
                    </a:lnTo>
                    <a:lnTo>
                      <a:pt x="667" y="955"/>
                    </a:lnTo>
                    <a:lnTo>
                      <a:pt x="665" y="960"/>
                    </a:lnTo>
                    <a:lnTo>
                      <a:pt x="663" y="966"/>
                    </a:lnTo>
                    <a:lnTo>
                      <a:pt x="662" y="973"/>
                    </a:lnTo>
                    <a:lnTo>
                      <a:pt x="662" y="980"/>
                    </a:lnTo>
                    <a:lnTo>
                      <a:pt x="663" y="988"/>
                    </a:lnTo>
                    <a:lnTo>
                      <a:pt x="665" y="995"/>
                    </a:lnTo>
                    <a:lnTo>
                      <a:pt x="667" y="1004"/>
                    </a:lnTo>
                    <a:lnTo>
                      <a:pt x="667" y="1004"/>
                    </a:lnTo>
                    <a:lnTo>
                      <a:pt x="673" y="1017"/>
                    </a:lnTo>
                    <a:lnTo>
                      <a:pt x="680" y="1031"/>
                    </a:lnTo>
                    <a:lnTo>
                      <a:pt x="687" y="1045"/>
                    </a:lnTo>
                    <a:lnTo>
                      <a:pt x="695" y="1060"/>
                    </a:lnTo>
                    <a:lnTo>
                      <a:pt x="695" y="1060"/>
                    </a:lnTo>
                    <a:lnTo>
                      <a:pt x="705" y="1092"/>
                    </a:lnTo>
                    <a:lnTo>
                      <a:pt x="715" y="1123"/>
                    </a:lnTo>
                    <a:lnTo>
                      <a:pt x="726" y="1153"/>
                    </a:lnTo>
                    <a:lnTo>
                      <a:pt x="738" y="1183"/>
                    </a:lnTo>
                    <a:lnTo>
                      <a:pt x="738" y="1183"/>
                    </a:lnTo>
                    <a:lnTo>
                      <a:pt x="765" y="1240"/>
                    </a:lnTo>
                    <a:lnTo>
                      <a:pt x="794" y="1297"/>
                    </a:lnTo>
                    <a:lnTo>
                      <a:pt x="823" y="1354"/>
                    </a:lnTo>
                    <a:lnTo>
                      <a:pt x="854" y="1407"/>
                    </a:lnTo>
                    <a:lnTo>
                      <a:pt x="854" y="1407"/>
                    </a:lnTo>
                    <a:lnTo>
                      <a:pt x="858" y="1411"/>
                    </a:lnTo>
                    <a:lnTo>
                      <a:pt x="864" y="1414"/>
                    </a:lnTo>
                    <a:lnTo>
                      <a:pt x="875" y="1418"/>
                    </a:lnTo>
                    <a:lnTo>
                      <a:pt x="890" y="1423"/>
                    </a:lnTo>
                    <a:lnTo>
                      <a:pt x="905" y="1425"/>
                    </a:lnTo>
                    <a:lnTo>
                      <a:pt x="922" y="1427"/>
                    </a:lnTo>
                    <a:lnTo>
                      <a:pt x="938" y="1427"/>
                    </a:lnTo>
                    <a:lnTo>
                      <a:pt x="954" y="1426"/>
                    </a:lnTo>
                    <a:lnTo>
                      <a:pt x="970" y="1424"/>
                    </a:lnTo>
                    <a:lnTo>
                      <a:pt x="970" y="1424"/>
                    </a:lnTo>
                    <a:lnTo>
                      <a:pt x="970" y="1420"/>
                    </a:lnTo>
                    <a:lnTo>
                      <a:pt x="968" y="1418"/>
                    </a:lnTo>
                    <a:lnTo>
                      <a:pt x="966" y="1416"/>
                    </a:lnTo>
                    <a:lnTo>
                      <a:pt x="968" y="1412"/>
                    </a:lnTo>
                    <a:lnTo>
                      <a:pt x="968" y="1412"/>
                    </a:lnTo>
                    <a:lnTo>
                      <a:pt x="961" y="1414"/>
                    </a:lnTo>
                    <a:lnTo>
                      <a:pt x="954" y="1417"/>
                    </a:lnTo>
                    <a:lnTo>
                      <a:pt x="950" y="1418"/>
                    </a:lnTo>
                    <a:lnTo>
                      <a:pt x="947" y="1419"/>
                    </a:lnTo>
                    <a:lnTo>
                      <a:pt x="944" y="1418"/>
                    </a:lnTo>
                    <a:lnTo>
                      <a:pt x="940" y="1416"/>
                    </a:lnTo>
                    <a:lnTo>
                      <a:pt x="940" y="1416"/>
                    </a:lnTo>
                    <a:lnTo>
                      <a:pt x="942" y="1412"/>
                    </a:lnTo>
                    <a:lnTo>
                      <a:pt x="944" y="1408"/>
                    </a:lnTo>
                    <a:lnTo>
                      <a:pt x="950" y="1400"/>
                    </a:lnTo>
                    <a:lnTo>
                      <a:pt x="956" y="1393"/>
                    </a:lnTo>
                    <a:lnTo>
                      <a:pt x="958" y="1387"/>
                    </a:lnTo>
                    <a:lnTo>
                      <a:pt x="960" y="1382"/>
                    </a:lnTo>
                    <a:lnTo>
                      <a:pt x="960" y="1382"/>
                    </a:lnTo>
                    <a:lnTo>
                      <a:pt x="957" y="1381"/>
                    </a:lnTo>
                    <a:lnTo>
                      <a:pt x="955" y="1380"/>
                    </a:lnTo>
                    <a:lnTo>
                      <a:pt x="949" y="1381"/>
                    </a:lnTo>
                    <a:lnTo>
                      <a:pt x="944" y="1383"/>
                    </a:lnTo>
                    <a:lnTo>
                      <a:pt x="940" y="1386"/>
                    </a:lnTo>
                    <a:lnTo>
                      <a:pt x="935" y="1388"/>
                    </a:lnTo>
                    <a:lnTo>
                      <a:pt x="931" y="1390"/>
                    </a:lnTo>
                    <a:lnTo>
                      <a:pt x="929" y="1390"/>
                    </a:lnTo>
                    <a:lnTo>
                      <a:pt x="927" y="1390"/>
                    </a:lnTo>
                    <a:lnTo>
                      <a:pt x="925" y="1389"/>
                    </a:lnTo>
                    <a:lnTo>
                      <a:pt x="923" y="1387"/>
                    </a:lnTo>
                    <a:lnTo>
                      <a:pt x="923" y="1387"/>
                    </a:lnTo>
                    <a:lnTo>
                      <a:pt x="924" y="1384"/>
                    </a:lnTo>
                    <a:lnTo>
                      <a:pt x="925" y="1381"/>
                    </a:lnTo>
                    <a:lnTo>
                      <a:pt x="928" y="1374"/>
                    </a:lnTo>
                    <a:lnTo>
                      <a:pt x="932" y="1370"/>
                    </a:lnTo>
                    <a:lnTo>
                      <a:pt x="938" y="1366"/>
                    </a:lnTo>
                    <a:lnTo>
                      <a:pt x="942" y="1362"/>
                    </a:lnTo>
                    <a:lnTo>
                      <a:pt x="945" y="1356"/>
                    </a:lnTo>
                    <a:lnTo>
                      <a:pt x="946" y="1354"/>
                    </a:lnTo>
                    <a:lnTo>
                      <a:pt x="945" y="1351"/>
                    </a:lnTo>
                    <a:lnTo>
                      <a:pt x="944" y="1349"/>
                    </a:lnTo>
                    <a:lnTo>
                      <a:pt x="943" y="1346"/>
                    </a:lnTo>
                    <a:lnTo>
                      <a:pt x="943" y="1346"/>
                    </a:lnTo>
                    <a:lnTo>
                      <a:pt x="935" y="1352"/>
                    </a:lnTo>
                    <a:lnTo>
                      <a:pt x="928" y="1358"/>
                    </a:lnTo>
                    <a:lnTo>
                      <a:pt x="924" y="1360"/>
                    </a:lnTo>
                    <a:lnTo>
                      <a:pt x="919" y="1363"/>
                    </a:lnTo>
                    <a:lnTo>
                      <a:pt x="915" y="1363"/>
                    </a:lnTo>
                    <a:lnTo>
                      <a:pt x="911" y="1363"/>
                    </a:lnTo>
                    <a:lnTo>
                      <a:pt x="911" y="1363"/>
                    </a:lnTo>
                    <a:lnTo>
                      <a:pt x="911" y="1355"/>
                    </a:lnTo>
                    <a:lnTo>
                      <a:pt x="913" y="1349"/>
                    </a:lnTo>
                    <a:lnTo>
                      <a:pt x="916" y="1343"/>
                    </a:lnTo>
                    <a:lnTo>
                      <a:pt x="920" y="1339"/>
                    </a:lnTo>
                    <a:lnTo>
                      <a:pt x="929" y="1331"/>
                    </a:lnTo>
                    <a:lnTo>
                      <a:pt x="932" y="1326"/>
                    </a:lnTo>
                    <a:lnTo>
                      <a:pt x="935" y="1321"/>
                    </a:lnTo>
                    <a:lnTo>
                      <a:pt x="935" y="1321"/>
                    </a:lnTo>
                    <a:lnTo>
                      <a:pt x="931" y="1313"/>
                    </a:lnTo>
                    <a:lnTo>
                      <a:pt x="928" y="1306"/>
                    </a:lnTo>
                    <a:lnTo>
                      <a:pt x="925" y="1298"/>
                    </a:lnTo>
                    <a:lnTo>
                      <a:pt x="920" y="1291"/>
                    </a:lnTo>
                    <a:lnTo>
                      <a:pt x="920" y="1291"/>
                    </a:lnTo>
                    <a:lnTo>
                      <a:pt x="913" y="1294"/>
                    </a:lnTo>
                    <a:lnTo>
                      <a:pt x="904" y="1298"/>
                    </a:lnTo>
                    <a:lnTo>
                      <a:pt x="888" y="1308"/>
                    </a:lnTo>
                    <a:lnTo>
                      <a:pt x="880" y="1312"/>
                    </a:lnTo>
                    <a:lnTo>
                      <a:pt x="871" y="1314"/>
                    </a:lnTo>
                    <a:lnTo>
                      <a:pt x="864" y="1316"/>
                    </a:lnTo>
                    <a:lnTo>
                      <a:pt x="860" y="1314"/>
                    </a:lnTo>
                    <a:lnTo>
                      <a:pt x="856" y="1313"/>
                    </a:lnTo>
                    <a:lnTo>
                      <a:pt x="856" y="1313"/>
                    </a:lnTo>
                    <a:lnTo>
                      <a:pt x="862" y="1307"/>
                    </a:lnTo>
                    <a:lnTo>
                      <a:pt x="868" y="1302"/>
                    </a:lnTo>
                    <a:lnTo>
                      <a:pt x="881" y="1291"/>
                    </a:lnTo>
                    <a:lnTo>
                      <a:pt x="895" y="1281"/>
                    </a:lnTo>
                    <a:lnTo>
                      <a:pt x="911" y="1274"/>
                    </a:lnTo>
                    <a:lnTo>
                      <a:pt x="911" y="1274"/>
                    </a:lnTo>
                    <a:lnTo>
                      <a:pt x="910" y="1269"/>
                    </a:lnTo>
                    <a:lnTo>
                      <a:pt x="908" y="1266"/>
                    </a:lnTo>
                    <a:lnTo>
                      <a:pt x="904" y="1263"/>
                    </a:lnTo>
                    <a:lnTo>
                      <a:pt x="903" y="1259"/>
                    </a:lnTo>
                    <a:lnTo>
                      <a:pt x="903" y="1259"/>
                    </a:lnTo>
                    <a:lnTo>
                      <a:pt x="899" y="1260"/>
                    </a:lnTo>
                    <a:lnTo>
                      <a:pt x="896" y="1261"/>
                    </a:lnTo>
                    <a:lnTo>
                      <a:pt x="888" y="1264"/>
                    </a:lnTo>
                    <a:lnTo>
                      <a:pt x="885" y="1266"/>
                    </a:lnTo>
                    <a:lnTo>
                      <a:pt x="881" y="1266"/>
                    </a:lnTo>
                    <a:lnTo>
                      <a:pt x="878" y="1266"/>
                    </a:lnTo>
                    <a:lnTo>
                      <a:pt x="873" y="1264"/>
                    </a:lnTo>
                    <a:lnTo>
                      <a:pt x="873" y="1264"/>
                    </a:lnTo>
                    <a:lnTo>
                      <a:pt x="873" y="1260"/>
                    </a:lnTo>
                    <a:lnTo>
                      <a:pt x="874" y="1257"/>
                    </a:lnTo>
                    <a:lnTo>
                      <a:pt x="877" y="1252"/>
                    </a:lnTo>
                    <a:lnTo>
                      <a:pt x="879" y="1249"/>
                    </a:lnTo>
                    <a:lnTo>
                      <a:pt x="886" y="1243"/>
                    </a:lnTo>
                    <a:lnTo>
                      <a:pt x="894" y="1237"/>
                    </a:lnTo>
                    <a:lnTo>
                      <a:pt x="894" y="1237"/>
                    </a:lnTo>
                    <a:lnTo>
                      <a:pt x="892" y="1236"/>
                    </a:lnTo>
                    <a:lnTo>
                      <a:pt x="890" y="1234"/>
                    </a:lnTo>
                    <a:lnTo>
                      <a:pt x="889" y="1232"/>
                    </a:lnTo>
                    <a:lnTo>
                      <a:pt x="888" y="1230"/>
                    </a:lnTo>
                    <a:lnTo>
                      <a:pt x="888" y="1230"/>
                    </a:lnTo>
                    <a:lnTo>
                      <a:pt x="887" y="1230"/>
                    </a:lnTo>
                    <a:lnTo>
                      <a:pt x="884" y="1231"/>
                    </a:lnTo>
                    <a:lnTo>
                      <a:pt x="874" y="1234"/>
                    </a:lnTo>
                    <a:lnTo>
                      <a:pt x="869" y="1235"/>
                    </a:lnTo>
                    <a:lnTo>
                      <a:pt x="864" y="1235"/>
                    </a:lnTo>
                    <a:lnTo>
                      <a:pt x="863" y="1234"/>
                    </a:lnTo>
                    <a:lnTo>
                      <a:pt x="860" y="1232"/>
                    </a:lnTo>
                    <a:lnTo>
                      <a:pt x="859" y="1230"/>
                    </a:lnTo>
                    <a:lnTo>
                      <a:pt x="859" y="1228"/>
                    </a:lnTo>
                    <a:lnTo>
                      <a:pt x="859" y="1228"/>
                    </a:lnTo>
                    <a:lnTo>
                      <a:pt x="859" y="1223"/>
                    </a:lnTo>
                    <a:lnTo>
                      <a:pt x="862" y="1220"/>
                    </a:lnTo>
                    <a:lnTo>
                      <a:pt x="865" y="1218"/>
                    </a:lnTo>
                    <a:lnTo>
                      <a:pt x="868" y="1217"/>
                    </a:lnTo>
                    <a:lnTo>
                      <a:pt x="871" y="1215"/>
                    </a:lnTo>
                    <a:lnTo>
                      <a:pt x="873" y="1213"/>
                    </a:lnTo>
                    <a:lnTo>
                      <a:pt x="875" y="1210"/>
                    </a:lnTo>
                    <a:lnTo>
                      <a:pt x="877" y="1205"/>
                    </a:lnTo>
                    <a:lnTo>
                      <a:pt x="877" y="1205"/>
                    </a:lnTo>
                    <a:lnTo>
                      <a:pt x="872" y="1206"/>
                    </a:lnTo>
                    <a:lnTo>
                      <a:pt x="868" y="1208"/>
                    </a:lnTo>
                    <a:lnTo>
                      <a:pt x="859" y="1213"/>
                    </a:lnTo>
                    <a:lnTo>
                      <a:pt x="855" y="1214"/>
                    </a:lnTo>
                    <a:lnTo>
                      <a:pt x="851" y="1215"/>
                    </a:lnTo>
                    <a:lnTo>
                      <a:pt x="847" y="1215"/>
                    </a:lnTo>
                    <a:lnTo>
                      <a:pt x="841" y="1213"/>
                    </a:lnTo>
                    <a:lnTo>
                      <a:pt x="841" y="1213"/>
                    </a:lnTo>
                    <a:lnTo>
                      <a:pt x="842" y="1206"/>
                    </a:lnTo>
                    <a:lnTo>
                      <a:pt x="845" y="1202"/>
                    </a:lnTo>
                    <a:lnTo>
                      <a:pt x="849" y="1197"/>
                    </a:lnTo>
                    <a:lnTo>
                      <a:pt x="852" y="1193"/>
                    </a:lnTo>
                    <a:lnTo>
                      <a:pt x="859" y="1186"/>
                    </a:lnTo>
                    <a:lnTo>
                      <a:pt x="860" y="1182"/>
                    </a:lnTo>
                    <a:lnTo>
                      <a:pt x="862" y="1178"/>
                    </a:lnTo>
                    <a:lnTo>
                      <a:pt x="862" y="1178"/>
                    </a:lnTo>
                    <a:lnTo>
                      <a:pt x="860" y="1177"/>
                    </a:lnTo>
                    <a:lnTo>
                      <a:pt x="858" y="1178"/>
                    </a:lnTo>
                    <a:lnTo>
                      <a:pt x="854" y="1181"/>
                    </a:lnTo>
                    <a:lnTo>
                      <a:pt x="844" y="1187"/>
                    </a:lnTo>
                    <a:lnTo>
                      <a:pt x="839" y="1190"/>
                    </a:lnTo>
                    <a:lnTo>
                      <a:pt x="834" y="1192"/>
                    </a:lnTo>
                    <a:lnTo>
                      <a:pt x="832" y="1192"/>
                    </a:lnTo>
                    <a:lnTo>
                      <a:pt x="829" y="1191"/>
                    </a:lnTo>
                    <a:lnTo>
                      <a:pt x="826" y="1190"/>
                    </a:lnTo>
                    <a:lnTo>
                      <a:pt x="824" y="1188"/>
                    </a:lnTo>
                    <a:lnTo>
                      <a:pt x="824" y="1188"/>
                    </a:lnTo>
                    <a:lnTo>
                      <a:pt x="830" y="1180"/>
                    </a:lnTo>
                    <a:lnTo>
                      <a:pt x="836" y="1171"/>
                    </a:lnTo>
                    <a:lnTo>
                      <a:pt x="849" y="1156"/>
                    </a:lnTo>
                    <a:lnTo>
                      <a:pt x="849" y="1156"/>
                    </a:lnTo>
                    <a:lnTo>
                      <a:pt x="844" y="1148"/>
                    </a:lnTo>
                    <a:lnTo>
                      <a:pt x="841" y="1139"/>
                    </a:lnTo>
                    <a:lnTo>
                      <a:pt x="841" y="1139"/>
                    </a:lnTo>
                    <a:lnTo>
                      <a:pt x="834" y="1140"/>
                    </a:lnTo>
                    <a:lnTo>
                      <a:pt x="826" y="1142"/>
                    </a:lnTo>
                    <a:lnTo>
                      <a:pt x="820" y="1145"/>
                    </a:lnTo>
                    <a:lnTo>
                      <a:pt x="814" y="1150"/>
                    </a:lnTo>
                    <a:lnTo>
                      <a:pt x="804" y="1158"/>
                    </a:lnTo>
                    <a:lnTo>
                      <a:pt x="793" y="1166"/>
                    </a:lnTo>
                    <a:lnTo>
                      <a:pt x="793" y="1166"/>
                    </a:lnTo>
                    <a:lnTo>
                      <a:pt x="792" y="1163"/>
                    </a:lnTo>
                    <a:lnTo>
                      <a:pt x="790" y="1162"/>
                    </a:lnTo>
                    <a:lnTo>
                      <a:pt x="789" y="1160"/>
                    </a:lnTo>
                    <a:lnTo>
                      <a:pt x="788" y="1158"/>
                    </a:lnTo>
                    <a:lnTo>
                      <a:pt x="788" y="1158"/>
                    </a:lnTo>
                    <a:lnTo>
                      <a:pt x="791" y="1151"/>
                    </a:lnTo>
                    <a:lnTo>
                      <a:pt x="795" y="1144"/>
                    </a:lnTo>
                    <a:lnTo>
                      <a:pt x="801" y="1139"/>
                    </a:lnTo>
                    <a:lnTo>
                      <a:pt x="807" y="1133"/>
                    </a:lnTo>
                    <a:lnTo>
                      <a:pt x="820" y="1126"/>
                    </a:lnTo>
                    <a:lnTo>
                      <a:pt x="825" y="1122"/>
                    </a:lnTo>
                    <a:lnTo>
                      <a:pt x="829" y="1116"/>
                    </a:lnTo>
                    <a:lnTo>
                      <a:pt x="829" y="1116"/>
                    </a:lnTo>
                    <a:lnTo>
                      <a:pt x="827" y="1115"/>
                    </a:lnTo>
                    <a:lnTo>
                      <a:pt x="827" y="1112"/>
                    </a:lnTo>
                    <a:lnTo>
                      <a:pt x="827" y="1112"/>
                    </a:lnTo>
                    <a:lnTo>
                      <a:pt x="824" y="1111"/>
                    </a:lnTo>
                    <a:lnTo>
                      <a:pt x="822" y="1110"/>
                    </a:lnTo>
                    <a:lnTo>
                      <a:pt x="816" y="1112"/>
                    </a:lnTo>
                    <a:lnTo>
                      <a:pt x="809" y="1115"/>
                    </a:lnTo>
                    <a:lnTo>
                      <a:pt x="803" y="1116"/>
                    </a:lnTo>
                    <a:lnTo>
                      <a:pt x="803" y="1116"/>
                    </a:lnTo>
                    <a:lnTo>
                      <a:pt x="801" y="1114"/>
                    </a:lnTo>
                    <a:lnTo>
                      <a:pt x="798" y="1112"/>
                    </a:lnTo>
                    <a:lnTo>
                      <a:pt x="797" y="1109"/>
                    </a:lnTo>
                    <a:lnTo>
                      <a:pt x="797" y="1105"/>
                    </a:lnTo>
                    <a:lnTo>
                      <a:pt x="797" y="1105"/>
                    </a:lnTo>
                    <a:lnTo>
                      <a:pt x="799" y="1102"/>
                    </a:lnTo>
                    <a:lnTo>
                      <a:pt x="802" y="1100"/>
                    </a:lnTo>
                    <a:lnTo>
                      <a:pt x="807" y="1097"/>
                    </a:lnTo>
                    <a:lnTo>
                      <a:pt x="811" y="1094"/>
                    </a:lnTo>
                    <a:lnTo>
                      <a:pt x="813" y="1092"/>
                    </a:lnTo>
                    <a:lnTo>
                      <a:pt x="814" y="1090"/>
                    </a:lnTo>
                    <a:lnTo>
                      <a:pt x="814" y="1090"/>
                    </a:lnTo>
                    <a:lnTo>
                      <a:pt x="813" y="1087"/>
                    </a:lnTo>
                    <a:lnTo>
                      <a:pt x="811" y="1086"/>
                    </a:lnTo>
                    <a:lnTo>
                      <a:pt x="807" y="1086"/>
                    </a:lnTo>
                    <a:lnTo>
                      <a:pt x="803" y="1089"/>
                    </a:lnTo>
                    <a:lnTo>
                      <a:pt x="797" y="1091"/>
                    </a:lnTo>
                    <a:lnTo>
                      <a:pt x="792" y="1094"/>
                    </a:lnTo>
                    <a:lnTo>
                      <a:pt x="787" y="1095"/>
                    </a:lnTo>
                    <a:lnTo>
                      <a:pt x="781" y="1095"/>
                    </a:lnTo>
                    <a:lnTo>
                      <a:pt x="778" y="1094"/>
                    </a:lnTo>
                    <a:lnTo>
                      <a:pt x="775" y="1092"/>
                    </a:lnTo>
                    <a:lnTo>
                      <a:pt x="775" y="1092"/>
                    </a:lnTo>
                    <a:lnTo>
                      <a:pt x="780" y="1084"/>
                    </a:lnTo>
                    <a:lnTo>
                      <a:pt x="786" y="1078"/>
                    </a:lnTo>
                    <a:lnTo>
                      <a:pt x="789" y="1075"/>
                    </a:lnTo>
                    <a:lnTo>
                      <a:pt x="793" y="1072"/>
                    </a:lnTo>
                    <a:lnTo>
                      <a:pt x="797" y="1070"/>
                    </a:lnTo>
                    <a:lnTo>
                      <a:pt x="803" y="1070"/>
                    </a:lnTo>
                    <a:lnTo>
                      <a:pt x="803" y="1070"/>
                    </a:lnTo>
                    <a:lnTo>
                      <a:pt x="802" y="1066"/>
                    </a:lnTo>
                    <a:lnTo>
                      <a:pt x="799" y="1062"/>
                    </a:lnTo>
                    <a:lnTo>
                      <a:pt x="796" y="1059"/>
                    </a:lnTo>
                    <a:lnTo>
                      <a:pt x="793" y="1057"/>
                    </a:lnTo>
                    <a:lnTo>
                      <a:pt x="793" y="1057"/>
                    </a:lnTo>
                    <a:lnTo>
                      <a:pt x="788" y="1063"/>
                    </a:lnTo>
                    <a:lnTo>
                      <a:pt x="783" y="1066"/>
                    </a:lnTo>
                    <a:lnTo>
                      <a:pt x="777" y="1069"/>
                    </a:lnTo>
                    <a:lnTo>
                      <a:pt x="768" y="1070"/>
                    </a:lnTo>
                    <a:lnTo>
                      <a:pt x="768" y="1070"/>
                    </a:lnTo>
                    <a:lnTo>
                      <a:pt x="769" y="1061"/>
                    </a:lnTo>
                    <a:lnTo>
                      <a:pt x="771" y="1056"/>
                    </a:lnTo>
                    <a:lnTo>
                      <a:pt x="773" y="1052"/>
                    </a:lnTo>
                    <a:lnTo>
                      <a:pt x="775" y="1049"/>
                    </a:lnTo>
                    <a:lnTo>
                      <a:pt x="778" y="1047"/>
                    </a:lnTo>
                    <a:lnTo>
                      <a:pt x="782" y="1046"/>
                    </a:lnTo>
                    <a:lnTo>
                      <a:pt x="788" y="1046"/>
                    </a:lnTo>
                    <a:lnTo>
                      <a:pt x="788" y="1046"/>
                    </a:lnTo>
                    <a:lnTo>
                      <a:pt x="786" y="1039"/>
                    </a:lnTo>
                    <a:lnTo>
                      <a:pt x="783" y="1034"/>
                    </a:lnTo>
                    <a:lnTo>
                      <a:pt x="781" y="1030"/>
                    </a:lnTo>
                    <a:lnTo>
                      <a:pt x="778" y="1025"/>
                    </a:lnTo>
                    <a:lnTo>
                      <a:pt x="778" y="1025"/>
                    </a:lnTo>
                    <a:lnTo>
                      <a:pt x="772" y="1031"/>
                    </a:lnTo>
                    <a:lnTo>
                      <a:pt x="764" y="1036"/>
                    </a:lnTo>
                    <a:lnTo>
                      <a:pt x="750" y="1049"/>
                    </a:lnTo>
                    <a:lnTo>
                      <a:pt x="744" y="1053"/>
                    </a:lnTo>
                    <a:lnTo>
                      <a:pt x="736" y="1056"/>
                    </a:lnTo>
                    <a:lnTo>
                      <a:pt x="733" y="1057"/>
                    </a:lnTo>
                    <a:lnTo>
                      <a:pt x="730" y="1057"/>
                    </a:lnTo>
                    <a:lnTo>
                      <a:pt x="727" y="1056"/>
                    </a:lnTo>
                    <a:lnTo>
                      <a:pt x="723" y="1055"/>
                    </a:lnTo>
                    <a:lnTo>
                      <a:pt x="723" y="1055"/>
                    </a:lnTo>
                    <a:lnTo>
                      <a:pt x="734" y="1042"/>
                    </a:lnTo>
                    <a:lnTo>
                      <a:pt x="745" y="1031"/>
                    </a:lnTo>
                    <a:lnTo>
                      <a:pt x="751" y="1025"/>
                    </a:lnTo>
                    <a:lnTo>
                      <a:pt x="758" y="1021"/>
                    </a:lnTo>
                    <a:lnTo>
                      <a:pt x="765" y="1017"/>
                    </a:lnTo>
                    <a:lnTo>
                      <a:pt x="773" y="1014"/>
                    </a:lnTo>
                    <a:lnTo>
                      <a:pt x="773" y="1014"/>
                    </a:lnTo>
                    <a:lnTo>
                      <a:pt x="761" y="986"/>
                    </a:lnTo>
                    <a:lnTo>
                      <a:pt x="754" y="972"/>
                    </a:lnTo>
                    <a:lnTo>
                      <a:pt x="748" y="958"/>
                    </a:lnTo>
                    <a:lnTo>
                      <a:pt x="741" y="945"/>
                    </a:lnTo>
                    <a:lnTo>
                      <a:pt x="732" y="934"/>
                    </a:lnTo>
                    <a:lnTo>
                      <a:pt x="723" y="925"/>
                    </a:lnTo>
                    <a:lnTo>
                      <a:pt x="719" y="920"/>
                    </a:lnTo>
                    <a:lnTo>
                      <a:pt x="714" y="917"/>
                    </a:lnTo>
                    <a:lnTo>
                      <a:pt x="714" y="917"/>
                    </a:lnTo>
                    <a:close/>
                    <a:moveTo>
                      <a:pt x="999" y="1084"/>
                    </a:moveTo>
                    <a:lnTo>
                      <a:pt x="999" y="1084"/>
                    </a:lnTo>
                    <a:lnTo>
                      <a:pt x="1008" y="1080"/>
                    </a:lnTo>
                    <a:lnTo>
                      <a:pt x="1016" y="1075"/>
                    </a:lnTo>
                    <a:lnTo>
                      <a:pt x="1023" y="1068"/>
                    </a:lnTo>
                    <a:lnTo>
                      <a:pt x="1029" y="1060"/>
                    </a:lnTo>
                    <a:lnTo>
                      <a:pt x="1029" y="1060"/>
                    </a:lnTo>
                    <a:lnTo>
                      <a:pt x="1021" y="1048"/>
                    </a:lnTo>
                    <a:lnTo>
                      <a:pt x="1017" y="1042"/>
                    </a:lnTo>
                    <a:lnTo>
                      <a:pt x="1011" y="1038"/>
                    </a:lnTo>
                    <a:lnTo>
                      <a:pt x="1011" y="1038"/>
                    </a:lnTo>
                    <a:lnTo>
                      <a:pt x="1011" y="1046"/>
                    </a:lnTo>
                    <a:lnTo>
                      <a:pt x="1010" y="1052"/>
                    </a:lnTo>
                    <a:lnTo>
                      <a:pt x="1009" y="1057"/>
                    </a:lnTo>
                    <a:lnTo>
                      <a:pt x="1007" y="1063"/>
                    </a:lnTo>
                    <a:lnTo>
                      <a:pt x="1002" y="1072"/>
                    </a:lnTo>
                    <a:lnTo>
                      <a:pt x="1001" y="1078"/>
                    </a:lnTo>
                    <a:lnTo>
                      <a:pt x="999" y="1084"/>
                    </a:lnTo>
                    <a:lnTo>
                      <a:pt x="999" y="1084"/>
                    </a:lnTo>
                    <a:close/>
                    <a:moveTo>
                      <a:pt x="1247" y="1060"/>
                    </a:moveTo>
                    <a:lnTo>
                      <a:pt x="1247" y="1060"/>
                    </a:lnTo>
                    <a:lnTo>
                      <a:pt x="1235" y="1057"/>
                    </a:lnTo>
                    <a:lnTo>
                      <a:pt x="1230" y="1055"/>
                    </a:lnTo>
                    <a:lnTo>
                      <a:pt x="1226" y="1052"/>
                    </a:lnTo>
                    <a:lnTo>
                      <a:pt x="1226" y="1052"/>
                    </a:lnTo>
                    <a:lnTo>
                      <a:pt x="1225" y="1055"/>
                    </a:lnTo>
                    <a:lnTo>
                      <a:pt x="1223" y="1056"/>
                    </a:lnTo>
                    <a:lnTo>
                      <a:pt x="1220" y="1060"/>
                    </a:lnTo>
                    <a:lnTo>
                      <a:pt x="1217" y="1063"/>
                    </a:lnTo>
                    <a:lnTo>
                      <a:pt x="1216" y="1065"/>
                    </a:lnTo>
                    <a:lnTo>
                      <a:pt x="1216" y="1067"/>
                    </a:lnTo>
                    <a:lnTo>
                      <a:pt x="1216" y="1067"/>
                    </a:lnTo>
                    <a:lnTo>
                      <a:pt x="1225" y="1070"/>
                    </a:lnTo>
                    <a:lnTo>
                      <a:pt x="1233" y="1072"/>
                    </a:lnTo>
                    <a:lnTo>
                      <a:pt x="1250" y="1075"/>
                    </a:lnTo>
                    <a:lnTo>
                      <a:pt x="1250" y="1075"/>
                    </a:lnTo>
                    <a:lnTo>
                      <a:pt x="1250" y="1070"/>
                    </a:lnTo>
                    <a:lnTo>
                      <a:pt x="1250" y="1067"/>
                    </a:lnTo>
                    <a:lnTo>
                      <a:pt x="1249" y="1066"/>
                    </a:lnTo>
                    <a:lnTo>
                      <a:pt x="1248" y="1066"/>
                    </a:lnTo>
                    <a:lnTo>
                      <a:pt x="1247" y="1066"/>
                    </a:lnTo>
                    <a:lnTo>
                      <a:pt x="1246" y="1065"/>
                    </a:lnTo>
                    <a:lnTo>
                      <a:pt x="1247" y="1060"/>
                    </a:lnTo>
                    <a:lnTo>
                      <a:pt x="1247" y="1060"/>
                    </a:lnTo>
                    <a:close/>
                    <a:moveTo>
                      <a:pt x="992" y="1092"/>
                    </a:moveTo>
                    <a:lnTo>
                      <a:pt x="992" y="1092"/>
                    </a:lnTo>
                    <a:lnTo>
                      <a:pt x="989" y="1107"/>
                    </a:lnTo>
                    <a:lnTo>
                      <a:pt x="984" y="1126"/>
                    </a:lnTo>
                    <a:lnTo>
                      <a:pt x="978" y="1143"/>
                    </a:lnTo>
                    <a:lnTo>
                      <a:pt x="977" y="1148"/>
                    </a:lnTo>
                    <a:lnTo>
                      <a:pt x="977" y="1151"/>
                    </a:lnTo>
                    <a:lnTo>
                      <a:pt x="977" y="1151"/>
                    </a:lnTo>
                    <a:lnTo>
                      <a:pt x="980" y="1156"/>
                    </a:lnTo>
                    <a:lnTo>
                      <a:pt x="985" y="1159"/>
                    </a:lnTo>
                    <a:lnTo>
                      <a:pt x="988" y="1160"/>
                    </a:lnTo>
                    <a:lnTo>
                      <a:pt x="991" y="1160"/>
                    </a:lnTo>
                    <a:lnTo>
                      <a:pt x="994" y="1158"/>
                    </a:lnTo>
                    <a:lnTo>
                      <a:pt x="998" y="1156"/>
                    </a:lnTo>
                    <a:lnTo>
                      <a:pt x="1004" y="1147"/>
                    </a:lnTo>
                    <a:lnTo>
                      <a:pt x="1017" y="1128"/>
                    </a:lnTo>
                    <a:lnTo>
                      <a:pt x="1023" y="1121"/>
                    </a:lnTo>
                    <a:lnTo>
                      <a:pt x="1027" y="1119"/>
                    </a:lnTo>
                    <a:lnTo>
                      <a:pt x="1031" y="1116"/>
                    </a:lnTo>
                    <a:lnTo>
                      <a:pt x="1031" y="1116"/>
                    </a:lnTo>
                    <a:lnTo>
                      <a:pt x="1036" y="1119"/>
                    </a:lnTo>
                    <a:lnTo>
                      <a:pt x="1040" y="1122"/>
                    </a:lnTo>
                    <a:lnTo>
                      <a:pt x="1048" y="1129"/>
                    </a:lnTo>
                    <a:lnTo>
                      <a:pt x="1055" y="1137"/>
                    </a:lnTo>
                    <a:lnTo>
                      <a:pt x="1059" y="1141"/>
                    </a:lnTo>
                    <a:lnTo>
                      <a:pt x="1063" y="1143"/>
                    </a:lnTo>
                    <a:lnTo>
                      <a:pt x="1063" y="1143"/>
                    </a:lnTo>
                    <a:lnTo>
                      <a:pt x="1064" y="1140"/>
                    </a:lnTo>
                    <a:lnTo>
                      <a:pt x="1065" y="1138"/>
                    </a:lnTo>
                    <a:lnTo>
                      <a:pt x="1070" y="1135"/>
                    </a:lnTo>
                    <a:lnTo>
                      <a:pt x="1072" y="1132"/>
                    </a:lnTo>
                    <a:lnTo>
                      <a:pt x="1074" y="1130"/>
                    </a:lnTo>
                    <a:lnTo>
                      <a:pt x="1076" y="1128"/>
                    </a:lnTo>
                    <a:lnTo>
                      <a:pt x="1076" y="1124"/>
                    </a:lnTo>
                    <a:lnTo>
                      <a:pt x="1076" y="1124"/>
                    </a:lnTo>
                    <a:lnTo>
                      <a:pt x="1066" y="1112"/>
                    </a:lnTo>
                    <a:lnTo>
                      <a:pt x="1057" y="1099"/>
                    </a:lnTo>
                    <a:lnTo>
                      <a:pt x="1048" y="1087"/>
                    </a:lnTo>
                    <a:lnTo>
                      <a:pt x="1042" y="1082"/>
                    </a:lnTo>
                    <a:lnTo>
                      <a:pt x="1036" y="1077"/>
                    </a:lnTo>
                    <a:lnTo>
                      <a:pt x="1036" y="1077"/>
                    </a:lnTo>
                    <a:lnTo>
                      <a:pt x="1033" y="1082"/>
                    </a:lnTo>
                    <a:lnTo>
                      <a:pt x="1027" y="1087"/>
                    </a:lnTo>
                    <a:lnTo>
                      <a:pt x="1022" y="1092"/>
                    </a:lnTo>
                    <a:lnTo>
                      <a:pt x="1017" y="1095"/>
                    </a:lnTo>
                    <a:lnTo>
                      <a:pt x="1010" y="1097"/>
                    </a:lnTo>
                    <a:lnTo>
                      <a:pt x="1004" y="1097"/>
                    </a:lnTo>
                    <a:lnTo>
                      <a:pt x="998" y="1096"/>
                    </a:lnTo>
                    <a:lnTo>
                      <a:pt x="992" y="1092"/>
                    </a:lnTo>
                    <a:lnTo>
                      <a:pt x="992" y="1092"/>
                    </a:lnTo>
                    <a:close/>
                    <a:moveTo>
                      <a:pt x="1203" y="1084"/>
                    </a:moveTo>
                    <a:lnTo>
                      <a:pt x="1203" y="1084"/>
                    </a:lnTo>
                    <a:lnTo>
                      <a:pt x="1189" y="1119"/>
                    </a:lnTo>
                    <a:lnTo>
                      <a:pt x="1175" y="1151"/>
                    </a:lnTo>
                    <a:lnTo>
                      <a:pt x="1168" y="1168"/>
                    </a:lnTo>
                    <a:lnTo>
                      <a:pt x="1161" y="1185"/>
                    </a:lnTo>
                    <a:lnTo>
                      <a:pt x="1156" y="1203"/>
                    </a:lnTo>
                    <a:lnTo>
                      <a:pt x="1152" y="1222"/>
                    </a:lnTo>
                    <a:lnTo>
                      <a:pt x="1152" y="1222"/>
                    </a:lnTo>
                    <a:lnTo>
                      <a:pt x="1160" y="1227"/>
                    </a:lnTo>
                    <a:lnTo>
                      <a:pt x="1169" y="1230"/>
                    </a:lnTo>
                    <a:lnTo>
                      <a:pt x="1180" y="1232"/>
                    </a:lnTo>
                    <a:lnTo>
                      <a:pt x="1190" y="1233"/>
                    </a:lnTo>
                    <a:lnTo>
                      <a:pt x="1201" y="1233"/>
                    </a:lnTo>
                    <a:lnTo>
                      <a:pt x="1211" y="1231"/>
                    </a:lnTo>
                    <a:lnTo>
                      <a:pt x="1220" y="1228"/>
                    </a:lnTo>
                    <a:lnTo>
                      <a:pt x="1228" y="1222"/>
                    </a:lnTo>
                    <a:lnTo>
                      <a:pt x="1228" y="1222"/>
                    </a:lnTo>
                    <a:lnTo>
                      <a:pt x="1234" y="1195"/>
                    </a:lnTo>
                    <a:lnTo>
                      <a:pt x="1239" y="1167"/>
                    </a:lnTo>
                    <a:lnTo>
                      <a:pt x="1250" y="1105"/>
                    </a:lnTo>
                    <a:lnTo>
                      <a:pt x="1250" y="1105"/>
                    </a:lnTo>
                    <a:lnTo>
                      <a:pt x="1246" y="1100"/>
                    </a:lnTo>
                    <a:lnTo>
                      <a:pt x="1242" y="1096"/>
                    </a:lnTo>
                    <a:lnTo>
                      <a:pt x="1236" y="1093"/>
                    </a:lnTo>
                    <a:lnTo>
                      <a:pt x="1231" y="1090"/>
                    </a:lnTo>
                    <a:lnTo>
                      <a:pt x="1225" y="1087"/>
                    </a:lnTo>
                    <a:lnTo>
                      <a:pt x="1218" y="1086"/>
                    </a:lnTo>
                    <a:lnTo>
                      <a:pt x="1203" y="1084"/>
                    </a:lnTo>
                    <a:lnTo>
                      <a:pt x="1203" y="1084"/>
                    </a:lnTo>
                    <a:close/>
                    <a:moveTo>
                      <a:pt x="1235" y="1274"/>
                    </a:moveTo>
                    <a:lnTo>
                      <a:pt x="1235" y="1274"/>
                    </a:lnTo>
                    <a:lnTo>
                      <a:pt x="1237" y="1276"/>
                    </a:lnTo>
                    <a:lnTo>
                      <a:pt x="1239" y="1278"/>
                    </a:lnTo>
                    <a:lnTo>
                      <a:pt x="1242" y="1282"/>
                    </a:lnTo>
                    <a:lnTo>
                      <a:pt x="1244" y="1284"/>
                    </a:lnTo>
                    <a:lnTo>
                      <a:pt x="1246" y="1286"/>
                    </a:lnTo>
                    <a:lnTo>
                      <a:pt x="1249" y="1287"/>
                    </a:lnTo>
                    <a:lnTo>
                      <a:pt x="1252" y="1287"/>
                    </a:lnTo>
                    <a:lnTo>
                      <a:pt x="1252" y="1287"/>
                    </a:lnTo>
                    <a:lnTo>
                      <a:pt x="1256" y="1267"/>
                    </a:lnTo>
                    <a:lnTo>
                      <a:pt x="1259" y="1248"/>
                    </a:lnTo>
                    <a:lnTo>
                      <a:pt x="1264" y="1228"/>
                    </a:lnTo>
                    <a:lnTo>
                      <a:pt x="1269" y="1206"/>
                    </a:lnTo>
                    <a:lnTo>
                      <a:pt x="1283" y="1165"/>
                    </a:lnTo>
                    <a:lnTo>
                      <a:pt x="1299" y="1124"/>
                    </a:lnTo>
                    <a:lnTo>
                      <a:pt x="1299" y="1124"/>
                    </a:lnTo>
                    <a:lnTo>
                      <a:pt x="1294" y="1116"/>
                    </a:lnTo>
                    <a:lnTo>
                      <a:pt x="1288" y="1111"/>
                    </a:lnTo>
                    <a:lnTo>
                      <a:pt x="1279" y="1107"/>
                    </a:lnTo>
                    <a:lnTo>
                      <a:pt x="1269" y="1105"/>
                    </a:lnTo>
                    <a:lnTo>
                      <a:pt x="1269" y="1105"/>
                    </a:lnTo>
                    <a:lnTo>
                      <a:pt x="1267" y="1125"/>
                    </a:lnTo>
                    <a:lnTo>
                      <a:pt x="1264" y="1146"/>
                    </a:lnTo>
                    <a:lnTo>
                      <a:pt x="1256" y="1190"/>
                    </a:lnTo>
                    <a:lnTo>
                      <a:pt x="1245" y="1233"/>
                    </a:lnTo>
                    <a:lnTo>
                      <a:pt x="1235" y="1274"/>
                    </a:lnTo>
                    <a:lnTo>
                      <a:pt x="1235" y="1274"/>
                    </a:lnTo>
                    <a:close/>
                    <a:moveTo>
                      <a:pt x="977" y="1178"/>
                    </a:moveTo>
                    <a:lnTo>
                      <a:pt x="977" y="1178"/>
                    </a:lnTo>
                    <a:lnTo>
                      <a:pt x="984" y="1246"/>
                    </a:lnTo>
                    <a:lnTo>
                      <a:pt x="990" y="1311"/>
                    </a:lnTo>
                    <a:lnTo>
                      <a:pt x="993" y="1342"/>
                    </a:lnTo>
                    <a:lnTo>
                      <a:pt x="998" y="1372"/>
                    </a:lnTo>
                    <a:lnTo>
                      <a:pt x="1003" y="1400"/>
                    </a:lnTo>
                    <a:lnTo>
                      <a:pt x="1009" y="1427"/>
                    </a:lnTo>
                    <a:lnTo>
                      <a:pt x="1009" y="1427"/>
                    </a:lnTo>
                    <a:lnTo>
                      <a:pt x="1011" y="1426"/>
                    </a:lnTo>
                    <a:lnTo>
                      <a:pt x="1016" y="1425"/>
                    </a:lnTo>
                    <a:lnTo>
                      <a:pt x="1029" y="1424"/>
                    </a:lnTo>
                    <a:lnTo>
                      <a:pt x="1041" y="1425"/>
                    </a:lnTo>
                    <a:lnTo>
                      <a:pt x="1053" y="1427"/>
                    </a:lnTo>
                    <a:lnTo>
                      <a:pt x="1053" y="1427"/>
                    </a:lnTo>
                    <a:lnTo>
                      <a:pt x="1054" y="1422"/>
                    </a:lnTo>
                    <a:lnTo>
                      <a:pt x="1055" y="1416"/>
                    </a:lnTo>
                    <a:lnTo>
                      <a:pt x="1053" y="1403"/>
                    </a:lnTo>
                    <a:lnTo>
                      <a:pt x="1053" y="1389"/>
                    </a:lnTo>
                    <a:lnTo>
                      <a:pt x="1053" y="1382"/>
                    </a:lnTo>
                    <a:lnTo>
                      <a:pt x="1055" y="1374"/>
                    </a:lnTo>
                    <a:lnTo>
                      <a:pt x="1055" y="1374"/>
                    </a:lnTo>
                    <a:lnTo>
                      <a:pt x="1059" y="1377"/>
                    </a:lnTo>
                    <a:lnTo>
                      <a:pt x="1062" y="1378"/>
                    </a:lnTo>
                    <a:lnTo>
                      <a:pt x="1064" y="1381"/>
                    </a:lnTo>
                    <a:lnTo>
                      <a:pt x="1065" y="1384"/>
                    </a:lnTo>
                    <a:lnTo>
                      <a:pt x="1067" y="1392"/>
                    </a:lnTo>
                    <a:lnTo>
                      <a:pt x="1068" y="1399"/>
                    </a:lnTo>
                    <a:lnTo>
                      <a:pt x="1068" y="1408"/>
                    </a:lnTo>
                    <a:lnTo>
                      <a:pt x="1070" y="1416"/>
                    </a:lnTo>
                    <a:lnTo>
                      <a:pt x="1072" y="1423"/>
                    </a:lnTo>
                    <a:lnTo>
                      <a:pt x="1075" y="1425"/>
                    </a:lnTo>
                    <a:lnTo>
                      <a:pt x="1078" y="1427"/>
                    </a:lnTo>
                    <a:lnTo>
                      <a:pt x="1078" y="1427"/>
                    </a:lnTo>
                    <a:lnTo>
                      <a:pt x="1081" y="1423"/>
                    </a:lnTo>
                    <a:lnTo>
                      <a:pt x="1083" y="1418"/>
                    </a:lnTo>
                    <a:lnTo>
                      <a:pt x="1087" y="1409"/>
                    </a:lnTo>
                    <a:lnTo>
                      <a:pt x="1091" y="1398"/>
                    </a:lnTo>
                    <a:lnTo>
                      <a:pt x="1092" y="1385"/>
                    </a:lnTo>
                    <a:lnTo>
                      <a:pt x="1093" y="1372"/>
                    </a:lnTo>
                    <a:lnTo>
                      <a:pt x="1093" y="1358"/>
                    </a:lnTo>
                    <a:lnTo>
                      <a:pt x="1093" y="1331"/>
                    </a:lnTo>
                    <a:lnTo>
                      <a:pt x="1093" y="1331"/>
                    </a:lnTo>
                    <a:lnTo>
                      <a:pt x="1096" y="1309"/>
                    </a:lnTo>
                    <a:lnTo>
                      <a:pt x="1097" y="1287"/>
                    </a:lnTo>
                    <a:lnTo>
                      <a:pt x="1097" y="1265"/>
                    </a:lnTo>
                    <a:lnTo>
                      <a:pt x="1096" y="1244"/>
                    </a:lnTo>
                    <a:lnTo>
                      <a:pt x="1091" y="1201"/>
                    </a:lnTo>
                    <a:lnTo>
                      <a:pt x="1089" y="1178"/>
                    </a:lnTo>
                    <a:lnTo>
                      <a:pt x="1087" y="1156"/>
                    </a:lnTo>
                    <a:lnTo>
                      <a:pt x="1087" y="1156"/>
                    </a:lnTo>
                    <a:lnTo>
                      <a:pt x="1080" y="1159"/>
                    </a:lnTo>
                    <a:lnTo>
                      <a:pt x="1070" y="1162"/>
                    </a:lnTo>
                    <a:lnTo>
                      <a:pt x="1065" y="1163"/>
                    </a:lnTo>
                    <a:lnTo>
                      <a:pt x="1061" y="1163"/>
                    </a:lnTo>
                    <a:lnTo>
                      <a:pt x="1055" y="1162"/>
                    </a:lnTo>
                    <a:lnTo>
                      <a:pt x="1051" y="1161"/>
                    </a:lnTo>
                    <a:lnTo>
                      <a:pt x="1051" y="1161"/>
                    </a:lnTo>
                    <a:lnTo>
                      <a:pt x="1053" y="1202"/>
                    </a:lnTo>
                    <a:lnTo>
                      <a:pt x="1056" y="1245"/>
                    </a:lnTo>
                    <a:lnTo>
                      <a:pt x="1059" y="1288"/>
                    </a:lnTo>
                    <a:lnTo>
                      <a:pt x="1059" y="1309"/>
                    </a:lnTo>
                    <a:lnTo>
                      <a:pt x="1059" y="1331"/>
                    </a:lnTo>
                    <a:lnTo>
                      <a:pt x="1059" y="1331"/>
                    </a:lnTo>
                    <a:lnTo>
                      <a:pt x="1054" y="1322"/>
                    </a:lnTo>
                    <a:lnTo>
                      <a:pt x="1050" y="1311"/>
                    </a:lnTo>
                    <a:lnTo>
                      <a:pt x="1048" y="1301"/>
                    </a:lnTo>
                    <a:lnTo>
                      <a:pt x="1046" y="1290"/>
                    </a:lnTo>
                    <a:lnTo>
                      <a:pt x="1044" y="1266"/>
                    </a:lnTo>
                    <a:lnTo>
                      <a:pt x="1042" y="1242"/>
                    </a:lnTo>
                    <a:lnTo>
                      <a:pt x="1041" y="1217"/>
                    </a:lnTo>
                    <a:lnTo>
                      <a:pt x="1039" y="1193"/>
                    </a:lnTo>
                    <a:lnTo>
                      <a:pt x="1037" y="1182"/>
                    </a:lnTo>
                    <a:lnTo>
                      <a:pt x="1034" y="1171"/>
                    </a:lnTo>
                    <a:lnTo>
                      <a:pt x="1031" y="1160"/>
                    </a:lnTo>
                    <a:lnTo>
                      <a:pt x="1026" y="1151"/>
                    </a:lnTo>
                    <a:lnTo>
                      <a:pt x="1026" y="1151"/>
                    </a:lnTo>
                    <a:lnTo>
                      <a:pt x="1023" y="1158"/>
                    </a:lnTo>
                    <a:lnTo>
                      <a:pt x="1019" y="1165"/>
                    </a:lnTo>
                    <a:lnTo>
                      <a:pt x="1014" y="1169"/>
                    </a:lnTo>
                    <a:lnTo>
                      <a:pt x="1007" y="1173"/>
                    </a:lnTo>
                    <a:lnTo>
                      <a:pt x="1001" y="1176"/>
                    </a:lnTo>
                    <a:lnTo>
                      <a:pt x="993" y="1178"/>
                    </a:lnTo>
                    <a:lnTo>
                      <a:pt x="985" y="1178"/>
                    </a:lnTo>
                    <a:lnTo>
                      <a:pt x="977" y="1178"/>
                    </a:lnTo>
                    <a:lnTo>
                      <a:pt x="977" y="1178"/>
                    </a:lnTo>
                    <a:close/>
                    <a:moveTo>
                      <a:pt x="1108" y="1424"/>
                    </a:moveTo>
                    <a:lnTo>
                      <a:pt x="1108" y="1424"/>
                    </a:lnTo>
                    <a:lnTo>
                      <a:pt x="1130" y="1416"/>
                    </a:lnTo>
                    <a:lnTo>
                      <a:pt x="1141" y="1412"/>
                    </a:lnTo>
                    <a:lnTo>
                      <a:pt x="1154" y="1410"/>
                    </a:lnTo>
                    <a:lnTo>
                      <a:pt x="1154" y="1410"/>
                    </a:lnTo>
                    <a:lnTo>
                      <a:pt x="1166" y="1392"/>
                    </a:lnTo>
                    <a:lnTo>
                      <a:pt x="1175" y="1373"/>
                    </a:lnTo>
                    <a:lnTo>
                      <a:pt x="1185" y="1355"/>
                    </a:lnTo>
                    <a:lnTo>
                      <a:pt x="1192" y="1336"/>
                    </a:lnTo>
                    <a:lnTo>
                      <a:pt x="1200" y="1316"/>
                    </a:lnTo>
                    <a:lnTo>
                      <a:pt x="1207" y="1295"/>
                    </a:lnTo>
                    <a:lnTo>
                      <a:pt x="1213" y="1274"/>
                    </a:lnTo>
                    <a:lnTo>
                      <a:pt x="1218" y="1252"/>
                    </a:lnTo>
                    <a:lnTo>
                      <a:pt x="1218" y="1252"/>
                    </a:lnTo>
                    <a:lnTo>
                      <a:pt x="1196" y="1252"/>
                    </a:lnTo>
                    <a:lnTo>
                      <a:pt x="1186" y="1251"/>
                    </a:lnTo>
                    <a:lnTo>
                      <a:pt x="1176" y="1251"/>
                    </a:lnTo>
                    <a:lnTo>
                      <a:pt x="1167" y="1249"/>
                    </a:lnTo>
                    <a:lnTo>
                      <a:pt x="1159" y="1246"/>
                    </a:lnTo>
                    <a:lnTo>
                      <a:pt x="1153" y="1243"/>
                    </a:lnTo>
                    <a:lnTo>
                      <a:pt x="1146" y="1237"/>
                    </a:lnTo>
                    <a:lnTo>
                      <a:pt x="1146" y="1237"/>
                    </a:lnTo>
                    <a:lnTo>
                      <a:pt x="1132" y="1283"/>
                    </a:lnTo>
                    <a:lnTo>
                      <a:pt x="1127" y="1307"/>
                    </a:lnTo>
                    <a:lnTo>
                      <a:pt x="1122" y="1329"/>
                    </a:lnTo>
                    <a:lnTo>
                      <a:pt x="1117" y="1352"/>
                    </a:lnTo>
                    <a:lnTo>
                      <a:pt x="1113" y="1374"/>
                    </a:lnTo>
                    <a:lnTo>
                      <a:pt x="1108" y="1424"/>
                    </a:lnTo>
                    <a:lnTo>
                      <a:pt x="1108" y="1424"/>
                    </a:lnTo>
                    <a:close/>
                    <a:moveTo>
                      <a:pt x="970" y="1360"/>
                    </a:moveTo>
                    <a:lnTo>
                      <a:pt x="970" y="1360"/>
                    </a:lnTo>
                    <a:lnTo>
                      <a:pt x="974" y="1374"/>
                    </a:lnTo>
                    <a:lnTo>
                      <a:pt x="977" y="1380"/>
                    </a:lnTo>
                    <a:lnTo>
                      <a:pt x="981" y="1385"/>
                    </a:lnTo>
                    <a:lnTo>
                      <a:pt x="981" y="1385"/>
                    </a:lnTo>
                    <a:lnTo>
                      <a:pt x="980" y="1377"/>
                    </a:lnTo>
                    <a:lnTo>
                      <a:pt x="979" y="1368"/>
                    </a:lnTo>
                    <a:lnTo>
                      <a:pt x="978" y="1362"/>
                    </a:lnTo>
                    <a:lnTo>
                      <a:pt x="977" y="1359"/>
                    </a:lnTo>
                    <a:lnTo>
                      <a:pt x="975" y="1357"/>
                    </a:lnTo>
                    <a:lnTo>
                      <a:pt x="975" y="1357"/>
                    </a:lnTo>
                    <a:lnTo>
                      <a:pt x="973" y="1359"/>
                    </a:lnTo>
                    <a:lnTo>
                      <a:pt x="970" y="1360"/>
                    </a:lnTo>
                    <a:lnTo>
                      <a:pt x="970" y="1360"/>
                    </a:lnTo>
                    <a:close/>
                    <a:moveTo>
                      <a:pt x="854" y="1532"/>
                    </a:moveTo>
                    <a:lnTo>
                      <a:pt x="854" y="1532"/>
                    </a:lnTo>
                    <a:lnTo>
                      <a:pt x="887" y="1537"/>
                    </a:lnTo>
                    <a:lnTo>
                      <a:pt x="919" y="1541"/>
                    </a:lnTo>
                    <a:lnTo>
                      <a:pt x="949" y="1545"/>
                    </a:lnTo>
                    <a:lnTo>
                      <a:pt x="979" y="1546"/>
                    </a:lnTo>
                    <a:lnTo>
                      <a:pt x="1008" y="1545"/>
                    </a:lnTo>
                    <a:lnTo>
                      <a:pt x="1022" y="1544"/>
                    </a:lnTo>
                    <a:lnTo>
                      <a:pt x="1037" y="1541"/>
                    </a:lnTo>
                    <a:lnTo>
                      <a:pt x="1052" y="1538"/>
                    </a:lnTo>
                    <a:lnTo>
                      <a:pt x="1067" y="1535"/>
                    </a:lnTo>
                    <a:lnTo>
                      <a:pt x="1082" y="1530"/>
                    </a:lnTo>
                    <a:lnTo>
                      <a:pt x="1097" y="1524"/>
                    </a:lnTo>
                    <a:lnTo>
                      <a:pt x="1097" y="1524"/>
                    </a:lnTo>
                    <a:lnTo>
                      <a:pt x="1112" y="1525"/>
                    </a:lnTo>
                    <a:lnTo>
                      <a:pt x="1125" y="1524"/>
                    </a:lnTo>
                    <a:lnTo>
                      <a:pt x="1135" y="1522"/>
                    </a:lnTo>
                    <a:lnTo>
                      <a:pt x="1143" y="1519"/>
                    </a:lnTo>
                    <a:lnTo>
                      <a:pt x="1152" y="1515"/>
                    </a:lnTo>
                    <a:lnTo>
                      <a:pt x="1159" y="1510"/>
                    </a:lnTo>
                    <a:lnTo>
                      <a:pt x="1167" y="1505"/>
                    </a:lnTo>
                    <a:lnTo>
                      <a:pt x="1176" y="1500"/>
                    </a:lnTo>
                    <a:lnTo>
                      <a:pt x="1176" y="1500"/>
                    </a:lnTo>
                    <a:lnTo>
                      <a:pt x="1176" y="1487"/>
                    </a:lnTo>
                    <a:lnTo>
                      <a:pt x="1176" y="1475"/>
                    </a:lnTo>
                    <a:lnTo>
                      <a:pt x="1178" y="1464"/>
                    </a:lnTo>
                    <a:lnTo>
                      <a:pt x="1182" y="1454"/>
                    </a:lnTo>
                    <a:lnTo>
                      <a:pt x="1187" y="1433"/>
                    </a:lnTo>
                    <a:lnTo>
                      <a:pt x="1189" y="1423"/>
                    </a:lnTo>
                    <a:lnTo>
                      <a:pt x="1191" y="1412"/>
                    </a:lnTo>
                    <a:lnTo>
                      <a:pt x="1191" y="1412"/>
                    </a:lnTo>
                    <a:lnTo>
                      <a:pt x="1182" y="1419"/>
                    </a:lnTo>
                    <a:lnTo>
                      <a:pt x="1171" y="1426"/>
                    </a:lnTo>
                    <a:lnTo>
                      <a:pt x="1160" y="1431"/>
                    </a:lnTo>
                    <a:lnTo>
                      <a:pt x="1148" y="1435"/>
                    </a:lnTo>
                    <a:lnTo>
                      <a:pt x="1137" y="1439"/>
                    </a:lnTo>
                    <a:lnTo>
                      <a:pt x="1124" y="1441"/>
                    </a:lnTo>
                    <a:lnTo>
                      <a:pt x="1098" y="1444"/>
                    </a:lnTo>
                    <a:lnTo>
                      <a:pt x="1070" y="1445"/>
                    </a:lnTo>
                    <a:lnTo>
                      <a:pt x="1042" y="1446"/>
                    </a:lnTo>
                    <a:lnTo>
                      <a:pt x="1014" y="1447"/>
                    </a:lnTo>
                    <a:lnTo>
                      <a:pt x="985" y="1448"/>
                    </a:lnTo>
                    <a:lnTo>
                      <a:pt x="985" y="1448"/>
                    </a:lnTo>
                    <a:lnTo>
                      <a:pt x="968" y="1449"/>
                    </a:lnTo>
                    <a:lnTo>
                      <a:pt x="948" y="1449"/>
                    </a:lnTo>
                    <a:lnTo>
                      <a:pt x="927" y="1448"/>
                    </a:lnTo>
                    <a:lnTo>
                      <a:pt x="905" y="1446"/>
                    </a:lnTo>
                    <a:lnTo>
                      <a:pt x="884" y="1443"/>
                    </a:lnTo>
                    <a:lnTo>
                      <a:pt x="864" y="1439"/>
                    </a:lnTo>
                    <a:lnTo>
                      <a:pt x="848" y="1433"/>
                    </a:lnTo>
                    <a:lnTo>
                      <a:pt x="840" y="1430"/>
                    </a:lnTo>
                    <a:lnTo>
                      <a:pt x="835" y="1427"/>
                    </a:lnTo>
                    <a:lnTo>
                      <a:pt x="835" y="1427"/>
                    </a:lnTo>
                    <a:lnTo>
                      <a:pt x="840" y="1454"/>
                    </a:lnTo>
                    <a:lnTo>
                      <a:pt x="844" y="1480"/>
                    </a:lnTo>
                    <a:lnTo>
                      <a:pt x="854" y="1532"/>
                    </a:lnTo>
                    <a:lnTo>
                      <a:pt x="854" y="1532"/>
                    </a:lnTo>
                    <a:close/>
                    <a:moveTo>
                      <a:pt x="1137" y="1549"/>
                    </a:moveTo>
                    <a:lnTo>
                      <a:pt x="1137" y="1549"/>
                    </a:lnTo>
                    <a:lnTo>
                      <a:pt x="1139" y="1565"/>
                    </a:lnTo>
                    <a:lnTo>
                      <a:pt x="1141" y="1579"/>
                    </a:lnTo>
                    <a:lnTo>
                      <a:pt x="1142" y="1611"/>
                    </a:lnTo>
                    <a:lnTo>
                      <a:pt x="1142" y="1611"/>
                    </a:lnTo>
                    <a:lnTo>
                      <a:pt x="1146" y="1611"/>
                    </a:lnTo>
                    <a:lnTo>
                      <a:pt x="1150" y="1611"/>
                    </a:lnTo>
                    <a:lnTo>
                      <a:pt x="1156" y="1608"/>
                    </a:lnTo>
                    <a:lnTo>
                      <a:pt x="1161" y="1605"/>
                    </a:lnTo>
                    <a:lnTo>
                      <a:pt x="1165" y="1604"/>
                    </a:lnTo>
                    <a:lnTo>
                      <a:pt x="1169" y="1604"/>
                    </a:lnTo>
                    <a:lnTo>
                      <a:pt x="1169" y="1604"/>
                    </a:lnTo>
                    <a:lnTo>
                      <a:pt x="1169" y="1592"/>
                    </a:lnTo>
                    <a:lnTo>
                      <a:pt x="1170" y="1581"/>
                    </a:lnTo>
                    <a:lnTo>
                      <a:pt x="1173" y="1564"/>
                    </a:lnTo>
                    <a:lnTo>
                      <a:pt x="1174" y="1555"/>
                    </a:lnTo>
                    <a:lnTo>
                      <a:pt x="1175" y="1547"/>
                    </a:lnTo>
                    <a:lnTo>
                      <a:pt x="1175" y="1539"/>
                    </a:lnTo>
                    <a:lnTo>
                      <a:pt x="1174" y="1530"/>
                    </a:lnTo>
                    <a:lnTo>
                      <a:pt x="1174" y="1530"/>
                    </a:lnTo>
                    <a:lnTo>
                      <a:pt x="1170" y="1533"/>
                    </a:lnTo>
                    <a:lnTo>
                      <a:pt x="1165" y="1535"/>
                    </a:lnTo>
                    <a:lnTo>
                      <a:pt x="1154" y="1538"/>
                    </a:lnTo>
                    <a:lnTo>
                      <a:pt x="1148" y="1540"/>
                    </a:lnTo>
                    <a:lnTo>
                      <a:pt x="1144" y="1543"/>
                    </a:lnTo>
                    <a:lnTo>
                      <a:pt x="1140" y="1546"/>
                    </a:lnTo>
                    <a:lnTo>
                      <a:pt x="1137" y="1549"/>
                    </a:lnTo>
                    <a:lnTo>
                      <a:pt x="1137" y="1549"/>
                    </a:lnTo>
                    <a:close/>
                    <a:moveTo>
                      <a:pt x="1110" y="1626"/>
                    </a:moveTo>
                    <a:lnTo>
                      <a:pt x="1110" y="1626"/>
                    </a:lnTo>
                    <a:lnTo>
                      <a:pt x="1112" y="1624"/>
                    </a:lnTo>
                    <a:lnTo>
                      <a:pt x="1114" y="1624"/>
                    </a:lnTo>
                    <a:lnTo>
                      <a:pt x="1117" y="1624"/>
                    </a:lnTo>
                    <a:lnTo>
                      <a:pt x="1122" y="1623"/>
                    </a:lnTo>
                    <a:lnTo>
                      <a:pt x="1122" y="1623"/>
                    </a:lnTo>
                    <a:lnTo>
                      <a:pt x="1125" y="1602"/>
                    </a:lnTo>
                    <a:lnTo>
                      <a:pt x="1125" y="1592"/>
                    </a:lnTo>
                    <a:lnTo>
                      <a:pt x="1125" y="1580"/>
                    </a:lnTo>
                    <a:lnTo>
                      <a:pt x="1124" y="1570"/>
                    </a:lnTo>
                    <a:lnTo>
                      <a:pt x="1121" y="1561"/>
                    </a:lnTo>
                    <a:lnTo>
                      <a:pt x="1119" y="1558"/>
                    </a:lnTo>
                    <a:lnTo>
                      <a:pt x="1116" y="1554"/>
                    </a:lnTo>
                    <a:lnTo>
                      <a:pt x="1113" y="1551"/>
                    </a:lnTo>
                    <a:lnTo>
                      <a:pt x="1110" y="1549"/>
                    </a:lnTo>
                    <a:lnTo>
                      <a:pt x="1110" y="1549"/>
                    </a:lnTo>
                    <a:lnTo>
                      <a:pt x="1108" y="1558"/>
                    </a:lnTo>
                    <a:lnTo>
                      <a:pt x="1107" y="1566"/>
                    </a:lnTo>
                    <a:lnTo>
                      <a:pt x="1107" y="1584"/>
                    </a:lnTo>
                    <a:lnTo>
                      <a:pt x="1108" y="1606"/>
                    </a:lnTo>
                    <a:lnTo>
                      <a:pt x="1110" y="1626"/>
                    </a:lnTo>
                    <a:lnTo>
                      <a:pt x="1110" y="1626"/>
                    </a:lnTo>
                    <a:close/>
                    <a:moveTo>
                      <a:pt x="856" y="1554"/>
                    </a:moveTo>
                    <a:lnTo>
                      <a:pt x="856" y="1554"/>
                    </a:lnTo>
                    <a:lnTo>
                      <a:pt x="859" y="1574"/>
                    </a:lnTo>
                    <a:lnTo>
                      <a:pt x="864" y="1592"/>
                    </a:lnTo>
                    <a:lnTo>
                      <a:pt x="867" y="1611"/>
                    </a:lnTo>
                    <a:lnTo>
                      <a:pt x="869" y="1630"/>
                    </a:lnTo>
                    <a:lnTo>
                      <a:pt x="869" y="1630"/>
                    </a:lnTo>
                    <a:lnTo>
                      <a:pt x="872" y="1631"/>
                    </a:lnTo>
                    <a:lnTo>
                      <a:pt x="875" y="1631"/>
                    </a:lnTo>
                    <a:lnTo>
                      <a:pt x="881" y="1635"/>
                    </a:lnTo>
                    <a:lnTo>
                      <a:pt x="886" y="1637"/>
                    </a:lnTo>
                    <a:lnTo>
                      <a:pt x="888" y="1637"/>
                    </a:lnTo>
                    <a:lnTo>
                      <a:pt x="890" y="1636"/>
                    </a:lnTo>
                    <a:lnTo>
                      <a:pt x="890" y="1636"/>
                    </a:lnTo>
                    <a:lnTo>
                      <a:pt x="893" y="1627"/>
                    </a:lnTo>
                    <a:lnTo>
                      <a:pt x="893" y="1620"/>
                    </a:lnTo>
                    <a:lnTo>
                      <a:pt x="892" y="1602"/>
                    </a:lnTo>
                    <a:lnTo>
                      <a:pt x="890" y="1583"/>
                    </a:lnTo>
                    <a:lnTo>
                      <a:pt x="888" y="1562"/>
                    </a:lnTo>
                    <a:lnTo>
                      <a:pt x="888" y="1562"/>
                    </a:lnTo>
                    <a:lnTo>
                      <a:pt x="880" y="1558"/>
                    </a:lnTo>
                    <a:lnTo>
                      <a:pt x="872" y="1555"/>
                    </a:lnTo>
                    <a:lnTo>
                      <a:pt x="866" y="1554"/>
                    </a:lnTo>
                    <a:lnTo>
                      <a:pt x="856" y="1554"/>
                    </a:lnTo>
                    <a:lnTo>
                      <a:pt x="856" y="1554"/>
                    </a:lnTo>
                    <a:close/>
                    <a:moveTo>
                      <a:pt x="1036" y="1567"/>
                    </a:moveTo>
                    <a:lnTo>
                      <a:pt x="1036" y="1567"/>
                    </a:lnTo>
                    <a:lnTo>
                      <a:pt x="1035" y="1607"/>
                    </a:lnTo>
                    <a:lnTo>
                      <a:pt x="1035" y="1626"/>
                    </a:lnTo>
                    <a:lnTo>
                      <a:pt x="1036" y="1637"/>
                    </a:lnTo>
                    <a:lnTo>
                      <a:pt x="1038" y="1647"/>
                    </a:lnTo>
                    <a:lnTo>
                      <a:pt x="1038" y="1647"/>
                    </a:lnTo>
                    <a:lnTo>
                      <a:pt x="1052" y="1644"/>
                    </a:lnTo>
                    <a:lnTo>
                      <a:pt x="1066" y="1642"/>
                    </a:lnTo>
                    <a:lnTo>
                      <a:pt x="1079" y="1639"/>
                    </a:lnTo>
                    <a:lnTo>
                      <a:pt x="1085" y="1637"/>
                    </a:lnTo>
                    <a:lnTo>
                      <a:pt x="1090" y="1634"/>
                    </a:lnTo>
                    <a:lnTo>
                      <a:pt x="1090" y="1634"/>
                    </a:lnTo>
                    <a:lnTo>
                      <a:pt x="1092" y="1612"/>
                    </a:lnTo>
                    <a:lnTo>
                      <a:pt x="1091" y="1595"/>
                    </a:lnTo>
                    <a:lnTo>
                      <a:pt x="1089" y="1577"/>
                    </a:lnTo>
                    <a:lnTo>
                      <a:pt x="1085" y="1556"/>
                    </a:lnTo>
                    <a:lnTo>
                      <a:pt x="1085" y="1556"/>
                    </a:lnTo>
                    <a:lnTo>
                      <a:pt x="1079" y="1556"/>
                    </a:lnTo>
                    <a:lnTo>
                      <a:pt x="1074" y="1556"/>
                    </a:lnTo>
                    <a:lnTo>
                      <a:pt x="1061" y="1560"/>
                    </a:lnTo>
                    <a:lnTo>
                      <a:pt x="1036" y="1567"/>
                    </a:lnTo>
                    <a:lnTo>
                      <a:pt x="1036" y="1567"/>
                    </a:lnTo>
                    <a:close/>
                    <a:moveTo>
                      <a:pt x="909" y="1643"/>
                    </a:moveTo>
                    <a:lnTo>
                      <a:pt x="909" y="1643"/>
                    </a:lnTo>
                    <a:lnTo>
                      <a:pt x="925" y="1646"/>
                    </a:lnTo>
                    <a:lnTo>
                      <a:pt x="940" y="1647"/>
                    </a:lnTo>
                    <a:lnTo>
                      <a:pt x="975" y="1651"/>
                    </a:lnTo>
                    <a:lnTo>
                      <a:pt x="975" y="1651"/>
                    </a:lnTo>
                    <a:lnTo>
                      <a:pt x="975" y="1630"/>
                    </a:lnTo>
                    <a:lnTo>
                      <a:pt x="976" y="1609"/>
                    </a:lnTo>
                    <a:lnTo>
                      <a:pt x="976" y="1599"/>
                    </a:lnTo>
                    <a:lnTo>
                      <a:pt x="976" y="1589"/>
                    </a:lnTo>
                    <a:lnTo>
                      <a:pt x="975" y="1579"/>
                    </a:lnTo>
                    <a:lnTo>
                      <a:pt x="972" y="1569"/>
                    </a:lnTo>
                    <a:lnTo>
                      <a:pt x="972" y="1569"/>
                    </a:lnTo>
                    <a:lnTo>
                      <a:pt x="956" y="1567"/>
                    </a:lnTo>
                    <a:lnTo>
                      <a:pt x="938" y="1565"/>
                    </a:lnTo>
                    <a:lnTo>
                      <a:pt x="922" y="1564"/>
                    </a:lnTo>
                    <a:lnTo>
                      <a:pt x="909" y="1562"/>
                    </a:lnTo>
                    <a:lnTo>
                      <a:pt x="909" y="1562"/>
                    </a:lnTo>
                    <a:lnTo>
                      <a:pt x="909" y="1580"/>
                    </a:lnTo>
                    <a:lnTo>
                      <a:pt x="909" y="1602"/>
                    </a:lnTo>
                    <a:lnTo>
                      <a:pt x="908" y="1625"/>
                    </a:lnTo>
                    <a:lnTo>
                      <a:pt x="909" y="1643"/>
                    </a:lnTo>
                    <a:lnTo>
                      <a:pt x="909" y="1643"/>
                    </a:lnTo>
                    <a:close/>
                    <a:moveTo>
                      <a:pt x="996" y="1567"/>
                    </a:moveTo>
                    <a:lnTo>
                      <a:pt x="996" y="1567"/>
                    </a:lnTo>
                    <a:lnTo>
                      <a:pt x="994" y="1576"/>
                    </a:lnTo>
                    <a:lnTo>
                      <a:pt x="993" y="1586"/>
                    </a:lnTo>
                    <a:lnTo>
                      <a:pt x="992" y="1596"/>
                    </a:lnTo>
                    <a:lnTo>
                      <a:pt x="992" y="1607"/>
                    </a:lnTo>
                    <a:lnTo>
                      <a:pt x="992" y="1629"/>
                    </a:lnTo>
                    <a:lnTo>
                      <a:pt x="994" y="1653"/>
                    </a:lnTo>
                    <a:lnTo>
                      <a:pt x="994" y="1653"/>
                    </a:lnTo>
                    <a:lnTo>
                      <a:pt x="1002" y="1653"/>
                    </a:lnTo>
                    <a:lnTo>
                      <a:pt x="1009" y="1653"/>
                    </a:lnTo>
                    <a:lnTo>
                      <a:pt x="1016" y="1653"/>
                    </a:lnTo>
                    <a:lnTo>
                      <a:pt x="1019" y="1652"/>
                    </a:lnTo>
                    <a:lnTo>
                      <a:pt x="1021" y="1651"/>
                    </a:lnTo>
                    <a:lnTo>
                      <a:pt x="1021" y="1651"/>
                    </a:lnTo>
                    <a:lnTo>
                      <a:pt x="1020" y="1641"/>
                    </a:lnTo>
                    <a:lnTo>
                      <a:pt x="1020" y="1631"/>
                    </a:lnTo>
                    <a:lnTo>
                      <a:pt x="1020" y="1610"/>
                    </a:lnTo>
                    <a:lnTo>
                      <a:pt x="1019" y="1599"/>
                    </a:lnTo>
                    <a:lnTo>
                      <a:pt x="1019" y="1589"/>
                    </a:lnTo>
                    <a:lnTo>
                      <a:pt x="1017" y="1577"/>
                    </a:lnTo>
                    <a:lnTo>
                      <a:pt x="1014" y="1567"/>
                    </a:lnTo>
                    <a:lnTo>
                      <a:pt x="1014" y="1567"/>
                    </a:lnTo>
                    <a:lnTo>
                      <a:pt x="996" y="1567"/>
                    </a:lnTo>
                    <a:lnTo>
                      <a:pt x="996" y="1567"/>
                    </a:lnTo>
                    <a:close/>
                    <a:moveTo>
                      <a:pt x="1093" y="1665"/>
                    </a:moveTo>
                    <a:lnTo>
                      <a:pt x="1093" y="1665"/>
                    </a:lnTo>
                    <a:lnTo>
                      <a:pt x="1090" y="1664"/>
                    </a:lnTo>
                    <a:lnTo>
                      <a:pt x="1087" y="1661"/>
                    </a:lnTo>
                    <a:lnTo>
                      <a:pt x="1085" y="1660"/>
                    </a:lnTo>
                    <a:lnTo>
                      <a:pt x="1080" y="1660"/>
                    </a:lnTo>
                    <a:lnTo>
                      <a:pt x="1080" y="1660"/>
                    </a:lnTo>
                    <a:lnTo>
                      <a:pt x="1069" y="1665"/>
                    </a:lnTo>
                    <a:lnTo>
                      <a:pt x="1057" y="1668"/>
                    </a:lnTo>
                    <a:lnTo>
                      <a:pt x="1046" y="1670"/>
                    </a:lnTo>
                    <a:lnTo>
                      <a:pt x="1033" y="1672"/>
                    </a:lnTo>
                    <a:lnTo>
                      <a:pt x="1007" y="1674"/>
                    </a:lnTo>
                    <a:lnTo>
                      <a:pt x="980" y="1674"/>
                    </a:lnTo>
                    <a:lnTo>
                      <a:pt x="954" y="1672"/>
                    </a:lnTo>
                    <a:lnTo>
                      <a:pt x="927" y="1669"/>
                    </a:lnTo>
                    <a:lnTo>
                      <a:pt x="900" y="1662"/>
                    </a:lnTo>
                    <a:lnTo>
                      <a:pt x="873" y="1655"/>
                    </a:lnTo>
                    <a:lnTo>
                      <a:pt x="873" y="1655"/>
                    </a:lnTo>
                    <a:lnTo>
                      <a:pt x="880" y="1684"/>
                    </a:lnTo>
                    <a:lnTo>
                      <a:pt x="885" y="1716"/>
                    </a:lnTo>
                    <a:lnTo>
                      <a:pt x="890" y="1750"/>
                    </a:lnTo>
                    <a:lnTo>
                      <a:pt x="896" y="1780"/>
                    </a:lnTo>
                    <a:lnTo>
                      <a:pt x="896" y="1780"/>
                    </a:lnTo>
                    <a:lnTo>
                      <a:pt x="905" y="1789"/>
                    </a:lnTo>
                    <a:lnTo>
                      <a:pt x="915" y="1797"/>
                    </a:lnTo>
                    <a:lnTo>
                      <a:pt x="915" y="1797"/>
                    </a:lnTo>
                    <a:lnTo>
                      <a:pt x="923" y="1797"/>
                    </a:lnTo>
                    <a:lnTo>
                      <a:pt x="929" y="1799"/>
                    </a:lnTo>
                    <a:lnTo>
                      <a:pt x="935" y="1802"/>
                    </a:lnTo>
                    <a:lnTo>
                      <a:pt x="942" y="1804"/>
                    </a:lnTo>
                    <a:lnTo>
                      <a:pt x="956" y="1809"/>
                    </a:lnTo>
                    <a:lnTo>
                      <a:pt x="962" y="1811"/>
                    </a:lnTo>
                    <a:lnTo>
                      <a:pt x="970" y="1812"/>
                    </a:lnTo>
                    <a:lnTo>
                      <a:pt x="970" y="1812"/>
                    </a:lnTo>
                    <a:lnTo>
                      <a:pt x="974" y="1812"/>
                    </a:lnTo>
                    <a:lnTo>
                      <a:pt x="979" y="1811"/>
                    </a:lnTo>
                    <a:lnTo>
                      <a:pt x="989" y="1809"/>
                    </a:lnTo>
                    <a:lnTo>
                      <a:pt x="1000" y="1806"/>
                    </a:lnTo>
                    <a:lnTo>
                      <a:pt x="1009" y="1805"/>
                    </a:lnTo>
                    <a:lnTo>
                      <a:pt x="1009" y="1805"/>
                    </a:lnTo>
                    <a:lnTo>
                      <a:pt x="1041" y="1807"/>
                    </a:lnTo>
                    <a:lnTo>
                      <a:pt x="1057" y="1807"/>
                    </a:lnTo>
                    <a:lnTo>
                      <a:pt x="1075" y="1807"/>
                    </a:lnTo>
                    <a:lnTo>
                      <a:pt x="1091" y="1806"/>
                    </a:lnTo>
                    <a:lnTo>
                      <a:pt x="1106" y="1804"/>
                    </a:lnTo>
                    <a:lnTo>
                      <a:pt x="1113" y="1802"/>
                    </a:lnTo>
                    <a:lnTo>
                      <a:pt x="1121" y="1798"/>
                    </a:lnTo>
                    <a:lnTo>
                      <a:pt x="1127" y="1795"/>
                    </a:lnTo>
                    <a:lnTo>
                      <a:pt x="1135" y="1791"/>
                    </a:lnTo>
                    <a:lnTo>
                      <a:pt x="1135" y="1791"/>
                    </a:lnTo>
                    <a:lnTo>
                      <a:pt x="1139" y="1782"/>
                    </a:lnTo>
                    <a:lnTo>
                      <a:pt x="1143" y="1773"/>
                    </a:lnTo>
                    <a:lnTo>
                      <a:pt x="1150" y="1753"/>
                    </a:lnTo>
                    <a:lnTo>
                      <a:pt x="1154" y="1732"/>
                    </a:lnTo>
                    <a:lnTo>
                      <a:pt x="1158" y="1710"/>
                    </a:lnTo>
                    <a:lnTo>
                      <a:pt x="1160" y="1687"/>
                    </a:lnTo>
                    <a:lnTo>
                      <a:pt x="1161" y="1666"/>
                    </a:lnTo>
                    <a:lnTo>
                      <a:pt x="1161" y="1628"/>
                    </a:lnTo>
                    <a:lnTo>
                      <a:pt x="1161" y="1628"/>
                    </a:lnTo>
                    <a:lnTo>
                      <a:pt x="1154" y="1634"/>
                    </a:lnTo>
                    <a:lnTo>
                      <a:pt x="1144" y="1638"/>
                    </a:lnTo>
                    <a:lnTo>
                      <a:pt x="1126" y="1645"/>
                    </a:lnTo>
                    <a:lnTo>
                      <a:pt x="1116" y="1649"/>
                    </a:lnTo>
                    <a:lnTo>
                      <a:pt x="1108" y="1653"/>
                    </a:lnTo>
                    <a:lnTo>
                      <a:pt x="1099" y="1658"/>
                    </a:lnTo>
                    <a:lnTo>
                      <a:pt x="1093" y="1665"/>
                    </a:lnTo>
                    <a:lnTo>
                      <a:pt x="1093" y="1665"/>
                    </a:lnTo>
                    <a:close/>
                    <a:moveTo>
                      <a:pt x="509" y="1636"/>
                    </a:moveTo>
                    <a:lnTo>
                      <a:pt x="509" y="1636"/>
                    </a:lnTo>
                    <a:lnTo>
                      <a:pt x="514" y="1644"/>
                    </a:lnTo>
                    <a:lnTo>
                      <a:pt x="517" y="1655"/>
                    </a:lnTo>
                    <a:lnTo>
                      <a:pt x="519" y="1667"/>
                    </a:lnTo>
                    <a:lnTo>
                      <a:pt x="519" y="1672"/>
                    </a:lnTo>
                    <a:lnTo>
                      <a:pt x="518" y="1678"/>
                    </a:lnTo>
                    <a:lnTo>
                      <a:pt x="517" y="1684"/>
                    </a:lnTo>
                    <a:lnTo>
                      <a:pt x="514" y="1688"/>
                    </a:lnTo>
                    <a:lnTo>
                      <a:pt x="510" y="1693"/>
                    </a:lnTo>
                    <a:lnTo>
                      <a:pt x="506" y="1698"/>
                    </a:lnTo>
                    <a:lnTo>
                      <a:pt x="501" y="1701"/>
                    </a:lnTo>
                    <a:lnTo>
                      <a:pt x="494" y="1704"/>
                    </a:lnTo>
                    <a:lnTo>
                      <a:pt x="487" y="1705"/>
                    </a:lnTo>
                    <a:lnTo>
                      <a:pt x="478" y="1706"/>
                    </a:lnTo>
                    <a:lnTo>
                      <a:pt x="478" y="1706"/>
                    </a:lnTo>
                    <a:lnTo>
                      <a:pt x="471" y="1703"/>
                    </a:lnTo>
                    <a:lnTo>
                      <a:pt x="464" y="1701"/>
                    </a:lnTo>
                    <a:lnTo>
                      <a:pt x="458" y="1702"/>
                    </a:lnTo>
                    <a:lnTo>
                      <a:pt x="448" y="1704"/>
                    </a:lnTo>
                    <a:lnTo>
                      <a:pt x="448" y="1704"/>
                    </a:lnTo>
                    <a:lnTo>
                      <a:pt x="446" y="1697"/>
                    </a:lnTo>
                    <a:lnTo>
                      <a:pt x="444" y="1689"/>
                    </a:lnTo>
                    <a:lnTo>
                      <a:pt x="441" y="1674"/>
                    </a:lnTo>
                    <a:lnTo>
                      <a:pt x="439" y="1667"/>
                    </a:lnTo>
                    <a:lnTo>
                      <a:pt x="435" y="1661"/>
                    </a:lnTo>
                    <a:lnTo>
                      <a:pt x="432" y="1657"/>
                    </a:lnTo>
                    <a:lnTo>
                      <a:pt x="429" y="1656"/>
                    </a:lnTo>
                    <a:lnTo>
                      <a:pt x="426" y="1655"/>
                    </a:lnTo>
                    <a:lnTo>
                      <a:pt x="426" y="1655"/>
                    </a:lnTo>
                    <a:lnTo>
                      <a:pt x="419" y="1660"/>
                    </a:lnTo>
                    <a:lnTo>
                      <a:pt x="410" y="1667"/>
                    </a:lnTo>
                    <a:lnTo>
                      <a:pt x="399" y="1673"/>
                    </a:lnTo>
                    <a:lnTo>
                      <a:pt x="389" y="1680"/>
                    </a:lnTo>
                    <a:lnTo>
                      <a:pt x="381" y="1687"/>
                    </a:lnTo>
                    <a:lnTo>
                      <a:pt x="378" y="1691"/>
                    </a:lnTo>
                    <a:lnTo>
                      <a:pt x="375" y="1696"/>
                    </a:lnTo>
                    <a:lnTo>
                      <a:pt x="374" y="1701"/>
                    </a:lnTo>
                    <a:lnTo>
                      <a:pt x="374" y="1705"/>
                    </a:lnTo>
                    <a:lnTo>
                      <a:pt x="377" y="1711"/>
                    </a:lnTo>
                    <a:lnTo>
                      <a:pt x="380" y="1717"/>
                    </a:lnTo>
                    <a:lnTo>
                      <a:pt x="380" y="1717"/>
                    </a:lnTo>
                    <a:lnTo>
                      <a:pt x="414" y="1722"/>
                    </a:lnTo>
                    <a:lnTo>
                      <a:pt x="453" y="1728"/>
                    </a:lnTo>
                    <a:lnTo>
                      <a:pt x="492" y="1731"/>
                    </a:lnTo>
                    <a:lnTo>
                      <a:pt x="534" y="1733"/>
                    </a:lnTo>
                    <a:lnTo>
                      <a:pt x="576" y="1732"/>
                    </a:lnTo>
                    <a:lnTo>
                      <a:pt x="618" y="1730"/>
                    </a:lnTo>
                    <a:lnTo>
                      <a:pt x="639" y="1728"/>
                    </a:lnTo>
                    <a:lnTo>
                      <a:pt x="659" y="1725"/>
                    </a:lnTo>
                    <a:lnTo>
                      <a:pt x="680" y="1721"/>
                    </a:lnTo>
                    <a:lnTo>
                      <a:pt x="699" y="1717"/>
                    </a:lnTo>
                    <a:lnTo>
                      <a:pt x="699" y="1717"/>
                    </a:lnTo>
                    <a:lnTo>
                      <a:pt x="699" y="1714"/>
                    </a:lnTo>
                    <a:lnTo>
                      <a:pt x="700" y="1713"/>
                    </a:lnTo>
                    <a:lnTo>
                      <a:pt x="702" y="1710"/>
                    </a:lnTo>
                    <a:lnTo>
                      <a:pt x="704" y="1707"/>
                    </a:lnTo>
                    <a:lnTo>
                      <a:pt x="704" y="1705"/>
                    </a:lnTo>
                    <a:lnTo>
                      <a:pt x="704" y="1702"/>
                    </a:lnTo>
                    <a:lnTo>
                      <a:pt x="704" y="1702"/>
                    </a:lnTo>
                    <a:lnTo>
                      <a:pt x="700" y="1693"/>
                    </a:lnTo>
                    <a:lnTo>
                      <a:pt x="693" y="1686"/>
                    </a:lnTo>
                    <a:lnTo>
                      <a:pt x="687" y="1678"/>
                    </a:lnTo>
                    <a:lnTo>
                      <a:pt x="680" y="1671"/>
                    </a:lnTo>
                    <a:lnTo>
                      <a:pt x="672" y="1666"/>
                    </a:lnTo>
                    <a:lnTo>
                      <a:pt x="665" y="1661"/>
                    </a:lnTo>
                    <a:lnTo>
                      <a:pt x="657" y="1658"/>
                    </a:lnTo>
                    <a:lnTo>
                      <a:pt x="650" y="1658"/>
                    </a:lnTo>
                    <a:lnTo>
                      <a:pt x="650" y="1658"/>
                    </a:lnTo>
                    <a:lnTo>
                      <a:pt x="655" y="1662"/>
                    </a:lnTo>
                    <a:lnTo>
                      <a:pt x="657" y="1667"/>
                    </a:lnTo>
                    <a:lnTo>
                      <a:pt x="658" y="1672"/>
                    </a:lnTo>
                    <a:lnTo>
                      <a:pt x="658" y="1676"/>
                    </a:lnTo>
                    <a:lnTo>
                      <a:pt x="656" y="1681"/>
                    </a:lnTo>
                    <a:lnTo>
                      <a:pt x="653" y="1685"/>
                    </a:lnTo>
                    <a:lnTo>
                      <a:pt x="648" y="1689"/>
                    </a:lnTo>
                    <a:lnTo>
                      <a:pt x="643" y="1692"/>
                    </a:lnTo>
                    <a:lnTo>
                      <a:pt x="637" y="1696"/>
                    </a:lnTo>
                    <a:lnTo>
                      <a:pt x="630" y="1699"/>
                    </a:lnTo>
                    <a:lnTo>
                      <a:pt x="616" y="1702"/>
                    </a:lnTo>
                    <a:lnTo>
                      <a:pt x="610" y="1703"/>
                    </a:lnTo>
                    <a:lnTo>
                      <a:pt x="602" y="1704"/>
                    </a:lnTo>
                    <a:lnTo>
                      <a:pt x="597" y="1703"/>
                    </a:lnTo>
                    <a:lnTo>
                      <a:pt x="591" y="1702"/>
                    </a:lnTo>
                    <a:lnTo>
                      <a:pt x="591" y="1702"/>
                    </a:lnTo>
                    <a:lnTo>
                      <a:pt x="583" y="1699"/>
                    </a:lnTo>
                    <a:lnTo>
                      <a:pt x="578" y="1693"/>
                    </a:lnTo>
                    <a:lnTo>
                      <a:pt x="572" y="1688"/>
                    </a:lnTo>
                    <a:lnTo>
                      <a:pt x="569" y="1682"/>
                    </a:lnTo>
                    <a:lnTo>
                      <a:pt x="567" y="1674"/>
                    </a:lnTo>
                    <a:lnTo>
                      <a:pt x="565" y="1667"/>
                    </a:lnTo>
                    <a:lnTo>
                      <a:pt x="565" y="1658"/>
                    </a:lnTo>
                    <a:lnTo>
                      <a:pt x="566" y="1651"/>
                    </a:lnTo>
                    <a:lnTo>
                      <a:pt x="566" y="1651"/>
                    </a:lnTo>
                    <a:lnTo>
                      <a:pt x="563" y="1647"/>
                    </a:lnTo>
                    <a:lnTo>
                      <a:pt x="561" y="1643"/>
                    </a:lnTo>
                    <a:lnTo>
                      <a:pt x="556" y="1634"/>
                    </a:lnTo>
                    <a:lnTo>
                      <a:pt x="556" y="1634"/>
                    </a:lnTo>
                    <a:lnTo>
                      <a:pt x="551" y="1635"/>
                    </a:lnTo>
                    <a:lnTo>
                      <a:pt x="546" y="1635"/>
                    </a:lnTo>
                    <a:lnTo>
                      <a:pt x="536" y="1634"/>
                    </a:lnTo>
                    <a:lnTo>
                      <a:pt x="524" y="1632"/>
                    </a:lnTo>
                    <a:lnTo>
                      <a:pt x="518" y="1634"/>
                    </a:lnTo>
                    <a:lnTo>
                      <a:pt x="509" y="1636"/>
                    </a:lnTo>
                    <a:lnTo>
                      <a:pt x="509" y="1636"/>
                    </a:lnTo>
                    <a:close/>
                    <a:moveTo>
                      <a:pt x="729" y="1714"/>
                    </a:moveTo>
                    <a:lnTo>
                      <a:pt x="729" y="1714"/>
                    </a:lnTo>
                    <a:lnTo>
                      <a:pt x="722" y="1721"/>
                    </a:lnTo>
                    <a:lnTo>
                      <a:pt x="715" y="1729"/>
                    </a:lnTo>
                    <a:lnTo>
                      <a:pt x="707" y="1734"/>
                    </a:lnTo>
                    <a:lnTo>
                      <a:pt x="699" y="1738"/>
                    </a:lnTo>
                    <a:lnTo>
                      <a:pt x="699" y="1738"/>
                    </a:lnTo>
                    <a:lnTo>
                      <a:pt x="684" y="1745"/>
                    </a:lnTo>
                    <a:lnTo>
                      <a:pt x="668" y="1749"/>
                    </a:lnTo>
                    <a:lnTo>
                      <a:pt x="651" y="1751"/>
                    </a:lnTo>
                    <a:lnTo>
                      <a:pt x="633" y="1753"/>
                    </a:lnTo>
                    <a:lnTo>
                      <a:pt x="615" y="1755"/>
                    </a:lnTo>
                    <a:lnTo>
                      <a:pt x="598" y="1756"/>
                    </a:lnTo>
                    <a:lnTo>
                      <a:pt x="561" y="1755"/>
                    </a:lnTo>
                    <a:lnTo>
                      <a:pt x="484" y="1750"/>
                    </a:lnTo>
                    <a:lnTo>
                      <a:pt x="445" y="1749"/>
                    </a:lnTo>
                    <a:lnTo>
                      <a:pt x="426" y="1749"/>
                    </a:lnTo>
                    <a:lnTo>
                      <a:pt x="406" y="1751"/>
                    </a:lnTo>
                    <a:lnTo>
                      <a:pt x="406" y="1751"/>
                    </a:lnTo>
                    <a:lnTo>
                      <a:pt x="403" y="1748"/>
                    </a:lnTo>
                    <a:lnTo>
                      <a:pt x="399" y="1746"/>
                    </a:lnTo>
                    <a:lnTo>
                      <a:pt x="387" y="1743"/>
                    </a:lnTo>
                    <a:lnTo>
                      <a:pt x="363" y="1738"/>
                    </a:lnTo>
                    <a:lnTo>
                      <a:pt x="363" y="1738"/>
                    </a:lnTo>
                    <a:lnTo>
                      <a:pt x="359" y="1748"/>
                    </a:lnTo>
                    <a:lnTo>
                      <a:pt x="356" y="1759"/>
                    </a:lnTo>
                    <a:lnTo>
                      <a:pt x="354" y="1770"/>
                    </a:lnTo>
                    <a:lnTo>
                      <a:pt x="352" y="1780"/>
                    </a:lnTo>
                    <a:lnTo>
                      <a:pt x="352" y="1780"/>
                    </a:lnTo>
                    <a:lnTo>
                      <a:pt x="358" y="1786"/>
                    </a:lnTo>
                    <a:lnTo>
                      <a:pt x="366" y="1791"/>
                    </a:lnTo>
                    <a:lnTo>
                      <a:pt x="373" y="1795"/>
                    </a:lnTo>
                    <a:lnTo>
                      <a:pt x="382" y="1799"/>
                    </a:lnTo>
                    <a:lnTo>
                      <a:pt x="402" y="1806"/>
                    </a:lnTo>
                    <a:lnTo>
                      <a:pt x="425" y="1812"/>
                    </a:lnTo>
                    <a:lnTo>
                      <a:pt x="449" y="1818"/>
                    </a:lnTo>
                    <a:lnTo>
                      <a:pt x="475" y="1822"/>
                    </a:lnTo>
                    <a:lnTo>
                      <a:pt x="530" y="1829"/>
                    </a:lnTo>
                    <a:lnTo>
                      <a:pt x="530" y="1829"/>
                    </a:lnTo>
                    <a:lnTo>
                      <a:pt x="545" y="1832"/>
                    </a:lnTo>
                    <a:lnTo>
                      <a:pt x="559" y="1833"/>
                    </a:lnTo>
                    <a:lnTo>
                      <a:pt x="572" y="1833"/>
                    </a:lnTo>
                    <a:lnTo>
                      <a:pt x="585" y="1833"/>
                    </a:lnTo>
                    <a:lnTo>
                      <a:pt x="612" y="1829"/>
                    </a:lnTo>
                    <a:lnTo>
                      <a:pt x="642" y="1825"/>
                    </a:lnTo>
                    <a:lnTo>
                      <a:pt x="642" y="1825"/>
                    </a:lnTo>
                    <a:lnTo>
                      <a:pt x="669" y="1819"/>
                    </a:lnTo>
                    <a:lnTo>
                      <a:pt x="685" y="1816"/>
                    </a:lnTo>
                    <a:lnTo>
                      <a:pt x="702" y="1810"/>
                    </a:lnTo>
                    <a:lnTo>
                      <a:pt x="718" y="1805"/>
                    </a:lnTo>
                    <a:lnTo>
                      <a:pt x="732" y="1798"/>
                    </a:lnTo>
                    <a:lnTo>
                      <a:pt x="743" y="1792"/>
                    </a:lnTo>
                    <a:lnTo>
                      <a:pt x="746" y="1789"/>
                    </a:lnTo>
                    <a:lnTo>
                      <a:pt x="748" y="1786"/>
                    </a:lnTo>
                    <a:lnTo>
                      <a:pt x="748" y="1786"/>
                    </a:lnTo>
                    <a:lnTo>
                      <a:pt x="750" y="1781"/>
                    </a:lnTo>
                    <a:lnTo>
                      <a:pt x="751" y="1777"/>
                    </a:lnTo>
                    <a:lnTo>
                      <a:pt x="751" y="1767"/>
                    </a:lnTo>
                    <a:lnTo>
                      <a:pt x="750" y="1758"/>
                    </a:lnTo>
                    <a:lnTo>
                      <a:pt x="748" y="1748"/>
                    </a:lnTo>
                    <a:lnTo>
                      <a:pt x="741" y="1730"/>
                    </a:lnTo>
                    <a:lnTo>
                      <a:pt x="738" y="1721"/>
                    </a:lnTo>
                    <a:lnTo>
                      <a:pt x="736" y="1714"/>
                    </a:lnTo>
                    <a:lnTo>
                      <a:pt x="736" y="1714"/>
                    </a:lnTo>
                    <a:lnTo>
                      <a:pt x="729" y="1714"/>
                    </a:lnTo>
                    <a:lnTo>
                      <a:pt x="729" y="1714"/>
                    </a:lnTo>
                    <a:close/>
                    <a:moveTo>
                      <a:pt x="274" y="1773"/>
                    </a:moveTo>
                    <a:lnTo>
                      <a:pt x="274" y="1773"/>
                    </a:lnTo>
                    <a:lnTo>
                      <a:pt x="249" y="1784"/>
                    </a:lnTo>
                    <a:lnTo>
                      <a:pt x="228" y="1794"/>
                    </a:lnTo>
                    <a:lnTo>
                      <a:pt x="185" y="1818"/>
                    </a:lnTo>
                    <a:lnTo>
                      <a:pt x="185" y="1818"/>
                    </a:lnTo>
                    <a:lnTo>
                      <a:pt x="156" y="1835"/>
                    </a:lnTo>
                    <a:lnTo>
                      <a:pt x="131" y="1850"/>
                    </a:lnTo>
                    <a:lnTo>
                      <a:pt x="120" y="1858"/>
                    </a:lnTo>
                    <a:lnTo>
                      <a:pt x="109" y="1868"/>
                    </a:lnTo>
                    <a:lnTo>
                      <a:pt x="97" y="1879"/>
                    </a:lnTo>
                    <a:lnTo>
                      <a:pt x="84" y="1892"/>
                    </a:lnTo>
                    <a:lnTo>
                      <a:pt x="84" y="1892"/>
                    </a:lnTo>
                    <a:lnTo>
                      <a:pt x="71" y="1904"/>
                    </a:lnTo>
                    <a:lnTo>
                      <a:pt x="57" y="1920"/>
                    </a:lnTo>
                    <a:lnTo>
                      <a:pt x="52" y="1929"/>
                    </a:lnTo>
                    <a:lnTo>
                      <a:pt x="48" y="1938"/>
                    </a:lnTo>
                    <a:lnTo>
                      <a:pt x="46" y="1945"/>
                    </a:lnTo>
                    <a:lnTo>
                      <a:pt x="45" y="1949"/>
                    </a:lnTo>
                    <a:lnTo>
                      <a:pt x="45" y="1953"/>
                    </a:lnTo>
                    <a:lnTo>
                      <a:pt x="45" y="1953"/>
                    </a:lnTo>
                    <a:lnTo>
                      <a:pt x="47" y="1958"/>
                    </a:lnTo>
                    <a:lnTo>
                      <a:pt x="49" y="1963"/>
                    </a:lnTo>
                    <a:lnTo>
                      <a:pt x="52" y="1968"/>
                    </a:lnTo>
                    <a:lnTo>
                      <a:pt x="57" y="1973"/>
                    </a:lnTo>
                    <a:lnTo>
                      <a:pt x="68" y="1980"/>
                    </a:lnTo>
                    <a:lnTo>
                      <a:pt x="81" y="1988"/>
                    </a:lnTo>
                    <a:lnTo>
                      <a:pt x="96" y="1994"/>
                    </a:lnTo>
                    <a:lnTo>
                      <a:pt x="110" y="2001"/>
                    </a:lnTo>
                    <a:lnTo>
                      <a:pt x="133" y="2009"/>
                    </a:lnTo>
                    <a:lnTo>
                      <a:pt x="133" y="2009"/>
                    </a:lnTo>
                    <a:lnTo>
                      <a:pt x="163" y="2020"/>
                    </a:lnTo>
                    <a:lnTo>
                      <a:pt x="196" y="2031"/>
                    </a:lnTo>
                    <a:lnTo>
                      <a:pt x="227" y="2039"/>
                    </a:lnTo>
                    <a:lnTo>
                      <a:pt x="260" y="2048"/>
                    </a:lnTo>
                    <a:lnTo>
                      <a:pt x="293" y="2055"/>
                    </a:lnTo>
                    <a:lnTo>
                      <a:pt x="327" y="2062"/>
                    </a:lnTo>
                    <a:lnTo>
                      <a:pt x="362" y="2066"/>
                    </a:lnTo>
                    <a:lnTo>
                      <a:pt x="397" y="2070"/>
                    </a:lnTo>
                    <a:lnTo>
                      <a:pt x="397" y="2070"/>
                    </a:lnTo>
                    <a:lnTo>
                      <a:pt x="425" y="2073"/>
                    </a:lnTo>
                    <a:lnTo>
                      <a:pt x="449" y="2074"/>
                    </a:lnTo>
                    <a:lnTo>
                      <a:pt x="472" y="2073"/>
                    </a:lnTo>
                    <a:lnTo>
                      <a:pt x="494" y="2071"/>
                    </a:lnTo>
                    <a:lnTo>
                      <a:pt x="537" y="2067"/>
                    </a:lnTo>
                    <a:lnTo>
                      <a:pt x="562" y="2066"/>
                    </a:lnTo>
                    <a:lnTo>
                      <a:pt x="589" y="2066"/>
                    </a:lnTo>
                    <a:lnTo>
                      <a:pt x="589" y="2066"/>
                    </a:lnTo>
                    <a:lnTo>
                      <a:pt x="624" y="2065"/>
                    </a:lnTo>
                    <a:lnTo>
                      <a:pt x="657" y="2064"/>
                    </a:lnTo>
                    <a:lnTo>
                      <a:pt x="690" y="2061"/>
                    </a:lnTo>
                    <a:lnTo>
                      <a:pt x="723" y="2056"/>
                    </a:lnTo>
                    <a:lnTo>
                      <a:pt x="723" y="2056"/>
                    </a:lnTo>
                    <a:lnTo>
                      <a:pt x="784" y="2047"/>
                    </a:lnTo>
                    <a:lnTo>
                      <a:pt x="812" y="2041"/>
                    </a:lnTo>
                    <a:lnTo>
                      <a:pt x="839" y="2036"/>
                    </a:lnTo>
                    <a:lnTo>
                      <a:pt x="865" y="2030"/>
                    </a:lnTo>
                    <a:lnTo>
                      <a:pt x="890" y="2022"/>
                    </a:lnTo>
                    <a:lnTo>
                      <a:pt x="915" y="2014"/>
                    </a:lnTo>
                    <a:lnTo>
                      <a:pt x="940" y="2004"/>
                    </a:lnTo>
                    <a:lnTo>
                      <a:pt x="940" y="2004"/>
                    </a:lnTo>
                    <a:lnTo>
                      <a:pt x="969" y="1992"/>
                    </a:lnTo>
                    <a:lnTo>
                      <a:pt x="994" y="1978"/>
                    </a:lnTo>
                    <a:lnTo>
                      <a:pt x="1007" y="1971"/>
                    </a:lnTo>
                    <a:lnTo>
                      <a:pt x="1019" y="1963"/>
                    </a:lnTo>
                    <a:lnTo>
                      <a:pt x="1029" y="1955"/>
                    </a:lnTo>
                    <a:lnTo>
                      <a:pt x="1038" y="1945"/>
                    </a:lnTo>
                    <a:lnTo>
                      <a:pt x="1038" y="1945"/>
                    </a:lnTo>
                    <a:lnTo>
                      <a:pt x="1031" y="1931"/>
                    </a:lnTo>
                    <a:lnTo>
                      <a:pt x="1023" y="1918"/>
                    </a:lnTo>
                    <a:lnTo>
                      <a:pt x="1014" y="1907"/>
                    </a:lnTo>
                    <a:lnTo>
                      <a:pt x="1004" y="1895"/>
                    </a:lnTo>
                    <a:lnTo>
                      <a:pt x="993" y="1884"/>
                    </a:lnTo>
                    <a:lnTo>
                      <a:pt x="981" y="1873"/>
                    </a:lnTo>
                    <a:lnTo>
                      <a:pt x="958" y="1854"/>
                    </a:lnTo>
                    <a:lnTo>
                      <a:pt x="933" y="1837"/>
                    </a:lnTo>
                    <a:lnTo>
                      <a:pt x="909" y="1820"/>
                    </a:lnTo>
                    <a:lnTo>
                      <a:pt x="883" y="1802"/>
                    </a:lnTo>
                    <a:lnTo>
                      <a:pt x="859" y="1783"/>
                    </a:lnTo>
                    <a:lnTo>
                      <a:pt x="859" y="1783"/>
                    </a:lnTo>
                    <a:lnTo>
                      <a:pt x="849" y="1781"/>
                    </a:lnTo>
                    <a:lnTo>
                      <a:pt x="838" y="1779"/>
                    </a:lnTo>
                    <a:lnTo>
                      <a:pt x="820" y="1773"/>
                    </a:lnTo>
                    <a:lnTo>
                      <a:pt x="801" y="1767"/>
                    </a:lnTo>
                    <a:lnTo>
                      <a:pt x="791" y="1765"/>
                    </a:lnTo>
                    <a:lnTo>
                      <a:pt x="780" y="1763"/>
                    </a:lnTo>
                    <a:lnTo>
                      <a:pt x="780" y="1763"/>
                    </a:lnTo>
                    <a:lnTo>
                      <a:pt x="779" y="1770"/>
                    </a:lnTo>
                    <a:lnTo>
                      <a:pt x="779" y="1775"/>
                    </a:lnTo>
                    <a:lnTo>
                      <a:pt x="782" y="1791"/>
                    </a:lnTo>
                    <a:lnTo>
                      <a:pt x="782" y="1791"/>
                    </a:lnTo>
                    <a:lnTo>
                      <a:pt x="765" y="1802"/>
                    </a:lnTo>
                    <a:lnTo>
                      <a:pt x="747" y="1811"/>
                    </a:lnTo>
                    <a:lnTo>
                      <a:pt x="727" y="1821"/>
                    </a:lnTo>
                    <a:lnTo>
                      <a:pt x="706" y="1828"/>
                    </a:lnTo>
                    <a:lnTo>
                      <a:pt x="684" y="1836"/>
                    </a:lnTo>
                    <a:lnTo>
                      <a:pt x="661" y="1841"/>
                    </a:lnTo>
                    <a:lnTo>
                      <a:pt x="639" y="1847"/>
                    </a:lnTo>
                    <a:lnTo>
                      <a:pt x="615" y="1850"/>
                    </a:lnTo>
                    <a:lnTo>
                      <a:pt x="615" y="1850"/>
                    </a:lnTo>
                    <a:lnTo>
                      <a:pt x="598" y="1851"/>
                    </a:lnTo>
                    <a:lnTo>
                      <a:pt x="582" y="1851"/>
                    </a:lnTo>
                    <a:lnTo>
                      <a:pt x="566" y="1851"/>
                    </a:lnTo>
                    <a:lnTo>
                      <a:pt x="550" y="1849"/>
                    </a:lnTo>
                    <a:lnTo>
                      <a:pt x="519" y="1846"/>
                    </a:lnTo>
                    <a:lnTo>
                      <a:pt x="490" y="1842"/>
                    </a:lnTo>
                    <a:lnTo>
                      <a:pt x="490" y="1842"/>
                    </a:lnTo>
                    <a:lnTo>
                      <a:pt x="442" y="1838"/>
                    </a:lnTo>
                    <a:lnTo>
                      <a:pt x="420" y="1836"/>
                    </a:lnTo>
                    <a:lnTo>
                      <a:pt x="399" y="1833"/>
                    </a:lnTo>
                    <a:lnTo>
                      <a:pt x="379" y="1827"/>
                    </a:lnTo>
                    <a:lnTo>
                      <a:pt x="360" y="1821"/>
                    </a:lnTo>
                    <a:lnTo>
                      <a:pt x="352" y="1817"/>
                    </a:lnTo>
                    <a:lnTo>
                      <a:pt x="343" y="1812"/>
                    </a:lnTo>
                    <a:lnTo>
                      <a:pt x="336" y="1807"/>
                    </a:lnTo>
                    <a:lnTo>
                      <a:pt x="327" y="1801"/>
                    </a:lnTo>
                    <a:lnTo>
                      <a:pt x="327" y="1801"/>
                    </a:lnTo>
                    <a:lnTo>
                      <a:pt x="327" y="1796"/>
                    </a:lnTo>
                    <a:lnTo>
                      <a:pt x="328" y="1792"/>
                    </a:lnTo>
                    <a:lnTo>
                      <a:pt x="333" y="1778"/>
                    </a:lnTo>
                    <a:lnTo>
                      <a:pt x="334" y="1772"/>
                    </a:lnTo>
                    <a:lnTo>
                      <a:pt x="334" y="1764"/>
                    </a:lnTo>
                    <a:lnTo>
                      <a:pt x="332" y="1758"/>
                    </a:lnTo>
                    <a:lnTo>
                      <a:pt x="330" y="1756"/>
                    </a:lnTo>
                    <a:lnTo>
                      <a:pt x="327" y="1753"/>
                    </a:lnTo>
                    <a:lnTo>
                      <a:pt x="327" y="1753"/>
                    </a:lnTo>
                    <a:lnTo>
                      <a:pt x="318" y="1758"/>
                    </a:lnTo>
                    <a:lnTo>
                      <a:pt x="304" y="1762"/>
                    </a:lnTo>
                    <a:lnTo>
                      <a:pt x="289" y="1767"/>
                    </a:lnTo>
                    <a:lnTo>
                      <a:pt x="274" y="1773"/>
                    </a:lnTo>
                    <a:lnTo>
                      <a:pt x="274" y="177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pPr defTabSz="1624965"/>
                <a:endParaRPr lang="zh-CN" altLang="en-US" sz="42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3" name="Freeform 170"/>
              <p:cNvSpPr/>
              <p:nvPr/>
            </p:nvSpPr>
            <p:spPr bwMode="auto">
              <a:xfrm>
                <a:off x="2470151" y="2649538"/>
                <a:ext cx="23813" cy="25400"/>
              </a:xfrm>
              <a:custGeom>
                <a:avLst/>
                <a:gdLst/>
                <a:ahLst/>
                <a:cxnLst>
                  <a:cxn ang="0">
                    <a:pos x="34" y="1"/>
                  </a:cxn>
                  <a:cxn ang="0">
                    <a:pos x="34" y="1"/>
                  </a:cxn>
                  <a:cxn ang="0">
                    <a:pos x="40" y="7"/>
                  </a:cxn>
                  <a:cxn ang="0">
                    <a:pos x="43" y="14"/>
                  </a:cxn>
                  <a:cxn ang="0">
                    <a:pos x="45" y="19"/>
                  </a:cxn>
                  <a:cxn ang="0">
                    <a:pos x="45" y="25"/>
                  </a:cxn>
                  <a:cxn ang="0">
                    <a:pos x="43" y="31"/>
                  </a:cxn>
                  <a:cxn ang="0">
                    <a:pos x="41" y="35"/>
                  </a:cxn>
                  <a:cxn ang="0">
                    <a:pos x="38" y="39"/>
                  </a:cxn>
                  <a:cxn ang="0">
                    <a:pos x="33" y="43"/>
                  </a:cxn>
                  <a:cxn ang="0">
                    <a:pos x="28" y="46"/>
                  </a:cxn>
                  <a:cxn ang="0">
                    <a:pos x="23" y="48"/>
                  </a:cxn>
                  <a:cxn ang="0">
                    <a:pos x="18" y="48"/>
                  </a:cxn>
                  <a:cxn ang="0">
                    <a:pos x="13" y="47"/>
                  </a:cxn>
                  <a:cxn ang="0">
                    <a:pos x="9" y="46"/>
                  </a:cxn>
                  <a:cxn ang="0">
                    <a:pos x="6" y="42"/>
                  </a:cxn>
                  <a:cxn ang="0">
                    <a:pos x="2" y="37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22"/>
                  </a:cxn>
                  <a:cxn ang="0">
                    <a:pos x="2" y="16"/>
                  </a:cxn>
                  <a:cxn ang="0">
                    <a:pos x="6" y="10"/>
                  </a:cxn>
                  <a:cxn ang="0">
                    <a:pos x="10" y="6"/>
                  </a:cxn>
                  <a:cxn ang="0">
                    <a:pos x="16" y="3"/>
                  </a:cxn>
                  <a:cxn ang="0">
                    <a:pos x="22" y="1"/>
                  </a:cxn>
                  <a:cxn ang="0">
                    <a:pos x="28" y="0"/>
                  </a:cxn>
                  <a:cxn ang="0">
                    <a:pos x="34" y="1"/>
                  </a:cxn>
                  <a:cxn ang="0">
                    <a:pos x="34" y="1"/>
                  </a:cxn>
                </a:cxnLst>
                <a:rect l="0" t="0" r="r" b="b"/>
                <a:pathLst>
                  <a:path w="45" h="48">
                    <a:moveTo>
                      <a:pt x="34" y="1"/>
                    </a:moveTo>
                    <a:lnTo>
                      <a:pt x="34" y="1"/>
                    </a:lnTo>
                    <a:lnTo>
                      <a:pt x="40" y="7"/>
                    </a:lnTo>
                    <a:lnTo>
                      <a:pt x="43" y="14"/>
                    </a:lnTo>
                    <a:lnTo>
                      <a:pt x="45" y="19"/>
                    </a:lnTo>
                    <a:lnTo>
                      <a:pt x="45" y="25"/>
                    </a:lnTo>
                    <a:lnTo>
                      <a:pt x="43" y="31"/>
                    </a:lnTo>
                    <a:lnTo>
                      <a:pt x="41" y="35"/>
                    </a:lnTo>
                    <a:lnTo>
                      <a:pt x="38" y="39"/>
                    </a:lnTo>
                    <a:lnTo>
                      <a:pt x="33" y="43"/>
                    </a:lnTo>
                    <a:lnTo>
                      <a:pt x="28" y="46"/>
                    </a:lnTo>
                    <a:lnTo>
                      <a:pt x="23" y="48"/>
                    </a:lnTo>
                    <a:lnTo>
                      <a:pt x="18" y="48"/>
                    </a:lnTo>
                    <a:lnTo>
                      <a:pt x="13" y="47"/>
                    </a:lnTo>
                    <a:lnTo>
                      <a:pt x="9" y="46"/>
                    </a:lnTo>
                    <a:lnTo>
                      <a:pt x="6" y="42"/>
                    </a:lnTo>
                    <a:lnTo>
                      <a:pt x="2" y="37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2"/>
                    </a:lnTo>
                    <a:lnTo>
                      <a:pt x="2" y="16"/>
                    </a:lnTo>
                    <a:lnTo>
                      <a:pt x="6" y="10"/>
                    </a:lnTo>
                    <a:lnTo>
                      <a:pt x="10" y="6"/>
                    </a:lnTo>
                    <a:lnTo>
                      <a:pt x="16" y="3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4" y="1"/>
                    </a:lnTo>
                    <a:lnTo>
                      <a:pt x="34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pPr defTabSz="1624965"/>
                <a:endParaRPr lang="zh-CN" altLang="en-US" sz="426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我的主题色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95959"/>
      </a:accent1>
      <a:accent2>
        <a:srgbClr val="3F3F3F"/>
      </a:accent2>
      <a:accent3>
        <a:srgbClr val="595959"/>
      </a:accent3>
      <a:accent4>
        <a:srgbClr val="3F3F3F"/>
      </a:accent4>
      <a:accent5>
        <a:srgbClr val="595959"/>
      </a:accent5>
      <a:accent6>
        <a:srgbClr val="3F3F3F"/>
      </a:accent6>
      <a:hlink>
        <a:srgbClr val="0563C1"/>
      </a:hlink>
      <a:folHlink>
        <a:srgbClr val="954F72"/>
      </a:folHlink>
    </a:clrScheme>
    <a:fontScheme name="moska04n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WPS 演示</Application>
  <PresentationFormat>宽屏</PresentationFormat>
  <Paragraphs>69</Paragraphs>
  <Slides>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演示秋鸿楷</vt:lpstr>
      <vt:lpstr>微软雅黑</vt:lpstr>
      <vt:lpstr>Lato Regular</vt:lpstr>
      <vt:lpstr>Segoe Print</vt:lpstr>
      <vt:lpstr>阿里巴巴普惠体 2.0 55 Regular</vt:lpstr>
      <vt:lpstr>Arial Unicode MS</vt:lpstr>
      <vt:lpstr>Calibri</vt:lpstr>
      <vt:lpstr>华文细黑</vt:lpstr>
      <vt:lpstr>STIXGeneral-Bold</vt:lpstr>
      <vt:lpstr>方正粗黑宋简体</vt:lpstr>
      <vt:lpstr>仿宋</vt:lpstr>
      <vt:lpstr>华文楷体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www.51pptmoban.com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简洁手绘风个人工作总结报告ppt模板</dc:title>
  <dc:creator>51PPT模板网</dc:creator>
  <cp:keywords>www.51pptmoban.com</cp:keywords>
  <dc:description>www.51pptmoban.com</dc:description>
  <cp:lastModifiedBy>过客</cp:lastModifiedBy>
  <cp:revision>83</cp:revision>
  <dcterms:created xsi:type="dcterms:W3CDTF">2017-05-15T13:53:00Z</dcterms:created>
  <dcterms:modified xsi:type="dcterms:W3CDTF">2021-11-08T09:21:04Z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7351ED7588304A7E8037B26ED71F2BF4</vt:lpwstr>
  </property>
</Properties>
</file>