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914400"/>
            <a:ext cx="9799320" cy="2148840"/>
          </a:xfrm>
        </p:spPr>
        <p:txBody>
          <a:bodyPr/>
          <a:p>
            <a:r>
              <a:rPr lang="en-US" altLang="zh-CN" sz="4800"/>
              <a:t>The Bright Future of Unmanned Driving</a:t>
            </a:r>
            <a:endParaRPr lang="en-US" altLang="zh-CN" sz="48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96340" y="3422650"/>
            <a:ext cx="9799320" cy="2911475"/>
          </a:xfrm>
        </p:spPr>
        <p:txBody>
          <a:bodyPr/>
          <a:p>
            <a:r>
              <a:rPr lang="en-US" altLang="zh-CN"/>
              <a:t>1.As the development of unmanned driving, there is no need for people to get driver’s license which willrelease the heavy burden. </a:t>
            </a:r>
            <a:endParaRPr lang="en-US" altLang="zh-CN"/>
          </a:p>
          <a:p>
            <a:r>
              <a:rPr lang="en-US" altLang="zh-CN"/>
              <a:t>2.What we should cogradulate is that as the popularity of cars,people will enjoy an orderly traffic.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243205" y="607060"/>
            <a:ext cx="1170622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>
                <a:sym typeface="+mn-ea"/>
              </a:rPr>
              <a:t>It is without doubt that the unmanned driving will make great achievements.</a:t>
            </a:r>
            <a:r>
              <a:rPr lang="en-US" altLang="zh-CN">
                <a:sym typeface="+mn-ea"/>
              </a:rPr>
              <a:t> 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98880" y="2381250"/>
            <a:ext cx="9799320" cy="2651760"/>
          </a:xfrm>
        </p:spPr>
        <p:txBody>
          <a:bodyPr/>
          <a:p>
            <a:r>
              <a:rPr lang="en-US" altLang="zh-CN">
                <a:sym typeface="+mn-ea"/>
              </a:rPr>
              <a:t>1.Unfortunately, taxi driver will disapper in our live which will cause a large number of people to lose their jobs.</a:t>
            </a:r>
            <a:endParaRPr lang="en-US" altLang="zh-CN">
              <a:sym typeface="+mn-ea"/>
            </a:endParaRPr>
          </a:p>
          <a:p>
            <a:r>
              <a:rPr lang="en-US" altLang="zh-CN"/>
              <a:t>2.What we should know is that the unmanned driving is not perfect for it will make mistakes which is unaffordable.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459230" y="713105"/>
            <a:ext cx="927290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But there are still some downsides of unmanned driving</a:t>
            </a:r>
            <a:endParaRPr lang="en-US" altLang="zh-CN" sz="40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638</Words>
  <Application>WPS 演示</Application>
  <PresentationFormat>宽屏</PresentationFormat>
  <Paragraphs>15</Paragraphs>
  <Slides>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空白演示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过客</cp:lastModifiedBy>
  <cp:revision>173</cp:revision>
  <dcterms:created xsi:type="dcterms:W3CDTF">2019-06-19T02:08:00Z</dcterms:created>
  <dcterms:modified xsi:type="dcterms:W3CDTF">2021-10-29T12:19:21Z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2052-11.1.0.10938</vt:lpwstr>
  </property>
  <property fmtid="{D5CDD505-2E9C-101B-9397-08002B2CF9AE}" pid="3" name="ICV">
    <vt:lpwstr>EEEFDFC5AC26499EB82AE208FE176EB2</vt:lpwstr>
  </property>
</Properties>
</file>