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gif" ContentType="image/gif"/>
  <Default Extension="tiff" ContentType="image/tiff"/>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48" r:id="rId4"/>
  </p:sldMasterIdLst>
  <p:notesMasterIdLst>
    <p:notesMasterId r:id="rId97"/>
  </p:notesMasterIdLst>
  <p:handoutMasterIdLst>
    <p:handoutMasterId r:id="rId98"/>
  </p:handoutMasterIdLst>
  <p:sldIdLst>
    <p:sldId id="375" r:id="rId5"/>
    <p:sldId id="256" r:id="rId6"/>
    <p:sldId id="1135" r:id="rId7"/>
    <p:sldId id="1137" r:id="rId8"/>
    <p:sldId id="1138" r:id="rId9"/>
    <p:sldId id="1139" r:id="rId10"/>
    <p:sldId id="1140" r:id="rId11"/>
    <p:sldId id="1141" r:id="rId12"/>
    <p:sldId id="1142" r:id="rId13"/>
    <p:sldId id="1146" r:id="rId14"/>
    <p:sldId id="1147" r:id="rId15"/>
    <p:sldId id="1148" r:id="rId16"/>
    <p:sldId id="1149" r:id="rId17"/>
    <p:sldId id="1150" r:id="rId18"/>
    <p:sldId id="1151" r:id="rId19"/>
    <p:sldId id="1152" r:id="rId20"/>
    <p:sldId id="1153" r:id="rId21"/>
    <p:sldId id="1154" r:id="rId22"/>
    <p:sldId id="1155" r:id="rId23"/>
    <p:sldId id="1156" r:id="rId24"/>
    <p:sldId id="1157" r:id="rId25"/>
    <p:sldId id="1158" r:id="rId26"/>
    <p:sldId id="1159" r:id="rId27"/>
    <p:sldId id="1160" r:id="rId28"/>
    <p:sldId id="1228" r:id="rId29"/>
    <p:sldId id="1161" r:id="rId30"/>
    <p:sldId id="1227" r:id="rId31"/>
    <p:sldId id="1162" r:id="rId32"/>
    <p:sldId id="1163" r:id="rId33"/>
    <p:sldId id="1164" r:id="rId34"/>
    <p:sldId id="1165" r:id="rId35"/>
    <p:sldId id="1166" r:id="rId36"/>
    <p:sldId id="1167" r:id="rId37"/>
    <p:sldId id="1168" r:id="rId38"/>
    <p:sldId id="1169" r:id="rId39"/>
    <p:sldId id="1170" r:id="rId40"/>
    <p:sldId id="1171" r:id="rId41"/>
    <p:sldId id="1172" r:id="rId42"/>
    <p:sldId id="1173" r:id="rId43"/>
    <p:sldId id="1174" r:id="rId44"/>
    <p:sldId id="1175" r:id="rId45"/>
    <p:sldId id="1176" r:id="rId46"/>
    <p:sldId id="1177" r:id="rId47"/>
    <p:sldId id="1178" r:id="rId48"/>
    <p:sldId id="1179" r:id="rId49"/>
    <p:sldId id="1180" r:id="rId50"/>
    <p:sldId id="1181" r:id="rId51"/>
    <p:sldId id="1182" r:id="rId52"/>
    <p:sldId id="1183" r:id="rId53"/>
    <p:sldId id="1184" r:id="rId54"/>
    <p:sldId id="1185" r:id="rId55"/>
    <p:sldId id="1186" r:id="rId56"/>
    <p:sldId id="1187" r:id="rId57"/>
    <p:sldId id="1188" r:id="rId58"/>
    <p:sldId id="1189" r:id="rId59"/>
    <p:sldId id="1190" r:id="rId60"/>
    <p:sldId id="1191" r:id="rId61"/>
    <p:sldId id="1231" r:id="rId62"/>
    <p:sldId id="1193" r:id="rId63"/>
    <p:sldId id="1194" r:id="rId64"/>
    <p:sldId id="1195" r:id="rId65"/>
    <p:sldId id="1196" r:id="rId66"/>
    <p:sldId id="1197" r:id="rId67"/>
    <p:sldId id="1198" r:id="rId68"/>
    <p:sldId id="1199" r:id="rId69"/>
    <p:sldId id="1200" r:id="rId70"/>
    <p:sldId id="1201" r:id="rId71"/>
    <p:sldId id="1202" r:id="rId72"/>
    <p:sldId id="1203" r:id="rId73"/>
    <p:sldId id="1204" r:id="rId74"/>
    <p:sldId id="1205" r:id="rId75"/>
    <p:sldId id="1206" r:id="rId76"/>
    <p:sldId id="1207" r:id="rId77"/>
    <p:sldId id="1208" r:id="rId78"/>
    <p:sldId id="1209" r:id="rId79"/>
    <p:sldId id="1210" r:id="rId80"/>
    <p:sldId id="1211" r:id="rId81"/>
    <p:sldId id="1212" r:id="rId82"/>
    <p:sldId id="1213" r:id="rId83"/>
    <p:sldId id="1214" r:id="rId84"/>
    <p:sldId id="1215" r:id="rId85"/>
    <p:sldId id="1216" r:id="rId86"/>
    <p:sldId id="1217" r:id="rId87"/>
    <p:sldId id="1218" r:id="rId88"/>
    <p:sldId id="1219" r:id="rId89"/>
    <p:sldId id="1220" r:id="rId90"/>
    <p:sldId id="1221" r:id="rId91"/>
    <p:sldId id="1222" r:id="rId92"/>
    <p:sldId id="1223" r:id="rId93"/>
    <p:sldId id="1224" r:id="rId94"/>
    <p:sldId id="1225" r:id="rId95"/>
    <p:sldId id="1132" r:id="rId96"/>
  </p:sldIdLst>
  <p:sldSz cx="12192000" cy="6858000"/>
  <p:notesSz cx="6858000" cy="9144000"/>
  <p:defaultTextStyle>
    <a:defPPr>
      <a:defRPr lang="zh-CN"/>
    </a:defPPr>
    <a:lvl1pPr algn="l" rtl="0" eaLnBrk="0" fontAlgn="base" hangingPunct="0">
      <a:spcBef>
        <a:spcPct val="0"/>
      </a:spcBef>
      <a:spcAft>
        <a:spcPct val="0"/>
      </a:spcAft>
      <a:defRPr kern="1200">
        <a:solidFill>
          <a:schemeClr val="tx1"/>
        </a:solidFill>
        <a:latin typeface="Euphemia" panose="020B0503040102020104" pitchFamily="34" charset="0"/>
        <a:ea typeface="+mn-ea"/>
        <a:cs typeface="+mn-cs"/>
      </a:defRPr>
    </a:lvl1pPr>
    <a:lvl2pPr marL="457200" algn="l" rtl="0" eaLnBrk="0" fontAlgn="base" hangingPunct="0">
      <a:spcBef>
        <a:spcPct val="0"/>
      </a:spcBef>
      <a:spcAft>
        <a:spcPct val="0"/>
      </a:spcAft>
      <a:defRPr kern="1200">
        <a:solidFill>
          <a:schemeClr val="tx1"/>
        </a:solidFill>
        <a:latin typeface="Euphemia" panose="020B0503040102020104" pitchFamily="34" charset="0"/>
        <a:ea typeface="+mn-ea"/>
        <a:cs typeface="+mn-cs"/>
      </a:defRPr>
    </a:lvl2pPr>
    <a:lvl3pPr marL="914400" algn="l" rtl="0" eaLnBrk="0" fontAlgn="base" hangingPunct="0">
      <a:spcBef>
        <a:spcPct val="0"/>
      </a:spcBef>
      <a:spcAft>
        <a:spcPct val="0"/>
      </a:spcAft>
      <a:defRPr kern="1200">
        <a:solidFill>
          <a:schemeClr val="tx1"/>
        </a:solidFill>
        <a:latin typeface="Euphemia" panose="020B0503040102020104" pitchFamily="34" charset="0"/>
        <a:ea typeface="+mn-ea"/>
        <a:cs typeface="+mn-cs"/>
      </a:defRPr>
    </a:lvl3pPr>
    <a:lvl4pPr marL="1371600" algn="l" rtl="0" eaLnBrk="0" fontAlgn="base" hangingPunct="0">
      <a:spcBef>
        <a:spcPct val="0"/>
      </a:spcBef>
      <a:spcAft>
        <a:spcPct val="0"/>
      </a:spcAft>
      <a:defRPr kern="1200">
        <a:solidFill>
          <a:schemeClr val="tx1"/>
        </a:solidFill>
        <a:latin typeface="Euphemia" panose="020B0503040102020104" pitchFamily="34" charset="0"/>
        <a:ea typeface="+mn-ea"/>
        <a:cs typeface="+mn-cs"/>
      </a:defRPr>
    </a:lvl4pPr>
    <a:lvl5pPr marL="1828800" algn="l" rtl="0" eaLnBrk="0" fontAlgn="base" hangingPunct="0">
      <a:spcBef>
        <a:spcPct val="0"/>
      </a:spcBef>
      <a:spcAft>
        <a:spcPct val="0"/>
      </a:spcAft>
      <a:defRPr kern="1200">
        <a:solidFill>
          <a:schemeClr val="tx1"/>
        </a:solidFill>
        <a:latin typeface="Euphemia" panose="020B0503040102020104" pitchFamily="34" charset="0"/>
        <a:ea typeface="+mn-ea"/>
        <a:cs typeface="+mn-cs"/>
      </a:defRPr>
    </a:lvl5pPr>
    <a:lvl6pPr marL="2286000" algn="l" defTabSz="914400" rtl="0" eaLnBrk="1" latinLnBrk="0" hangingPunct="1">
      <a:defRPr kern="1200">
        <a:solidFill>
          <a:schemeClr val="tx1"/>
        </a:solidFill>
        <a:latin typeface="Euphemia" panose="020B0503040102020104" pitchFamily="34" charset="0"/>
        <a:ea typeface="+mn-ea"/>
        <a:cs typeface="+mn-cs"/>
      </a:defRPr>
    </a:lvl6pPr>
    <a:lvl7pPr marL="2743200" algn="l" defTabSz="914400" rtl="0" eaLnBrk="1" latinLnBrk="0" hangingPunct="1">
      <a:defRPr kern="1200">
        <a:solidFill>
          <a:schemeClr val="tx1"/>
        </a:solidFill>
        <a:latin typeface="Euphemia" panose="020B0503040102020104" pitchFamily="34" charset="0"/>
        <a:ea typeface="+mn-ea"/>
        <a:cs typeface="+mn-cs"/>
      </a:defRPr>
    </a:lvl7pPr>
    <a:lvl8pPr marL="3200400" algn="l" defTabSz="914400" rtl="0" eaLnBrk="1" latinLnBrk="0" hangingPunct="1">
      <a:defRPr kern="1200">
        <a:solidFill>
          <a:schemeClr val="tx1"/>
        </a:solidFill>
        <a:latin typeface="Euphemia" panose="020B0503040102020104" pitchFamily="34" charset="0"/>
        <a:ea typeface="+mn-ea"/>
        <a:cs typeface="+mn-cs"/>
      </a:defRPr>
    </a:lvl8pPr>
    <a:lvl9pPr marL="3657600" algn="l" defTabSz="914400" rtl="0" eaLnBrk="1" latinLnBrk="0" hangingPunct="1">
      <a:defRPr kern="1200">
        <a:solidFill>
          <a:schemeClr val="tx1"/>
        </a:solidFill>
        <a:latin typeface="Euphemia" panose="020B0503040102020104" pitchFamily="34" charset="0"/>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5073B1"/>
    <a:srgbClr val="5469FD"/>
    <a:srgbClr val="B3BCD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505E3EF-67EA-436B-97B2-0124C06EBD24}" styleName="中度样式 4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3" autoAdjust="0"/>
    <p:restoredTop sz="88132" autoAdjust="0"/>
  </p:normalViewPr>
  <p:slideViewPr>
    <p:cSldViewPr snapToGrid="0">
      <p:cViewPr varScale="1">
        <p:scale>
          <a:sx n="65" d="100"/>
          <a:sy n="65" d="100"/>
        </p:scale>
        <p:origin x="540" y="60"/>
      </p:cViewPr>
      <p:guideLst/>
    </p:cSldViewPr>
  </p:slideViewPr>
  <p:notesTextViewPr>
    <p:cViewPr>
      <p:scale>
        <a:sx n="1" d="1"/>
        <a:sy n="1" d="1"/>
      </p:scale>
      <p:origin x="0" y="0"/>
    </p:cViewPr>
  </p:notesTextViewPr>
  <p:notesViewPr>
    <p:cSldViewPr snapToGrid="0">
      <p:cViewPr varScale="1">
        <p:scale>
          <a:sx n="50" d="100"/>
          <a:sy n="50" d="100"/>
        </p:scale>
        <p:origin x="1904" y="28"/>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tableStyles" Target="tableStyles.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80" Type="http://schemas.openxmlformats.org/officeDocument/2006/relationships/slide" Target="slides/slide76.xml"/><Relationship Id="rId85" Type="http://schemas.openxmlformats.org/officeDocument/2006/relationships/slide" Target="slides/slide81.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slide" Target="slides/slide87.xml"/><Relationship Id="rId96" Type="http://schemas.openxmlformats.org/officeDocument/2006/relationships/slide" Target="slides/slide92.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presProps" Target="presProps.xml"/><Relationship Id="rId10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notesMaster" Target="notesMasters/notesMaster1.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handoutMaster" Target="handoutMasters/handoutMaster1.xml"/><Relationship Id="rId3" Type="http://schemas.openxmlformats.org/officeDocument/2006/relationships/customXml" Target="../customXml/item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5.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image" Target="../media/image20.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image" Target="../media/image22.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image" Target="../media/image26.wmf"/><Relationship Id="rId1" Type="http://schemas.openxmlformats.org/officeDocument/2006/relationships/image" Target="../media/image25.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image" Target="../media/image28.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69B12A81-D410-430F-A84B-FA197465F8C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rtl="0" eaLnBrk="1" fontAlgn="auto" hangingPunct="1">
              <a:spcBef>
                <a:spcPts val="0"/>
              </a:spcBef>
              <a:spcAft>
                <a:spcPts val="0"/>
              </a:spcAft>
              <a:defRPr sz="1200" dirty="0">
                <a:latin typeface="微软雅黑" panose="020B0503020204020204" pitchFamily="34" charset="-122"/>
                <a:ea typeface="微软雅黑" panose="020B0503020204020204" pitchFamily="34" charset="-122"/>
              </a:defRPr>
            </a:lvl1pPr>
          </a:lstStyle>
          <a:p>
            <a:pPr>
              <a:defRPr/>
            </a:pPr>
            <a:endParaRPr lang="zh-CN" altLang="en-US"/>
          </a:p>
        </p:txBody>
      </p:sp>
      <p:sp>
        <p:nvSpPr>
          <p:cNvPr id="3" name="日期占位符 2">
            <a:extLst>
              <a:ext uri="{FF2B5EF4-FFF2-40B4-BE49-F238E27FC236}">
                <a16:creationId xmlns:a16="http://schemas.microsoft.com/office/drawing/2014/main" id="{DDF9E382-4B2B-45F7-8EB3-CB0D04E1E32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rtl="0" eaLnBrk="1" fontAlgn="auto" hangingPunct="1">
              <a:spcBef>
                <a:spcPts val="0"/>
              </a:spcBef>
              <a:spcAft>
                <a:spcPts val="0"/>
              </a:spcAft>
              <a:defRPr sz="1200" smtClean="0">
                <a:latin typeface="微软雅黑" panose="020B0503020204020204" pitchFamily="34" charset="-122"/>
                <a:ea typeface="微软雅黑" panose="020B0503020204020204" pitchFamily="34" charset="-122"/>
              </a:defRPr>
            </a:lvl1pPr>
          </a:lstStyle>
          <a:p>
            <a:pPr>
              <a:defRPr/>
            </a:pPr>
            <a:fld id="{5CF2791F-7A52-4CFC-8EA2-D4898E59D88A}" type="datetime1">
              <a:rPr lang="zh-CN" altLang="en-US"/>
              <a:pPr>
                <a:defRPr/>
              </a:pPr>
              <a:t>2022/8/8</a:t>
            </a:fld>
            <a:endParaRPr lang="zh-CN" altLang="en-US" dirty="0"/>
          </a:p>
        </p:txBody>
      </p:sp>
      <p:sp>
        <p:nvSpPr>
          <p:cNvPr id="4" name="页脚占位符 3">
            <a:extLst>
              <a:ext uri="{FF2B5EF4-FFF2-40B4-BE49-F238E27FC236}">
                <a16:creationId xmlns:a16="http://schemas.microsoft.com/office/drawing/2014/main" id="{4FB44BC3-5E84-4F52-8C45-71CB03FEB1A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rtl="0" eaLnBrk="1" fontAlgn="auto" hangingPunct="1">
              <a:spcBef>
                <a:spcPts val="0"/>
              </a:spcBef>
              <a:spcAft>
                <a:spcPts val="0"/>
              </a:spcAft>
              <a:defRPr sz="1200" dirty="0">
                <a:latin typeface="微软雅黑" panose="020B0503020204020204" pitchFamily="34" charset="-122"/>
                <a:ea typeface="微软雅黑" panose="020B0503020204020204" pitchFamily="34" charset="-122"/>
              </a:defRPr>
            </a:lvl1pPr>
          </a:lstStyle>
          <a:p>
            <a:pPr>
              <a:defRPr/>
            </a:pPr>
            <a:endParaRPr lang="zh-CN" altLang="en-US"/>
          </a:p>
        </p:txBody>
      </p:sp>
      <p:sp>
        <p:nvSpPr>
          <p:cNvPr id="5" name="灯片编号占位符 4">
            <a:extLst>
              <a:ext uri="{FF2B5EF4-FFF2-40B4-BE49-F238E27FC236}">
                <a16:creationId xmlns:a16="http://schemas.microsoft.com/office/drawing/2014/main" id="{C656A39A-4A8C-488E-A8FA-58D714489DB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rtl="0" eaLnBrk="1" fontAlgn="auto" hangingPunct="1">
              <a:spcBef>
                <a:spcPts val="0"/>
              </a:spcBef>
              <a:spcAft>
                <a:spcPts val="0"/>
              </a:spcAft>
              <a:defRPr sz="1200" smtClean="0">
                <a:latin typeface="微软雅黑" panose="020B0503020204020204" pitchFamily="34" charset="-122"/>
                <a:ea typeface="微软雅黑" panose="020B0503020204020204" pitchFamily="34" charset="-122"/>
              </a:defRPr>
            </a:lvl1pPr>
          </a:lstStyle>
          <a:p>
            <a:pPr>
              <a:defRPr/>
            </a:pPr>
            <a:fld id="{4D8926F9-56FF-475F-8480-EC96F5A1CA63}" type="slidenum">
              <a:rPr lang="en-US" altLang="zh-CN"/>
              <a:pPr>
                <a:defRPr/>
              </a:pPr>
              <a:t>‹#›</a:t>
            </a:fld>
            <a:endParaRPr lang="en-US" altLang="zh-CN"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FC755D03-41C7-4E33-8983-F500BD472A3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rtl="0" eaLnBrk="1" fontAlgn="auto" hangingPunct="1">
              <a:spcBef>
                <a:spcPts val="0"/>
              </a:spcBef>
              <a:spcAft>
                <a:spcPts val="0"/>
              </a:spcAft>
              <a:defRPr sz="1200" dirty="0">
                <a:latin typeface="微软雅黑" panose="020B0503020204020204" pitchFamily="34" charset="-122"/>
                <a:ea typeface="微软雅黑" panose="020B0503020204020204" pitchFamily="34" charset="-122"/>
              </a:defRPr>
            </a:lvl1pPr>
          </a:lstStyle>
          <a:p>
            <a:pPr>
              <a:defRPr/>
            </a:pPr>
            <a:endParaRPr lang="zh-CN" altLang="en-US"/>
          </a:p>
        </p:txBody>
      </p:sp>
      <p:sp>
        <p:nvSpPr>
          <p:cNvPr id="3" name="日期占位符 2">
            <a:extLst>
              <a:ext uri="{FF2B5EF4-FFF2-40B4-BE49-F238E27FC236}">
                <a16:creationId xmlns:a16="http://schemas.microsoft.com/office/drawing/2014/main" id="{18773604-1D93-4F69-B070-4D623EB81880}"/>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rtl="0" eaLnBrk="1" fontAlgn="auto" hangingPunct="1">
              <a:spcBef>
                <a:spcPts val="0"/>
              </a:spcBef>
              <a:spcAft>
                <a:spcPts val="0"/>
              </a:spcAft>
              <a:defRPr sz="1200" smtClean="0">
                <a:latin typeface="微软雅黑" panose="020B0503020204020204" pitchFamily="34" charset="-122"/>
                <a:ea typeface="微软雅黑" panose="020B0503020204020204" pitchFamily="34" charset="-122"/>
              </a:defRPr>
            </a:lvl1pPr>
          </a:lstStyle>
          <a:p>
            <a:pPr>
              <a:defRPr/>
            </a:pPr>
            <a:fld id="{C290B10C-9A94-485C-BDBE-DF65F425D135}" type="datetime1">
              <a:rPr lang="zh-CN" altLang="en-US"/>
              <a:pPr>
                <a:defRPr/>
              </a:pPr>
              <a:t>2022/8/8</a:t>
            </a:fld>
            <a:endParaRPr lang="zh-CN" altLang="en-US" dirty="0"/>
          </a:p>
        </p:txBody>
      </p:sp>
      <p:sp>
        <p:nvSpPr>
          <p:cNvPr id="4" name="幻灯片图像占位符 3">
            <a:extLst>
              <a:ext uri="{FF2B5EF4-FFF2-40B4-BE49-F238E27FC236}">
                <a16:creationId xmlns:a16="http://schemas.microsoft.com/office/drawing/2014/main" id="{94C39242-E958-424C-975B-8B242AD41F83}"/>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zh-CN" altLang="en-US" noProof="0" dirty="0"/>
          </a:p>
        </p:txBody>
      </p:sp>
      <p:sp>
        <p:nvSpPr>
          <p:cNvPr id="5" name="备注占位符 4">
            <a:extLst>
              <a:ext uri="{FF2B5EF4-FFF2-40B4-BE49-F238E27FC236}">
                <a16:creationId xmlns:a16="http://schemas.microsoft.com/office/drawing/2014/main" id="{7BBB8C69-A739-4088-9EE6-D3538BF7F9A3}"/>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dirty="0"/>
              <a:t>单击此处编辑母版文本样式</a:t>
            </a:r>
          </a:p>
          <a:p>
            <a:pPr lvl="1"/>
            <a:r>
              <a:rPr lang="zh-CN" altLang="en-US" noProof="0" dirty="0"/>
              <a:t>第二级</a:t>
            </a:r>
          </a:p>
          <a:p>
            <a:pPr lvl="2"/>
            <a:r>
              <a:rPr lang="zh-CN" altLang="en-US" noProof="0" dirty="0"/>
              <a:t>第三级</a:t>
            </a:r>
          </a:p>
          <a:p>
            <a:pPr lvl="3"/>
            <a:r>
              <a:rPr lang="zh-CN" altLang="en-US" noProof="0" dirty="0"/>
              <a:t>第四级</a:t>
            </a:r>
          </a:p>
          <a:p>
            <a:pPr lvl="4"/>
            <a:r>
              <a:rPr lang="zh-CN" altLang="en-US" noProof="0" dirty="0"/>
              <a:t>第五级</a:t>
            </a:r>
          </a:p>
        </p:txBody>
      </p:sp>
      <p:sp>
        <p:nvSpPr>
          <p:cNvPr id="6" name="页脚占位符 5">
            <a:extLst>
              <a:ext uri="{FF2B5EF4-FFF2-40B4-BE49-F238E27FC236}">
                <a16:creationId xmlns:a16="http://schemas.microsoft.com/office/drawing/2014/main" id="{834788EA-28E3-4ED6-A4B8-912D452968E6}"/>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rtl="0" eaLnBrk="1" fontAlgn="auto" hangingPunct="1">
              <a:spcBef>
                <a:spcPts val="0"/>
              </a:spcBef>
              <a:spcAft>
                <a:spcPts val="0"/>
              </a:spcAft>
              <a:defRPr sz="1200" dirty="0">
                <a:latin typeface="微软雅黑" panose="020B0503020204020204" pitchFamily="34" charset="-122"/>
                <a:ea typeface="微软雅黑" panose="020B0503020204020204" pitchFamily="34" charset="-122"/>
              </a:defRPr>
            </a:lvl1pPr>
          </a:lstStyle>
          <a:p>
            <a:pPr>
              <a:defRPr/>
            </a:pPr>
            <a:endParaRPr lang="zh-CN" altLang="en-US"/>
          </a:p>
        </p:txBody>
      </p:sp>
      <p:sp>
        <p:nvSpPr>
          <p:cNvPr id="7" name="灯片编号占位符 6">
            <a:extLst>
              <a:ext uri="{FF2B5EF4-FFF2-40B4-BE49-F238E27FC236}">
                <a16:creationId xmlns:a16="http://schemas.microsoft.com/office/drawing/2014/main" id="{D2536629-66BE-4B81-8B5C-4DEF26303521}"/>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rtl="0" eaLnBrk="1" fontAlgn="auto" hangingPunct="1">
              <a:spcBef>
                <a:spcPts val="0"/>
              </a:spcBef>
              <a:spcAft>
                <a:spcPts val="0"/>
              </a:spcAft>
              <a:defRPr sz="1200" smtClean="0">
                <a:latin typeface="微软雅黑" panose="020B0503020204020204" pitchFamily="34" charset="-122"/>
                <a:ea typeface="微软雅黑" panose="020B0503020204020204" pitchFamily="34" charset="-122"/>
              </a:defRPr>
            </a:lvl1pPr>
          </a:lstStyle>
          <a:p>
            <a:pPr>
              <a:defRPr/>
            </a:pPr>
            <a:fld id="{835054A7-CE83-49E7-9637-172ABE74BC31}" type="slidenum">
              <a:rPr lang="en-US" altLang="zh-CN"/>
              <a:pPr>
                <a:defRPr/>
              </a:pPr>
              <a:t>‹#›</a:t>
            </a:fld>
            <a:endParaRPr lang="en-US" altLang="zh-CN" dirty="0"/>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微软雅黑" panose="020B0503020204020204" pitchFamily="34" charset="-122"/>
        <a:ea typeface="微软雅黑" panose="020B0503020204020204" pitchFamily="34" charset="-122"/>
        <a:cs typeface="+mn-cs"/>
      </a:defRPr>
    </a:lvl1pPr>
    <a:lvl2pPr marL="457200" algn="l" rtl="0" fontAlgn="base">
      <a:spcBef>
        <a:spcPct val="30000"/>
      </a:spcBef>
      <a:spcAft>
        <a:spcPct val="0"/>
      </a:spcAft>
      <a:defRPr sz="1200" kern="1200">
        <a:solidFill>
          <a:schemeClr val="tx1"/>
        </a:solidFill>
        <a:latin typeface="微软雅黑" panose="020B0503020204020204" pitchFamily="34" charset="-122"/>
        <a:ea typeface="微软雅黑" panose="020B0503020204020204" pitchFamily="34" charset="-122"/>
        <a:cs typeface="+mn-cs"/>
      </a:defRPr>
    </a:lvl2pPr>
    <a:lvl3pPr marL="914400" algn="l" rtl="0" fontAlgn="base">
      <a:spcBef>
        <a:spcPct val="30000"/>
      </a:spcBef>
      <a:spcAft>
        <a:spcPct val="0"/>
      </a:spcAft>
      <a:defRPr sz="1200" kern="1200">
        <a:solidFill>
          <a:schemeClr val="tx1"/>
        </a:solidFill>
        <a:latin typeface="微软雅黑" panose="020B0503020204020204" pitchFamily="34" charset="-122"/>
        <a:ea typeface="微软雅黑" panose="020B0503020204020204" pitchFamily="34" charset="-122"/>
        <a:cs typeface="+mn-cs"/>
      </a:defRPr>
    </a:lvl3pPr>
    <a:lvl4pPr marL="1371600" algn="l" rtl="0" fontAlgn="base">
      <a:spcBef>
        <a:spcPct val="30000"/>
      </a:spcBef>
      <a:spcAft>
        <a:spcPct val="0"/>
      </a:spcAft>
      <a:defRPr sz="1200" kern="1200">
        <a:solidFill>
          <a:schemeClr val="tx1"/>
        </a:solidFill>
        <a:latin typeface="微软雅黑" panose="020B0503020204020204" pitchFamily="34" charset="-122"/>
        <a:ea typeface="微软雅黑" panose="020B0503020204020204" pitchFamily="34" charset="-122"/>
        <a:cs typeface="+mn-cs"/>
      </a:defRPr>
    </a:lvl4pPr>
    <a:lvl5pPr marL="1828800" algn="l" rtl="0" fontAlgn="base">
      <a:spcBef>
        <a:spcPct val="30000"/>
      </a:spcBef>
      <a:spcAft>
        <a:spcPct val="0"/>
      </a:spcAft>
      <a:defRPr sz="1200" kern="1200">
        <a:solidFill>
          <a:schemeClr val="tx1"/>
        </a:solidFill>
        <a:latin typeface="微软雅黑" panose="020B0503020204020204" pitchFamily="34" charset="-122"/>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8" Type="http://schemas.openxmlformats.org/officeDocument/2006/relationships/hyperlink" Target="http://zh.wikipedia.org/wiki/%E7%BE%8E%E5%9B%BD%E5%BF%83%E7%90%86%E5%AD%A6%E4%BC%9A" TargetMode="External"/><Relationship Id="rId3" Type="http://schemas.openxmlformats.org/officeDocument/2006/relationships/hyperlink" Target="http://zh.wikipedia.org/wiki/%E6%9C%89%E9%99%90%E7%90%86%E6%80%A7" TargetMode="External"/><Relationship Id="rId7" Type="http://schemas.openxmlformats.org/officeDocument/2006/relationships/hyperlink" Target="http://zh.wikipedia.org/wiki/%E7%BE%8E%E5%9B%BD%E5%9B%BD%E5%AE%B6%E7%A7%91%E5%AD%A6%E5%A5%96%E7%AB%A0" TargetMode="External"/><Relationship Id="rId2" Type="http://schemas.openxmlformats.org/officeDocument/2006/relationships/slide" Target="../slides/slide5.xml"/><Relationship Id="rId1" Type="http://schemas.openxmlformats.org/officeDocument/2006/relationships/notesMaster" Target="../notesMasters/notesMaster1.xml"/><Relationship Id="rId6" Type="http://schemas.openxmlformats.org/officeDocument/2006/relationships/hyperlink" Target="http://zh.wikipedia.org/wiki/%E8%AF%BA%E8%B4%9D%E5%B0%94%E7%BB%8F%E6%B5%8E%E5%A5%96" TargetMode="External"/><Relationship Id="rId5" Type="http://schemas.openxmlformats.org/officeDocument/2006/relationships/hyperlink" Target="http://zh.wikipedia.org/wiki/%E5%9B%BE%E7%81%B5%E5%A5%96" TargetMode="External"/><Relationship Id="rId4" Type="http://schemas.openxmlformats.org/officeDocument/2006/relationships/hyperlink" Target="http://zh.wikipedia.org/w/index.php?title=%E6%BB%A1%E6%84%8F%E5%BA%A6&amp;action=edit&amp;redlink=1"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p:cNvSpPr>
            <a:spLocks noGrp="1" noRot="1" noChangeAspect="1" noChangeArrowheads="1" noTextEdit="1"/>
          </p:cNvSpPr>
          <p:nvPr>
            <p:ph type="sldImg" idx="4294967295"/>
          </p:nvPr>
        </p:nvSpPr>
        <p:spPr>
          <a:ln/>
        </p:spPr>
      </p:sp>
      <p:sp>
        <p:nvSpPr>
          <p:cNvPr id="37891" name="备注占位符 2"/>
          <p:cNvSpPr>
            <a:spLocks noGrp="1" noChangeArrowheads="1"/>
          </p:cNvSpPr>
          <p:nvPr>
            <p:ph type="body" idx="4294967295"/>
          </p:nvPr>
        </p:nvSpPr>
        <p:spPr/>
        <p:txBody>
          <a:bodyPr/>
          <a:lstStyle/>
          <a:p>
            <a:pPr eaLnBrk="1" hangingPunct="1"/>
            <a:r>
              <a:rPr lang="zh-CN" altLang="en-US"/>
              <a:t>中文名为司马贺，美国著名学者，计算机科学家和心理学家，研究领域涉及认知心理学、计算机科学、公共行政、经济学、管理学和科学哲学等多个方向。</a:t>
            </a:r>
            <a:endParaRPr lang="en-US" altLang="zh-CN"/>
          </a:p>
          <a:p>
            <a:pPr eaLnBrk="1" hangingPunct="1"/>
            <a:r>
              <a:rPr lang="zh-CN" altLang="en-US"/>
              <a:t>他创造了术语</a:t>
            </a:r>
            <a:r>
              <a:rPr lang="zh-CN" altLang="en-US">
                <a:hlinkClick r:id="rId3" tooltip="有限理性"/>
              </a:rPr>
              <a:t>有限理性</a:t>
            </a:r>
            <a:r>
              <a:rPr lang="zh-CN" altLang="en-US"/>
              <a:t>（</a:t>
            </a:r>
            <a:r>
              <a:rPr lang="en-US" altLang="zh-CN"/>
              <a:t>Bounded rationality</a:t>
            </a:r>
            <a:r>
              <a:rPr lang="zh-CN" altLang="en-US"/>
              <a:t>）和</a:t>
            </a:r>
            <a:r>
              <a:rPr lang="zh-CN" altLang="en-US">
                <a:hlinkClick r:id="rId4" tooltip="满意度（页面不存在）"/>
              </a:rPr>
              <a:t>满意度</a:t>
            </a:r>
            <a:r>
              <a:rPr lang="zh-CN" altLang="en-US"/>
              <a:t>（</a:t>
            </a:r>
            <a:r>
              <a:rPr lang="en-US" altLang="zh-CN"/>
              <a:t>satisficing</a:t>
            </a:r>
            <a:r>
              <a:rPr lang="zh-CN" altLang="en-US"/>
              <a:t>），也是第一个分析复杂性架构（</a:t>
            </a:r>
            <a:r>
              <a:rPr lang="en-US" altLang="zh-CN"/>
              <a:t>architecture of complexity</a:t>
            </a:r>
            <a:r>
              <a:rPr lang="zh-CN" altLang="en-US"/>
              <a:t>）的人。</a:t>
            </a:r>
          </a:p>
          <a:p>
            <a:pPr eaLnBrk="1" hangingPunct="1"/>
            <a:r>
              <a:rPr lang="zh-CN" altLang="en-US"/>
              <a:t>西蒙的天才和影响使他获得了很多荣誉，如：</a:t>
            </a:r>
            <a:r>
              <a:rPr lang="en-US" altLang="zh-CN"/>
              <a:t>1975</a:t>
            </a:r>
            <a:r>
              <a:rPr lang="zh-CN" altLang="en-US"/>
              <a:t>年的</a:t>
            </a:r>
            <a:r>
              <a:rPr lang="zh-CN" altLang="en-US">
                <a:hlinkClick r:id="rId5" tooltip="图灵奖"/>
              </a:rPr>
              <a:t>图灵奖</a:t>
            </a:r>
            <a:r>
              <a:rPr lang="zh-CN" altLang="en-US"/>
              <a:t>、</a:t>
            </a:r>
            <a:r>
              <a:rPr lang="en-US" altLang="zh-CN"/>
              <a:t>1978</a:t>
            </a:r>
            <a:r>
              <a:rPr lang="zh-CN" altLang="en-US"/>
              <a:t>年的</a:t>
            </a:r>
            <a:r>
              <a:rPr lang="zh-CN" altLang="en-US">
                <a:hlinkClick r:id="rId6" tooltip="诺贝尔经济奖"/>
              </a:rPr>
              <a:t>诺贝尔经济奖</a:t>
            </a:r>
            <a:r>
              <a:rPr lang="zh-CN" altLang="en-US"/>
              <a:t>、</a:t>
            </a:r>
            <a:r>
              <a:rPr lang="en-US" altLang="zh-CN"/>
              <a:t>1986</a:t>
            </a:r>
            <a:r>
              <a:rPr lang="zh-CN" altLang="en-US"/>
              <a:t>年的</a:t>
            </a:r>
            <a:r>
              <a:rPr lang="zh-CN" altLang="en-US">
                <a:hlinkClick r:id="rId7" tooltip="美国国家科学奖章"/>
              </a:rPr>
              <a:t>美国国家科学奖章</a:t>
            </a:r>
            <a:r>
              <a:rPr lang="zh-CN" altLang="en-US"/>
              <a:t>和</a:t>
            </a:r>
            <a:r>
              <a:rPr lang="en-US" altLang="zh-CN"/>
              <a:t>1993</a:t>
            </a:r>
            <a:r>
              <a:rPr lang="zh-CN" altLang="en-US"/>
              <a:t>年</a:t>
            </a:r>
            <a:r>
              <a:rPr lang="zh-CN" altLang="en-US">
                <a:hlinkClick r:id="rId8" tooltip="美国心理学会"/>
              </a:rPr>
              <a:t>美国心理学会</a:t>
            </a:r>
            <a:r>
              <a:rPr lang="zh-CN" altLang="en-US"/>
              <a:t>的终身成就奖。</a:t>
            </a:r>
          </a:p>
          <a:p>
            <a:pPr eaLnBrk="1" hangingPunct="1"/>
            <a:endParaRPr lang="zh-CN" altLang="en-US"/>
          </a:p>
        </p:txBody>
      </p:sp>
      <p:sp>
        <p:nvSpPr>
          <p:cNvPr id="37892"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rgbClr val="FF0000"/>
                </a:solidFill>
                <a:latin typeface="Arial Black" panose="020B0A04020102020204" pitchFamily="34" charset="0"/>
                <a:ea typeface="PMingLiU" pitchFamily="18" charset="-120"/>
              </a:defRPr>
            </a:lvl1pPr>
            <a:lvl2pPr marL="742950" indent="-285750">
              <a:defRPr sz="2800" b="1">
                <a:solidFill>
                  <a:srgbClr val="FF0000"/>
                </a:solidFill>
                <a:latin typeface="Arial Black" panose="020B0A04020102020204" pitchFamily="34" charset="0"/>
                <a:ea typeface="PMingLiU" pitchFamily="18" charset="-120"/>
              </a:defRPr>
            </a:lvl2pPr>
            <a:lvl3pPr marL="1143000" indent="-228600">
              <a:defRPr sz="2800" b="1">
                <a:solidFill>
                  <a:srgbClr val="FF0000"/>
                </a:solidFill>
                <a:latin typeface="Arial Black" panose="020B0A04020102020204" pitchFamily="34" charset="0"/>
                <a:ea typeface="PMingLiU" pitchFamily="18" charset="-120"/>
              </a:defRPr>
            </a:lvl3pPr>
            <a:lvl4pPr marL="1600200" indent="-228600">
              <a:defRPr sz="2800" b="1">
                <a:solidFill>
                  <a:srgbClr val="FF0000"/>
                </a:solidFill>
                <a:latin typeface="Arial Black" panose="020B0A04020102020204" pitchFamily="34" charset="0"/>
                <a:ea typeface="PMingLiU" pitchFamily="18" charset="-120"/>
              </a:defRPr>
            </a:lvl4pPr>
            <a:lvl5pPr marL="2057400" indent="-228600">
              <a:defRPr sz="2800" b="1">
                <a:solidFill>
                  <a:srgbClr val="FF0000"/>
                </a:solidFill>
                <a:latin typeface="Arial Black" panose="020B0A04020102020204" pitchFamily="34" charset="0"/>
                <a:ea typeface="PMingLiU" pitchFamily="18" charset="-120"/>
              </a:defRPr>
            </a:lvl5pPr>
            <a:lvl6pPr marL="2514600" indent="-228600" eaLnBrk="0" fontAlgn="base" hangingPunct="0">
              <a:spcBef>
                <a:spcPct val="0"/>
              </a:spcBef>
              <a:spcAft>
                <a:spcPct val="0"/>
              </a:spcAft>
              <a:defRPr sz="2800" b="1">
                <a:solidFill>
                  <a:srgbClr val="FF0000"/>
                </a:solidFill>
                <a:latin typeface="Arial Black" panose="020B0A04020102020204" pitchFamily="34" charset="0"/>
                <a:ea typeface="PMingLiU" pitchFamily="18" charset="-120"/>
              </a:defRPr>
            </a:lvl6pPr>
            <a:lvl7pPr marL="2971800" indent="-228600" eaLnBrk="0" fontAlgn="base" hangingPunct="0">
              <a:spcBef>
                <a:spcPct val="0"/>
              </a:spcBef>
              <a:spcAft>
                <a:spcPct val="0"/>
              </a:spcAft>
              <a:defRPr sz="2800" b="1">
                <a:solidFill>
                  <a:srgbClr val="FF0000"/>
                </a:solidFill>
                <a:latin typeface="Arial Black" panose="020B0A04020102020204" pitchFamily="34" charset="0"/>
                <a:ea typeface="PMingLiU" pitchFamily="18" charset="-120"/>
              </a:defRPr>
            </a:lvl7pPr>
            <a:lvl8pPr marL="3429000" indent="-228600" eaLnBrk="0" fontAlgn="base" hangingPunct="0">
              <a:spcBef>
                <a:spcPct val="0"/>
              </a:spcBef>
              <a:spcAft>
                <a:spcPct val="0"/>
              </a:spcAft>
              <a:defRPr sz="2800" b="1">
                <a:solidFill>
                  <a:srgbClr val="FF0000"/>
                </a:solidFill>
                <a:latin typeface="Arial Black" panose="020B0A04020102020204" pitchFamily="34" charset="0"/>
                <a:ea typeface="PMingLiU" pitchFamily="18" charset="-120"/>
              </a:defRPr>
            </a:lvl8pPr>
            <a:lvl9pPr marL="3886200" indent="-228600" eaLnBrk="0" fontAlgn="base" hangingPunct="0">
              <a:spcBef>
                <a:spcPct val="0"/>
              </a:spcBef>
              <a:spcAft>
                <a:spcPct val="0"/>
              </a:spcAft>
              <a:defRPr sz="2800" b="1">
                <a:solidFill>
                  <a:srgbClr val="FF0000"/>
                </a:solidFill>
                <a:latin typeface="Arial Black" panose="020B0A04020102020204" pitchFamily="34" charset="0"/>
                <a:ea typeface="PMingLiU" pitchFamily="18" charset="-120"/>
              </a:defRPr>
            </a:lvl9pPr>
          </a:lstStyle>
          <a:p>
            <a:fld id="{91F7E412-9EFD-445B-8990-D058BB92AB54}" type="slidenum">
              <a:rPr lang="en-US" altLang="zh-CN" sz="1200" b="0">
                <a:solidFill>
                  <a:schemeClr val="tx1"/>
                </a:solidFill>
                <a:latin typeface="Arial" panose="020B0604020202020204" pitchFamily="34" charset="0"/>
                <a:ea typeface="宋体" panose="02010600030101010101" pitchFamily="2" charset="-122"/>
              </a:rPr>
              <a:pPr/>
              <a:t>5</a:t>
            </a:fld>
            <a:endParaRPr lang="en-US" altLang="zh-CN" sz="1200" b="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6028045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rgbClr val="FF0000"/>
                </a:solidFill>
                <a:latin typeface="Arial Black" panose="020B0A04020102020204" pitchFamily="34" charset="0"/>
                <a:ea typeface="PMingLiU" pitchFamily="18" charset="-120"/>
              </a:defRPr>
            </a:lvl1pPr>
            <a:lvl2pPr marL="742950" indent="-285750">
              <a:defRPr sz="2800" b="1">
                <a:solidFill>
                  <a:srgbClr val="FF0000"/>
                </a:solidFill>
                <a:latin typeface="Arial Black" panose="020B0A04020102020204" pitchFamily="34" charset="0"/>
                <a:ea typeface="PMingLiU" pitchFamily="18" charset="-120"/>
              </a:defRPr>
            </a:lvl2pPr>
            <a:lvl3pPr marL="1143000" indent="-228600">
              <a:defRPr sz="2800" b="1">
                <a:solidFill>
                  <a:srgbClr val="FF0000"/>
                </a:solidFill>
                <a:latin typeface="Arial Black" panose="020B0A04020102020204" pitchFamily="34" charset="0"/>
                <a:ea typeface="PMingLiU" pitchFamily="18" charset="-120"/>
              </a:defRPr>
            </a:lvl3pPr>
            <a:lvl4pPr marL="1600200" indent="-228600">
              <a:defRPr sz="2800" b="1">
                <a:solidFill>
                  <a:srgbClr val="FF0000"/>
                </a:solidFill>
                <a:latin typeface="Arial Black" panose="020B0A04020102020204" pitchFamily="34" charset="0"/>
                <a:ea typeface="PMingLiU" pitchFamily="18" charset="-120"/>
              </a:defRPr>
            </a:lvl4pPr>
            <a:lvl5pPr marL="2057400" indent="-228600">
              <a:defRPr sz="2800" b="1">
                <a:solidFill>
                  <a:srgbClr val="FF0000"/>
                </a:solidFill>
                <a:latin typeface="Arial Black" panose="020B0A04020102020204" pitchFamily="34" charset="0"/>
                <a:ea typeface="PMingLiU" pitchFamily="18" charset="-120"/>
              </a:defRPr>
            </a:lvl5pPr>
            <a:lvl6pPr marL="2514600" indent="-228600" eaLnBrk="0" fontAlgn="base" hangingPunct="0">
              <a:spcBef>
                <a:spcPct val="0"/>
              </a:spcBef>
              <a:spcAft>
                <a:spcPct val="0"/>
              </a:spcAft>
              <a:defRPr sz="2800" b="1">
                <a:solidFill>
                  <a:srgbClr val="FF0000"/>
                </a:solidFill>
                <a:latin typeface="Arial Black" panose="020B0A04020102020204" pitchFamily="34" charset="0"/>
                <a:ea typeface="PMingLiU" pitchFamily="18" charset="-120"/>
              </a:defRPr>
            </a:lvl6pPr>
            <a:lvl7pPr marL="2971800" indent="-228600" eaLnBrk="0" fontAlgn="base" hangingPunct="0">
              <a:spcBef>
                <a:spcPct val="0"/>
              </a:spcBef>
              <a:spcAft>
                <a:spcPct val="0"/>
              </a:spcAft>
              <a:defRPr sz="2800" b="1">
                <a:solidFill>
                  <a:srgbClr val="FF0000"/>
                </a:solidFill>
                <a:latin typeface="Arial Black" panose="020B0A04020102020204" pitchFamily="34" charset="0"/>
                <a:ea typeface="PMingLiU" pitchFamily="18" charset="-120"/>
              </a:defRPr>
            </a:lvl7pPr>
            <a:lvl8pPr marL="3429000" indent="-228600" eaLnBrk="0" fontAlgn="base" hangingPunct="0">
              <a:spcBef>
                <a:spcPct val="0"/>
              </a:spcBef>
              <a:spcAft>
                <a:spcPct val="0"/>
              </a:spcAft>
              <a:defRPr sz="2800" b="1">
                <a:solidFill>
                  <a:srgbClr val="FF0000"/>
                </a:solidFill>
                <a:latin typeface="Arial Black" panose="020B0A04020102020204" pitchFamily="34" charset="0"/>
                <a:ea typeface="PMingLiU" pitchFamily="18" charset="-120"/>
              </a:defRPr>
            </a:lvl8pPr>
            <a:lvl9pPr marL="3886200" indent="-228600" eaLnBrk="0" fontAlgn="base" hangingPunct="0">
              <a:spcBef>
                <a:spcPct val="0"/>
              </a:spcBef>
              <a:spcAft>
                <a:spcPct val="0"/>
              </a:spcAft>
              <a:defRPr sz="2800" b="1">
                <a:solidFill>
                  <a:srgbClr val="FF0000"/>
                </a:solidFill>
                <a:latin typeface="Arial Black" panose="020B0A04020102020204" pitchFamily="34" charset="0"/>
                <a:ea typeface="PMingLiU" pitchFamily="18" charset="-120"/>
              </a:defRPr>
            </a:lvl9pPr>
          </a:lstStyle>
          <a:p>
            <a:fld id="{875C7A0F-349B-44A9-BBD3-9028DCE6621C}" type="slidenum">
              <a:rPr lang="en-US" altLang="zh-CN" sz="1200" b="0">
                <a:solidFill>
                  <a:schemeClr val="tx1"/>
                </a:solidFill>
                <a:latin typeface="Arial" panose="020B0604020202020204" pitchFamily="34" charset="0"/>
                <a:ea typeface="宋体" panose="02010600030101010101" pitchFamily="2" charset="-122"/>
              </a:rPr>
              <a:pPr/>
              <a:t>9</a:t>
            </a:fld>
            <a:endParaRPr lang="en-US" altLang="zh-CN" sz="1200" b="0">
              <a:solidFill>
                <a:schemeClr val="tx1"/>
              </a:solidFill>
              <a:latin typeface="Arial" panose="020B0604020202020204" pitchFamily="34" charset="0"/>
              <a:ea typeface="宋体" panose="02010600030101010101" pitchFamily="2" charset="-122"/>
            </a:endParaRPr>
          </a:p>
        </p:txBody>
      </p:sp>
      <p:sp>
        <p:nvSpPr>
          <p:cNvPr id="43011" name="Rectangle 2"/>
          <p:cNvSpPr>
            <a:spLocks noGrp="1" noRot="1" noChangeAspect="1" noChangeArrowheads="1" noTextEdit="1"/>
          </p:cNvSpPr>
          <p:nvPr>
            <p:ph type="sldImg" idx="4294967295"/>
          </p:nvPr>
        </p:nvSpPr>
        <p:spPr>
          <a:ln/>
        </p:spPr>
      </p:sp>
      <p:sp>
        <p:nvSpPr>
          <p:cNvPr id="43012" name="Rectangle 3"/>
          <p:cNvSpPr>
            <a:spLocks noGrp="1" noChangeArrowheads="1"/>
          </p:cNvSpPr>
          <p:nvPr>
            <p:ph type="body" idx="4294967295"/>
          </p:nvPr>
        </p:nvSpPr>
        <p:spPr/>
        <p:txBody>
          <a:bodyPr/>
          <a:lstStyle/>
          <a:p>
            <a:pPr eaLnBrk="1" hangingPunct="1"/>
            <a:r>
              <a:rPr lang="zh-CN" altLang="en-US"/>
              <a:t>冷静时期 “</a:t>
            </a:r>
            <a:r>
              <a:rPr lang="en-US" altLang="zh-CN"/>
              <a:t>knowledge acquisition bottleneck”</a:t>
            </a:r>
          </a:p>
        </p:txBody>
      </p:sp>
    </p:spTree>
    <p:extLst>
      <p:ext uri="{BB962C8B-B14F-4D97-AF65-F5344CB8AC3E}">
        <p14:creationId xmlns:p14="http://schemas.microsoft.com/office/powerpoint/2010/main" val="41147956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104900" y="76200"/>
            <a:ext cx="9980682" cy="1096962"/>
          </a:xfrm>
          <a:prstGeom prst="rect">
            <a:avLst/>
          </a:prstGeom>
        </p:spPr>
        <p:txBody>
          <a:bodyPr rtlCol="0"/>
          <a:lstStyle>
            <a:lvl1pPr>
              <a:defRPr>
                <a:latin typeface="微软雅黑" panose="020B0503020204020204" pitchFamily="34" charset="-122"/>
                <a:ea typeface="微软雅黑" panose="020B0503020204020204" pitchFamily="34" charset="-122"/>
              </a:defRPr>
            </a:lvl1pPr>
          </a:lstStyle>
          <a:p>
            <a:r>
              <a:rPr lang="zh-CN" altLang="en-US" noProof="0"/>
              <a:t>单击此处编辑母版标题样式</a:t>
            </a:r>
            <a:endParaRPr lang="zh-CN" altLang="en-US" noProof="0" dirty="0"/>
          </a:p>
        </p:txBody>
      </p:sp>
      <p:sp>
        <p:nvSpPr>
          <p:cNvPr id="3" name="内容占位符 2"/>
          <p:cNvSpPr>
            <a:spLocks noGrp="1"/>
          </p:cNvSpPr>
          <p:nvPr>
            <p:ph idx="1"/>
          </p:nvPr>
        </p:nvSpPr>
        <p:spPr>
          <a:xfrm>
            <a:off x="1104900" y="1446196"/>
            <a:ext cx="9982200" cy="4572000"/>
          </a:xfrm>
        </p:spPr>
        <p:txBody>
          <a:bodyPr/>
          <a:lstStyle>
            <a:lvl1pPr marL="355600" indent="-355600">
              <a:buFont typeface="Wingdings" panose="05000000000000000000" pitchFamily="2" charset="2"/>
              <a:buChar char="n"/>
              <a:defRPr>
                <a:latin typeface="微软雅黑" panose="020B0503020204020204" pitchFamily="34" charset="-122"/>
                <a:ea typeface="微软雅黑" panose="020B0503020204020204" pitchFamily="34" charset="-122"/>
              </a:defRPr>
            </a:lvl1pPr>
            <a:lvl2pPr>
              <a:buClr>
                <a:srgbClr val="C00000"/>
              </a:buClr>
              <a:defRPr sz="2000">
                <a:latin typeface="微软雅黑" panose="020B0503020204020204" pitchFamily="34" charset="-122"/>
                <a:ea typeface="微软雅黑" panose="020B0503020204020204" pitchFamily="34" charset="-122"/>
              </a:defRPr>
            </a:lvl2pPr>
            <a:lvl3pPr>
              <a:buClr>
                <a:srgbClr val="C00000"/>
              </a:buClr>
              <a:defRPr sz="2000">
                <a:latin typeface="微软雅黑" panose="020B0503020204020204" pitchFamily="34" charset="-122"/>
                <a:ea typeface="微软雅黑" panose="020B0503020204020204" pitchFamily="34" charset="-122"/>
              </a:defRPr>
            </a:lvl3pPr>
            <a:lvl4pPr>
              <a:buClr>
                <a:srgbClr val="C00000"/>
              </a:buClr>
              <a:defRPr sz="2000">
                <a:latin typeface="微软雅黑" panose="020B0503020204020204" pitchFamily="34" charset="-122"/>
                <a:ea typeface="微软雅黑" panose="020B0503020204020204" pitchFamily="34" charset="-122"/>
              </a:defRPr>
            </a:lvl4pPr>
            <a:lvl5pPr>
              <a:buClr>
                <a:srgbClr val="C00000"/>
              </a:buClr>
              <a:defRPr sz="2000">
                <a:latin typeface="微软雅黑" panose="020B0503020204020204" pitchFamily="34" charset="-122"/>
                <a:ea typeface="微软雅黑" panose="020B0503020204020204" pitchFamily="34" charset="-122"/>
              </a:defRPr>
            </a:lvl5pPr>
          </a:lstStyle>
          <a:p>
            <a:pPr lvl="0"/>
            <a:r>
              <a:rPr lang="zh-CN" altLang="en-US" noProof="0"/>
              <a:t>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endParaRPr lang="zh-CN" altLang="en-US" noProof="0" dirty="0"/>
          </a:p>
        </p:txBody>
      </p:sp>
      <p:sp>
        <p:nvSpPr>
          <p:cNvPr id="4" name="日期占位符 3">
            <a:extLst>
              <a:ext uri="{FF2B5EF4-FFF2-40B4-BE49-F238E27FC236}">
                <a16:creationId xmlns:a16="http://schemas.microsoft.com/office/drawing/2014/main" id="{7A6F646E-7E43-4500-B560-A7FA902D4B59}"/>
              </a:ext>
            </a:extLst>
          </p:cNvPr>
          <p:cNvSpPr>
            <a:spLocks noGrp="1"/>
          </p:cNvSpPr>
          <p:nvPr>
            <p:ph type="dt" sz="half" idx="10"/>
          </p:nvPr>
        </p:nvSpPr>
        <p:spPr>
          <a:xfrm>
            <a:off x="1104900" y="6356350"/>
            <a:ext cx="1828800" cy="365125"/>
          </a:xfrm>
          <a:prstGeom prst="rect">
            <a:avLst/>
          </a:prstGeom>
        </p:spPr>
        <p:txBody>
          <a:bodyPr rtlCol="0"/>
          <a:lstStyle>
            <a:lvl1pPr eaLnBrk="1" fontAlgn="auto" hangingPunct="1">
              <a:spcBef>
                <a:spcPts val="0"/>
              </a:spcBef>
              <a:spcAft>
                <a:spcPts val="0"/>
              </a:spcAft>
              <a:defRPr smtClean="0">
                <a:latin typeface="微软雅黑" panose="020B0503020204020204" pitchFamily="34" charset="-122"/>
                <a:ea typeface="微软雅黑" panose="020B0503020204020204" pitchFamily="34" charset="-122"/>
              </a:defRPr>
            </a:lvl1pPr>
          </a:lstStyle>
          <a:p>
            <a:pPr>
              <a:defRPr/>
            </a:pPr>
            <a:fld id="{BB6A7490-1A56-461D-9329-0E078CD1417A}" type="datetime1">
              <a:rPr lang="en-US" altLang="zh-CN"/>
              <a:pPr>
                <a:defRPr/>
              </a:pPr>
              <a:t>8/8/2022</a:t>
            </a:fld>
            <a:endParaRPr lang="zh-CN" altLang="en-US" dirty="0"/>
          </a:p>
        </p:txBody>
      </p:sp>
      <p:sp>
        <p:nvSpPr>
          <p:cNvPr id="5" name="页脚占位符 4">
            <a:extLst>
              <a:ext uri="{FF2B5EF4-FFF2-40B4-BE49-F238E27FC236}">
                <a16:creationId xmlns:a16="http://schemas.microsoft.com/office/drawing/2014/main" id="{FA85474F-979F-4ECC-81B2-DAC343621A2F}"/>
              </a:ext>
            </a:extLst>
          </p:cNvPr>
          <p:cNvSpPr>
            <a:spLocks noGrp="1"/>
          </p:cNvSpPr>
          <p:nvPr>
            <p:ph type="ftr" sz="quarter" idx="11"/>
          </p:nvPr>
        </p:nvSpPr>
        <p:spPr/>
        <p:txBody>
          <a:bodyPr/>
          <a:lstStyle>
            <a:lvl1pPr>
              <a:defRPr dirty="0">
                <a:latin typeface="微软雅黑" panose="020B0503020204020204" pitchFamily="34" charset="-122"/>
                <a:ea typeface="微软雅黑" panose="020B0503020204020204" pitchFamily="34" charset="-122"/>
              </a:defRPr>
            </a:lvl1pPr>
          </a:lstStyle>
          <a:p>
            <a:pPr>
              <a:defRPr/>
            </a:pPr>
            <a:endParaRPr lang="zh-CN" altLang="en-US"/>
          </a:p>
        </p:txBody>
      </p:sp>
      <p:sp>
        <p:nvSpPr>
          <p:cNvPr id="6" name="灯片编号占位符 5">
            <a:extLst>
              <a:ext uri="{FF2B5EF4-FFF2-40B4-BE49-F238E27FC236}">
                <a16:creationId xmlns:a16="http://schemas.microsoft.com/office/drawing/2014/main" id="{59EFFD2B-ED2A-4900-A6CF-F394A2885430}"/>
              </a:ext>
            </a:extLst>
          </p:cNvPr>
          <p:cNvSpPr>
            <a:spLocks noGrp="1"/>
          </p:cNvSpPr>
          <p:nvPr>
            <p:ph type="sldNum" sz="quarter" idx="12"/>
          </p:nvPr>
        </p:nvSpPr>
        <p:spPr/>
        <p:txBody>
          <a:bodyPr/>
          <a:lstStyle>
            <a:lvl1pPr algn="r">
              <a:defRPr smtClean="0">
                <a:latin typeface="微软雅黑" panose="020B0503020204020204" pitchFamily="34" charset="-122"/>
                <a:ea typeface="微软雅黑" panose="020B0503020204020204" pitchFamily="34" charset="-122"/>
              </a:defRPr>
            </a:lvl1pPr>
          </a:lstStyle>
          <a:p>
            <a:pPr>
              <a:defRPr/>
            </a:pPr>
            <a:fld id="{EECEB855-5168-4E94-817A-57D2439D0FBC}" type="slidenum">
              <a:rPr lang="en-US" altLang="zh-CN"/>
              <a:pPr>
                <a:defRPr/>
              </a:pPr>
              <a:t>‹#›</a:t>
            </a:fld>
            <a:endParaRPr lang="zh-CN" altLang="en-US" dirty="0"/>
          </a:p>
        </p:txBody>
      </p:sp>
    </p:spTree>
    <p:extLst>
      <p:ext uri="{BB962C8B-B14F-4D97-AF65-F5344CB8AC3E}">
        <p14:creationId xmlns:p14="http://schemas.microsoft.com/office/powerpoint/2010/main" val="617163101"/>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showMasterPhAnim="0" type="title">
  <p:cSld name="标题幻灯片">
    <p:bg bwMode="auto">
      <p:bgPr>
        <a:solidFill>
          <a:schemeClr val="bg1"/>
        </a:solidFill>
        <a:effectLst/>
      </p:bgPr>
    </p:bg>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09E03C7C-495B-4B49-A8D6-19027249F2FC}"/>
              </a:ext>
            </a:extLst>
          </p:cNvPr>
          <p:cNvSpPr>
            <a:spLocks noChangeArrowheads="1"/>
          </p:cNvSpPr>
          <p:nvPr/>
        </p:nvSpPr>
        <p:spPr bwMode="hidden">
          <a:xfrm>
            <a:off x="1727200" y="1336675"/>
            <a:ext cx="9855200" cy="5257800"/>
          </a:xfrm>
          <a:prstGeom prst="rect">
            <a:avLst/>
          </a:prstGeom>
          <a:gradFill rotWithShape="0">
            <a:gsLst>
              <a:gs pos="0">
                <a:schemeClr val="bg2"/>
              </a:gs>
              <a:gs pos="50000">
                <a:schemeClr val="bg1"/>
              </a:gs>
              <a:gs pos="100000">
                <a:schemeClr val="bg2"/>
              </a:gs>
            </a:gsLst>
            <a:lin ang="2700000" scaled="1"/>
          </a:gradFill>
          <a:ln>
            <a:noFill/>
          </a:ln>
          <a:effectLst/>
        </p:spPr>
        <p:txBody>
          <a:bodyPr wrap="none" anchor="ctr"/>
          <a:lstStyle/>
          <a:p>
            <a:pPr algn="ctr" eaLnBrk="1" hangingPunct="1">
              <a:defRPr/>
            </a:pPr>
            <a:endParaRPr lang="zh-CN" altLang="en-US"/>
          </a:p>
        </p:txBody>
      </p:sp>
      <p:sp>
        <p:nvSpPr>
          <p:cNvPr id="3" name="Rectangle 3">
            <a:extLst>
              <a:ext uri="{FF2B5EF4-FFF2-40B4-BE49-F238E27FC236}">
                <a16:creationId xmlns:a16="http://schemas.microsoft.com/office/drawing/2014/main" id="{39D0AE9D-0DC4-4A24-8486-77BFC2CCEFA9}"/>
              </a:ext>
            </a:extLst>
          </p:cNvPr>
          <p:cNvSpPr>
            <a:spLocks noChangeArrowheads="1"/>
          </p:cNvSpPr>
          <p:nvPr/>
        </p:nvSpPr>
        <p:spPr bwMode="auto">
          <a:xfrm>
            <a:off x="9144000" y="931863"/>
            <a:ext cx="2438400" cy="182562"/>
          </a:xfrm>
          <a:prstGeom prst="rect">
            <a:avLst/>
          </a:prstGeom>
          <a:solidFill>
            <a:schemeClr val="folHlink"/>
          </a:solidFill>
          <a:ln>
            <a:noFill/>
          </a:ln>
          <a:effectLst/>
        </p:spPr>
        <p:txBody>
          <a:bodyPr wrap="none" anchor="ctr"/>
          <a:lstStyle>
            <a:lvl1pPr algn="ctr">
              <a:defRPr sz="2800" b="1">
                <a:solidFill>
                  <a:srgbClr val="990099"/>
                </a:solidFill>
                <a:latin typeface="Arial" panose="020B0604020202020204" pitchFamily="34" charset="0"/>
                <a:ea typeface="楷体_GB2312" pitchFamily="49" charset="-122"/>
              </a:defRPr>
            </a:lvl1pPr>
            <a:lvl2pPr marL="742950" indent="-285750" algn="ctr">
              <a:defRPr sz="2800" b="1">
                <a:solidFill>
                  <a:srgbClr val="990099"/>
                </a:solidFill>
                <a:latin typeface="Arial" panose="020B0604020202020204" pitchFamily="34" charset="0"/>
                <a:ea typeface="楷体_GB2312" pitchFamily="49" charset="-122"/>
              </a:defRPr>
            </a:lvl2pPr>
            <a:lvl3pPr marL="1143000" indent="-228600" algn="ctr">
              <a:defRPr sz="2800" b="1">
                <a:solidFill>
                  <a:srgbClr val="990099"/>
                </a:solidFill>
                <a:latin typeface="Arial" panose="020B0604020202020204" pitchFamily="34" charset="0"/>
                <a:ea typeface="楷体_GB2312" pitchFamily="49" charset="-122"/>
              </a:defRPr>
            </a:lvl3pPr>
            <a:lvl4pPr marL="1600200" indent="-228600" algn="ctr">
              <a:defRPr sz="2800" b="1">
                <a:solidFill>
                  <a:srgbClr val="990099"/>
                </a:solidFill>
                <a:latin typeface="Arial" panose="020B0604020202020204" pitchFamily="34" charset="0"/>
                <a:ea typeface="楷体_GB2312" pitchFamily="49" charset="-122"/>
              </a:defRPr>
            </a:lvl4pPr>
            <a:lvl5pPr marL="2057400" indent="-228600" algn="ctr">
              <a:defRPr sz="2800" b="1">
                <a:solidFill>
                  <a:srgbClr val="990099"/>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9pPr>
          </a:lstStyle>
          <a:p>
            <a:pPr eaLnBrk="1" hangingPunct="1">
              <a:defRPr/>
            </a:pPr>
            <a:endParaRPr lang="zh-TW" altLang="en-US" sz="2400" b="0">
              <a:solidFill>
                <a:schemeClr val="tx1"/>
              </a:solidFill>
              <a:latin typeface="Times New Roman" panose="02020603050405020304" pitchFamily="18" charset="0"/>
              <a:ea typeface="PMingLiU" pitchFamily="18" charset="-120"/>
            </a:endParaRPr>
          </a:p>
        </p:txBody>
      </p:sp>
      <p:sp>
        <p:nvSpPr>
          <p:cNvPr id="4" name="Line 4">
            <a:extLst>
              <a:ext uri="{FF2B5EF4-FFF2-40B4-BE49-F238E27FC236}">
                <a16:creationId xmlns:a16="http://schemas.microsoft.com/office/drawing/2014/main" id="{F550E2D8-DFCB-4E9A-AF71-6DC73686DDF7}"/>
              </a:ext>
            </a:extLst>
          </p:cNvPr>
          <p:cNvSpPr>
            <a:spLocks noChangeShapeType="1"/>
          </p:cNvSpPr>
          <p:nvPr/>
        </p:nvSpPr>
        <p:spPr bwMode="auto">
          <a:xfrm>
            <a:off x="508000" y="1008063"/>
            <a:ext cx="11074400" cy="0"/>
          </a:xfrm>
          <a:prstGeom prst="line">
            <a:avLst/>
          </a:prstGeom>
          <a:noFill/>
          <a:ln w="1905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5" name="Group 5">
            <a:extLst>
              <a:ext uri="{FF2B5EF4-FFF2-40B4-BE49-F238E27FC236}">
                <a16:creationId xmlns:a16="http://schemas.microsoft.com/office/drawing/2014/main" id="{15A2B6C7-2994-415E-945C-D9A1BFC16036}"/>
              </a:ext>
            </a:extLst>
          </p:cNvPr>
          <p:cNvGrpSpPr>
            <a:grpSpLocks/>
          </p:cNvGrpSpPr>
          <p:nvPr/>
        </p:nvGrpSpPr>
        <p:grpSpPr bwMode="auto">
          <a:xfrm>
            <a:off x="23285" y="-58738"/>
            <a:ext cx="12168716" cy="1658938"/>
            <a:chOff x="0" y="-9"/>
            <a:chExt cx="5760" cy="1045"/>
          </a:xfrm>
        </p:grpSpPr>
        <p:sp>
          <p:nvSpPr>
            <p:cNvPr id="6" name="Freeform 6">
              <a:extLst>
                <a:ext uri="{FF2B5EF4-FFF2-40B4-BE49-F238E27FC236}">
                  <a16:creationId xmlns:a16="http://schemas.microsoft.com/office/drawing/2014/main" id="{72D88950-496C-42AB-B069-E3995B4C438E}"/>
                </a:ext>
              </a:extLst>
            </p:cNvPr>
            <p:cNvSpPr>
              <a:spLocks noChangeArrowheads="1"/>
            </p:cNvSpPr>
            <p:nvPr userDrawn="1"/>
          </p:nvSpPr>
          <p:spPr bwMode="auto">
            <a:xfrm>
              <a:off x="0" y="4"/>
              <a:ext cx="5760" cy="1032"/>
            </a:xfrm>
            <a:custGeom>
              <a:avLst/>
              <a:gdLst>
                <a:gd name="T0" fmla="*/ 5760 w 4848"/>
                <a:gd name="T1" fmla="*/ 1032 h 432"/>
                <a:gd name="T2" fmla="*/ 0 w 4848"/>
                <a:gd name="T3" fmla="*/ 1032 h 432"/>
                <a:gd name="T4" fmla="*/ 0 w 4848"/>
                <a:gd name="T5" fmla="*/ 0 h 432"/>
                <a:gd name="T6" fmla="*/ 5760 w 4848"/>
                <a:gd name="T7" fmla="*/ 0 h 432"/>
                <a:gd name="T8" fmla="*/ 5760 w 4848"/>
                <a:gd name="T9" fmla="*/ 1032 h 4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848" h="432">
                  <a:moveTo>
                    <a:pt x="4848" y="432"/>
                  </a:moveTo>
                  <a:lnTo>
                    <a:pt x="0" y="432"/>
                  </a:lnTo>
                  <a:lnTo>
                    <a:pt x="0" y="0"/>
                  </a:lnTo>
                  <a:lnTo>
                    <a:pt x="4848" y="0"/>
                  </a:lnTo>
                  <a:lnTo>
                    <a:pt x="4848" y="432"/>
                  </a:ln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7" name="Group 7">
              <a:extLst>
                <a:ext uri="{FF2B5EF4-FFF2-40B4-BE49-F238E27FC236}">
                  <a16:creationId xmlns:a16="http://schemas.microsoft.com/office/drawing/2014/main" id="{0A1AB44B-D406-4339-AA60-1361A2246ADF}"/>
                </a:ext>
              </a:extLst>
            </p:cNvPr>
            <p:cNvGrpSpPr>
              <a:grpSpLocks/>
            </p:cNvGrpSpPr>
            <p:nvPr userDrawn="1"/>
          </p:nvGrpSpPr>
          <p:grpSpPr bwMode="auto">
            <a:xfrm>
              <a:off x="333" y="-9"/>
              <a:ext cx="5176" cy="1044"/>
              <a:chOff x="333" y="-9"/>
              <a:chExt cx="5176" cy="1044"/>
            </a:xfrm>
          </p:grpSpPr>
          <p:sp>
            <p:nvSpPr>
              <p:cNvPr id="36" name="Freeform 8">
                <a:extLst>
                  <a:ext uri="{FF2B5EF4-FFF2-40B4-BE49-F238E27FC236}">
                    <a16:creationId xmlns:a16="http://schemas.microsoft.com/office/drawing/2014/main" id="{72146096-8F2F-4B9C-BDB2-51BBCBD1F770}"/>
                  </a:ext>
                </a:extLst>
              </p:cNvPr>
              <p:cNvSpPr>
                <a:spLocks noChangeArrowheads="1"/>
              </p:cNvSpPr>
              <p:nvPr userDrawn="1"/>
            </p:nvSpPr>
            <p:spPr bwMode="auto">
              <a:xfrm>
                <a:off x="3230" y="949"/>
                <a:ext cx="17" cy="20"/>
              </a:xfrm>
              <a:custGeom>
                <a:avLst/>
                <a:gdLst>
                  <a:gd name="T0" fmla="*/ 6 w 15"/>
                  <a:gd name="T1" fmla="*/ 10 h 23"/>
                  <a:gd name="T2" fmla="*/ 17 w 15"/>
                  <a:gd name="T3" fmla="*/ 4 h 23"/>
                  <a:gd name="T4" fmla="*/ 15 w 15"/>
                  <a:gd name="T5" fmla="*/ 15 h 23"/>
                  <a:gd name="T6" fmla="*/ 6 w 15"/>
                  <a:gd name="T7" fmla="*/ 10 h 2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5" h="23">
                    <a:moveTo>
                      <a:pt x="5" y="11"/>
                    </a:moveTo>
                    <a:cubicBezTo>
                      <a:pt x="2" y="1"/>
                      <a:pt x="7" y="0"/>
                      <a:pt x="15" y="5"/>
                    </a:cubicBezTo>
                    <a:cubicBezTo>
                      <a:pt x="14" y="9"/>
                      <a:pt x="15" y="13"/>
                      <a:pt x="13" y="17"/>
                    </a:cubicBezTo>
                    <a:cubicBezTo>
                      <a:pt x="9" y="23"/>
                      <a:pt x="0" y="16"/>
                      <a:pt x="5" y="1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 name="Freeform 9">
                <a:extLst>
                  <a:ext uri="{FF2B5EF4-FFF2-40B4-BE49-F238E27FC236}">
                    <a16:creationId xmlns:a16="http://schemas.microsoft.com/office/drawing/2014/main" id="{4DB5119A-B3D3-4ABD-97DC-48F439F6C33D}"/>
                  </a:ext>
                </a:extLst>
              </p:cNvPr>
              <p:cNvSpPr>
                <a:spLocks noChangeArrowheads="1"/>
              </p:cNvSpPr>
              <p:nvPr userDrawn="1"/>
            </p:nvSpPr>
            <p:spPr bwMode="auto">
              <a:xfrm>
                <a:off x="3406" y="1015"/>
                <a:ext cx="21" cy="20"/>
              </a:xfrm>
              <a:custGeom>
                <a:avLst/>
                <a:gdLst>
                  <a:gd name="T0" fmla="*/ 3 w 20"/>
                  <a:gd name="T1" fmla="*/ 11 h 23"/>
                  <a:gd name="T2" fmla="*/ 12 w 20"/>
                  <a:gd name="T3" fmla="*/ 3 h 23"/>
                  <a:gd name="T4" fmla="*/ 7 w 20"/>
                  <a:gd name="T5" fmla="*/ 17 h 23"/>
                  <a:gd name="T6" fmla="*/ 3 w 20"/>
                  <a:gd name="T7" fmla="*/ 11 h 2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 h="23">
                    <a:moveTo>
                      <a:pt x="3" y="13"/>
                    </a:moveTo>
                    <a:cubicBezTo>
                      <a:pt x="0" y="5"/>
                      <a:pt x="2" y="0"/>
                      <a:pt x="11" y="3"/>
                    </a:cubicBezTo>
                    <a:cubicBezTo>
                      <a:pt x="16" y="10"/>
                      <a:pt x="20" y="23"/>
                      <a:pt x="7" y="19"/>
                    </a:cubicBezTo>
                    <a:cubicBezTo>
                      <a:pt x="6" y="17"/>
                      <a:pt x="3" y="13"/>
                      <a:pt x="3" y="13"/>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 name="Freeform 10">
                <a:extLst>
                  <a:ext uri="{FF2B5EF4-FFF2-40B4-BE49-F238E27FC236}">
                    <a16:creationId xmlns:a16="http://schemas.microsoft.com/office/drawing/2014/main" id="{B615DD2A-3033-4504-BA01-062FFE5E38A1}"/>
                  </a:ext>
                </a:extLst>
              </p:cNvPr>
              <p:cNvSpPr>
                <a:spLocks noChangeArrowheads="1"/>
              </p:cNvSpPr>
              <p:nvPr userDrawn="1"/>
            </p:nvSpPr>
            <p:spPr bwMode="auto">
              <a:xfrm>
                <a:off x="2909" y="908"/>
                <a:ext cx="31" cy="34"/>
              </a:xfrm>
              <a:custGeom>
                <a:avLst/>
                <a:gdLst>
                  <a:gd name="T0" fmla="*/ 17 w 30"/>
                  <a:gd name="T1" fmla="*/ 27 h 42"/>
                  <a:gd name="T2" fmla="*/ 8 w 30"/>
                  <a:gd name="T3" fmla="*/ 17 h 42"/>
                  <a:gd name="T4" fmla="*/ 0 w 30"/>
                  <a:gd name="T5" fmla="*/ 7 h 42"/>
                  <a:gd name="T6" fmla="*/ 17 w 30"/>
                  <a:gd name="T7" fmla="*/ 2 h 42"/>
                  <a:gd name="T8" fmla="*/ 31 w 30"/>
                  <a:gd name="T9" fmla="*/ 19 h 42"/>
                  <a:gd name="T10" fmla="*/ 29 w 30"/>
                  <a:gd name="T11" fmla="*/ 25 h 42"/>
                  <a:gd name="T12" fmla="*/ 17 w 30"/>
                  <a:gd name="T13" fmla="*/ 27 h 4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0" h="42">
                    <a:moveTo>
                      <a:pt x="16" y="33"/>
                    </a:moveTo>
                    <a:cubicBezTo>
                      <a:pt x="3" y="20"/>
                      <a:pt x="15" y="34"/>
                      <a:pt x="8" y="21"/>
                    </a:cubicBezTo>
                    <a:cubicBezTo>
                      <a:pt x="6" y="17"/>
                      <a:pt x="0" y="9"/>
                      <a:pt x="0" y="9"/>
                    </a:cubicBezTo>
                    <a:cubicBezTo>
                      <a:pt x="5" y="1"/>
                      <a:pt x="7" y="0"/>
                      <a:pt x="16" y="3"/>
                    </a:cubicBezTo>
                    <a:cubicBezTo>
                      <a:pt x="25" y="16"/>
                      <a:pt x="10" y="16"/>
                      <a:pt x="30" y="23"/>
                    </a:cubicBezTo>
                    <a:cubicBezTo>
                      <a:pt x="29" y="26"/>
                      <a:pt x="30" y="29"/>
                      <a:pt x="28" y="31"/>
                    </a:cubicBezTo>
                    <a:cubicBezTo>
                      <a:pt x="15" y="42"/>
                      <a:pt x="16" y="38"/>
                      <a:pt x="16" y="33"/>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 name="Freeform 11">
                <a:extLst>
                  <a:ext uri="{FF2B5EF4-FFF2-40B4-BE49-F238E27FC236}">
                    <a16:creationId xmlns:a16="http://schemas.microsoft.com/office/drawing/2014/main" id="{9CA141AF-C511-4131-B286-04A4F851EC5D}"/>
                  </a:ext>
                </a:extLst>
              </p:cNvPr>
              <p:cNvSpPr>
                <a:spLocks noChangeArrowheads="1"/>
              </p:cNvSpPr>
              <p:nvPr userDrawn="1"/>
            </p:nvSpPr>
            <p:spPr bwMode="auto">
              <a:xfrm>
                <a:off x="2551" y="940"/>
                <a:ext cx="25" cy="12"/>
              </a:xfrm>
              <a:custGeom>
                <a:avLst/>
                <a:gdLst>
                  <a:gd name="T0" fmla="*/ 15 w 25"/>
                  <a:gd name="T1" fmla="*/ 12 h 16"/>
                  <a:gd name="T2" fmla="*/ 3 w 25"/>
                  <a:gd name="T3" fmla="*/ 6 h 16"/>
                  <a:gd name="T4" fmla="*/ 15 w 25"/>
                  <a:gd name="T5" fmla="*/ 0 h 16"/>
                  <a:gd name="T6" fmla="*/ 15 w 25"/>
                  <a:gd name="T7" fmla="*/ 12 h 1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 h="16">
                    <a:moveTo>
                      <a:pt x="15" y="16"/>
                    </a:moveTo>
                    <a:cubicBezTo>
                      <a:pt x="10" y="15"/>
                      <a:pt x="0" y="12"/>
                      <a:pt x="3" y="8"/>
                    </a:cubicBezTo>
                    <a:cubicBezTo>
                      <a:pt x="6" y="4"/>
                      <a:pt x="15" y="0"/>
                      <a:pt x="15" y="0"/>
                    </a:cubicBezTo>
                    <a:cubicBezTo>
                      <a:pt x="17" y="3"/>
                      <a:pt x="25" y="16"/>
                      <a:pt x="15" y="1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0" name="Freeform 12">
                <a:extLst>
                  <a:ext uri="{FF2B5EF4-FFF2-40B4-BE49-F238E27FC236}">
                    <a16:creationId xmlns:a16="http://schemas.microsoft.com/office/drawing/2014/main" id="{E5D4DCEE-107D-472F-87BD-7C95FFD2BC2B}"/>
                  </a:ext>
                </a:extLst>
              </p:cNvPr>
              <p:cNvSpPr>
                <a:spLocks noChangeArrowheads="1"/>
              </p:cNvSpPr>
              <p:nvPr userDrawn="1"/>
            </p:nvSpPr>
            <p:spPr bwMode="auto">
              <a:xfrm>
                <a:off x="2443" y="954"/>
                <a:ext cx="65" cy="39"/>
              </a:xfrm>
              <a:custGeom>
                <a:avLst/>
                <a:gdLst>
                  <a:gd name="T0" fmla="*/ 14 w 65"/>
                  <a:gd name="T1" fmla="*/ 20 h 46"/>
                  <a:gd name="T2" fmla="*/ 30 w 65"/>
                  <a:gd name="T3" fmla="*/ 3 h 46"/>
                  <a:gd name="T4" fmla="*/ 42 w 65"/>
                  <a:gd name="T5" fmla="*/ 0 h 46"/>
                  <a:gd name="T6" fmla="*/ 58 w 65"/>
                  <a:gd name="T7" fmla="*/ 10 h 46"/>
                  <a:gd name="T8" fmla="*/ 32 w 65"/>
                  <a:gd name="T9" fmla="*/ 22 h 46"/>
                  <a:gd name="T10" fmla="*/ 12 w 65"/>
                  <a:gd name="T11" fmla="*/ 39 h 46"/>
                  <a:gd name="T12" fmla="*/ 8 w 65"/>
                  <a:gd name="T13" fmla="*/ 17 h 46"/>
                  <a:gd name="T14" fmla="*/ 12 w 65"/>
                  <a:gd name="T15" fmla="*/ 12 h 46"/>
                  <a:gd name="T16" fmla="*/ 14 w 65"/>
                  <a:gd name="T17" fmla="*/ 20 h 4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5" h="46">
                    <a:moveTo>
                      <a:pt x="14" y="24"/>
                    </a:moveTo>
                    <a:cubicBezTo>
                      <a:pt x="18" y="13"/>
                      <a:pt x="16" y="9"/>
                      <a:pt x="30" y="4"/>
                    </a:cubicBezTo>
                    <a:cubicBezTo>
                      <a:pt x="34" y="3"/>
                      <a:pt x="42" y="0"/>
                      <a:pt x="42" y="0"/>
                    </a:cubicBezTo>
                    <a:cubicBezTo>
                      <a:pt x="50" y="1"/>
                      <a:pt x="65" y="0"/>
                      <a:pt x="58" y="12"/>
                    </a:cubicBezTo>
                    <a:cubicBezTo>
                      <a:pt x="53" y="21"/>
                      <a:pt x="40" y="21"/>
                      <a:pt x="32" y="26"/>
                    </a:cubicBezTo>
                    <a:cubicBezTo>
                      <a:pt x="26" y="35"/>
                      <a:pt x="23" y="42"/>
                      <a:pt x="12" y="46"/>
                    </a:cubicBezTo>
                    <a:cubicBezTo>
                      <a:pt x="0" y="42"/>
                      <a:pt x="5" y="30"/>
                      <a:pt x="8" y="20"/>
                    </a:cubicBezTo>
                    <a:cubicBezTo>
                      <a:pt x="9" y="18"/>
                      <a:pt x="10" y="13"/>
                      <a:pt x="12" y="14"/>
                    </a:cubicBezTo>
                    <a:cubicBezTo>
                      <a:pt x="15" y="16"/>
                      <a:pt x="13" y="21"/>
                      <a:pt x="14" y="2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1" name="Freeform 13">
                <a:extLst>
                  <a:ext uri="{FF2B5EF4-FFF2-40B4-BE49-F238E27FC236}">
                    <a16:creationId xmlns:a16="http://schemas.microsoft.com/office/drawing/2014/main" id="{4F1D2ADD-B2E4-4A4E-BFD4-1232CB7743AE}"/>
                  </a:ext>
                </a:extLst>
              </p:cNvPr>
              <p:cNvSpPr>
                <a:spLocks noChangeArrowheads="1"/>
              </p:cNvSpPr>
              <p:nvPr userDrawn="1"/>
            </p:nvSpPr>
            <p:spPr bwMode="auto">
              <a:xfrm>
                <a:off x="2375" y="952"/>
                <a:ext cx="68" cy="39"/>
              </a:xfrm>
              <a:custGeom>
                <a:avLst/>
                <a:gdLst>
                  <a:gd name="T0" fmla="*/ 0 w 69"/>
                  <a:gd name="T1" fmla="*/ 26 h 47"/>
                  <a:gd name="T2" fmla="*/ 18 w 69"/>
                  <a:gd name="T3" fmla="*/ 21 h 47"/>
                  <a:gd name="T4" fmla="*/ 51 w 69"/>
                  <a:gd name="T5" fmla="*/ 1 h 47"/>
                  <a:gd name="T6" fmla="*/ 63 w 69"/>
                  <a:gd name="T7" fmla="*/ 2 h 47"/>
                  <a:gd name="T8" fmla="*/ 49 w 69"/>
                  <a:gd name="T9" fmla="*/ 16 h 47"/>
                  <a:gd name="T10" fmla="*/ 28 w 69"/>
                  <a:gd name="T11" fmla="*/ 27 h 47"/>
                  <a:gd name="T12" fmla="*/ 22 w 69"/>
                  <a:gd name="T13" fmla="*/ 39 h 47"/>
                  <a:gd name="T14" fmla="*/ 16 w 69"/>
                  <a:gd name="T15" fmla="*/ 37 h 47"/>
                  <a:gd name="T16" fmla="*/ 12 w 69"/>
                  <a:gd name="T17" fmla="*/ 32 h 47"/>
                  <a:gd name="T18" fmla="*/ 0 w 69"/>
                  <a:gd name="T19" fmla="*/ 29 h 47"/>
                  <a:gd name="T20" fmla="*/ 0 w 69"/>
                  <a:gd name="T21" fmla="*/ 26 h 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9" h="47">
                    <a:moveTo>
                      <a:pt x="0" y="31"/>
                    </a:moveTo>
                    <a:cubicBezTo>
                      <a:pt x="7" y="24"/>
                      <a:pt x="9" y="22"/>
                      <a:pt x="18" y="25"/>
                    </a:cubicBezTo>
                    <a:cubicBezTo>
                      <a:pt x="25" y="4"/>
                      <a:pt x="36" y="12"/>
                      <a:pt x="52" y="1"/>
                    </a:cubicBezTo>
                    <a:cubicBezTo>
                      <a:pt x="56" y="2"/>
                      <a:pt x="61" y="0"/>
                      <a:pt x="64" y="3"/>
                    </a:cubicBezTo>
                    <a:cubicBezTo>
                      <a:pt x="69" y="8"/>
                      <a:pt x="50" y="19"/>
                      <a:pt x="50" y="19"/>
                    </a:cubicBezTo>
                    <a:cubicBezTo>
                      <a:pt x="46" y="31"/>
                      <a:pt x="35" y="22"/>
                      <a:pt x="28" y="33"/>
                    </a:cubicBezTo>
                    <a:cubicBezTo>
                      <a:pt x="31" y="41"/>
                      <a:pt x="31" y="44"/>
                      <a:pt x="22" y="47"/>
                    </a:cubicBezTo>
                    <a:cubicBezTo>
                      <a:pt x="20" y="46"/>
                      <a:pt x="18" y="46"/>
                      <a:pt x="16" y="45"/>
                    </a:cubicBezTo>
                    <a:cubicBezTo>
                      <a:pt x="14" y="43"/>
                      <a:pt x="14" y="40"/>
                      <a:pt x="12" y="39"/>
                    </a:cubicBezTo>
                    <a:cubicBezTo>
                      <a:pt x="8" y="37"/>
                      <a:pt x="0" y="35"/>
                      <a:pt x="0" y="35"/>
                    </a:cubicBezTo>
                    <a:cubicBezTo>
                      <a:pt x="2" y="26"/>
                      <a:pt x="3" y="25"/>
                      <a:pt x="0" y="3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2" name="Freeform 14">
                <a:extLst>
                  <a:ext uri="{FF2B5EF4-FFF2-40B4-BE49-F238E27FC236}">
                    <a16:creationId xmlns:a16="http://schemas.microsoft.com/office/drawing/2014/main" id="{5B8A43AC-0B67-437E-B0B1-5E3348087490}"/>
                  </a:ext>
                </a:extLst>
              </p:cNvPr>
              <p:cNvSpPr>
                <a:spLocks noChangeArrowheads="1"/>
              </p:cNvSpPr>
              <p:nvPr userDrawn="1"/>
            </p:nvSpPr>
            <p:spPr bwMode="auto">
              <a:xfrm>
                <a:off x="2007" y="739"/>
                <a:ext cx="354" cy="228"/>
              </a:xfrm>
              <a:custGeom>
                <a:avLst/>
                <a:gdLst>
                  <a:gd name="T0" fmla="*/ 10 w 355"/>
                  <a:gd name="T1" fmla="*/ 3 h 277"/>
                  <a:gd name="T2" fmla="*/ 36 w 355"/>
                  <a:gd name="T3" fmla="*/ 15 h 277"/>
                  <a:gd name="T4" fmla="*/ 46 w 355"/>
                  <a:gd name="T5" fmla="*/ 25 h 277"/>
                  <a:gd name="T6" fmla="*/ 76 w 355"/>
                  <a:gd name="T7" fmla="*/ 43 h 277"/>
                  <a:gd name="T8" fmla="*/ 92 w 355"/>
                  <a:gd name="T9" fmla="*/ 54 h 277"/>
                  <a:gd name="T10" fmla="*/ 122 w 355"/>
                  <a:gd name="T11" fmla="*/ 81 h 277"/>
                  <a:gd name="T12" fmla="*/ 136 w 355"/>
                  <a:gd name="T13" fmla="*/ 105 h 277"/>
                  <a:gd name="T14" fmla="*/ 148 w 355"/>
                  <a:gd name="T15" fmla="*/ 109 h 277"/>
                  <a:gd name="T16" fmla="*/ 154 w 355"/>
                  <a:gd name="T17" fmla="*/ 123 h 277"/>
                  <a:gd name="T18" fmla="*/ 176 w 355"/>
                  <a:gd name="T19" fmla="*/ 125 h 277"/>
                  <a:gd name="T20" fmla="*/ 170 w 355"/>
                  <a:gd name="T21" fmla="*/ 161 h 277"/>
                  <a:gd name="T22" fmla="*/ 179 w 355"/>
                  <a:gd name="T23" fmla="*/ 184 h 277"/>
                  <a:gd name="T24" fmla="*/ 197 w 355"/>
                  <a:gd name="T25" fmla="*/ 191 h 277"/>
                  <a:gd name="T26" fmla="*/ 215 w 355"/>
                  <a:gd name="T27" fmla="*/ 193 h 277"/>
                  <a:gd name="T28" fmla="*/ 235 w 355"/>
                  <a:gd name="T29" fmla="*/ 199 h 277"/>
                  <a:gd name="T30" fmla="*/ 253 w 355"/>
                  <a:gd name="T31" fmla="*/ 194 h 277"/>
                  <a:gd name="T32" fmla="*/ 271 w 355"/>
                  <a:gd name="T33" fmla="*/ 204 h 277"/>
                  <a:gd name="T34" fmla="*/ 295 w 355"/>
                  <a:gd name="T35" fmla="*/ 211 h 277"/>
                  <a:gd name="T36" fmla="*/ 313 w 355"/>
                  <a:gd name="T37" fmla="*/ 217 h 277"/>
                  <a:gd name="T38" fmla="*/ 351 w 355"/>
                  <a:gd name="T39" fmla="*/ 219 h 277"/>
                  <a:gd name="T40" fmla="*/ 341 w 355"/>
                  <a:gd name="T41" fmla="*/ 226 h 277"/>
                  <a:gd name="T42" fmla="*/ 321 w 355"/>
                  <a:gd name="T43" fmla="*/ 224 h 277"/>
                  <a:gd name="T44" fmla="*/ 299 w 355"/>
                  <a:gd name="T45" fmla="*/ 222 h 277"/>
                  <a:gd name="T46" fmla="*/ 287 w 355"/>
                  <a:gd name="T47" fmla="*/ 219 h 277"/>
                  <a:gd name="T48" fmla="*/ 251 w 355"/>
                  <a:gd name="T49" fmla="*/ 217 h 277"/>
                  <a:gd name="T50" fmla="*/ 233 w 355"/>
                  <a:gd name="T51" fmla="*/ 214 h 277"/>
                  <a:gd name="T52" fmla="*/ 172 w 355"/>
                  <a:gd name="T53" fmla="*/ 199 h 277"/>
                  <a:gd name="T54" fmla="*/ 160 w 355"/>
                  <a:gd name="T55" fmla="*/ 178 h 277"/>
                  <a:gd name="T56" fmla="*/ 126 w 355"/>
                  <a:gd name="T57" fmla="*/ 165 h 277"/>
                  <a:gd name="T58" fmla="*/ 108 w 355"/>
                  <a:gd name="T59" fmla="*/ 153 h 277"/>
                  <a:gd name="T60" fmla="*/ 94 w 355"/>
                  <a:gd name="T61" fmla="*/ 130 h 277"/>
                  <a:gd name="T62" fmla="*/ 68 w 355"/>
                  <a:gd name="T63" fmla="*/ 89 h 277"/>
                  <a:gd name="T64" fmla="*/ 64 w 355"/>
                  <a:gd name="T65" fmla="*/ 84 h 277"/>
                  <a:gd name="T66" fmla="*/ 58 w 355"/>
                  <a:gd name="T67" fmla="*/ 82 h 277"/>
                  <a:gd name="T68" fmla="*/ 54 w 355"/>
                  <a:gd name="T69" fmla="*/ 72 h 277"/>
                  <a:gd name="T70" fmla="*/ 38 w 355"/>
                  <a:gd name="T71" fmla="*/ 48 h 277"/>
                  <a:gd name="T72" fmla="*/ 20 w 355"/>
                  <a:gd name="T73" fmla="*/ 33 h 277"/>
                  <a:gd name="T74" fmla="*/ 4 w 355"/>
                  <a:gd name="T75" fmla="*/ 18 h 277"/>
                  <a:gd name="T76" fmla="*/ 10 w 355"/>
                  <a:gd name="T77" fmla="*/ 2 h 277"/>
                  <a:gd name="T78" fmla="*/ 10 w 355"/>
                  <a:gd name="T79" fmla="*/ 3 h 27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355" h="277">
                    <a:moveTo>
                      <a:pt x="10" y="4"/>
                    </a:moveTo>
                    <a:cubicBezTo>
                      <a:pt x="22" y="0"/>
                      <a:pt x="24" y="14"/>
                      <a:pt x="36" y="18"/>
                    </a:cubicBezTo>
                    <a:cubicBezTo>
                      <a:pt x="37" y="19"/>
                      <a:pt x="45" y="29"/>
                      <a:pt x="46" y="30"/>
                    </a:cubicBezTo>
                    <a:cubicBezTo>
                      <a:pt x="56" y="40"/>
                      <a:pt x="67" y="38"/>
                      <a:pt x="76" y="52"/>
                    </a:cubicBezTo>
                    <a:cubicBezTo>
                      <a:pt x="80" y="58"/>
                      <a:pt x="92" y="66"/>
                      <a:pt x="92" y="66"/>
                    </a:cubicBezTo>
                    <a:cubicBezTo>
                      <a:pt x="96" y="79"/>
                      <a:pt x="112" y="88"/>
                      <a:pt x="122" y="98"/>
                    </a:cubicBezTo>
                    <a:cubicBezTo>
                      <a:pt x="124" y="105"/>
                      <a:pt x="130" y="124"/>
                      <a:pt x="136" y="128"/>
                    </a:cubicBezTo>
                    <a:cubicBezTo>
                      <a:pt x="140" y="130"/>
                      <a:pt x="148" y="132"/>
                      <a:pt x="148" y="132"/>
                    </a:cubicBezTo>
                    <a:cubicBezTo>
                      <a:pt x="150" y="138"/>
                      <a:pt x="154" y="150"/>
                      <a:pt x="154" y="150"/>
                    </a:cubicBezTo>
                    <a:cubicBezTo>
                      <a:pt x="161" y="139"/>
                      <a:pt x="168" y="144"/>
                      <a:pt x="176" y="152"/>
                    </a:cubicBezTo>
                    <a:cubicBezTo>
                      <a:pt x="174" y="167"/>
                      <a:pt x="173" y="181"/>
                      <a:pt x="170" y="196"/>
                    </a:cubicBezTo>
                    <a:cubicBezTo>
                      <a:pt x="171" y="202"/>
                      <a:pt x="174" y="220"/>
                      <a:pt x="180" y="224"/>
                    </a:cubicBezTo>
                    <a:cubicBezTo>
                      <a:pt x="185" y="228"/>
                      <a:pt x="193" y="228"/>
                      <a:pt x="198" y="232"/>
                    </a:cubicBezTo>
                    <a:cubicBezTo>
                      <a:pt x="204" y="230"/>
                      <a:pt x="216" y="234"/>
                      <a:pt x="216" y="234"/>
                    </a:cubicBezTo>
                    <a:cubicBezTo>
                      <a:pt x="223" y="241"/>
                      <a:pt x="225" y="245"/>
                      <a:pt x="236" y="242"/>
                    </a:cubicBezTo>
                    <a:cubicBezTo>
                      <a:pt x="242" y="240"/>
                      <a:pt x="254" y="236"/>
                      <a:pt x="254" y="236"/>
                    </a:cubicBezTo>
                    <a:cubicBezTo>
                      <a:pt x="260" y="240"/>
                      <a:pt x="265" y="246"/>
                      <a:pt x="272" y="248"/>
                    </a:cubicBezTo>
                    <a:cubicBezTo>
                      <a:pt x="277" y="250"/>
                      <a:pt x="291" y="252"/>
                      <a:pt x="296" y="256"/>
                    </a:cubicBezTo>
                    <a:cubicBezTo>
                      <a:pt x="301" y="260"/>
                      <a:pt x="314" y="264"/>
                      <a:pt x="314" y="264"/>
                    </a:cubicBezTo>
                    <a:cubicBezTo>
                      <a:pt x="330" y="263"/>
                      <a:pt x="338" y="261"/>
                      <a:pt x="352" y="266"/>
                    </a:cubicBezTo>
                    <a:cubicBezTo>
                      <a:pt x="355" y="275"/>
                      <a:pt x="350" y="277"/>
                      <a:pt x="342" y="274"/>
                    </a:cubicBezTo>
                    <a:cubicBezTo>
                      <a:pt x="336" y="276"/>
                      <a:pt x="322" y="272"/>
                      <a:pt x="322" y="272"/>
                    </a:cubicBezTo>
                    <a:cubicBezTo>
                      <a:pt x="314" y="275"/>
                      <a:pt x="308" y="272"/>
                      <a:pt x="300" y="270"/>
                    </a:cubicBezTo>
                    <a:cubicBezTo>
                      <a:pt x="296" y="269"/>
                      <a:pt x="288" y="266"/>
                      <a:pt x="288" y="266"/>
                    </a:cubicBezTo>
                    <a:cubicBezTo>
                      <a:pt x="276" y="270"/>
                      <a:pt x="264" y="266"/>
                      <a:pt x="252" y="264"/>
                    </a:cubicBezTo>
                    <a:cubicBezTo>
                      <a:pt x="245" y="259"/>
                      <a:pt x="242" y="257"/>
                      <a:pt x="234" y="260"/>
                    </a:cubicBezTo>
                    <a:cubicBezTo>
                      <a:pt x="211" y="252"/>
                      <a:pt x="192" y="256"/>
                      <a:pt x="172" y="242"/>
                    </a:cubicBezTo>
                    <a:cubicBezTo>
                      <a:pt x="165" y="231"/>
                      <a:pt x="176" y="221"/>
                      <a:pt x="160" y="216"/>
                    </a:cubicBezTo>
                    <a:cubicBezTo>
                      <a:pt x="154" y="233"/>
                      <a:pt x="136" y="203"/>
                      <a:pt x="126" y="200"/>
                    </a:cubicBezTo>
                    <a:cubicBezTo>
                      <a:pt x="120" y="196"/>
                      <a:pt x="114" y="190"/>
                      <a:pt x="108" y="186"/>
                    </a:cubicBezTo>
                    <a:cubicBezTo>
                      <a:pt x="104" y="175"/>
                      <a:pt x="104" y="165"/>
                      <a:pt x="94" y="158"/>
                    </a:cubicBezTo>
                    <a:cubicBezTo>
                      <a:pt x="83" y="142"/>
                      <a:pt x="85" y="119"/>
                      <a:pt x="68" y="108"/>
                    </a:cubicBezTo>
                    <a:cubicBezTo>
                      <a:pt x="67" y="106"/>
                      <a:pt x="66" y="104"/>
                      <a:pt x="64" y="102"/>
                    </a:cubicBezTo>
                    <a:cubicBezTo>
                      <a:pt x="62" y="101"/>
                      <a:pt x="59" y="102"/>
                      <a:pt x="58" y="100"/>
                    </a:cubicBezTo>
                    <a:cubicBezTo>
                      <a:pt x="56" y="97"/>
                      <a:pt x="54" y="88"/>
                      <a:pt x="54" y="88"/>
                    </a:cubicBezTo>
                    <a:cubicBezTo>
                      <a:pt x="59" y="73"/>
                      <a:pt x="52" y="61"/>
                      <a:pt x="38" y="58"/>
                    </a:cubicBezTo>
                    <a:cubicBezTo>
                      <a:pt x="32" y="49"/>
                      <a:pt x="31" y="44"/>
                      <a:pt x="20" y="40"/>
                    </a:cubicBezTo>
                    <a:cubicBezTo>
                      <a:pt x="16" y="27"/>
                      <a:pt x="16" y="26"/>
                      <a:pt x="4" y="22"/>
                    </a:cubicBezTo>
                    <a:cubicBezTo>
                      <a:pt x="1" y="13"/>
                      <a:pt x="0" y="5"/>
                      <a:pt x="10" y="2"/>
                    </a:cubicBezTo>
                    <a:cubicBezTo>
                      <a:pt x="18" y="5"/>
                      <a:pt x="18" y="4"/>
                      <a:pt x="10" y="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3" name="Freeform 15">
                <a:extLst>
                  <a:ext uri="{FF2B5EF4-FFF2-40B4-BE49-F238E27FC236}">
                    <a16:creationId xmlns:a16="http://schemas.microsoft.com/office/drawing/2014/main" id="{D8FBB3B0-7F9A-4C79-82B4-D84BFD963B6C}"/>
                  </a:ext>
                </a:extLst>
              </p:cNvPr>
              <p:cNvSpPr>
                <a:spLocks noChangeArrowheads="1"/>
              </p:cNvSpPr>
              <p:nvPr userDrawn="1"/>
            </p:nvSpPr>
            <p:spPr bwMode="auto">
              <a:xfrm>
                <a:off x="2222" y="724"/>
                <a:ext cx="157" cy="167"/>
              </a:xfrm>
              <a:custGeom>
                <a:avLst/>
                <a:gdLst>
                  <a:gd name="T0" fmla="*/ 54 w 156"/>
                  <a:gd name="T1" fmla="*/ 54 h 206"/>
                  <a:gd name="T2" fmla="*/ 66 w 156"/>
                  <a:gd name="T3" fmla="*/ 47 h 206"/>
                  <a:gd name="T4" fmla="*/ 68 w 156"/>
                  <a:gd name="T5" fmla="*/ 42 h 206"/>
                  <a:gd name="T6" fmla="*/ 81 w 156"/>
                  <a:gd name="T7" fmla="*/ 36 h 206"/>
                  <a:gd name="T8" fmla="*/ 107 w 156"/>
                  <a:gd name="T9" fmla="*/ 18 h 206"/>
                  <a:gd name="T10" fmla="*/ 113 w 156"/>
                  <a:gd name="T11" fmla="*/ 3 h 206"/>
                  <a:gd name="T12" fmla="*/ 125 w 156"/>
                  <a:gd name="T13" fmla="*/ 0 h 206"/>
                  <a:gd name="T14" fmla="*/ 151 w 156"/>
                  <a:gd name="T15" fmla="*/ 23 h 206"/>
                  <a:gd name="T16" fmla="*/ 147 w 156"/>
                  <a:gd name="T17" fmla="*/ 36 h 206"/>
                  <a:gd name="T18" fmla="*/ 127 w 156"/>
                  <a:gd name="T19" fmla="*/ 52 h 206"/>
                  <a:gd name="T20" fmla="*/ 133 w 156"/>
                  <a:gd name="T21" fmla="*/ 76 h 206"/>
                  <a:gd name="T22" fmla="*/ 143 w 156"/>
                  <a:gd name="T23" fmla="*/ 89 h 206"/>
                  <a:gd name="T24" fmla="*/ 147 w 156"/>
                  <a:gd name="T25" fmla="*/ 104 h 206"/>
                  <a:gd name="T26" fmla="*/ 129 w 156"/>
                  <a:gd name="T27" fmla="*/ 104 h 206"/>
                  <a:gd name="T28" fmla="*/ 117 w 156"/>
                  <a:gd name="T29" fmla="*/ 118 h 206"/>
                  <a:gd name="T30" fmla="*/ 105 w 156"/>
                  <a:gd name="T31" fmla="*/ 126 h 206"/>
                  <a:gd name="T32" fmla="*/ 101 w 156"/>
                  <a:gd name="T33" fmla="*/ 161 h 206"/>
                  <a:gd name="T34" fmla="*/ 89 w 156"/>
                  <a:gd name="T35" fmla="*/ 164 h 206"/>
                  <a:gd name="T36" fmla="*/ 83 w 156"/>
                  <a:gd name="T37" fmla="*/ 167 h 206"/>
                  <a:gd name="T38" fmla="*/ 76 w 156"/>
                  <a:gd name="T39" fmla="*/ 164 h 206"/>
                  <a:gd name="T40" fmla="*/ 72 w 156"/>
                  <a:gd name="T41" fmla="*/ 154 h 206"/>
                  <a:gd name="T42" fmla="*/ 60 w 156"/>
                  <a:gd name="T43" fmla="*/ 151 h 206"/>
                  <a:gd name="T44" fmla="*/ 42 w 156"/>
                  <a:gd name="T45" fmla="*/ 157 h 206"/>
                  <a:gd name="T46" fmla="*/ 28 w 156"/>
                  <a:gd name="T47" fmla="*/ 151 h 206"/>
                  <a:gd name="T48" fmla="*/ 10 w 156"/>
                  <a:gd name="T49" fmla="*/ 120 h 206"/>
                  <a:gd name="T50" fmla="*/ 4 w 156"/>
                  <a:gd name="T51" fmla="*/ 105 h 206"/>
                  <a:gd name="T52" fmla="*/ 0 w 156"/>
                  <a:gd name="T53" fmla="*/ 96 h 206"/>
                  <a:gd name="T54" fmla="*/ 20 w 156"/>
                  <a:gd name="T55" fmla="*/ 78 h 206"/>
                  <a:gd name="T56" fmla="*/ 32 w 156"/>
                  <a:gd name="T57" fmla="*/ 84 h 206"/>
                  <a:gd name="T58" fmla="*/ 34 w 156"/>
                  <a:gd name="T59" fmla="*/ 65 h 206"/>
                  <a:gd name="T60" fmla="*/ 52 w 156"/>
                  <a:gd name="T61" fmla="*/ 57 h 206"/>
                  <a:gd name="T62" fmla="*/ 54 w 156"/>
                  <a:gd name="T63" fmla="*/ 54 h 20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56" h="206">
                    <a:moveTo>
                      <a:pt x="54" y="66"/>
                    </a:moveTo>
                    <a:cubicBezTo>
                      <a:pt x="58" y="63"/>
                      <a:pt x="64" y="63"/>
                      <a:pt x="66" y="58"/>
                    </a:cubicBezTo>
                    <a:cubicBezTo>
                      <a:pt x="67" y="56"/>
                      <a:pt x="67" y="53"/>
                      <a:pt x="68" y="52"/>
                    </a:cubicBezTo>
                    <a:cubicBezTo>
                      <a:pt x="71" y="49"/>
                      <a:pt x="80" y="44"/>
                      <a:pt x="80" y="44"/>
                    </a:cubicBezTo>
                    <a:cubicBezTo>
                      <a:pt x="113" y="55"/>
                      <a:pt x="85" y="29"/>
                      <a:pt x="106" y="22"/>
                    </a:cubicBezTo>
                    <a:cubicBezTo>
                      <a:pt x="110" y="17"/>
                      <a:pt x="108" y="9"/>
                      <a:pt x="112" y="4"/>
                    </a:cubicBezTo>
                    <a:cubicBezTo>
                      <a:pt x="115" y="1"/>
                      <a:pt x="124" y="0"/>
                      <a:pt x="124" y="0"/>
                    </a:cubicBezTo>
                    <a:cubicBezTo>
                      <a:pt x="138" y="14"/>
                      <a:pt x="126" y="23"/>
                      <a:pt x="150" y="28"/>
                    </a:cubicBezTo>
                    <a:cubicBezTo>
                      <a:pt x="156" y="36"/>
                      <a:pt x="154" y="39"/>
                      <a:pt x="146" y="44"/>
                    </a:cubicBezTo>
                    <a:cubicBezTo>
                      <a:pt x="141" y="52"/>
                      <a:pt x="135" y="61"/>
                      <a:pt x="126" y="64"/>
                    </a:cubicBezTo>
                    <a:cubicBezTo>
                      <a:pt x="118" y="75"/>
                      <a:pt x="128" y="83"/>
                      <a:pt x="132" y="94"/>
                    </a:cubicBezTo>
                    <a:cubicBezTo>
                      <a:pt x="129" y="103"/>
                      <a:pt x="135" y="105"/>
                      <a:pt x="142" y="110"/>
                    </a:cubicBezTo>
                    <a:cubicBezTo>
                      <a:pt x="145" y="119"/>
                      <a:pt x="141" y="120"/>
                      <a:pt x="146" y="128"/>
                    </a:cubicBezTo>
                    <a:cubicBezTo>
                      <a:pt x="142" y="139"/>
                      <a:pt x="135" y="133"/>
                      <a:pt x="128" y="128"/>
                    </a:cubicBezTo>
                    <a:cubicBezTo>
                      <a:pt x="116" y="132"/>
                      <a:pt x="122" y="136"/>
                      <a:pt x="116" y="146"/>
                    </a:cubicBezTo>
                    <a:cubicBezTo>
                      <a:pt x="113" y="151"/>
                      <a:pt x="108" y="152"/>
                      <a:pt x="104" y="156"/>
                    </a:cubicBezTo>
                    <a:cubicBezTo>
                      <a:pt x="107" y="167"/>
                      <a:pt x="112" y="191"/>
                      <a:pt x="100" y="198"/>
                    </a:cubicBezTo>
                    <a:cubicBezTo>
                      <a:pt x="96" y="200"/>
                      <a:pt x="92" y="200"/>
                      <a:pt x="88" y="202"/>
                    </a:cubicBezTo>
                    <a:cubicBezTo>
                      <a:pt x="86" y="203"/>
                      <a:pt x="84" y="205"/>
                      <a:pt x="82" y="206"/>
                    </a:cubicBezTo>
                    <a:cubicBezTo>
                      <a:pt x="80" y="205"/>
                      <a:pt x="77" y="204"/>
                      <a:pt x="76" y="202"/>
                    </a:cubicBezTo>
                    <a:cubicBezTo>
                      <a:pt x="74" y="198"/>
                      <a:pt x="76" y="191"/>
                      <a:pt x="72" y="190"/>
                    </a:cubicBezTo>
                    <a:cubicBezTo>
                      <a:pt x="68" y="189"/>
                      <a:pt x="60" y="186"/>
                      <a:pt x="60" y="186"/>
                    </a:cubicBezTo>
                    <a:cubicBezTo>
                      <a:pt x="53" y="188"/>
                      <a:pt x="49" y="192"/>
                      <a:pt x="42" y="194"/>
                    </a:cubicBezTo>
                    <a:cubicBezTo>
                      <a:pt x="34" y="189"/>
                      <a:pt x="37" y="183"/>
                      <a:pt x="28" y="186"/>
                    </a:cubicBezTo>
                    <a:cubicBezTo>
                      <a:pt x="12" y="181"/>
                      <a:pt x="19" y="161"/>
                      <a:pt x="10" y="148"/>
                    </a:cubicBezTo>
                    <a:cubicBezTo>
                      <a:pt x="5" y="121"/>
                      <a:pt x="11" y="147"/>
                      <a:pt x="4" y="130"/>
                    </a:cubicBezTo>
                    <a:cubicBezTo>
                      <a:pt x="2" y="126"/>
                      <a:pt x="0" y="118"/>
                      <a:pt x="0" y="118"/>
                    </a:cubicBezTo>
                    <a:cubicBezTo>
                      <a:pt x="2" y="95"/>
                      <a:pt x="0" y="83"/>
                      <a:pt x="20" y="96"/>
                    </a:cubicBezTo>
                    <a:cubicBezTo>
                      <a:pt x="23" y="105"/>
                      <a:pt x="23" y="110"/>
                      <a:pt x="32" y="104"/>
                    </a:cubicBezTo>
                    <a:cubicBezTo>
                      <a:pt x="35" y="95"/>
                      <a:pt x="29" y="88"/>
                      <a:pt x="34" y="80"/>
                    </a:cubicBezTo>
                    <a:cubicBezTo>
                      <a:pt x="36" y="76"/>
                      <a:pt x="48" y="73"/>
                      <a:pt x="52" y="70"/>
                    </a:cubicBezTo>
                    <a:cubicBezTo>
                      <a:pt x="57" y="63"/>
                      <a:pt x="58" y="62"/>
                      <a:pt x="54" y="6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4" name="Freeform 16">
                <a:extLst>
                  <a:ext uri="{FF2B5EF4-FFF2-40B4-BE49-F238E27FC236}">
                    <a16:creationId xmlns:a16="http://schemas.microsoft.com/office/drawing/2014/main" id="{A5A3EF8E-1C0F-48C9-881E-D692D8842090}"/>
                  </a:ext>
                </a:extLst>
              </p:cNvPr>
              <p:cNvSpPr>
                <a:spLocks noChangeArrowheads="1"/>
              </p:cNvSpPr>
              <p:nvPr userDrawn="1"/>
            </p:nvSpPr>
            <p:spPr bwMode="auto">
              <a:xfrm>
                <a:off x="2375" y="800"/>
                <a:ext cx="110" cy="32"/>
              </a:xfrm>
              <a:custGeom>
                <a:avLst/>
                <a:gdLst>
                  <a:gd name="T0" fmla="*/ 4 w 109"/>
                  <a:gd name="T1" fmla="*/ 27 h 38"/>
                  <a:gd name="T2" fmla="*/ 18 w 109"/>
                  <a:gd name="T3" fmla="*/ 8 h 38"/>
                  <a:gd name="T4" fmla="*/ 46 w 109"/>
                  <a:gd name="T5" fmla="*/ 17 h 38"/>
                  <a:gd name="T6" fmla="*/ 73 w 109"/>
                  <a:gd name="T7" fmla="*/ 12 h 38"/>
                  <a:gd name="T8" fmla="*/ 91 w 109"/>
                  <a:gd name="T9" fmla="*/ 0 h 38"/>
                  <a:gd name="T10" fmla="*/ 77 w 109"/>
                  <a:gd name="T11" fmla="*/ 22 h 38"/>
                  <a:gd name="T12" fmla="*/ 61 w 109"/>
                  <a:gd name="T13" fmla="*/ 32 h 38"/>
                  <a:gd name="T14" fmla="*/ 42 w 109"/>
                  <a:gd name="T15" fmla="*/ 27 h 38"/>
                  <a:gd name="T16" fmla="*/ 14 w 109"/>
                  <a:gd name="T17" fmla="*/ 25 h 38"/>
                  <a:gd name="T18" fmla="*/ 4 w 109"/>
                  <a:gd name="T19" fmla="*/ 27 h 3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9" h="38">
                    <a:moveTo>
                      <a:pt x="4" y="32"/>
                    </a:moveTo>
                    <a:cubicBezTo>
                      <a:pt x="7" y="22"/>
                      <a:pt x="7" y="14"/>
                      <a:pt x="18" y="10"/>
                    </a:cubicBezTo>
                    <a:cubicBezTo>
                      <a:pt x="28" y="12"/>
                      <a:pt x="37" y="14"/>
                      <a:pt x="46" y="20"/>
                    </a:cubicBezTo>
                    <a:cubicBezTo>
                      <a:pt x="62" y="15"/>
                      <a:pt x="54" y="17"/>
                      <a:pt x="72" y="14"/>
                    </a:cubicBezTo>
                    <a:cubicBezTo>
                      <a:pt x="77" y="9"/>
                      <a:pt x="90" y="0"/>
                      <a:pt x="90" y="0"/>
                    </a:cubicBezTo>
                    <a:cubicBezTo>
                      <a:pt x="109" y="6"/>
                      <a:pt x="85" y="23"/>
                      <a:pt x="76" y="26"/>
                    </a:cubicBezTo>
                    <a:cubicBezTo>
                      <a:pt x="71" y="33"/>
                      <a:pt x="68" y="35"/>
                      <a:pt x="60" y="38"/>
                    </a:cubicBezTo>
                    <a:cubicBezTo>
                      <a:pt x="54" y="36"/>
                      <a:pt x="42" y="32"/>
                      <a:pt x="42" y="32"/>
                    </a:cubicBezTo>
                    <a:cubicBezTo>
                      <a:pt x="33" y="23"/>
                      <a:pt x="26" y="26"/>
                      <a:pt x="14" y="30"/>
                    </a:cubicBezTo>
                    <a:cubicBezTo>
                      <a:pt x="1" y="28"/>
                      <a:pt x="0" y="24"/>
                      <a:pt x="4" y="3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5" name="Freeform 17">
                <a:extLst>
                  <a:ext uri="{FF2B5EF4-FFF2-40B4-BE49-F238E27FC236}">
                    <a16:creationId xmlns:a16="http://schemas.microsoft.com/office/drawing/2014/main" id="{159C1F82-B57B-460C-9E4D-5B64DFD7FD14}"/>
                  </a:ext>
                </a:extLst>
              </p:cNvPr>
              <p:cNvSpPr>
                <a:spLocks noChangeArrowheads="1"/>
              </p:cNvSpPr>
              <p:nvPr userDrawn="1"/>
            </p:nvSpPr>
            <p:spPr bwMode="auto">
              <a:xfrm>
                <a:off x="2370" y="839"/>
                <a:ext cx="75" cy="84"/>
              </a:xfrm>
              <a:custGeom>
                <a:avLst/>
                <a:gdLst>
                  <a:gd name="T0" fmla="*/ 8 w 76"/>
                  <a:gd name="T1" fmla="*/ 15 h 104"/>
                  <a:gd name="T2" fmla="*/ 18 w 76"/>
                  <a:gd name="T3" fmla="*/ 0 h 104"/>
                  <a:gd name="T4" fmla="*/ 34 w 76"/>
                  <a:gd name="T5" fmla="*/ 15 h 104"/>
                  <a:gd name="T6" fmla="*/ 61 w 76"/>
                  <a:gd name="T7" fmla="*/ 3 h 104"/>
                  <a:gd name="T8" fmla="*/ 45 w 76"/>
                  <a:gd name="T9" fmla="*/ 27 h 104"/>
                  <a:gd name="T10" fmla="*/ 53 w 76"/>
                  <a:gd name="T11" fmla="*/ 39 h 104"/>
                  <a:gd name="T12" fmla="*/ 57 w 76"/>
                  <a:gd name="T13" fmla="*/ 48 h 104"/>
                  <a:gd name="T14" fmla="*/ 45 w 76"/>
                  <a:gd name="T15" fmla="*/ 60 h 104"/>
                  <a:gd name="T16" fmla="*/ 34 w 76"/>
                  <a:gd name="T17" fmla="*/ 48 h 104"/>
                  <a:gd name="T18" fmla="*/ 22 w 76"/>
                  <a:gd name="T19" fmla="*/ 39 h 104"/>
                  <a:gd name="T20" fmla="*/ 28 w 76"/>
                  <a:gd name="T21" fmla="*/ 55 h 104"/>
                  <a:gd name="T22" fmla="*/ 30 w 76"/>
                  <a:gd name="T23" fmla="*/ 60 h 104"/>
                  <a:gd name="T24" fmla="*/ 20 w 76"/>
                  <a:gd name="T25" fmla="*/ 84 h 104"/>
                  <a:gd name="T26" fmla="*/ 12 w 76"/>
                  <a:gd name="T27" fmla="*/ 82 h 104"/>
                  <a:gd name="T28" fmla="*/ 8 w 76"/>
                  <a:gd name="T29" fmla="*/ 73 h 104"/>
                  <a:gd name="T30" fmla="*/ 0 w 76"/>
                  <a:gd name="T31" fmla="*/ 44 h 104"/>
                  <a:gd name="T32" fmla="*/ 2 w 76"/>
                  <a:gd name="T33" fmla="*/ 24 h 104"/>
                  <a:gd name="T34" fmla="*/ 8 w 76"/>
                  <a:gd name="T35" fmla="*/ 15 h 10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76" h="104">
                    <a:moveTo>
                      <a:pt x="8" y="18"/>
                    </a:moveTo>
                    <a:cubicBezTo>
                      <a:pt x="10" y="8"/>
                      <a:pt x="9" y="3"/>
                      <a:pt x="18" y="0"/>
                    </a:cubicBezTo>
                    <a:cubicBezTo>
                      <a:pt x="28" y="3"/>
                      <a:pt x="25" y="12"/>
                      <a:pt x="34" y="18"/>
                    </a:cubicBezTo>
                    <a:cubicBezTo>
                      <a:pt x="46" y="16"/>
                      <a:pt x="51" y="8"/>
                      <a:pt x="62" y="4"/>
                    </a:cubicBezTo>
                    <a:cubicBezTo>
                      <a:pt x="76" y="9"/>
                      <a:pt x="56" y="31"/>
                      <a:pt x="46" y="34"/>
                    </a:cubicBezTo>
                    <a:cubicBezTo>
                      <a:pt x="51" y="56"/>
                      <a:pt x="43" y="29"/>
                      <a:pt x="54" y="48"/>
                    </a:cubicBezTo>
                    <a:cubicBezTo>
                      <a:pt x="56" y="52"/>
                      <a:pt x="58" y="60"/>
                      <a:pt x="58" y="60"/>
                    </a:cubicBezTo>
                    <a:cubicBezTo>
                      <a:pt x="55" y="68"/>
                      <a:pt x="54" y="71"/>
                      <a:pt x="46" y="74"/>
                    </a:cubicBezTo>
                    <a:cubicBezTo>
                      <a:pt x="38" y="71"/>
                      <a:pt x="37" y="68"/>
                      <a:pt x="34" y="60"/>
                    </a:cubicBezTo>
                    <a:cubicBezTo>
                      <a:pt x="33" y="50"/>
                      <a:pt x="32" y="33"/>
                      <a:pt x="22" y="48"/>
                    </a:cubicBezTo>
                    <a:cubicBezTo>
                      <a:pt x="25" y="60"/>
                      <a:pt x="23" y="53"/>
                      <a:pt x="28" y="68"/>
                    </a:cubicBezTo>
                    <a:cubicBezTo>
                      <a:pt x="29" y="70"/>
                      <a:pt x="30" y="74"/>
                      <a:pt x="30" y="74"/>
                    </a:cubicBezTo>
                    <a:cubicBezTo>
                      <a:pt x="24" y="84"/>
                      <a:pt x="22" y="93"/>
                      <a:pt x="20" y="104"/>
                    </a:cubicBezTo>
                    <a:cubicBezTo>
                      <a:pt x="17" y="103"/>
                      <a:pt x="14" y="104"/>
                      <a:pt x="12" y="102"/>
                    </a:cubicBezTo>
                    <a:cubicBezTo>
                      <a:pt x="9" y="99"/>
                      <a:pt x="8" y="90"/>
                      <a:pt x="8" y="90"/>
                    </a:cubicBezTo>
                    <a:cubicBezTo>
                      <a:pt x="13" y="75"/>
                      <a:pt x="14" y="64"/>
                      <a:pt x="0" y="54"/>
                    </a:cubicBezTo>
                    <a:cubicBezTo>
                      <a:pt x="1" y="46"/>
                      <a:pt x="1" y="38"/>
                      <a:pt x="2" y="30"/>
                    </a:cubicBezTo>
                    <a:cubicBezTo>
                      <a:pt x="2" y="27"/>
                      <a:pt x="13" y="2"/>
                      <a:pt x="8" y="1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 name="Freeform 18">
                <a:extLst>
                  <a:ext uri="{FF2B5EF4-FFF2-40B4-BE49-F238E27FC236}">
                    <a16:creationId xmlns:a16="http://schemas.microsoft.com/office/drawing/2014/main" id="{A337FFE7-BF30-44AF-8712-8612815833EC}"/>
                  </a:ext>
                </a:extLst>
              </p:cNvPr>
              <p:cNvSpPr>
                <a:spLocks noChangeArrowheads="1"/>
              </p:cNvSpPr>
              <p:nvPr userDrawn="1"/>
            </p:nvSpPr>
            <p:spPr bwMode="auto">
              <a:xfrm>
                <a:off x="2497" y="793"/>
                <a:ext cx="37" cy="49"/>
              </a:xfrm>
              <a:custGeom>
                <a:avLst/>
                <a:gdLst>
                  <a:gd name="T0" fmla="*/ 3 w 37"/>
                  <a:gd name="T1" fmla="*/ 22 h 61"/>
                  <a:gd name="T2" fmla="*/ 13 w 37"/>
                  <a:gd name="T3" fmla="*/ 0 h 61"/>
                  <a:gd name="T4" fmla="*/ 15 w 37"/>
                  <a:gd name="T5" fmla="*/ 22 h 61"/>
                  <a:gd name="T6" fmla="*/ 37 w 37"/>
                  <a:gd name="T7" fmla="*/ 31 h 61"/>
                  <a:gd name="T8" fmla="*/ 19 w 37"/>
                  <a:gd name="T9" fmla="*/ 35 h 61"/>
                  <a:gd name="T10" fmla="*/ 5 w 37"/>
                  <a:gd name="T11" fmla="*/ 47 h 61"/>
                  <a:gd name="T12" fmla="*/ 1 w 37"/>
                  <a:gd name="T13" fmla="*/ 27 h 61"/>
                  <a:gd name="T14" fmla="*/ 3 w 37"/>
                  <a:gd name="T15" fmla="*/ 22 h 6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7" h="61">
                    <a:moveTo>
                      <a:pt x="3" y="28"/>
                    </a:moveTo>
                    <a:cubicBezTo>
                      <a:pt x="5" y="14"/>
                      <a:pt x="2" y="7"/>
                      <a:pt x="13" y="0"/>
                    </a:cubicBezTo>
                    <a:cubicBezTo>
                      <a:pt x="26" y="9"/>
                      <a:pt x="23" y="17"/>
                      <a:pt x="15" y="28"/>
                    </a:cubicBezTo>
                    <a:cubicBezTo>
                      <a:pt x="25" y="31"/>
                      <a:pt x="33" y="27"/>
                      <a:pt x="37" y="38"/>
                    </a:cubicBezTo>
                    <a:cubicBezTo>
                      <a:pt x="30" y="45"/>
                      <a:pt x="28" y="47"/>
                      <a:pt x="19" y="44"/>
                    </a:cubicBezTo>
                    <a:cubicBezTo>
                      <a:pt x="13" y="54"/>
                      <a:pt x="18" y="61"/>
                      <a:pt x="5" y="58"/>
                    </a:cubicBezTo>
                    <a:cubicBezTo>
                      <a:pt x="0" y="50"/>
                      <a:pt x="3" y="44"/>
                      <a:pt x="1" y="34"/>
                    </a:cubicBezTo>
                    <a:cubicBezTo>
                      <a:pt x="2" y="32"/>
                      <a:pt x="3" y="28"/>
                      <a:pt x="3"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7" name="Freeform 19">
                <a:extLst>
                  <a:ext uri="{FF2B5EF4-FFF2-40B4-BE49-F238E27FC236}">
                    <a16:creationId xmlns:a16="http://schemas.microsoft.com/office/drawing/2014/main" id="{30E7281C-83F8-4303-AD4F-156A1511292C}"/>
                  </a:ext>
                </a:extLst>
              </p:cNvPr>
              <p:cNvSpPr>
                <a:spLocks noChangeArrowheads="1"/>
              </p:cNvSpPr>
              <p:nvPr userDrawn="1"/>
            </p:nvSpPr>
            <p:spPr bwMode="auto">
              <a:xfrm>
                <a:off x="2506" y="869"/>
                <a:ext cx="47" cy="24"/>
              </a:xfrm>
              <a:custGeom>
                <a:avLst/>
                <a:gdLst>
                  <a:gd name="T0" fmla="*/ 7 w 49"/>
                  <a:gd name="T1" fmla="*/ 0 h 29"/>
                  <a:gd name="T2" fmla="*/ 28 w 49"/>
                  <a:gd name="T3" fmla="*/ 0 h 29"/>
                  <a:gd name="T4" fmla="*/ 47 w 49"/>
                  <a:gd name="T5" fmla="*/ 13 h 29"/>
                  <a:gd name="T6" fmla="*/ 34 w 49"/>
                  <a:gd name="T7" fmla="*/ 12 h 29"/>
                  <a:gd name="T8" fmla="*/ 3 w 49"/>
                  <a:gd name="T9" fmla="*/ 13 h 29"/>
                  <a:gd name="T10" fmla="*/ 7 w 49"/>
                  <a:gd name="T11" fmla="*/ 0 h 2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9" h="29">
                    <a:moveTo>
                      <a:pt x="7" y="0"/>
                    </a:moveTo>
                    <a:cubicBezTo>
                      <a:pt x="15" y="6"/>
                      <a:pt x="19" y="2"/>
                      <a:pt x="29" y="0"/>
                    </a:cubicBezTo>
                    <a:cubicBezTo>
                      <a:pt x="45" y="5"/>
                      <a:pt x="40" y="3"/>
                      <a:pt x="49" y="16"/>
                    </a:cubicBezTo>
                    <a:cubicBezTo>
                      <a:pt x="46" y="29"/>
                      <a:pt x="42" y="21"/>
                      <a:pt x="35" y="14"/>
                    </a:cubicBezTo>
                    <a:cubicBezTo>
                      <a:pt x="26" y="15"/>
                      <a:pt x="12" y="19"/>
                      <a:pt x="3" y="16"/>
                    </a:cubicBezTo>
                    <a:cubicBezTo>
                      <a:pt x="0" y="6"/>
                      <a:pt x="7" y="10"/>
                      <a:pt x="7" y="0"/>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8" name="Freeform 20">
                <a:extLst>
                  <a:ext uri="{FF2B5EF4-FFF2-40B4-BE49-F238E27FC236}">
                    <a16:creationId xmlns:a16="http://schemas.microsoft.com/office/drawing/2014/main" id="{55B883E0-C3DC-4F5F-B972-92FC9D0341CA}"/>
                  </a:ext>
                </a:extLst>
              </p:cNvPr>
              <p:cNvSpPr>
                <a:spLocks noChangeArrowheads="1"/>
              </p:cNvSpPr>
              <p:nvPr userDrawn="1"/>
            </p:nvSpPr>
            <p:spPr bwMode="auto">
              <a:xfrm>
                <a:off x="2555" y="832"/>
                <a:ext cx="61" cy="42"/>
              </a:xfrm>
              <a:custGeom>
                <a:avLst/>
                <a:gdLst>
                  <a:gd name="T0" fmla="*/ 21 w 61"/>
                  <a:gd name="T1" fmla="*/ 33 h 48"/>
                  <a:gd name="T2" fmla="*/ 15 w 61"/>
                  <a:gd name="T3" fmla="*/ 23 h 48"/>
                  <a:gd name="T4" fmla="*/ 3 w 61"/>
                  <a:gd name="T5" fmla="*/ 19 h 48"/>
                  <a:gd name="T6" fmla="*/ 13 w 61"/>
                  <a:gd name="T7" fmla="*/ 7 h 48"/>
                  <a:gd name="T8" fmla="*/ 25 w 61"/>
                  <a:gd name="T9" fmla="*/ 0 h 48"/>
                  <a:gd name="T10" fmla="*/ 49 w 61"/>
                  <a:gd name="T11" fmla="*/ 9 h 48"/>
                  <a:gd name="T12" fmla="*/ 53 w 61"/>
                  <a:gd name="T13" fmla="*/ 18 h 48"/>
                  <a:gd name="T14" fmla="*/ 61 w 61"/>
                  <a:gd name="T15" fmla="*/ 28 h 48"/>
                  <a:gd name="T16" fmla="*/ 41 w 61"/>
                  <a:gd name="T17" fmla="*/ 33 h 48"/>
                  <a:gd name="T18" fmla="*/ 23 w 61"/>
                  <a:gd name="T19" fmla="*/ 39 h 48"/>
                  <a:gd name="T20" fmla="*/ 21 w 61"/>
                  <a:gd name="T21" fmla="*/ 33 h 4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1" h="48">
                    <a:moveTo>
                      <a:pt x="21" y="38"/>
                    </a:moveTo>
                    <a:cubicBezTo>
                      <a:pt x="19" y="34"/>
                      <a:pt x="19" y="29"/>
                      <a:pt x="15" y="26"/>
                    </a:cubicBezTo>
                    <a:cubicBezTo>
                      <a:pt x="12" y="24"/>
                      <a:pt x="3" y="22"/>
                      <a:pt x="3" y="22"/>
                    </a:cubicBezTo>
                    <a:cubicBezTo>
                      <a:pt x="0" y="12"/>
                      <a:pt x="5" y="12"/>
                      <a:pt x="13" y="8"/>
                    </a:cubicBezTo>
                    <a:cubicBezTo>
                      <a:pt x="17" y="6"/>
                      <a:pt x="25" y="0"/>
                      <a:pt x="25" y="0"/>
                    </a:cubicBezTo>
                    <a:cubicBezTo>
                      <a:pt x="37" y="2"/>
                      <a:pt x="41" y="2"/>
                      <a:pt x="49" y="10"/>
                    </a:cubicBezTo>
                    <a:cubicBezTo>
                      <a:pt x="45" y="21"/>
                      <a:pt x="46" y="12"/>
                      <a:pt x="53" y="20"/>
                    </a:cubicBezTo>
                    <a:cubicBezTo>
                      <a:pt x="56" y="24"/>
                      <a:pt x="61" y="32"/>
                      <a:pt x="61" y="32"/>
                    </a:cubicBezTo>
                    <a:cubicBezTo>
                      <a:pt x="56" y="47"/>
                      <a:pt x="53" y="42"/>
                      <a:pt x="41" y="38"/>
                    </a:cubicBezTo>
                    <a:cubicBezTo>
                      <a:pt x="27" y="47"/>
                      <a:pt x="34" y="48"/>
                      <a:pt x="23" y="44"/>
                    </a:cubicBezTo>
                    <a:cubicBezTo>
                      <a:pt x="22" y="42"/>
                      <a:pt x="21" y="38"/>
                      <a:pt x="21" y="3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9" name="Freeform 21">
                <a:extLst>
                  <a:ext uri="{FF2B5EF4-FFF2-40B4-BE49-F238E27FC236}">
                    <a16:creationId xmlns:a16="http://schemas.microsoft.com/office/drawing/2014/main" id="{DFACE397-69FB-4CC6-B1FB-015D97F7B5C9}"/>
                  </a:ext>
                </a:extLst>
              </p:cNvPr>
              <p:cNvSpPr>
                <a:spLocks noChangeArrowheads="1"/>
              </p:cNvSpPr>
              <p:nvPr userDrawn="1"/>
            </p:nvSpPr>
            <p:spPr bwMode="auto">
              <a:xfrm>
                <a:off x="2572" y="852"/>
                <a:ext cx="286" cy="149"/>
              </a:xfrm>
              <a:custGeom>
                <a:avLst/>
                <a:gdLst>
                  <a:gd name="T0" fmla="*/ 46 w 286"/>
                  <a:gd name="T1" fmla="*/ 23 h 182"/>
                  <a:gd name="T2" fmla="*/ 36 w 286"/>
                  <a:gd name="T3" fmla="*/ 11 h 182"/>
                  <a:gd name="T4" fmla="*/ 26 w 286"/>
                  <a:gd name="T5" fmla="*/ 25 h 182"/>
                  <a:gd name="T6" fmla="*/ 0 w 286"/>
                  <a:gd name="T7" fmla="*/ 20 h 182"/>
                  <a:gd name="T8" fmla="*/ 10 w 286"/>
                  <a:gd name="T9" fmla="*/ 34 h 182"/>
                  <a:gd name="T10" fmla="*/ 16 w 286"/>
                  <a:gd name="T11" fmla="*/ 51 h 182"/>
                  <a:gd name="T12" fmla="*/ 24 w 286"/>
                  <a:gd name="T13" fmla="*/ 39 h 182"/>
                  <a:gd name="T14" fmla="*/ 30 w 286"/>
                  <a:gd name="T15" fmla="*/ 36 h 182"/>
                  <a:gd name="T16" fmla="*/ 48 w 286"/>
                  <a:gd name="T17" fmla="*/ 46 h 182"/>
                  <a:gd name="T18" fmla="*/ 70 w 286"/>
                  <a:gd name="T19" fmla="*/ 51 h 182"/>
                  <a:gd name="T20" fmla="*/ 88 w 286"/>
                  <a:gd name="T21" fmla="*/ 59 h 182"/>
                  <a:gd name="T22" fmla="*/ 106 w 286"/>
                  <a:gd name="T23" fmla="*/ 84 h 182"/>
                  <a:gd name="T24" fmla="*/ 104 w 286"/>
                  <a:gd name="T25" fmla="*/ 100 h 182"/>
                  <a:gd name="T26" fmla="*/ 98 w 286"/>
                  <a:gd name="T27" fmla="*/ 110 h 182"/>
                  <a:gd name="T28" fmla="*/ 122 w 286"/>
                  <a:gd name="T29" fmla="*/ 105 h 182"/>
                  <a:gd name="T30" fmla="*/ 140 w 286"/>
                  <a:gd name="T31" fmla="*/ 115 h 182"/>
                  <a:gd name="T32" fmla="*/ 168 w 286"/>
                  <a:gd name="T33" fmla="*/ 121 h 182"/>
                  <a:gd name="T34" fmla="*/ 174 w 286"/>
                  <a:gd name="T35" fmla="*/ 120 h 182"/>
                  <a:gd name="T36" fmla="*/ 168 w 286"/>
                  <a:gd name="T37" fmla="*/ 110 h 182"/>
                  <a:gd name="T38" fmla="*/ 178 w 286"/>
                  <a:gd name="T39" fmla="*/ 111 h 182"/>
                  <a:gd name="T40" fmla="*/ 186 w 286"/>
                  <a:gd name="T41" fmla="*/ 97 h 182"/>
                  <a:gd name="T42" fmla="*/ 202 w 286"/>
                  <a:gd name="T43" fmla="*/ 100 h 182"/>
                  <a:gd name="T44" fmla="*/ 214 w 286"/>
                  <a:gd name="T45" fmla="*/ 106 h 182"/>
                  <a:gd name="T46" fmla="*/ 244 w 286"/>
                  <a:gd name="T47" fmla="*/ 138 h 182"/>
                  <a:gd name="T48" fmla="*/ 262 w 286"/>
                  <a:gd name="T49" fmla="*/ 146 h 182"/>
                  <a:gd name="T50" fmla="*/ 284 w 286"/>
                  <a:gd name="T51" fmla="*/ 139 h 182"/>
                  <a:gd name="T52" fmla="*/ 268 w 286"/>
                  <a:gd name="T53" fmla="*/ 131 h 182"/>
                  <a:gd name="T54" fmla="*/ 256 w 286"/>
                  <a:gd name="T55" fmla="*/ 113 h 182"/>
                  <a:gd name="T56" fmla="*/ 250 w 286"/>
                  <a:gd name="T57" fmla="*/ 108 h 182"/>
                  <a:gd name="T58" fmla="*/ 248 w 286"/>
                  <a:gd name="T59" fmla="*/ 100 h 182"/>
                  <a:gd name="T60" fmla="*/ 236 w 286"/>
                  <a:gd name="T61" fmla="*/ 95 h 182"/>
                  <a:gd name="T62" fmla="*/ 240 w 286"/>
                  <a:gd name="T63" fmla="*/ 79 h 182"/>
                  <a:gd name="T64" fmla="*/ 220 w 286"/>
                  <a:gd name="T65" fmla="*/ 70 h 182"/>
                  <a:gd name="T66" fmla="*/ 210 w 286"/>
                  <a:gd name="T67" fmla="*/ 57 h 182"/>
                  <a:gd name="T68" fmla="*/ 190 w 286"/>
                  <a:gd name="T69" fmla="*/ 44 h 182"/>
                  <a:gd name="T70" fmla="*/ 168 w 286"/>
                  <a:gd name="T71" fmla="*/ 31 h 182"/>
                  <a:gd name="T72" fmla="*/ 156 w 286"/>
                  <a:gd name="T73" fmla="*/ 28 h 182"/>
                  <a:gd name="T74" fmla="*/ 120 w 286"/>
                  <a:gd name="T75" fmla="*/ 13 h 182"/>
                  <a:gd name="T76" fmla="*/ 102 w 286"/>
                  <a:gd name="T77" fmla="*/ 3 h 182"/>
                  <a:gd name="T78" fmla="*/ 96 w 286"/>
                  <a:gd name="T79" fmla="*/ 0 h 182"/>
                  <a:gd name="T80" fmla="*/ 70 w 286"/>
                  <a:gd name="T81" fmla="*/ 8 h 182"/>
                  <a:gd name="T82" fmla="*/ 56 w 286"/>
                  <a:gd name="T83" fmla="*/ 26 h 182"/>
                  <a:gd name="T84" fmla="*/ 46 w 286"/>
                  <a:gd name="T85" fmla="*/ 23 h 18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286" h="182">
                    <a:moveTo>
                      <a:pt x="46" y="28"/>
                    </a:moveTo>
                    <a:cubicBezTo>
                      <a:pt x="41" y="14"/>
                      <a:pt x="46" y="17"/>
                      <a:pt x="36" y="14"/>
                    </a:cubicBezTo>
                    <a:cubicBezTo>
                      <a:pt x="31" y="17"/>
                      <a:pt x="26" y="30"/>
                      <a:pt x="26" y="30"/>
                    </a:cubicBezTo>
                    <a:cubicBezTo>
                      <a:pt x="12" y="25"/>
                      <a:pt x="19" y="21"/>
                      <a:pt x="0" y="24"/>
                    </a:cubicBezTo>
                    <a:cubicBezTo>
                      <a:pt x="2" y="33"/>
                      <a:pt x="2" y="37"/>
                      <a:pt x="10" y="42"/>
                    </a:cubicBezTo>
                    <a:cubicBezTo>
                      <a:pt x="12" y="49"/>
                      <a:pt x="14" y="55"/>
                      <a:pt x="16" y="62"/>
                    </a:cubicBezTo>
                    <a:cubicBezTo>
                      <a:pt x="24" y="59"/>
                      <a:pt x="27" y="57"/>
                      <a:pt x="24" y="48"/>
                    </a:cubicBezTo>
                    <a:cubicBezTo>
                      <a:pt x="26" y="47"/>
                      <a:pt x="28" y="43"/>
                      <a:pt x="30" y="44"/>
                    </a:cubicBezTo>
                    <a:cubicBezTo>
                      <a:pt x="48" y="48"/>
                      <a:pt x="36" y="52"/>
                      <a:pt x="48" y="56"/>
                    </a:cubicBezTo>
                    <a:cubicBezTo>
                      <a:pt x="74" y="65"/>
                      <a:pt x="47" y="56"/>
                      <a:pt x="70" y="62"/>
                    </a:cubicBezTo>
                    <a:cubicBezTo>
                      <a:pt x="77" y="64"/>
                      <a:pt x="88" y="72"/>
                      <a:pt x="88" y="72"/>
                    </a:cubicBezTo>
                    <a:cubicBezTo>
                      <a:pt x="96" y="84"/>
                      <a:pt x="102" y="87"/>
                      <a:pt x="106" y="102"/>
                    </a:cubicBezTo>
                    <a:cubicBezTo>
                      <a:pt x="105" y="109"/>
                      <a:pt x="106" y="115"/>
                      <a:pt x="104" y="122"/>
                    </a:cubicBezTo>
                    <a:cubicBezTo>
                      <a:pt x="103" y="126"/>
                      <a:pt x="94" y="132"/>
                      <a:pt x="98" y="134"/>
                    </a:cubicBezTo>
                    <a:cubicBezTo>
                      <a:pt x="106" y="137"/>
                      <a:pt x="122" y="128"/>
                      <a:pt x="122" y="128"/>
                    </a:cubicBezTo>
                    <a:cubicBezTo>
                      <a:pt x="130" y="131"/>
                      <a:pt x="133" y="135"/>
                      <a:pt x="140" y="140"/>
                    </a:cubicBezTo>
                    <a:cubicBezTo>
                      <a:pt x="148" y="145"/>
                      <a:pt x="159" y="145"/>
                      <a:pt x="168" y="148"/>
                    </a:cubicBezTo>
                    <a:cubicBezTo>
                      <a:pt x="170" y="147"/>
                      <a:pt x="173" y="148"/>
                      <a:pt x="174" y="146"/>
                    </a:cubicBezTo>
                    <a:cubicBezTo>
                      <a:pt x="176" y="142"/>
                      <a:pt x="164" y="136"/>
                      <a:pt x="168" y="134"/>
                    </a:cubicBezTo>
                    <a:cubicBezTo>
                      <a:pt x="171" y="132"/>
                      <a:pt x="175" y="135"/>
                      <a:pt x="178" y="136"/>
                    </a:cubicBezTo>
                    <a:cubicBezTo>
                      <a:pt x="182" y="131"/>
                      <a:pt x="186" y="118"/>
                      <a:pt x="186" y="118"/>
                    </a:cubicBezTo>
                    <a:cubicBezTo>
                      <a:pt x="189" y="119"/>
                      <a:pt x="199" y="120"/>
                      <a:pt x="202" y="122"/>
                    </a:cubicBezTo>
                    <a:cubicBezTo>
                      <a:pt x="206" y="124"/>
                      <a:pt x="214" y="130"/>
                      <a:pt x="214" y="130"/>
                    </a:cubicBezTo>
                    <a:cubicBezTo>
                      <a:pt x="224" y="145"/>
                      <a:pt x="228" y="158"/>
                      <a:pt x="244" y="168"/>
                    </a:cubicBezTo>
                    <a:cubicBezTo>
                      <a:pt x="250" y="172"/>
                      <a:pt x="262" y="178"/>
                      <a:pt x="262" y="178"/>
                    </a:cubicBezTo>
                    <a:cubicBezTo>
                      <a:pt x="265" y="178"/>
                      <a:pt x="286" y="182"/>
                      <a:pt x="284" y="170"/>
                    </a:cubicBezTo>
                    <a:cubicBezTo>
                      <a:pt x="283" y="164"/>
                      <a:pt x="268" y="160"/>
                      <a:pt x="268" y="160"/>
                    </a:cubicBezTo>
                    <a:cubicBezTo>
                      <a:pt x="261" y="150"/>
                      <a:pt x="270" y="143"/>
                      <a:pt x="256" y="138"/>
                    </a:cubicBezTo>
                    <a:cubicBezTo>
                      <a:pt x="254" y="136"/>
                      <a:pt x="251" y="135"/>
                      <a:pt x="250" y="132"/>
                    </a:cubicBezTo>
                    <a:cubicBezTo>
                      <a:pt x="248" y="129"/>
                      <a:pt x="250" y="125"/>
                      <a:pt x="248" y="122"/>
                    </a:cubicBezTo>
                    <a:cubicBezTo>
                      <a:pt x="246" y="118"/>
                      <a:pt x="240" y="118"/>
                      <a:pt x="236" y="116"/>
                    </a:cubicBezTo>
                    <a:cubicBezTo>
                      <a:pt x="230" y="107"/>
                      <a:pt x="227" y="100"/>
                      <a:pt x="240" y="96"/>
                    </a:cubicBezTo>
                    <a:cubicBezTo>
                      <a:pt x="236" y="83"/>
                      <a:pt x="236" y="84"/>
                      <a:pt x="220" y="86"/>
                    </a:cubicBezTo>
                    <a:cubicBezTo>
                      <a:pt x="209" y="82"/>
                      <a:pt x="208" y="82"/>
                      <a:pt x="210" y="70"/>
                    </a:cubicBezTo>
                    <a:cubicBezTo>
                      <a:pt x="207" y="60"/>
                      <a:pt x="199" y="57"/>
                      <a:pt x="190" y="54"/>
                    </a:cubicBezTo>
                    <a:cubicBezTo>
                      <a:pt x="181" y="45"/>
                      <a:pt x="181" y="42"/>
                      <a:pt x="168" y="38"/>
                    </a:cubicBezTo>
                    <a:cubicBezTo>
                      <a:pt x="164" y="37"/>
                      <a:pt x="156" y="34"/>
                      <a:pt x="156" y="34"/>
                    </a:cubicBezTo>
                    <a:cubicBezTo>
                      <a:pt x="146" y="24"/>
                      <a:pt x="134" y="21"/>
                      <a:pt x="120" y="16"/>
                    </a:cubicBezTo>
                    <a:cubicBezTo>
                      <a:pt x="113" y="14"/>
                      <a:pt x="108" y="8"/>
                      <a:pt x="102" y="4"/>
                    </a:cubicBezTo>
                    <a:cubicBezTo>
                      <a:pt x="100" y="3"/>
                      <a:pt x="96" y="0"/>
                      <a:pt x="96" y="0"/>
                    </a:cubicBezTo>
                    <a:cubicBezTo>
                      <a:pt x="83" y="2"/>
                      <a:pt x="79" y="1"/>
                      <a:pt x="70" y="10"/>
                    </a:cubicBezTo>
                    <a:cubicBezTo>
                      <a:pt x="67" y="19"/>
                      <a:pt x="63" y="27"/>
                      <a:pt x="56" y="32"/>
                    </a:cubicBezTo>
                    <a:cubicBezTo>
                      <a:pt x="49" y="30"/>
                      <a:pt x="52" y="31"/>
                      <a:pt x="46"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0" name="Freeform 22">
                <a:extLst>
                  <a:ext uri="{FF2B5EF4-FFF2-40B4-BE49-F238E27FC236}">
                    <a16:creationId xmlns:a16="http://schemas.microsoft.com/office/drawing/2014/main" id="{278D3112-EC68-4986-A9BE-6985F8350AC0}"/>
                  </a:ext>
                </a:extLst>
              </p:cNvPr>
              <p:cNvSpPr>
                <a:spLocks noChangeArrowheads="1"/>
              </p:cNvSpPr>
              <p:nvPr userDrawn="1"/>
            </p:nvSpPr>
            <p:spPr bwMode="auto">
              <a:xfrm>
                <a:off x="2820" y="866"/>
                <a:ext cx="78" cy="64"/>
              </a:xfrm>
              <a:custGeom>
                <a:avLst/>
                <a:gdLst>
                  <a:gd name="T0" fmla="*/ 1 w 78"/>
                  <a:gd name="T1" fmla="*/ 48 h 78"/>
                  <a:gd name="T2" fmla="*/ 27 w 78"/>
                  <a:gd name="T3" fmla="*/ 49 h 78"/>
                  <a:gd name="T4" fmla="*/ 45 w 78"/>
                  <a:gd name="T5" fmla="*/ 39 h 78"/>
                  <a:gd name="T6" fmla="*/ 57 w 78"/>
                  <a:gd name="T7" fmla="*/ 25 h 78"/>
                  <a:gd name="T8" fmla="*/ 43 w 78"/>
                  <a:gd name="T9" fmla="*/ 11 h 78"/>
                  <a:gd name="T10" fmla="*/ 43 w 78"/>
                  <a:gd name="T11" fmla="*/ 3 h 78"/>
                  <a:gd name="T12" fmla="*/ 71 w 78"/>
                  <a:gd name="T13" fmla="*/ 21 h 78"/>
                  <a:gd name="T14" fmla="*/ 67 w 78"/>
                  <a:gd name="T15" fmla="*/ 44 h 78"/>
                  <a:gd name="T16" fmla="*/ 33 w 78"/>
                  <a:gd name="T17" fmla="*/ 64 h 78"/>
                  <a:gd name="T18" fmla="*/ 9 w 78"/>
                  <a:gd name="T19" fmla="*/ 54 h 78"/>
                  <a:gd name="T20" fmla="*/ 3 w 78"/>
                  <a:gd name="T21" fmla="*/ 51 h 78"/>
                  <a:gd name="T22" fmla="*/ 1 w 78"/>
                  <a:gd name="T23" fmla="*/ 48 h 7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78" h="78">
                    <a:moveTo>
                      <a:pt x="1" y="58"/>
                    </a:moveTo>
                    <a:cubicBezTo>
                      <a:pt x="6" y="44"/>
                      <a:pt x="18" y="57"/>
                      <a:pt x="27" y="60"/>
                    </a:cubicBezTo>
                    <a:cubicBezTo>
                      <a:pt x="35" y="57"/>
                      <a:pt x="38" y="52"/>
                      <a:pt x="45" y="48"/>
                    </a:cubicBezTo>
                    <a:cubicBezTo>
                      <a:pt x="48" y="40"/>
                      <a:pt x="51" y="36"/>
                      <a:pt x="57" y="30"/>
                    </a:cubicBezTo>
                    <a:cubicBezTo>
                      <a:pt x="55" y="23"/>
                      <a:pt x="43" y="14"/>
                      <a:pt x="43" y="14"/>
                    </a:cubicBezTo>
                    <a:cubicBezTo>
                      <a:pt x="33" y="0"/>
                      <a:pt x="30" y="1"/>
                      <a:pt x="43" y="4"/>
                    </a:cubicBezTo>
                    <a:cubicBezTo>
                      <a:pt x="54" y="11"/>
                      <a:pt x="58" y="22"/>
                      <a:pt x="71" y="26"/>
                    </a:cubicBezTo>
                    <a:cubicBezTo>
                      <a:pt x="78" y="37"/>
                      <a:pt x="78" y="46"/>
                      <a:pt x="67" y="54"/>
                    </a:cubicBezTo>
                    <a:cubicBezTo>
                      <a:pt x="51" y="49"/>
                      <a:pt x="53" y="71"/>
                      <a:pt x="33" y="78"/>
                    </a:cubicBezTo>
                    <a:cubicBezTo>
                      <a:pt x="16" y="72"/>
                      <a:pt x="25" y="76"/>
                      <a:pt x="9" y="66"/>
                    </a:cubicBezTo>
                    <a:cubicBezTo>
                      <a:pt x="7" y="65"/>
                      <a:pt x="3" y="62"/>
                      <a:pt x="3" y="62"/>
                    </a:cubicBezTo>
                    <a:cubicBezTo>
                      <a:pt x="0" y="54"/>
                      <a:pt x="13" y="42"/>
                      <a:pt x="1" y="5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 name="Freeform 23">
                <a:extLst>
                  <a:ext uri="{FF2B5EF4-FFF2-40B4-BE49-F238E27FC236}">
                    <a16:creationId xmlns:a16="http://schemas.microsoft.com/office/drawing/2014/main" id="{99A567E4-78B3-467A-B43B-30B39555CA28}"/>
                  </a:ext>
                </a:extLst>
              </p:cNvPr>
              <p:cNvSpPr>
                <a:spLocks noChangeArrowheads="1"/>
              </p:cNvSpPr>
              <p:nvPr userDrawn="1"/>
            </p:nvSpPr>
            <p:spPr bwMode="auto">
              <a:xfrm>
                <a:off x="2984" y="732"/>
                <a:ext cx="19" cy="14"/>
              </a:xfrm>
              <a:custGeom>
                <a:avLst/>
                <a:gdLst>
                  <a:gd name="T0" fmla="*/ 3 w 17"/>
                  <a:gd name="T1" fmla="*/ 3 h 18"/>
                  <a:gd name="T2" fmla="*/ 3 w 17"/>
                  <a:gd name="T3" fmla="*/ 11 h 18"/>
                  <a:gd name="T4" fmla="*/ 3 w 17"/>
                  <a:gd name="T5" fmla="*/ 3 h 18"/>
                  <a:gd name="T6" fmla="*/ 0 60000 65536"/>
                  <a:gd name="T7" fmla="*/ 0 60000 65536"/>
                  <a:gd name="T8" fmla="*/ 0 60000 65536"/>
                </a:gdLst>
                <a:ahLst/>
                <a:cxnLst>
                  <a:cxn ang="T6">
                    <a:pos x="T0" y="T1"/>
                  </a:cxn>
                  <a:cxn ang="T7">
                    <a:pos x="T2" y="T3"/>
                  </a:cxn>
                  <a:cxn ang="T8">
                    <a:pos x="T4" y="T5"/>
                  </a:cxn>
                </a:cxnLst>
                <a:rect l="0" t="0" r="r" b="b"/>
                <a:pathLst>
                  <a:path w="17" h="18">
                    <a:moveTo>
                      <a:pt x="3" y="4"/>
                    </a:moveTo>
                    <a:cubicBezTo>
                      <a:pt x="17" y="7"/>
                      <a:pt x="16" y="18"/>
                      <a:pt x="3" y="14"/>
                    </a:cubicBezTo>
                    <a:cubicBezTo>
                      <a:pt x="0" y="6"/>
                      <a:pt x="7" y="0"/>
                      <a:pt x="3" y="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2" name="Freeform 24">
                <a:extLst>
                  <a:ext uri="{FF2B5EF4-FFF2-40B4-BE49-F238E27FC236}">
                    <a16:creationId xmlns:a16="http://schemas.microsoft.com/office/drawing/2014/main" id="{ED80C6DA-5618-4D25-A248-34CDD6AB8C45}"/>
                  </a:ext>
                </a:extLst>
              </p:cNvPr>
              <p:cNvSpPr>
                <a:spLocks noChangeArrowheads="1"/>
              </p:cNvSpPr>
              <p:nvPr userDrawn="1"/>
            </p:nvSpPr>
            <p:spPr bwMode="auto">
              <a:xfrm>
                <a:off x="3083" y="830"/>
                <a:ext cx="26" cy="19"/>
              </a:xfrm>
              <a:custGeom>
                <a:avLst/>
                <a:gdLst>
                  <a:gd name="T0" fmla="*/ 8 w 26"/>
                  <a:gd name="T1" fmla="*/ 12 h 22"/>
                  <a:gd name="T2" fmla="*/ 14 w 26"/>
                  <a:gd name="T3" fmla="*/ 0 h 22"/>
                  <a:gd name="T4" fmla="*/ 14 w 26"/>
                  <a:gd name="T5" fmla="*/ 19 h 22"/>
                  <a:gd name="T6" fmla="*/ 8 w 26"/>
                  <a:gd name="T7" fmla="*/ 12 h 2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 h="22">
                    <a:moveTo>
                      <a:pt x="8" y="14"/>
                    </a:moveTo>
                    <a:cubicBezTo>
                      <a:pt x="5" y="6"/>
                      <a:pt x="5" y="3"/>
                      <a:pt x="14" y="0"/>
                    </a:cubicBezTo>
                    <a:cubicBezTo>
                      <a:pt x="26" y="4"/>
                      <a:pt x="23" y="16"/>
                      <a:pt x="14" y="22"/>
                    </a:cubicBezTo>
                    <a:cubicBezTo>
                      <a:pt x="0" y="17"/>
                      <a:pt x="13" y="3"/>
                      <a:pt x="8" y="1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 name="Freeform 25">
                <a:extLst>
                  <a:ext uri="{FF2B5EF4-FFF2-40B4-BE49-F238E27FC236}">
                    <a16:creationId xmlns:a16="http://schemas.microsoft.com/office/drawing/2014/main" id="{4B28E518-EC9F-40F5-B396-BEEE06319029}"/>
                  </a:ext>
                </a:extLst>
              </p:cNvPr>
              <p:cNvSpPr>
                <a:spLocks noChangeArrowheads="1"/>
              </p:cNvSpPr>
              <p:nvPr userDrawn="1"/>
            </p:nvSpPr>
            <p:spPr bwMode="auto">
              <a:xfrm>
                <a:off x="2766" y="610"/>
                <a:ext cx="19" cy="12"/>
              </a:xfrm>
              <a:custGeom>
                <a:avLst/>
                <a:gdLst>
                  <a:gd name="T0" fmla="*/ 7 w 20"/>
                  <a:gd name="T1" fmla="*/ 10 h 15"/>
                  <a:gd name="T2" fmla="*/ 16 w 20"/>
                  <a:gd name="T3" fmla="*/ 2 h 15"/>
                  <a:gd name="T4" fmla="*/ 9 w 20"/>
                  <a:gd name="T5" fmla="*/ 10 h 15"/>
                  <a:gd name="T6" fmla="*/ 7 w 20"/>
                  <a:gd name="T7" fmla="*/ 10 h 1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 h="15">
                    <a:moveTo>
                      <a:pt x="7" y="12"/>
                    </a:moveTo>
                    <a:cubicBezTo>
                      <a:pt x="0" y="1"/>
                      <a:pt x="6" y="0"/>
                      <a:pt x="17" y="2"/>
                    </a:cubicBezTo>
                    <a:cubicBezTo>
                      <a:pt x="20" y="10"/>
                      <a:pt x="18" y="15"/>
                      <a:pt x="9" y="12"/>
                    </a:cubicBezTo>
                    <a:cubicBezTo>
                      <a:pt x="4" y="4"/>
                      <a:pt x="4" y="4"/>
                      <a:pt x="7" y="1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4" name="Freeform 26">
                <a:extLst>
                  <a:ext uri="{FF2B5EF4-FFF2-40B4-BE49-F238E27FC236}">
                    <a16:creationId xmlns:a16="http://schemas.microsoft.com/office/drawing/2014/main" id="{4875D291-0E00-47F6-8542-585091D169D3}"/>
                  </a:ext>
                </a:extLst>
              </p:cNvPr>
              <p:cNvSpPr>
                <a:spLocks noChangeArrowheads="1"/>
              </p:cNvSpPr>
              <p:nvPr userDrawn="1"/>
            </p:nvSpPr>
            <p:spPr bwMode="auto">
              <a:xfrm>
                <a:off x="2600" y="712"/>
                <a:ext cx="19" cy="12"/>
              </a:xfrm>
              <a:custGeom>
                <a:avLst/>
                <a:gdLst>
                  <a:gd name="T0" fmla="*/ 7 w 20"/>
                  <a:gd name="T1" fmla="*/ 10 h 15"/>
                  <a:gd name="T2" fmla="*/ 14 w 20"/>
                  <a:gd name="T3" fmla="*/ 2 h 15"/>
                  <a:gd name="T4" fmla="*/ 14 w 20"/>
                  <a:gd name="T5" fmla="*/ 11 h 15"/>
                  <a:gd name="T6" fmla="*/ 7 w 20"/>
                  <a:gd name="T7" fmla="*/ 10 h 1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 h="15">
                    <a:moveTo>
                      <a:pt x="7" y="12"/>
                    </a:moveTo>
                    <a:cubicBezTo>
                      <a:pt x="0" y="2"/>
                      <a:pt x="3" y="0"/>
                      <a:pt x="15" y="2"/>
                    </a:cubicBezTo>
                    <a:cubicBezTo>
                      <a:pt x="16" y="4"/>
                      <a:pt x="20" y="12"/>
                      <a:pt x="15" y="14"/>
                    </a:cubicBezTo>
                    <a:cubicBezTo>
                      <a:pt x="12" y="15"/>
                      <a:pt x="7" y="12"/>
                      <a:pt x="7" y="1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5" name="Freeform 27">
                <a:extLst>
                  <a:ext uri="{FF2B5EF4-FFF2-40B4-BE49-F238E27FC236}">
                    <a16:creationId xmlns:a16="http://schemas.microsoft.com/office/drawing/2014/main" id="{570A3CFB-6A54-44E5-9388-C7B5E969E037}"/>
                  </a:ext>
                </a:extLst>
              </p:cNvPr>
              <p:cNvSpPr>
                <a:spLocks noChangeArrowheads="1"/>
              </p:cNvSpPr>
              <p:nvPr userDrawn="1"/>
            </p:nvSpPr>
            <p:spPr bwMode="auto">
              <a:xfrm>
                <a:off x="2417" y="680"/>
                <a:ext cx="80" cy="66"/>
              </a:xfrm>
              <a:custGeom>
                <a:avLst/>
                <a:gdLst>
                  <a:gd name="T0" fmla="*/ 0 w 80"/>
                  <a:gd name="T1" fmla="*/ 41 h 80"/>
                  <a:gd name="T2" fmla="*/ 14 w 80"/>
                  <a:gd name="T3" fmla="*/ 20 h 80"/>
                  <a:gd name="T4" fmla="*/ 26 w 80"/>
                  <a:gd name="T5" fmla="*/ 17 h 80"/>
                  <a:gd name="T6" fmla="*/ 48 w 80"/>
                  <a:gd name="T7" fmla="*/ 15 h 80"/>
                  <a:gd name="T8" fmla="*/ 58 w 80"/>
                  <a:gd name="T9" fmla="*/ 0 h 80"/>
                  <a:gd name="T10" fmla="*/ 80 w 80"/>
                  <a:gd name="T11" fmla="*/ 33 h 80"/>
                  <a:gd name="T12" fmla="*/ 70 w 80"/>
                  <a:gd name="T13" fmla="*/ 46 h 80"/>
                  <a:gd name="T14" fmla="*/ 54 w 80"/>
                  <a:gd name="T15" fmla="*/ 51 h 80"/>
                  <a:gd name="T16" fmla="*/ 48 w 80"/>
                  <a:gd name="T17" fmla="*/ 66 h 80"/>
                  <a:gd name="T18" fmla="*/ 32 w 80"/>
                  <a:gd name="T19" fmla="*/ 56 h 80"/>
                  <a:gd name="T20" fmla="*/ 38 w 80"/>
                  <a:gd name="T21" fmla="*/ 43 h 80"/>
                  <a:gd name="T22" fmla="*/ 30 w 80"/>
                  <a:gd name="T23" fmla="*/ 23 h 80"/>
                  <a:gd name="T24" fmla="*/ 20 w 80"/>
                  <a:gd name="T25" fmla="*/ 40 h 80"/>
                  <a:gd name="T26" fmla="*/ 8 w 80"/>
                  <a:gd name="T27" fmla="*/ 46 h 80"/>
                  <a:gd name="T28" fmla="*/ 0 w 80"/>
                  <a:gd name="T29" fmla="*/ 41 h 8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80" h="80">
                    <a:moveTo>
                      <a:pt x="0" y="50"/>
                    </a:moveTo>
                    <a:cubicBezTo>
                      <a:pt x="1" y="47"/>
                      <a:pt x="12" y="25"/>
                      <a:pt x="14" y="24"/>
                    </a:cubicBezTo>
                    <a:cubicBezTo>
                      <a:pt x="17" y="22"/>
                      <a:pt x="26" y="20"/>
                      <a:pt x="26" y="20"/>
                    </a:cubicBezTo>
                    <a:cubicBezTo>
                      <a:pt x="34" y="23"/>
                      <a:pt x="40" y="21"/>
                      <a:pt x="48" y="18"/>
                    </a:cubicBezTo>
                    <a:cubicBezTo>
                      <a:pt x="52" y="12"/>
                      <a:pt x="54" y="6"/>
                      <a:pt x="58" y="0"/>
                    </a:cubicBezTo>
                    <a:cubicBezTo>
                      <a:pt x="70" y="4"/>
                      <a:pt x="76" y="28"/>
                      <a:pt x="80" y="40"/>
                    </a:cubicBezTo>
                    <a:cubicBezTo>
                      <a:pt x="75" y="54"/>
                      <a:pt x="80" y="50"/>
                      <a:pt x="70" y="56"/>
                    </a:cubicBezTo>
                    <a:cubicBezTo>
                      <a:pt x="61" y="53"/>
                      <a:pt x="59" y="54"/>
                      <a:pt x="54" y="62"/>
                    </a:cubicBezTo>
                    <a:cubicBezTo>
                      <a:pt x="57" y="71"/>
                      <a:pt x="56" y="75"/>
                      <a:pt x="48" y="80"/>
                    </a:cubicBezTo>
                    <a:cubicBezTo>
                      <a:pt x="40" y="77"/>
                      <a:pt x="39" y="72"/>
                      <a:pt x="32" y="68"/>
                    </a:cubicBezTo>
                    <a:cubicBezTo>
                      <a:pt x="26" y="59"/>
                      <a:pt x="30" y="57"/>
                      <a:pt x="38" y="52"/>
                    </a:cubicBezTo>
                    <a:cubicBezTo>
                      <a:pt x="41" y="42"/>
                      <a:pt x="39" y="34"/>
                      <a:pt x="30" y="28"/>
                    </a:cubicBezTo>
                    <a:cubicBezTo>
                      <a:pt x="20" y="31"/>
                      <a:pt x="30" y="40"/>
                      <a:pt x="20" y="48"/>
                    </a:cubicBezTo>
                    <a:cubicBezTo>
                      <a:pt x="16" y="51"/>
                      <a:pt x="8" y="56"/>
                      <a:pt x="8" y="56"/>
                    </a:cubicBezTo>
                    <a:cubicBezTo>
                      <a:pt x="2" y="50"/>
                      <a:pt x="5" y="50"/>
                      <a:pt x="0" y="50"/>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6" name="Freeform 28">
                <a:extLst>
                  <a:ext uri="{FF2B5EF4-FFF2-40B4-BE49-F238E27FC236}">
                    <a16:creationId xmlns:a16="http://schemas.microsoft.com/office/drawing/2014/main" id="{B428B5BF-7CA3-4EE6-B71E-9674D222ACA8}"/>
                  </a:ext>
                </a:extLst>
              </p:cNvPr>
              <p:cNvSpPr>
                <a:spLocks noChangeArrowheads="1"/>
              </p:cNvSpPr>
              <p:nvPr userDrawn="1"/>
            </p:nvSpPr>
            <p:spPr bwMode="auto">
              <a:xfrm>
                <a:off x="2391" y="541"/>
                <a:ext cx="94" cy="142"/>
              </a:xfrm>
              <a:custGeom>
                <a:avLst/>
                <a:gdLst>
                  <a:gd name="T0" fmla="*/ 14 w 94"/>
                  <a:gd name="T1" fmla="*/ 78 h 174"/>
                  <a:gd name="T2" fmla="*/ 26 w 94"/>
                  <a:gd name="T3" fmla="*/ 104 h 174"/>
                  <a:gd name="T4" fmla="*/ 32 w 94"/>
                  <a:gd name="T5" fmla="*/ 88 h 174"/>
                  <a:gd name="T6" fmla="*/ 52 w 94"/>
                  <a:gd name="T7" fmla="*/ 82 h 174"/>
                  <a:gd name="T8" fmla="*/ 46 w 94"/>
                  <a:gd name="T9" fmla="*/ 101 h 174"/>
                  <a:gd name="T10" fmla="*/ 66 w 94"/>
                  <a:gd name="T11" fmla="*/ 103 h 174"/>
                  <a:gd name="T12" fmla="*/ 76 w 94"/>
                  <a:gd name="T13" fmla="*/ 116 h 174"/>
                  <a:gd name="T14" fmla="*/ 58 w 94"/>
                  <a:gd name="T15" fmla="*/ 121 h 174"/>
                  <a:gd name="T16" fmla="*/ 74 w 94"/>
                  <a:gd name="T17" fmla="*/ 142 h 174"/>
                  <a:gd name="T18" fmla="*/ 84 w 94"/>
                  <a:gd name="T19" fmla="*/ 126 h 174"/>
                  <a:gd name="T20" fmla="*/ 82 w 94"/>
                  <a:gd name="T21" fmla="*/ 91 h 174"/>
                  <a:gd name="T22" fmla="*/ 60 w 94"/>
                  <a:gd name="T23" fmla="*/ 87 h 174"/>
                  <a:gd name="T24" fmla="*/ 50 w 94"/>
                  <a:gd name="T25" fmla="*/ 67 h 174"/>
                  <a:gd name="T26" fmla="*/ 34 w 94"/>
                  <a:gd name="T27" fmla="*/ 67 h 174"/>
                  <a:gd name="T28" fmla="*/ 30 w 94"/>
                  <a:gd name="T29" fmla="*/ 57 h 174"/>
                  <a:gd name="T30" fmla="*/ 42 w 94"/>
                  <a:gd name="T31" fmla="*/ 34 h 174"/>
                  <a:gd name="T32" fmla="*/ 30 w 94"/>
                  <a:gd name="T33" fmla="*/ 0 h 174"/>
                  <a:gd name="T34" fmla="*/ 18 w 94"/>
                  <a:gd name="T35" fmla="*/ 18 h 174"/>
                  <a:gd name="T36" fmla="*/ 4 w 94"/>
                  <a:gd name="T37" fmla="*/ 38 h 174"/>
                  <a:gd name="T38" fmla="*/ 14 w 94"/>
                  <a:gd name="T39" fmla="*/ 62 h 174"/>
                  <a:gd name="T40" fmla="*/ 14 w 94"/>
                  <a:gd name="T41" fmla="*/ 78 h 17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94" h="174">
                    <a:moveTo>
                      <a:pt x="14" y="96"/>
                    </a:moveTo>
                    <a:cubicBezTo>
                      <a:pt x="11" y="109"/>
                      <a:pt x="15" y="120"/>
                      <a:pt x="26" y="128"/>
                    </a:cubicBezTo>
                    <a:cubicBezTo>
                      <a:pt x="34" y="120"/>
                      <a:pt x="35" y="119"/>
                      <a:pt x="32" y="108"/>
                    </a:cubicBezTo>
                    <a:cubicBezTo>
                      <a:pt x="35" y="92"/>
                      <a:pt x="39" y="92"/>
                      <a:pt x="52" y="100"/>
                    </a:cubicBezTo>
                    <a:cubicBezTo>
                      <a:pt x="59" y="110"/>
                      <a:pt x="49" y="114"/>
                      <a:pt x="46" y="124"/>
                    </a:cubicBezTo>
                    <a:cubicBezTo>
                      <a:pt x="50" y="137"/>
                      <a:pt x="57" y="129"/>
                      <a:pt x="66" y="126"/>
                    </a:cubicBezTo>
                    <a:cubicBezTo>
                      <a:pt x="77" y="129"/>
                      <a:pt x="79" y="131"/>
                      <a:pt x="76" y="142"/>
                    </a:cubicBezTo>
                    <a:cubicBezTo>
                      <a:pt x="67" y="139"/>
                      <a:pt x="65" y="141"/>
                      <a:pt x="58" y="148"/>
                    </a:cubicBezTo>
                    <a:cubicBezTo>
                      <a:pt x="60" y="160"/>
                      <a:pt x="62" y="170"/>
                      <a:pt x="74" y="174"/>
                    </a:cubicBezTo>
                    <a:cubicBezTo>
                      <a:pt x="77" y="165"/>
                      <a:pt x="74" y="157"/>
                      <a:pt x="84" y="154"/>
                    </a:cubicBezTo>
                    <a:cubicBezTo>
                      <a:pt x="91" y="143"/>
                      <a:pt x="94" y="122"/>
                      <a:pt x="82" y="112"/>
                    </a:cubicBezTo>
                    <a:cubicBezTo>
                      <a:pt x="77" y="108"/>
                      <a:pt x="66" y="108"/>
                      <a:pt x="60" y="106"/>
                    </a:cubicBezTo>
                    <a:cubicBezTo>
                      <a:pt x="65" y="92"/>
                      <a:pt x="66" y="87"/>
                      <a:pt x="50" y="82"/>
                    </a:cubicBezTo>
                    <a:cubicBezTo>
                      <a:pt x="48" y="82"/>
                      <a:pt x="37" y="86"/>
                      <a:pt x="34" y="82"/>
                    </a:cubicBezTo>
                    <a:cubicBezTo>
                      <a:pt x="32" y="79"/>
                      <a:pt x="30" y="70"/>
                      <a:pt x="30" y="70"/>
                    </a:cubicBezTo>
                    <a:cubicBezTo>
                      <a:pt x="32" y="54"/>
                      <a:pt x="32" y="52"/>
                      <a:pt x="42" y="42"/>
                    </a:cubicBezTo>
                    <a:cubicBezTo>
                      <a:pt x="41" y="30"/>
                      <a:pt x="45" y="5"/>
                      <a:pt x="30" y="0"/>
                    </a:cubicBezTo>
                    <a:cubicBezTo>
                      <a:pt x="14" y="4"/>
                      <a:pt x="16" y="4"/>
                      <a:pt x="18" y="22"/>
                    </a:cubicBezTo>
                    <a:cubicBezTo>
                      <a:pt x="16" y="39"/>
                      <a:pt x="15" y="35"/>
                      <a:pt x="4" y="46"/>
                    </a:cubicBezTo>
                    <a:cubicBezTo>
                      <a:pt x="0" y="59"/>
                      <a:pt x="5" y="67"/>
                      <a:pt x="14" y="76"/>
                    </a:cubicBezTo>
                    <a:cubicBezTo>
                      <a:pt x="15" y="80"/>
                      <a:pt x="17" y="93"/>
                      <a:pt x="14" y="9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7" name="Freeform 29">
                <a:extLst>
                  <a:ext uri="{FF2B5EF4-FFF2-40B4-BE49-F238E27FC236}">
                    <a16:creationId xmlns:a16="http://schemas.microsoft.com/office/drawing/2014/main" id="{027DAB39-CA42-443C-9D3F-0C14090BB4EA}"/>
                  </a:ext>
                </a:extLst>
              </p:cNvPr>
              <p:cNvSpPr>
                <a:spLocks noChangeArrowheads="1"/>
              </p:cNvSpPr>
              <p:nvPr userDrawn="1"/>
            </p:nvSpPr>
            <p:spPr bwMode="auto">
              <a:xfrm>
                <a:off x="2415" y="644"/>
                <a:ext cx="32" cy="41"/>
              </a:xfrm>
              <a:custGeom>
                <a:avLst/>
                <a:gdLst>
                  <a:gd name="T0" fmla="*/ 6 w 32"/>
                  <a:gd name="T1" fmla="*/ 20 h 50"/>
                  <a:gd name="T2" fmla="*/ 12 w 32"/>
                  <a:gd name="T3" fmla="*/ 0 h 50"/>
                  <a:gd name="T4" fmla="*/ 20 w 32"/>
                  <a:gd name="T5" fmla="*/ 13 h 50"/>
                  <a:gd name="T6" fmla="*/ 22 w 32"/>
                  <a:gd name="T7" fmla="*/ 20 h 50"/>
                  <a:gd name="T8" fmla="*/ 28 w 32"/>
                  <a:gd name="T9" fmla="*/ 21 h 50"/>
                  <a:gd name="T10" fmla="*/ 32 w 32"/>
                  <a:gd name="T11" fmla="*/ 31 h 50"/>
                  <a:gd name="T12" fmla="*/ 18 w 32"/>
                  <a:gd name="T13" fmla="*/ 41 h 50"/>
                  <a:gd name="T14" fmla="*/ 6 w 32"/>
                  <a:gd name="T15" fmla="*/ 20 h 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2" h="50">
                    <a:moveTo>
                      <a:pt x="6" y="24"/>
                    </a:moveTo>
                    <a:cubicBezTo>
                      <a:pt x="0" y="15"/>
                      <a:pt x="3" y="6"/>
                      <a:pt x="12" y="0"/>
                    </a:cubicBezTo>
                    <a:cubicBezTo>
                      <a:pt x="23" y="3"/>
                      <a:pt x="23" y="5"/>
                      <a:pt x="20" y="16"/>
                    </a:cubicBezTo>
                    <a:cubicBezTo>
                      <a:pt x="21" y="19"/>
                      <a:pt x="20" y="22"/>
                      <a:pt x="22" y="24"/>
                    </a:cubicBezTo>
                    <a:cubicBezTo>
                      <a:pt x="23" y="26"/>
                      <a:pt x="27" y="24"/>
                      <a:pt x="28" y="26"/>
                    </a:cubicBezTo>
                    <a:cubicBezTo>
                      <a:pt x="30" y="29"/>
                      <a:pt x="32" y="38"/>
                      <a:pt x="32" y="38"/>
                    </a:cubicBezTo>
                    <a:cubicBezTo>
                      <a:pt x="29" y="46"/>
                      <a:pt x="26" y="47"/>
                      <a:pt x="18" y="50"/>
                    </a:cubicBezTo>
                    <a:cubicBezTo>
                      <a:pt x="12" y="41"/>
                      <a:pt x="18" y="24"/>
                      <a:pt x="6" y="2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8" name="Freeform 30">
                <a:extLst>
                  <a:ext uri="{FF2B5EF4-FFF2-40B4-BE49-F238E27FC236}">
                    <a16:creationId xmlns:a16="http://schemas.microsoft.com/office/drawing/2014/main" id="{755E8CC3-51E3-45A5-B3D0-8F66B3EA95DA}"/>
                  </a:ext>
                </a:extLst>
              </p:cNvPr>
              <p:cNvSpPr>
                <a:spLocks noChangeArrowheads="1"/>
              </p:cNvSpPr>
              <p:nvPr userDrawn="1"/>
            </p:nvSpPr>
            <p:spPr bwMode="auto">
              <a:xfrm>
                <a:off x="2349" y="654"/>
                <a:ext cx="45" cy="41"/>
              </a:xfrm>
              <a:custGeom>
                <a:avLst/>
                <a:gdLst>
                  <a:gd name="T0" fmla="*/ 0 w 43"/>
                  <a:gd name="T1" fmla="*/ 36 h 50"/>
                  <a:gd name="T2" fmla="*/ 23 w 43"/>
                  <a:gd name="T3" fmla="*/ 16 h 50"/>
                  <a:gd name="T4" fmla="*/ 38 w 43"/>
                  <a:gd name="T5" fmla="*/ 0 h 50"/>
                  <a:gd name="T6" fmla="*/ 25 w 43"/>
                  <a:gd name="T7" fmla="*/ 23 h 50"/>
                  <a:gd name="T8" fmla="*/ 2 w 43"/>
                  <a:gd name="T9" fmla="*/ 41 h 50"/>
                  <a:gd name="T10" fmla="*/ 0 w 43"/>
                  <a:gd name="T11" fmla="*/ 36 h 5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3" h="50">
                    <a:moveTo>
                      <a:pt x="0" y="44"/>
                    </a:moveTo>
                    <a:cubicBezTo>
                      <a:pt x="6" y="38"/>
                      <a:pt x="18" y="29"/>
                      <a:pt x="22" y="20"/>
                    </a:cubicBezTo>
                    <a:cubicBezTo>
                      <a:pt x="27" y="10"/>
                      <a:pt x="25" y="4"/>
                      <a:pt x="36" y="0"/>
                    </a:cubicBezTo>
                    <a:cubicBezTo>
                      <a:pt x="43" y="11"/>
                      <a:pt x="36" y="24"/>
                      <a:pt x="24" y="28"/>
                    </a:cubicBezTo>
                    <a:cubicBezTo>
                      <a:pt x="21" y="38"/>
                      <a:pt x="12" y="47"/>
                      <a:pt x="2" y="50"/>
                    </a:cubicBezTo>
                    <a:cubicBezTo>
                      <a:pt x="1" y="48"/>
                      <a:pt x="0" y="44"/>
                      <a:pt x="0" y="4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9" name="Freeform 31">
                <a:extLst>
                  <a:ext uri="{FF2B5EF4-FFF2-40B4-BE49-F238E27FC236}">
                    <a16:creationId xmlns:a16="http://schemas.microsoft.com/office/drawing/2014/main" id="{6E69CDE2-1667-49C9-ABCB-A608DD0DD0B5}"/>
                  </a:ext>
                </a:extLst>
              </p:cNvPr>
              <p:cNvSpPr>
                <a:spLocks noChangeArrowheads="1"/>
              </p:cNvSpPr>
              <p:nvPr userDrawn="1"/>
            </p:nvSpPr>
            <p:spPr bwMode="auto">
              <a:xfrm>
                <a:off x="4808" y="597"/>
                <a:ext cx="701" cy="438"/>
              </a:xfrm>
              <a:custGeom>
                <a:avLst/>
                <a:gdLst>
                  <a:gd name="T0" fmla="*/ 31 w 471"/>
                  <a:gd name="T1" fmla="*/ 436 h 281"/>
                  <a:gd name="T2" fmla="*/ 36 w 471"/>
                  <a:gd name="T3" fmla="*/ 390 h 281"/>
                  <a:gd name="T4" fmla="*/ 33 w 471"/>
                  <a:gd name="T5" fmla="*/ 382 h 281"/>
                  <a:gd name="T6" fmla="*/ 24 w 471"/>
                  <a:gd name="T7" fmla="*/ 340 h 281"/>
                  <a:gd name="T8" fmla="*/ 6 w 471"/>
                  <a:gd name="T9" fmla="*/ 335 h 281"/>
                  <a:gd name="T10" fmla="*/ 0 w 471"/>
                  <a:gd name="T11" fmla="*/ 298 h 281"/>
                  <a:gd name="T12" fmla="*/ 18 w 471"/>
                  <a:gd name="T13" fmla="*/ 281 h 281"/>
                  <a:gd name="T14" fmla="*/ 9 w 471"/>
                  <a:gd name="T15" fmla="*/ 257 h 281"/>
                  <a:gd name="T16" fmla="*/ 3 w 471"/>
                  <a:gd name="T17" fmla="*/ 249 h 281"/>
                  <a:gd name="T18" fmla="*/ 42 w 471"/>
                  <a:gd name="T19" fmla="*/ 187 h 281"/>
                  <a:gd name="T20" fmla="*/ 65 w 471"/>
                  <a:gd name="T21" fmla="*/ 150 h 281"/>
                  <a:gd name="T22" fmla="*/ 63 w 471"/>
                  <a:gd name="T23" fmla="*/ 109 h 281"/>
                  <a:gd name="T24" fmla="*/ 36 w 471"/>
                  <a:gd name="T25" fmla="*/ 67 h 281"/>
                  <a:gd name="T26" fmla="*/ 30 w 471"/>
                  <a:gd name="T27" fmla="*/ 50 h 281"/>
                  <a:gd name="T28" fmla="*/ 39 w 471"/>
                  <a:gd name="T29" fmla="*/ 56 h 281"/>
                  <a:gd name="T30" fmla="*/ 71 w 471"/>
                  <a:gd name="T31" fmla="*/ 55 h 281"/>
                  <a:gd name="T32" fmla="*/ 95 w 471"/>
                  <a:gd name="T33" fmla="*/ 17 h 281"/>
                  <a:gd name="T34" fmla="*/ 122 w 471"/>
                  <a:gd name="T35" fmla="*/ 0 h 281"/>
                  <a:gd name="T36" fmla="*/ 131 w 471"/>
                  <a:gd name="T37" fmla="*/ 3 h 281"/>
                  <a:gd name="T38" fmla="*/ 137 w 471"/>
                  <a:gd name="T39" fmla="*/ 14 h 281"/>
                  <a:gd name="T40" fmla="*/ 146 w 471"/>
                  <a:gd name="T41" fmla="*/ 8 h 281"/>
                  <a:gd name="T42" fmla="*/ 164 w 471"/>
                  <a:gd name="T43" fmla="*/ 12 h 281"/>
                  <a:gd name="T44" fmla="*/ 173 w 471"/>
                  <a:gd name="T45" fmla="*/ 14 h 281"/>
                  <a:gd name="T46" fmla="*/ 210 w 471"/>
                  <a:gd name="T47" fmla="*/ 22 h 281"/>
                  <a:gd name="T48" fmla="*/ 231 w 471"/>
                  <a:gd name="T49" fmla="*/ 37 h 281"/>
                  <a:gd name="T50" fmla="*/ 249 w 471"/>
                  <a:gd name="T51" fmla="*/ 26 h 281"/>
                  <a:gd name="T52" fmla="*/ 257 w 471"/>
                  <a:gd name="T53" fmla="*/ 22 h 281"/>
                  <a:gd name="T54" fmla="*/ 290 w 471"/>
                  <a:gd name="T55" fmla="*/ 22 h 281"/>
                  <a:gd name="T56" fmla="*/ 314 w 471"/>
                  <a:gd name="T57" fmla="*/ 50 h 281"/>
                  <a:gd name="T58" fmla="*/ 344 w 471"/>
                  <a:gd name="T59" fmla="*/ 92 h 281"/>
                  <a:gd name="T60" fmla="*/ 365 w 471"/>
                  <a:gd name="T61" fmla="*/ 109 h 281"/>
                  <a:gd name="T62" fmla="*/ 382 w 471"/>
                  <a:gd name="T63" fmla="*/ 106 h 281"/>
                  <a:gd name="T64" fmla="*/ 402 w 471"/>
                  <a:gd name="T65" fmla="*/ 101 h 281"/>
                  <a:gd name="T66" fmla="*/ 432 w 471"/>
                  <a:gd name="T67" fmla="*/ 111 h 281"/>
                  <a:gd name="T68" fmla="*/ 446 w 471"/>
                  <a:gd name="T69" fmla="*/ 126 h 281"/>
                  <a:gd name="T70" fmla="*/ 458 w 471"/>
                  <a:gd name="T71" fmla="*/ 140 h 281"/>
                  <a:gd name="T72" fmla="*/ 473 w 471"/>
                  <a:gd name="T73" fmla="*/ 173 h 281"/>
                  <a:gd name="T74" fmla="*/ 479 w 471"/>
                  <a:gd name="T75" fmla="*/ 187 h 281"/>
                  <a:gd name="T76" fmla="*/ 482 w 471"/>
                  <a:gd name="T77" fmla="*/ 195 h 281"/>
                  <a:gd name="T78" fmla="*/ 461 w 471"/>
                  <a:gd name="T79" fmla="*/ 221 h 281"/>
                  <a:gd name="T80" fmla="*/ 479 w 471"/>
                  <a:gd name="T81" fmla="*/ 220 h 281"/>
                  <a:gd name="T82" fmla="*/ 509 w 471"/>
                  <a:gd name="T83" fmla="*/ 242 h 281"/>
                  <a:gd name="T84" fmla="*/ 542 w 471"/>
                  <a:gd name="T85" fmla="*/ 245 h 281"/>
                  <a:gd name="T86" fmla="*/ 566 w 471"/>
                  <a:gd name="T87" fmla="*/ 262 h 281"/>
                  <a:gd name="T88" fmla="*/ 569 w 471"/>
                  <a:gd name="T89" fmla="*/ 268 h 281"/>
                  <a:gd name="T90" fmla="*/ 569 w 471"/>
                  <a:gd name="T91" fmla="*/ 274 h 281"/>
                  <a:gd name="T92" fmla="*/ 586 w 471"/>
                  <a:gd name="T93" fmla="*/ 268 h 281"/>
                  <a:gd name="T94" fmla="*/ 595 w 471"/>
                  <a:gd name="T95" fmla="*/ 267 h 281"/>
                  <a:gd name="T96" fmla="*/ 653 w 471"/>
                  <a:gd name="T97" fmla="*/ 288 h 281"/>
                  <a:gd name="T98" fmla="*/ 665 w 471"/>
                  <a:gd name="T99" fmla="*/ 310 h 281"/>
                  <a:gd name="T100" fmla="*/ 692 w 471"/>
                  <a:gd name="T101" fmla="*/ 313 h 281"/>
                  <a:gd name="T102" fmla="*/ 701 w 471"/>
                  <a:gd name="T103" fmla="*/ 335 h 281"/>
                  <a:gd name="T104" fmla="*/ 671 w 471"/>
                  <a:gd name="T105" fmla="*/ 402 h 281"/>
                  <a:gd name="T106" fmla="*/ 647 w 471"/>
                  <a:gd name="T107" fmla="*/ 438 h 281"/>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471" h="281">
                    <a:moveTo>
                      <a:pt x="21" y="280"/>
                    </a:moveTo>
                    <a:cubicBezTo>
                      <a:pt x="32" y="281"/>
                      <a:pt x="25" y="253"/>
                      <a:pt x="24" y="250"/>
                    </a:cubicBezTo>
                    <a:cubicBezTo>
                      <a:pt x="23" y="248"/>
                      <a:pt x="22" y="245"/>
                      <a:pt x="22" y="245"/>
                    </a:cubicBezTo>
                    <a:cubicBezTo>
                      <a:pt x="21" y="243"/>
                      <a:pt x="20" y="221"/>
                      <a:pt x="16" y="218"/>
                    </a:cubicBezTo>
                    <a:cubicBezTo>
                      <a:pt x="13" y="216"/>
                      <a:pt x="4" y="215"/>
                      <a:pt x="4" y="215"/>
                    </a:cubicBezTo>
                    <a:cubicBezTo>
                      <a:pt x="0" y="207"/>
                      <a:pt x="3" y="200"/>
                      <a:pt x="0" y="191"/>
                    </a:cubicBezTo>
                    <a:cubicBezTo>
                      <a:pt x="2" y="185"/>
                      <a:pt x="7" y="186"/>
                      <a:pt x="12" y="180"/>
                    </a:cubicBezTo>
                    <a:cubicBezTo>
                      <a:pt x="14" y="172"/>
                      <a:pt x="14" y="169"/>
                      <a:pt x="6" y="165"/>
                    </a:cubicBezTo>
                    <a:cubicBezTo>
                      <a:pt x="4" y="163"/>
                      <a:pt x="2" y="162"/>
                      <a:pt x="2" y="160"/>
                    </a:cubicBezTo>
                    <a:cubicBezTo>
                      <a:pt x="2" y="150"/>
                      <a:pt x="16" y="123"/>
                      <a:pt x="28" y="120"/>
                    </a:cubicBezTo>
                    <a:cubicBezTo>
                      <a:pt x="32" y="111"/>
                      <a:pt x="40" y="105"/>
                      <a:pt x="44" y="96"/>
                    </a:cubicBezTo>
                    <a:cubicBezTo>
                      <a:pt x="39" y="83"/>
                      <a:pt x="38" y="85"/>
                      <a:pt x="42" y="70"/>
                    </a:cubicBezTo>
                    <a:cubicBezTo>
                      <a:pt x="38" y="60"/>
                      <a:pt x="34" y="48"/>
                      <a:pt x="24" y="43"/>
                    </a:cubicBezTo>
                    <a:cubicBezTo>
                      <a:pt x="18" y="36"/>
                      <a:pt x="10" y="37"/>
                      <a:pt x="20" y="32"/>
                    </a:cubicBezTo>
                    <a:cubicBezTo>
                      <a:pt x="27" y="34"/>
                      <a:pt x="26" y="32"/>
                      <a:pt x="26" y="36"/>
                    </a:cubicBezTo>
                    <a:cubicBezTo>
                      <a:pt x="34" y="41"/>
                      <a:pt x="39" y="39"/>
                      <a:pt x="48" y="35"/>
                    </a:cubicBezTo>
                    <a:cubicBezTo>
                      <a:pt x="45" y="22"/>
                      <a:pt x="48" y="14"/>
                      <a:pt x="64" y="11"/>
                    </a:cubicBezTo>
                    <a:cubicBezTo>
                      <a:pt x="71" y="8"/>
                      <a:pt x="75" y="3"/>
                      <a:pt x="82" y="0"/>
                    </a:cubicBezTo>
                    <a:cubicBezTo>
                      <a:pt x="84" y="1"/>
                      <a:pt x="88" y="0"/>
                      <a:pt x="88" y="2"/>
                    </a:cubicBezTo>
                    <a:cubicBezTo>
                      <a:pt x="90" y="12"/>
                      <a:pt x="75" y="13"/>
                      <a:pt x="92" y="9"/>
                    </a:cubicBezTo>
                    <a:cubicBezTo>
                      <a:pt x="94" y="8"/>
                      <a:pt x="96" y="5"/>
                      <a:pt x="98" y="5"/>
                    </a:cubicBezTo>
                    <a:cubicBezTo>
                      <a:pt x="102" y="4"/>
                      <a:pt x="106" y="7"/>
                      <a:pt x="110" y="8"/>
                    </a:cubicBezTo>
                    <a:cubicBezTo>
                      <a:pt x="112" y="8"/>
                      <a:pt x="116" y="9"/>
                      <a:pt x="116" y="9"/>
                    </a:cubicBezTo>
                    <a:cubicBezTo>
                      <a:pt x="122" y="16"/>
                      <a:pt x="129" y="13"/>
                      <a:pt x="141" y="14"/>
                    </a:cubicBezTo>
                    <a:cubicBezTo>
                      <a:pt x="143" y="21"/>
                      <a:pt x="147" y="22"/>
                      <a:pt x="155" y="24"/>
                    </a:cubicBezTo>
                    <a:cubicBezTo>
                      <a:pt x="159" y="22"/>
                      <a:pt x="163" y="20"/>
                      <a:pt x="167" y="17"/>
                    </a:cubicBezTo>
                    <a:cubicBezTo>
                      <a:pt x="169" y="16"/>
                      <a:pt x="173" y="14"/>
                      <a:pt x="173" y="14"/>
                    </a:cubicBezTo>
                    <a:cubicBezTo>
                      <a:pt x="195" y="26"/>
                      <a:pt x="175" y="20"/>
                      <a:pt x="195" y="14"/>
                    </a:cubicBezTo>
                    <a:cubicBezTo>
                      <a:pt x="207" y="17"/>
                      <a:pt x="201" y="26"/>
                      <a:pt x="211" y="32"/>
                    </a:cubicBezTo>
                    <a:cubicBezTo>
                      <a:pt x="214" y="38"/>
                      <a:pt x="224" y="55"/>
                      <a:pt x="231" y="59"/>
                    </a:cubicBezTo>
                    <a:cubicBezTo>
                      <a:pt x="241" y="70"/>
                      <a:pt x="235" y="67"/>
                      <a:pt x="245" y="70"/>
                    </a:cubicBezTo>
                    <a:cubicBezTo>
                      <a:pt x="249" y="69"/>
                      <a:pt x="253" y="69"/>
                      <a:pt x="257" y="68"/>
                    </a:cubicBezTo>
                    <a:cubicBezTo>
                      <a:pt x="261" y="67"/>
                      <a:pt x="270" y="65"/>
                      <a:pt x="270" y="65"/>
                    </a:cubicBezTo>
                    <a:cubicBezTo>
                      <a:pt x="278" y="66"/>
                      <a:pt x="283" y="67"/>
                      <a:pt x="290" y="71"/>
                    </a:cubicBezTo>
                    <a:cubicBezTo>
                      <a:pt x="304" y="88"/>
                      <a:pt x="282" y="62"/>
                      <a:pt x="300" y="81"/>
                    </a:cubicBezTo>
                    <a:cubicBezTo>
                      <a:pt x="302" y="84"/>
                      <a:pt x="308" y="90"/>
                      <a:pt x="308" y="90"/>
                    </a:cubicBezTo>
                    <a:cubicBezTo>
                      <a:pt x="311" y="98"/>
                      <a:pt x="315" y="103"/>
                      <a:pt x="318" y="111"/>
                    </a:cubicBezTo>
                    <a:cubicBezTo>
                      <a:pt x="319" y="114"/>
                      <a:pt x="321" y="117"/>
                      <a:pt x="322" y="120"/>
                    </a:cubicBezTo>
                    <a:cubicBezTo>
                      <a:pt x="323" y="122"/>
                      <a:pt x="324" y="125"/>
                      <a:pt x="324" y="125"/>
                    </a:cubicBezTo>
                    <a:cubicBezTo>
                      <a:pt x="321" y="132"/>
                      <a:pt x="313" y="134"/>
                      <a:pt x="310" y="142"/>
                    </a:cubicBezTo>
                    <a:cubicBezTo>
                      <a:pt x="313" y="151"/>
                      <a:pt x="317" y="146"/>
                      <a:pt x="322" y="141"/>
                    </a:cubicBezTo>
                    <a:cubicBezTo>
                      <a:pt x="341" y="143"/>
                      <a:pt x="339" y="142"/>
                      <a:pt x="342" y="155"/>
                    </a:cubicBezTo>
                    <a:cubicBezTo>
                      <a:pt x="351" y="150"/>
                      <a:pt x="355" y="152"/>
                      <a:pt x="364" y="157"/>
                    </a:cubicBezTo>
                    <a:cubicBezTo>
                      <a:pt x="369" y="162"/>
                      <a:pt x="372" y="166"/>
                      <a:pt x="380" y="168"/>
                    </a:cubicBezTo>
                    <a:cubicBezTo>
                      <a:pt x="381" y="169"/>
                      <a:pt x="383" y="171"/>
                      <a:pt x="382" y="172"/>
                    </a:cubicBezTo>
                    <a:cubicBezTo>
                      <a:pt x="380" y="176"/>
                      <a:pt x="368" y="172"/>
                      <a:pt x="382" y="176"/>
                    </a:cubicBezTo>
                    <a:cubicBezTo>
                      <a:pt x="386" y="175"/>
                      <a:pt x="390" y="173"/>
                      <a:pt x="394" y="172"/>
                    </a:cubicBezTo>
                    <a:cubicBezTo>
                      <a:pt x="396" y="172"/>
                      <a:pt x="400" y="171"/>
                      <a:pt x="400" y="171"/>
                    </a:cubicBezTo>
                    <a:cubicBezTo>
                      <a:pt x="413" y="177"/>
                      <a:pt x="427" y="179"/>
                      <a:pt x="439" y="185"/>
                    </a:cubicBezTo>
                    <a:cubicBezTo>
                      <a:pt x="441" y="190"/>
                      <a:pt x="445" y="194"/>
                      <a:pt x="447" y="199"/>
                    </a:cubicBezTo>
                    <a:cubicBezTo>
                      <a:pt x="453" y="198"/>
                      <a:pt x="460" y="195"/>
                      <a:pt x="465" y="201"/>
                    </a:cubicBezTo>
                    <a:cubicBezTo>
                      <a:pt x="468" y="205"/>
                      <a:pt x="471" y="215"/>
                      <a:pt x="471" y="215"/>
                    </a:cubicBezTo>
                    <a:cubicBezTo>
                      <a:pt x="468" y="231"/>
                      <a:pt x="469" y="248"/>
                      <a:pt x="451" y="258"/>
                    </a:cubicBezTo>
                    <a:cubicBezTo>
                      <a:pt x="447" y="262"/>
                      <a:pt x="437" y="275"/>
                      <a:pt x="435" y="281"/>
                    </a:cubicBezTo>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0" name="Freeform 32">
                <a:extLst>
                  <a:ext uri="{FF2B5EF4-FFF2-40B4-BE49-F238E27FC236}">
                    <a16:creationId xmlns:a16="http://schemas.microsoft.com/office/drawing/2014/main" id="{0A1D22E9-C0C6-45BF-A2D8-32FB0220FDB0}"/>
                  </a:ext>
                </a:extLst>
              </p:cNvPr>
              <p:cNvSpPr>
                <a:spLocks noChangeArrowheads="1"/>
              </p:cNvSpPr>
              <p:nvPr userDrawn="1"/>
            </p:nvSpPr>
            <p:spPr bwMode="auto">
              <a:xfrm>
                <a:off x="3880" y="-7"/>
                <a:ext cx="984" cy="692"/>
              </a:xfrm>
              <a:custGeom>
                <a:avLst/>
                <a:gdLst>
                  <a:gd name="T0" fmla="*/ 406 w 984"/>
                  <a:gd name="T1" fmla="*/ 5 h 844"/>
                  <a:gd name="T2" fmla="*/ 502 w 984"/>
                  <a:gd name="T3" fmla="*/ 28 h 844"/>
                  <a:gd name="T4" fmla="*/ 550 w 984"/>
                  <a:gd name="T5" fmla="*/ 31 h 844"/>
                  <a:gd name="T6" fmla="*/ 578 w 984"/>
                  <a:gd name="T7" fmla="*/ 107 h 844"/>
                  <a:gd name="T8" fmla="*/ 586 w 984"/>
                  <a:gd name="T9" fmla="*/ 74 h 844"/>
                  <a:gd name="T10" fmla="*/ 606 w 984"/>
                  <a:gd name="T11" fmla="*/ 57 h 844"/>
                  <a:gd name="T12" fmla="*/ 642 w 984"/>
                  <a:gd name="T13" fmla="*/ 103 h 844"/>
                  <a:gd name="T14" fmla="*/ 682 w 984"/>
                  <a:gd name="T15" fmla="*/ 80 h 844"/>
                  <a:gd name="T16" fmla="*/ 706 w 984"/>
                  <a:gd name="T17" fmla="*/ 71 h 844"/>
                  <a:gd name="T18" fmla="*/ 762 w 984"/>
                  <a:gd name="T19" fmla="*/ 2 h 844"/>
                  <a:gd name="T20" fmla="*/ 798 w 984"/>
                  <a:gd name="T21" fmla="*/ 57 h 844"/>
                  <a:gd name="T22" fmla="*/ 798 w 984"/>
                  <a:gd name="T23" fmla="*/ 107 h 844"/>
                  <a:gd name="T24" fmla="*/ 790 w 984"/>
                  <a:gd name="T25" fmla="*/ 130 h 844"/>
                  <a:gd name="T26" fmla="*/ 766 w 984"/>
                  <a:gd name="T27" fmla="*/ 133 h 844"/>
                  <a:gd name="T28" fmla="*/ 762 w 984"/>
                  <a:gd name="T29" fmla="*/ 153 h 844"/>
                  <a:gd name="T30" fmla="*/ 802 w 984"/>
                  <a:gd name="T31" fmla="*/ 185 h 844"/>
                  <a:gd name="T32" fmla="*/ 786 w 984"/>
                  <a:gd name="T33" fmla="*/ 264 h 844"/>
                  <a:gd name="T34" fmla="*/ 830 w 984"/>
                  <a:gd name="T35" fmla="*/ 339 h 844"/>
                  <a:gd name="T36" fmla="*/ 854 w 984"/>
                  <a:gd name="T37" fmla="*/ 369 h 844"/>
                  <a:gd name="T38" fmla="*/ 830 w 984"/>
                  <a:gd name="T39" fmla="*/ 369 h 844"/>
                  <a:gd name="T40" fmla="*/ 746 w 984"/>
                  <a:gd name="T41" fmla="*/ 310 h 844"/>
                  <a:gd name="T42" fmla="*/ 678 w 984"/>
                  <a:gd name="T43" fmla="*/ 330 h 844"/>
                  <a:gd name="T44" fmla="*/ 590 w 984"/>
                  <a:gd name="T45" fmla="*/ 362 h 844"/>
                  <a:gd name="T46" fmla="*/ 642 w 984"/>
                  <a:gd name="T47" fmla="*/ 474 h 844"/>
                  <a:gd name="T48" fmla="*/ 710 w 984"/>
                  <a:gd name="T49" fmla="*/ 500 h 844"/>
                  <a:gd name="T50" fmla="*/ 738 w 984"/>
                  <a:gd name="T51" fmla="*/ 451 h 844"/>
                  <a:gd name="T52" fmla="*/ 774 w 984"/>
                  <a:gd name="T53" fmla="*/ 467 h 844"/>
                  <a:gd name="T54" fmla="*/ 766 w 984"/>
                  <a:gd name="T55" fmla="*/ 517 h 844"/>
                  <a:gd name="T56" fmla="*/ 802 w 984"/>
                  <a:gd name="T57" fmla="*/ 549 h 844"/>
                  <a:gd name="T58" fmla="*/ 838 w 984"/>
                  <a:gd name="T59" fmla="*/ 539 h 844"/>
                  <a:gd name="T60" fmla="*/ 922 w 984"/>
                  <a:gd name="T61" fmla="*/ 661 h 844"/>
                  <a:gd name="T62" fmla="*/ 942 w 984"/>
                  <a:gd name="T63" fmla="*/ 677 h 844"/>
                  <a:gd name="T64" fmla="*/ 874 w 984"/>
                  <a:gd name="T65" fmla="*/ 664 h 844"/>
                  <a:gd name="T66" fmla="*/ 830 w 984"/>
                  <a:gd name="T67" fmla="*/ 621 h 844"/>
                  <a:gd name="T68" fmla="*/ 778 w 984"/>
                  <a:gd name="T69" fmla="*/ 582 h 844"/>
                  <a:gd name="T70" fmla="*/ 702 w 984"/>
                  <a:gd name="T71" fmla="*/ 543 h 844"/>
                  <a:gd name="T72" fmla="*/ 614 w 984"/>
                  <a:gd name="T73" fmla="*/ 530 h 844"/>
                  <a:gd name="T74" fmla="*/ 506 w 984"/>
                  <a:gd name="T75" fmla="*/ 487 h 844"/>
                  <a:gd name="T76" fmla="*/ 462 w 984"/>
                  <a:gd name="T77" fmla="*/ 415 h 844"/>
                  <a:gd name="T78" fmla="*/ 430 w 984"/>
                  <a:gd name="T79" fmla="*/ 379 h 844"/>
                  <a:gd name="T80" fmla="*/ 382 w 984"/>
                  <a:gd name="T81" fmla="*/ 353 h 844"/>
                  <a:gd name="T82" fmla="*/ 342 w 984"/>
                  <a:gd name="T83" fmla="*/ 303 h 844"/>
                  <a:gd name="T84" fmla="*/ 354 w 984"/>
                  <a:gd name="T85" fmla="*/ 339 h 844"/>
                  <a:gd name="T86" fmla="*/ 418 w 984"/>
                  <a:gd name="T87" fmla="*/ 405 h 844"/>
                  <a:gd name="T88" fmla="*/ 422 w 984"/>
                  <a:gd name="T89" fmla="*/ 431 h 844"/>
                  <a:gd name="T90" fmla="*/ 394 w 984"/>
                  <a:gd name="T91" fmla="*/ 408 h 844"/>
                  <a:gd name="T92" fmla="*/ 354 w 984"/>
                  <a:gd name="T93" fmla="*/ 382 h 844"/>
                  <a:gd name="T94" fmla="*/ 314 w 984"/>
                  <a:gd name="T95" fmla="*/ 330 h 844"/>
                  <a:gd name="T96" fmla="*/ 266 w 984"/>
                  <a:gd name="T97" fmla="*/ 284 h 844"/>
                  <a:gd name="T98" fmla="*/ 210 w 984"/>
                  <a:gd name="T99" fmla="*/ 257 h 844"/>
                  <a:gd name="T100" fmla="*/ 154 w 984"/>
                  <a:gd name="T101" fmla="*/ 195 h 844"/>
                  <a:gd name="T102" fmla="*/ 66 w 984"/>
                  <a:gd name="T103" fmla="*/ 54 h 844"/>
                  <a:gd name="T104" fmla="*/ 34 w 984"/>
                  <a:gd name="T105" fmla="*/ 31 h 844"/>
                  <a:gd name="T106" fmla="*/ 46 w 984"/>
                  <a:gd name="T107" fmla="*/ 18 h 844"/>
                  <a:gd name="T108" fmla="*/ 102 w 984"/>
                  <a:gd name="T109" fmla="*/ 57 h 844"/>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984" h="844">
                    <a:moveTo>
                      <a:pt x="82" y="38"/>
                    </a:moveTo>
                    <a:lnTo>
                      <a:pt x="406" y="6"/>
                    </a:lnTo>
                    <a:cubicBezTo>
                      <a:pt x="497" y="22"/>
                      <a:pt x="465" y="0"/>
                      <a:pt x="474" y="54"/>
                    </a:cubicBezTo>
                    <a:cubicBezTo>
                      <a:pt x="492" y="48"/>
                      <a:pt x="484" y="40"/>
                      <a:pt x="502" y="34"/>
                    </a:cubicBezTo>
                    <a:cubicBezTo>
                      <a:pt x="510" y="37"/>
                      <a:pt x="517" y="46"/>
                      <a:pt x="526" y="46"/>
                    </a:cubicBezTo>
                    <a:cubicBezTo>
                      <a:pt x="534" y="46"/>
                      <a:pt x="550" y="38"/>
                      <a:pt x="550" y="38"/>
                    </a:cubicBezTo>
                    <a:cubicBezTo>
                      <a:pt x="556" y="55"/>
                      <a:pt x="552" y="60"/>
                      <a:pt x="542" y="74"/>
                    </a:cubicBezTo>
                    <a:cubicBezTo>
                      <a:pt x="555" y="114"/>
                      <a:pt x="550" y="102"/>
                      <a:pt x="578" y="130"/>
                    </a:cubicBezTo>
                    <a:cubicBezTo>
                      <a:pt x="584" y="148"/>
                      <a:pt x="590" y="148"/>
                      <a:pt x="606" y="138"/>
                    </a:cubicBezTo>
                    <a:cubicBezTo>
                      <a:pt x="600" y="119"/>
                      <a:pt x="594" y="107"/>
                      <a:pt x="586" y="90"/>
                    </a:cubicBezTo>
                    <a:cubicBezTo>
                      <a:pt x="583" y="82"/>
                      <a:pt x="578" y="66"/>
                      <a:pt x="578" y="66"/>
                    </a:cubicBezTo>
                    <a:cubicBezTo>
                      <a:pt x="585" y="44"/>
                      <a:pt x="597" y="56"/>
                      <a:pt x="606" y="70"/>
                    </a:cubicBezTo>
                    <a:cubicBezTo>
                      <a:pt x="609" y="86"/>
                      <a:pt x="608" y="117"/>
                      <a:pt x="626" y="90"/>
                    </a:cubicBezTo>
                    <a:cubicBezTo>
                      <a:pt x="648" y="97"/>
                      <a:pt x="646" y="104"/>
                      <a:pt x="642" y="126"/>
                    </a:cubicBezTo>
                    <a:cubicBezTo>
                      <a:pt x="650" y="150"/>
                      <a:pt x="665" y="141"/>
                      <a:pt x="682" y="130"/>
                    </a:cubicBezTo>
                    <a:cubicBezTo>
                      <a:pt x="689" y="108"/>
                      <a:pt x="673" y="124"/>
                      <a:pt x="682" y="98"/>
                    </a:cubicBezTo>
                    <a:cubicBezTo>
                      <a:pt x="683" y="94"/>
                      <a:pt x="690" y="96"/>
                      <a:pt x="694" y="94"/>
                    </a:cubicBezTo>
                    <a:cubicBezTo>
                      <a:pt x="698" y="92"/>
                      <a:pt x="702" y="89"/>
                      <a:pt x="706" y="86"/>
                    </a:cubicBezTo>
                    <a:cubicBezTo>
                      <a:pt x="717" y="54"/>
                      <a:pt x="688" y="54"/>
                      <a:pt x="742" y="46"/>
                    </a:cubicBezTo>
                    <a:cubicBezTo>
                      <a:pt x="748" y="27"/>
                      <a:pt x="741" y="9"/>
                      <a:pt x="762" y="2"/>
                    </a:cubicBezTo>
                    <a:cubicBezTo>
                      <a:pt x="788" y="11"/>
                      <a:pt x="777" y="38"/>
                      <a:pt x="802" y="46"/>
                    </a:cubicBezTo>
                    <a:cubicBezTo>
                      <a:pt x="831" y="36"/>
                      <a:pt x="805" y="63"/>
                      <a:pt x="798" y="70"/>
                    </a:cubicBezTo>
                    <a:cubicBezTo>
                      <a:pt x="789" y="96"/>
                      <a:pt x="787" y="96"/>
                      <a:pt x="802" y="118"/>
                    </a:cubicBezTo>
                    <a:cubicBezTo>
                      <a:pt x="801" y="122"/>
                      <a:pt x="801" y="127"/>
                      <a:pt x="798" y="130"/>
                    </a:cubicBezTo>
                    <a:cubicBezTo>
                      <a:pt x="794" y="133"/>
                      <a:pt x="784" y="129"/>
                      <a:pt x="782" y="134"/>
                    </a:cubicBezTo>
                    <a:cubicBezTo>
                      <a:pt x="780" y="142"/>
                      <a:pt x="790" y="158"/>
                      <a:pt x="790" y="158"/>
                    </a:cubicBezTo>
                    <a:cubicBezTo>
                      <a:pt x="786" y="161"/>
                      <a:pt x="783" y="165"/>
                      <a:pt x="778" y="166"/>
                    </a:cubicBezTo>
                    <a:cubicBezTo>
                      <a:pt x="774" y="167"/>
                      <a:pt x="769" y="159"/>
                      <a:pt x="766" y="162"/>
                    </a:cubicBezTo>
                    <a:cubicBezTo>
                      <a:pt x="758" y="170"/>
                      <a:pt x="794" y="182"/>
                      <a:pt x="794" y="182"/>
                    </a:cubicBezTo>
                    <a:cubicBezTo>
                      <a:pt x="804" y="211"/>
                      <a:pt x="775" y="190"/>
                      <a:pt x="762" y="186"/>
                    </a:cubicBezTo>
                    <a:cubicBezTo>
                      <a:pt x="767" y="194"/>
                      <a:pt x="773" y="202"/>
                      <a:pt x="778" y="210"/>
                    </a:cubicBezTo>
                    <a:cubicBezTo>
                      <a:pt x="783" y="218"/>
                      <a:pt x="802" y="226"/>
                      <a:pt x="802" y="226"/>
                    </a:cubicBezTo>
                    <a:cubicBezTo>
                      <a:pt x="813" y="242"/>
                      <a:pt x="804" y="245"/>
                      <a:pt x="810" y="262"/>
                    </a:cubicBezTo>
                    <a:cubicBezTo>
                      <a:pt x="803" y="282"/>
                      <a:pt x="793" y="301"/>
                      <a:pt x="786" y="322"/>
                    </a:cubicBezTo>
                    <a:cubicBezTo>
                      <a:pt x="783" y="330"/>
                      <a:pt x="778" y="346"/>
                      <a:pt x="778" y="346"/>
                    </a:cubicBezTo>
                    <a:cubicBezTo>
                      <a:pt x="785" y="366"/>
                      <a:pt x="817" y="394"/>
                      <a:pt x="830" y="414"/>
                    </a:cubicBezTo>
                    <a:cubicBezTo>
                      <a:pt x="835" y="422"/>
                      <a:pt x="841" y="430"/>
                      <a:pt x="846" y="438"/>
                    </a:cubicBezTo>
                    <a:cubicBezTo>
                      <a:pt x="849" y="442"/>
                      <a:pt x="854" y="450"/>
                      <a:pt x="854" y="450"/>
                    </a:cubicBezTo>
                    <a:cubicBezTo>
                      <a:pt x="853" y="457"/>
                      <a:pt x="855" y="466"/>
                      <a:pt x="850" y="470"/>
                    </a:cubicBezTo>
                    <a:cubicBezTo>
                      <a:pt x="844" y="475"/>
                      <a:pt x="831" y="451"/>
                      <a:pt x="830" y="450"/>
                    </a:cubicBezTo>
                    <a:cubicBezTo>
                      <a:pt x="811" y="431"/>
                      <a:pt x="789" y="421"/>
                      <a:pt x="774" y="398"/>
                    </a:cubicBezTo>
                    <a:cubicBezTo>
                      <a:pt x="769" y="379"/>
                      <a:pt x="766" y="371"/>
                      <a:pt x="746" y="378"/>
                    </a:cubicBezTo>
                    <a:cubicBezTo>
                      <a:pt x="717" y="368"/>
                      <a:pt x="730" y="368"/>
                      <a:pt x="706" y="374"/>
                    </a:cubicBezTo>
                    <a:cubicBezTo>
                      <a:pt x="688" y="402"/>
                      <a:pt x="699" y="395"/>
                      <a:pt x="678" y="402"/>
                    </a:cubicBezTo>
                    <a:cubicBezTo>
                      <a:pt x="654" y="386"/>
                      <a:pt x="650" y="390"/>
                      <a:pt x="618" y="394"/>
                    </a:cubicBezTo>
                    <a:cubicBezTo>
                      <a:pt x="607" y="411"/>
                      <a:pt x="601" y="426"/>
                      <a:pt x="590" y="442"/>
                    </a:cubicBezTo>
                    <a:cubicBezTo>
                      <a:pt x="600" y="471"/>
                      <a:pt x="593" y="459"/>
                      <a:pt x="606" y="478"/>
                    </a:cubicBezTo>
                    <a:cubicBezTo>
                      <a:pt x="593" y="518"/>
                      <a:pt x="622" y="548"/>
                      <a:pt x="642" y="578"/>
                    </a:cubicBezTo>
                    <a:cubicBezTo>
                      <a:pt x="651" y="591"/>
                      <a:pt x="651" y="601"/>
                      <a:pt x="666" y="606"/>
                    </a:cubicBezTo>
                    <a:cubicBezTo>
                      <a:pt x="680" y="627"/>
                      <a:pt x="691" y="623"/>
                      <a:pt x="710" y="610"/>
                    </a:cubicBezTo>
                    <a:cubicBezTo>
                      <a:pt x="729" y="616"/>
                      <a:pt x="729" y="606"/>
                      <a:pt x="734" y="590"/>
                    </a:cubicBezTo>
                    <a:cubicBezTo>
                      <a:pt x="735" y="577"/>
                      <a:pt x="731" y="562"/>
                      <a:pt x="738" y="550"/>
                    </a:cubicBezTo>
                    <a:cubicBezTo>
                      <a:pt x="742" y="543"/>
                      <a:pt x="762" y="542"/>
                      <a:pt x="762" y="542"/>
                    </a:cubicBezTo>
                    <a:cubicBezTo>
                      <a:pt x="783" y="547"/>
                      <a:pt x="786" y="552"/>
                      <a:pt x="774" y="570"/>
                    </a:cubicBezTo>
                    <a:cubicBezTo>
                      <a:pt x="779" y="590"/>
                      <a:pt x="790" y="605"/>
                      <a:pt x="770" y="618"/>
                    </a:cubicBezTo>
                    <a:cubicBezTo>
                      <a:pt x="769" y="622"/>
                      <a:pt x="764" y="626"/>
                      <a:pt x="766" y="630"/>
                    </a:cubicBezTo>
                    <a:cubicBezTo>
                      <a:pt x="768" y="634"/>
                      <a:pt x="775" y="634"/>
                      <a:pt x="778" y="638"/>
                    </a:cubicBezTo>
                    <a:cubicBezTo>
                      <a:pt x="788" y="651"/>
                      <a:pt x="786" y="660"/>
                      <a:pt x="802" y="670"/>
                    </a:cubicBezTo>
                    <a:cubicBezTo>
                      <a:pt x="810" y="667"/>
                      <a:pt x="818" y="665"/>
                      <a:pt x="826" y="662"/>
                    </a:cubicBezTo>
                    <a:cubicBezTo>
                      <a:pt x="830" y="661"/>
                      <a:pt x="838" y="658"/>
                      <a:pt x="838" y="658"/>
                    </a:cubicBezTo>
                    <a:cubicBezTo>
                      <a:pt x="857" y="664"/>
                      <a:pt x="864" y="680"/>
                      <a:pt x="870" y="698"/>
                    </a:cubicBezTo>
                    <a:cubicBezTo>
                      <a:pt x="859" y="731"/>
                      <a:pt x="887" y="794"/>
                      <a:pt x="922" y="806"/>
                    </a:cubicBezTo>
                    <a:cubicBezTo>
                      <a:pt x="938" y="801"/>
                      <a:pt x="941" y="792"/>
                      <a:pt x="958" y="798"/>
                    </a:cubicBezTo>
                    <a:cubicBezTo>
                      <a:pt x="984" y="837"/>
                      <a:pt x="928" y="784"/>
                      <a:pt x="942" y="826"/>
                    </a:cubicBezTo>
                    <a:cubicBezTo>
                      <a:pt x="936" y="844"/>
                      <a:pt x="930" y="844"/>
                      <a:pt x="914" y="834"/>
                    </a:cubicBezTo>
                    <a:cubicBezTo>
                      <a:pt x="903" y="817"/>
                      <a:pt x="890" y="821"/>
                      <a:pt x="874" y="810"/>
                    </a:cubicBezTo>
                    <a:cubicBezTo>
                      <a:pt x="851" y="776"/>
                      <a:pt x="882" y="816"/>
                      <a:pt x="854" y="794"/>
                    </a:cubicBezTo>
                    <a:cubicBezTo>
                      <a:pt x="843" y="785"/>
                      <a:pt x="840" y="768"/>
                      <a:pt x="830" y="758"/>
                    </a:cubicBezTo>
                    <a:cubicBezTo>
                      <a:pt x="824" y="739"/>
                      <a:pt x="817" y="724"/>
                      <a:pt x="798" y="718"/>
                    </a:cubicBezTo>
                    <a:cubicBezTo>
                      <a:pt x="791" y="696"/>
                      <a:pt x="800" y="712"/>
                      <a:pt x="778" y="710"/>
                    </a:cubicBezTo>
                    <a:cubicBezTo>
                      <a:pt x="767" y="709"/>
                      <a:pt x="746" y="702"/>
                      <a:pt x="746" y="702"/>
                    </a:cubicBezTo>
                    <a:cubicBezTo>
                      <a:pt x="729" y="691"/>
                      <a:pt x="720" y="674"/>
                      <a:pt x="702" y="662"/>
                    </a:cubicBezTo>
                    <a:cubicBezTo>
                      <a:pt x="694" y="665"/>
                      <a:pt x="687" y="673"/>
                      <a:pt x="678" y="674"/>
                    </a:cubicBezTo>
                    <a:cubicBezTo>
                      <a:pt x="657" y="677"/>
                      <a:pt x="630" y="657"/>
                      <a:pt x="614" y="646"/>
                    </a:cubicBezTo>
                    <a:cubicBezTo>
                      <a:pt x="600" y="637"/>
                      <a:pt x="580" y="639"/>
                      <a:pt x="566" y="630"/>
                    </a:cubicBezTo>
                    <a:cubicBezTo>
                      <a:pt x="546" y="617"/>
                      <a:pt x="525" y="607"/>
                      <a:pt x="506" y="594"/>
                    </a:cubicBezTo>
                    <a:cubicBezTo>
                      <a:pt x="513" y="572"/>
                      <a:pt x="509" y="551"/>
                      <a:pt x="490" y="538"/>
                    </a:cubicBezTo>
                    <a:cubicBezTo>
                      <a:pt x="485" y="522"/>
                      <a:pt x="476" y="515"/>
                      <a:pt x="462" y="506"/>
                    </a:cubicBezTo>
                    <a:cubicBezTo>
                      <a:pt x="441" y="474"/>
                      <a:pt x="469" y="513"/>
                      <a:pt x="442" y="486"/>
                    </a:cubicBezTo>
                    <a:cubicBezTo>
                      <a:pt x="436" y="480"/>
                      <a:pt x="436" y="468"/>
                      <a:pt x="430" y="462"/>
                    </a:cubicBezTo>
                    <a:cubicBezTo>
                      <a:pt x="427" y="459"/>
                      <a:pt x="422" y="459"/>
                      <a:pt x="418" y="458"/>
                    </a:cubicBezTo>
                    <a:cubicBezTo>
                      <a:pt x="407" y="447"/>
                      <a:pt x="382" y="430"/>
                      <a:pt x="382" y="430"/>
                    </a:cubicBezTo>
                    <a:cubicBezTo>
                      <a:pt x="371" y="413"/>
                      <a:pt x="358" y="399"/>
                      <a:pt x="346" y="382"/>
                    </a:cubicBezTo>
                    <a:cubicBezTo>
                      <a:pt x="344" y="378"/>
                      <a:pt x="345" y="373"/>
                      <a:pt x="342" y="370"/>
                    </a:cubicBezTo>
                    <a:cubicBezTo>
                      <a:pt x="339" y="367"/>
                      <a:pt x="334" y="367"/>
                      <a:pt x="330" y="366"/>
                    </a:cubicBezTo>
                    <a:cubicBezTo>
                      <a:pt x="322" y="390"/>
                      <a:pt x="342" y="398"/>
                      <a:pt x="354" y="414"/>
                    </a:cubicBezTo>
                    <a:cubicBezTo>
                      <a:pt x="368" y="432"/>
                      <a:pt x="372" y="446"/>
                      <a:pt x="390" y="458"/>
                    </a:cubicBezTo>
                    <a:cubicBezTo>
                      <a:pt x="409" y="487"/>
                      <a:pt x="399" y="475"/>
                      <a:pt x="418" y="494"/>
                    </a:cubicBezTo>
                    <a:cubicBezTo>
                      <a:pt x="423" y="510"/>
                      <a:pt x="428" y="517"/>
                      <a:pt x="442" y="526"/>
                    </a:cubicBezTo>
                    <a:cubicBezTo>
                      <a:pt x="450" y="550"/>
                      <a:pt x="432" y="533"/>
                      <a:pt x="422" y="526"/>
                    </a:cubicBezTo>
                    <a:cubicBezTo>
                      <a:pt x="399" y="492"/>
                      <a:pt x="430" y="532"/>
                      <a:pt x="402" y="510"/>
                    </a:cubicBezTo>
                    <a:cubicBezTo>
                      <a:pt x="398" y="507"/>
                      <a:pt x="397" y="501"/>
                      <a:pt x="394" y="498"/>
                    </a:cubicBezTo>
                    <a:cubicBezTo>
                      <a:pt x="391" y="495"/>
                      <a:pt x="386" y="493"/>
                      <a:pt x="382" y="490"/>
                    </a:cubicBezTo>
                    <a:cubicBezTo>
                      <a:pt x="377" y="474"/>
                      <a:pt x="370" y="471"/>
                      <a:pt x="354" y="466"/>
                    </a:cubicBezTo>
                    <a:cubicBezTo>
                      <a:pt x="344" y="452"/>
                      <a:pt x="340" y="447"/>
                      <a:pt x="346" y="430"/>
                    </a:cubicBezTo>
                    <a:cubicBezTo>
                      <a:pt x="338" y="418"/>
                      <a:pt x="314" y="402"/>
                      <a:pt x="314" y="402"/>
                    </a:cubicBezTo>
                    <a:cubicBezTo>
                      <a:pt x="306" y="390"/>
                      <a:pt x="298" y="378"/>
                      <a:pt x="290" y="366"/>
                    </a:cubicBezTo>
                    <a:cubicBezTo>
                      <a:pt x="284" y="357"/>
                      <a:pt x="273" y="354"/>
                      <a:pt x="266" y="346"/>
                    </a:cubicBezTo>
                    <a:cubicBezTo>
                      <a:pt x="263" y="342"/>
                      <a:pt x="262" y="337"/>
                      <a:pt x="258" y="334"/>
                    </a:cubicBezTo>
                    <a:cubicBezTo>
                      <a:pt x="243" y="324"/>
                      <a:pt x="225" y="324"/>
                      <a:pt x="210" y="314"/>
                    </a:cubicBezTo>
                    <a:cubicBezTo>
                      <a:pt x="201" y="300"/>
                      <a:pt x="194" y="291"/>
                      <a:pt x="178" y="286"/>
                    </a:cubicBezTo>
                    <a:cubicBezTo>
                      <a:pt x="160" y="260"/>
                      <a:pt x="192" y="247"/>
                      <a:pt x="154" y="238"/>
                    </a:cubicBezTo>
                    <a:cubicBezTo>
                      <a:pt x="111" y="209"/>
                      <a:pt x="106" y="149"/>
                      <a:pt x="90" y="102"/>
                    </a:cubicBezTo>
                    <a:cubicBezTo>
                      <a:pt x="86" y="90"/>
                      <a:pt x="76" y="73"/>
                      <a:pt x="66" y="66"/>
                    </a:cubicBezTo>
                    <a:cubicBezTo>
                      <a:pt x="58" y="60"/>
                      <a:pt x="42" y="50"/>
                      <a:pt x="42" y="50"/>
                    </a:cubicBezTo>
                    <a:cubicBezTo>
                      <a:pt x="39" y="46"/>
                      <a:pt x="38" y="41"/>
                      <a:pt x="34" y="38"/>
                    </a:cubicBezTo>
                    <a:cubicBezTo>
                      <a:pt x="27" y="34"/>
                      <a:pt x="10" y="30"/>
                      <a:pt x="10" y="30"/>
                    </a:cubicBezTo>
                    <a:cubicBezTo>
                      <a:pt x="0" y="1"/>
                      <a:pt x="31" y="17"/>
                      <a:pt x="46" y="22"/>
                    </a:cubicBezTo>
                    <a:cubicBezTo>
                      <a:pt x="65" y="51"/>
                      <a:pt x="61" y="41"/>
                      <a:pt x="86" y="58"/>
                    </a:cubicBezTo>
                    <a:cubicBezTo>
                      <a:pt x="94" y="70"/>
                      <a:pt x="94" y="93"/>
                      <a:pt x="102" y="70"/>
                    </a:cubicBezTo>
                    <a:cubicBezTo>
                      <a:pt x="95" y="49"/>
                      <a:pt x="82" y="62"/>
                      <a:pt x="82" y="3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1" name="Freeform 33">
                <a:extLst>
                  <a:ext uri="{FF2B5EF4-FFF2-40B4-BE49-F238E27FC236}">
                    <a16:creationId xmlns:a16="http://schemas.microsoft.com/office/drawing/2014/main" id="{6D22ECD0-F27B-470F-A8EB-5D759670DDAC}"/>
                  </a:ext>
                </a:extLst>
              </p:cNvPr>
              <p:cNvSpPr>
                <a:spLocks noChangeArrowheads="1"/>
              </p:cNvSpPr>
              <p:nvPr userDrawn="1"/>
            </p:nvSpPr>
            <p:spPr bwMode="auto">
              <a:xfrm>
                <a:off x="3577" y="490"/>
                <a:ext cx="36" cy="39"/>
              </a:xfrm>
              <a:custGeom>
                <a:avLst/>
                <a:gdLst>
                  <a:gd name="T0" fmla="*/ 6 w 36"/>
                  <a:gd name="T1" fmla="*/ 23 h 48"/>
                  <a:gd name="T2" fmla="*/ 10 w 36"/>
                  <a:gd name="T3" fmla="*/ 39 h 48"/>
                  <a:gd name="T4" fmla="*/ 6 w 36"/>
                  <a:gd name="T5" fmla="*/ 23 h 48"/>
                  <a:gd name="T6" fmla="*/ 0 60000 65536"/>
                  <a:gd name="T7" fmla="*/ 0 60000 65536"/>
                  <a:gd name="T8" fmla="*/ 0 60000 65536"/>
                </a:gdLst>
                <a:ahLst/>
                <a:cxnLst>
                  <a:cxn ang="T6">
                    <a:pos x="T0" y="T1"/>
                  </a:cxn>
                  <a:cxn ang="T7">
                    <a:pos x="T2" y="T3"/>
                  </a:cxn>
                  <a:cxn ang="T8">
                    <a:pos x="T4" y="T5"/>
                  </a:cxn>
                </a:cxnLst>
                <a:rect l="0" t="0" r="r" b="b"/>
                <a:pathLst>
                  <a:path w="36" h="48">
                    <a:moveTo>
                      <a:pt x="6" y="28"/>
                    </a:moveTo>
                    <a:cubicBezTo>
                      <a:pt x="25" y="0"/>
                      <a:pt x="36" y="31"/>
                      <a:pt x="10" y="48"/>
                    </a:cubicBezTo>
                    <a:cubicBezTo>
                      <a:pt x="0" y="34"/>
                      <a:pt x="0" y="40"/>
                      <a:pt x="6"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2" name="Freeform 34">
                <a:extLst>
                  <a:ext uri="{FF2B5EF4-FFF2-40B4-BE49-F238E27FC236}">
                    <a16:creationId xmlns:a16="http://schemas.microsoft.com/office/drawing/2014/main" id="{BD75F7B9-9B37-46E9-979B-6B674881B428}"/>
                  </a:ext>
                </a:extLst>
              </p:cNvPr>
              <p:cNvSpPr>
                <a:spLocks noChangeArrowheads="1"/>
              </p:cNvSpPr>
              <p:nvPr userDrawn="1"/>
            </p:nvSpPr>
            <p:spPr bwMode="auto">
              <a:xfrm>
                <a:off x="3549" y="475"/>
                <a:ext cx="38" cy="29"/>
              </a:xfrm>
              <a:custGeom>
                <a:avLst/>
                <a:gdLst>
                  <a:gd name="T0" fmla="*/ 0 w 36"/>
                  <a:gd name="T1" fmla="*/ 4 h 37"/>
                  <a:gd name="T2" fmla="*/ 13 w 36"/>
                  <a:gd name="T3" fmla="*/ 1 h 37"/>
                  <a:gd name="T4" fmla="*/ 38 w 36"/>
                  <a:gd name="T5" fmla="*/ 13 h 37"/>
                  <a:gd name="T6" fmla="*/ 8 w 36"/>
                  <a:gd name="T7" fmla="*/ 13 h 37"/>
                  <a:gd name="T8" fmla="*/ 0 w 36"/>
                  <a:gd name="T9" fmla="*/ 4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 h="37">
                    <a:moveTo>
                      <a:pt x="0" y="5"/>
                    </a:moveTo>
                    <a:cubicBezTo>
                      <a:pt x="4" y="4"/>
                      <a:pt x="8" y="0"/>
                      <a:pt x="12" y="1"/>
                    </a:cubicBezTo>
                    <a:cubicBezTo>
                      <a:pt x="21" y="4"/>
                      <a:pt x="36" y="17"/>
                      <a:pt x="36" y="17"/>
                    </a:cubicBezTo>
                    <a:cubicBezTo>
                      <a:pt x="29" y="37"/>
                      <a:pt x="22" y="26"/>
                      <a:pt x="8" y="17"/>
                    </a:cubicBezTo>
                    <a:cubicBezTo>
                      <a:pt x="5" y="13"/>
                      <a:pt x="0" y="5"/>
                      <a:pt x="0" y="5"/>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3" name="Freeform 35">
                <a:extLst>
                  <a:ext uri="{FF2B5EF4-FFF2-40B4-BE49-F238E27FC236}">
                    <a16:creationId xmlns:a16="http://schemas.microsoft.com/office/drawing/2014/main" id="{03B3CC92-5A4B-4A35-89EE-5D9116AD64FA}"/>
                  </a:ext>
                </a:extLst>
              </p:cNvPr>
              <p:cNvSpPr>
                <a:spLocks noChangeArrowheads="1"/>
              </p:cNvSpPr>
              <p:nvPr userDrawn="1"/>
            </p:nvSpPr>
            <p:spPr bwMode="auto">
              <a:xfrm>
                <a:off x="4686" y="394"/>
                <a:ext cx="171" cy="81"/>
              </a:xfrm>
              <a:custGeom>
                <a:avLst/>
                <a:gdLst>
                  <a:gd name="T0" fmla="*/ 0 w 170"/>
                  <a:gd name="T1" fmla="*/ 41 h 96"/>
                  <a:gd name="T2" fmla="*/ 28 w 170"/>
                  <a:gd name="T3" fmla="*/ 21 h 96"/>
                  <a:gd name="T4" fmla="*/ 56 w 170"/>
                  <a:gd name="T5" fmla="*/ 18 h 96"/>
                  <a:gd name="T6" fmla="*/ 80 w 170"/>
                  <a:gd name="T7" fmla="*/ 8 h 96"/>
                  <a:gd name="T8" fmla="*/ 64 w 170"/>
                  <a:gd name="T9" fmla="*/ 21 h 96"/>
                  <a:gd name="T10" fmla="*/ 125 w 170"/>
                  <a:gd name="T11" fmla="*/ 41 h 96"/>
                  <a:gd name="T12" fmla="*/ 161 w 170"/>
                  <a:gd name="T13" fmla="*/ 55 h 96"/>
                  <a:gd name="T14" fmla="*/ 117 w 170"/>
                  <a:gd name="T15" fmla="*/ 65 h 96"/>
                  <a:gd name="T16" fmla="*/ 89 w 170"/>
                  <a:gd name="T17" fmla="*/ 48 h 96"/>
                  <a:gd name="T18" fmla="*/ 76 w 170"/>
                  <a:gd name="T19" fmla="*/ 45 h 96"/>
                  <a:gd name="T20" fmla="*/ 24 w 170"/>
                  <a:gd name="T21" fmla="*/ 35 h 96"/>
                  <a:gd name="T22" fmla="*/ 0 w 170"/>
                  <a:gd name="T23" fmla="*/ 41 h 9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0" h="96">
                    <a:moveTo>
                      <a:pt x="0" y="49"/>
                    </a:moveTo>
                    <a:cubicBezTo>
                      <a:pt x="5" y="33"/>
                      <a:pt x="12" y="30"/>
                      <a:pt x="28" y="25"/>
                    </a:cubicBezTo>
                    <a:cubicBezTo>
                      <a:pt x="20" y="0"/>
                      <a:pt x="42" y="16"/>
                      <a:pt x="56" y="21"/>
                    </a:cubicBezTo>
                    <a:cubicBezTo>
                      <a:pt x="56" y="21"/>
                      <a:pt x="77" y="6"/>
                      <a:pt x="80" y="9"/>
                    </a:cubicBezTo>
                    <a:cubicBezTo>
                      <a:pt x="85" y="14"/>
                      <a:pt x="71" y="23"/>
                      <a:pt x="64" y="25"/>
                    </a:cubicBezTo>
                    <a:cubicBezTo>
                      <a:pt x="82" y="37"/>
                      <a:pt x="103" y="42"/>
                      <a:pt x="124" y="49"/>
                    </a:cubicBezTo>
                    <a:cubicBezTo>
                      <a:pt x="136" y="53"/>
                      <a:pt x="160" y="65"/>
                      <a:pt x="160" y="65"/>
                    </a:cubicBezTo>
                    <a:cubicBezTo>
                      <a:pt x="170" y="96"/>
                      <a:pt x="134" y="83"/>
                      <a:pt x="116" y="77"/>
                    </a:cubicBezTo>
                    <a:cubicBezTo>
                      <a:pt x="109" y="57"/>
                      <a:pt x="116" y="66"/>
                      <a:pt x="88" y="57"/>
                    </a:cubicBezTo>
                    <a:cubicBezTo>
                      <a:pt x="84" y="56"/>
                      <a:pt x="76" y="53"/>
                      <a:pt x="76" y="53"/>
                    </a:cubicBezTo>
                    <a:cubicBezTo>
                      <a:pt x="57" y="34"/>
                      <a:pt x="53" y="37"/>
                      <a:pt x="24" y="41"/>
                    </a:cubicBezTo>
                    <a:cubicBezTo>
                      <a:pt x="9" y="51"/>
                      <a:pt x="17" y="49"/>
                      <a:pt x="0" y="49"/>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 name="Freeform 36">
                <a:extLst>
                  <a:ext uri="{FF2B5EF4-FFF2-40B4-BE49-F238E27FC236}">
                    <a16:creationId xmlns:a16="http://schemas.microsoft.com/office/drawing/2014/main" id="{A7E2A14A-D6FE-48BA-8BE0-4DB1B0B5853E}"/>
                  </a:ext>
                </a:extLst>
              </p:cNvPr>
              <p:cNvSpPr>
                <a:spLocks noChangeArrowheads="1"/>
              </p:cNvSpPr>
              <p:nvPr userDrawn="1"/>
            </p:nvSpPr>
            <p:spPr bwMode="auto">
              <a:xfrm>
                <a:off x="4867" y="460"/>
                <a:ext cx="138" cy="37"/>
              </a:xfrm>
              <a:custGeom>
                <a:avLst/>
                <a:gdLst>
                  <a:gd name="T0" fmla="*/ 0 w 138"/>
                  <a:gd name="T1" fmla="*/ 0 h 44"/>
                  <a:gd name="T2" fmla="*/ 52 w 138"/>
                  <a:gd name="T3" fmla="*/ 3 h 44"/>
                  <a:gd name="T4" fmla="*/ 88 w 138"/>
                  <a:gd name="T5" fmla="*/ 20 h 44"/>
                  <a:gd name="T6" fmla="*/ 112 w 138"/>
                  <a:gd name="T7" fmla="*/ 17 h 44"/>
                  <a:gd name="T8" fmla="*/ 108 w 138"/>
                  <a:gd name="T9" fmla="*/ 37 h 44"/>
                  <a:gd name="T10" fmla="*/ 64 w 138"/>
                  <a:gd name="T11" fmla="*/ 34 h 44"/>
                  <a:gd name="T12" fmla="*/ 0 w 138"/>
                  <a:gd name="T13" fmla="*/ 30 h 44"/>
                  <a:gd name="T14" fmla="*/ 28 w 138"/>
                  <a:gd name="T15" fmla="*/ 17 h 44"/>
                  <a:gd name="T16" fmla="*/ 0 w 138"/>
                  <a:gd name="T17" fmla="*/ 0 h 4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38" h="44">
                    <a:moveTo>
                      <a:pt x="0" y="0"/>
                    </a:moveTo>
                    <a:cubicBezTo>
                      <a:pt x="19" y="3"/>
                      <a:pt x="35" y="10"/>
                      <a:pt x="52" y="4"/>
                    </a:cubicBezTo>
                    <a:cubicBezTo>
                      <a:pt x="87" y="11"/>
                      <a:pt x="61" y="15"/>
                      <a:pt x="88" y="24"/>
                    </a:cubicBezTo>
                    <a:cubicBezTo>
                      <a:pt x="96" y="23"/>
                      <a:pt x="104" y="19"/>
                      <a:pt x="112" y="20"/>
                    </a:cubicBezTo>
                    <a:cubicBezTo>
                      <a:pt x="138" y="23"/>
                      <a:pt x="118" y="41"/>
                      <a:pt x="108" y="44"/>
                    </a:cubicBezTo>
                    <a:cubicBezTo>
                      <a:pt x="78" y="34"/>
                      <a:pt x="92" y="34"/>
                      <a:pt x="64" y="40"/>
                    </a:cubicBezTo>
                    <a:cubicBezTo>
                      <a:pt x="41" y="37"/>
                      <a:pt x="22" y="41"/>
                      <a:pt x="0" y="36"/>
                    </a:cubicBezTo>
                    <a:cubicBezTo>
                      <a:pt x="6" y="11"/>
                      <a:pt x="7" y="27"/>
                      <a:pt x="28" y="20"/>
                    </a:cubicBezTo>
                    <a:cubicBezTo>
                      <a:pt x="17" y="13"/>
                      <a:pt x="0" y="13"/>
                      <a:pt x="0" y="0"/>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5" name="Freeform 37">
                <a:extLst>
                  <a:ext uri="{FF2B5EF4-FFF2-40B4-BE49-F238E27FC236}">
                    <a16:creationId xmlns:a16="http://schemas.microsoft.com/office/drawing/2014/main" id="{2CCC36AE-0C29-4B1B-B62C-E6BF9BC0D5E8}"/>
                  </a:ext>
                </a:extLst>
              </p:cNvPr>
              <p:cNvSpPr>
                <a:spLocks noChangeArrowheads="1"/>
              </p:cNvSpPr>
              <p:nvPr userDrawn="1"/>
            </p:nvSpPr>
            <p:spPr bwMode="auto">
              <a:xfrm>
                <a:off x="4794" y="480"/>
                <a:ext cx="56" cy="34"/>
              </a:xfrm>
              <a:custGeom>
                <a:avLst/>
                <a:gdLst>
                  <a:gd name="T0" fmla="*/ 17 w 57"/>
                  <a:gd name="T1" fmla="*/ 20 h 42"/>
                  <a:gd name="T2" fmla="*/ 36 w 57"/>
                  <a:gd name="T3" fmla="*/ 11 h 42"/>
                  <a:gd name="T4" fmla="*/ 17 w 57"/>
                  <a:gd name="T5" fmla="*/ 20 h 42"/>
                  <a:gd name="T6" fmla="*/ 0 60000 65536"/>
                  <a:gd name="T7" fmla="*/ 0 60000 65536"/>
                  <a:gd name="T8" fmla="*/ 0 60000 65536"/>
                </a:gdLst>
                <a:ahLst/>
                <a:cxnLst>
                  <a:cxn ang="T6">
                    <a:pos x="T0" y="T1"/>
                  </a:cxn>
                  <a:cxn ang="T7">
                    <a:pos x="T2" y="T3"/>
                  </a:cxn>
                  <a:cxn ang="T8">
                    <a:pos x="T4" y="T5"/>
                  </a:cxn>
                </a:cxnLst>
                <a:rect l="0" t="0" r="r" b="b"/>
                <a:pathLst>
                  <a:path w="57" h="42">
                    <a:moveTo>
                      <a:pt x="17" y="25"/>
                    </a:moveTo>
                    <a:cubicBezTo>
                      <a:pt x="0" y="0"/>
                      <a:pt x="21" y="9"/>
                      <a:pt x="37" y="13"/>
                    </a:cubicBezTo>
                    <a:cubicBezTo>
                      <a:pt x="57" y="42"/>
                      <a:pt x="30" y="25"/>
                      <a:pt x="17" y="25"/>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6" name="Freeform 38">
                <a:extLst>
                  <a:ext uri="{FF2B5EF4-FFF2-40B4-BE49-F238E27FC236}">
                    <a16:creationId xmlns:a16="http://schemas.microsoft.com/office/drawing/2014/main" id="{2B9D064F-CB5C-4469-A342-9C57267492A0}"/>
                  </a:ext>
                </a:extLst>
              </p:cNvPr>
              <p:cNvSpPr>
                <a:spLocks noChangeArrowheads="1"/>
              </p:cNvSpPr>
              <p:nvPr userDrawn="1"/>
            </p:nvSpPr>
            <p:spPr bwMode="auto">
              <a:xfrm>
                <a:off x="4757" y="375"/>
                <a:ext cx="37" cy="44"/>
              </a:xfrm>
              <a:custGeom>
                <a:avLst/>
                <a:gdLst>
                  <a:gd name="T0" fmla="*/ 18 w 39"/>
                  <a:gd name="T1" fmla="*/ 27 h 52"/>
                  <a:gd name="T2" fmla="*/ 18 w 39"/>
                  <a:gd name="T3" fmla="*/ 0 h 52"/>
                  <a:gd name="T4" fmla="*/ 18 w 39"/>
                  <a:gd name="T5" fmla="*/ 27 h 52"/>
                  <a:gd name="T6" fmla="*/ 0 60000 65536"/>
                  <a:gd name="T7" fmla="*/ 0 60000 65536"/>
                  <a:gd name="T8" fmla="*/ 0 60000 65536"/>
                </a:gdLst>
                <a:ahLst/>
                <a:cxnLst>
                  <a:cxn ang="T6">
                    <a:pos x="T0" y="T1"/>
                  </a:cxn>
                  <a:cxn ang="T7">
                    <a:pos x="T2" y="T3"/>
                  </a:cxn>
                  <a:cxn ang="T8">
                    <a:pos x="T4" y="T5"/>
                  </a:cxn>
                </a:cxnLst>
                <a:rect l="0" t="0" r="r" b="b"/>
                <a:pathLst>
                  <a:path w="39" h="52">
                    <a:moveTo>
                      <a:pt x="19" y="32"/>
                    </a:moveTo>
                    <a:cubicBezTo>
                      <a:pt x="13" y="14"/>
                      <a:pt x="0" y="13"/>
                      <a:pt x="19" y="0"/>
                    </a:cubicBezTo>
                    <a:cubicBezTo>
                      <a:pt x="23" y="5"/>
                      <a:pt x="39" y="52"/>
                      <a:pt x="19" y="3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7" name="Freeform 39">
                <a:extLst>
                  <a:ext uri="{FF2B5EF4-FFF2-40B4-BE49-F238E27FC236}">
                    <a16:creationId xmlns:a16="http://schemas.microsoft.com/office/drawing/2014/main" id="{916244B8-3A91-4428-8028-1362BA6D8BCA}"/>
                  </a:ext>
                </a:extLst>
              </p:cNvPr>
              <p:cNvSpPr>
                <a:spLocks noChangeArrowheads="1"/>
              </p:cNvSpPr>
              <p:nvPr userDrawn="1"/>
            </p:nvSpPr>
            <p:spPr bwMode="auto">
              <a:xfrm>
                <a:off x="5054" y="507"/>
                <a:ext cx="45" cy="66"/>
              </a:xfrm>
              <a:custGeom>
                <a:avLst/>
                <a:gdLst>
                  <a:gd name="T0" fmla="*/ 4 w 44"/>
                  <a:gd name="T1" fmla="*/ 7 h 80"/>
                  <a:gd name="T2" fmla="*/ 20 w 44"/>
                  <a:gd name="T3" fmla="*/ 27 h 80"/>
                  <a:gd name="T4" fmla="*/ 25 w 44"/>
                  <a:gd name="T5" fmla="*/ 40 h 80"/>
                  <a:gd name="T6" fmla="*/ 37 w 44"/>
                  <a:gd name="T7" fmla="*/ 44 h 80"/>
                  <a:gd name="T8" fmla="*/ 25 w 44"/>
                  <a:gd name="T9" fmla="*/ 60 h 80"/>
                  <a:gd name="T10" fmla="*/ 0 w 44"/>
                  <a:gd name="T11" fmla="*/ 17 h 80"/>
                  <a:gd name="T12" fmla="*/ 4 w 44"/>
                  <a:gd name="T13" fmla="*/ 7 h 8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4" h="80">
                    <a:moveTo>
                      <a:pt x="4" y="9"/>
                    </a:moveTo>
                    <a:cubicBezTo>
                      <a:pt x="9" y="17"/>
                      <a:pt x="18" y="24"/>
                      <a:pt x="20" y="33"/>
                    </a:cubicBezTo>
                    <a:cubicBezTo>
                      <a:pt x="21" y="38"/>
                      <a:pt x="21" y="45"/>
                      <a:pt x="24" y="49"/>
                    </a:cubicBezTo>
                    <a:cubicBezTo>
                      <a:pt x="27" y="52"/>
                      <a:pt x="32" y="52"/>
                      <a:pt x="36" y="53"/>
                    </a:cubicBezTo>
                    <a:cubicBezTo>
                      <a:pt x="41" y="68"/>
                      <a:pt x="44" y="80"/>
                      <a:pt x="24" y="73"/>
                    </a:cubicBezTo>
                    <a:cubicBezTo>
                      <a:pt x="19" y="55"/>
                      <a:pt x="11" y="37"/>
                      <a:pt x="0" y="21"/>
                    </a:cubicBezTo>
                    <a:cubicBezTo>
                      <a:pt x="4" y="4"/>
                      <a:pt x="4" y="0"/>
                      <a:pt x="4" y="9"/>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8" name="Freeform 40">
                <a:extLst>
                  <a:ext uri="{FF2B5EF4-FFF2-40B4-BE49-F238E27FC236}">
                    <a16:creationId xmlns:a16="http://schemas.microsoft.com/office/drawing/2014/main" id="{1F088C54-7E47-4A5D-9AE3-7BBD71FB6B0A}"/>
                  </a:ext>
                </a:extLst>
              </p:cNvPr>
              <p:cNvSpPr>
                <a:spLocks noChangeArrowheads="1"/>
              </p:cNvSpPr>
              <p:nvPr userDrawn="1"/>
            </p:nvSpPr>
            <p:spPr bwMode="auto">
              <a:xfrm>
                <a:off x="4260" y="6"/>
                <a:ext cx="480" cy="100"/>
              </a:xfrm>
              <a:custGeom>
                <a:avLst/>
                <a:gdLst>
                  <a:gd name="T0" fmla="*/ 327 w 323"/>
                  <a:gd name="T1" fmla="*/ 2 h 64"/>
                  <a:gd name="T2" fmla="*/ 343 w 323"/>
                  <a:gd name="T3" fmla="*/ 13 h 64"/>
                  <a:gd name="T4" fmla="*/ 349 w 323"/>
                  <a:gd name="T5" fmla="*/ 0 h 64"/>
                  <a:gd name="T6" fmla="*/ 394 w 323"/>
                  <a:gd name="T7" fmla="*/ 0 h 64"/>
                  <a:gd name="T8" fmla="*/ 427 w 323"/>
                  <a:gd name="T9" fmla="*/ 27 h 64"/>
                  <a:gd name="T10" fmla="*/ 474 w 323"/>
                  <a:gd name="T11" fmla="*/ 16 h 64"/>
                  <a:gd name="T12" fmla="*/ 467 w 323"/>
                  <a:gd name="T13" fmla="*/ 45 h 64"/>
                  <a:gd name="T14" fmla="*/ 443 w 323"/>
                  <a:gd name="T15" fmla="*/ 72 h 64"/>
                  <a:gd name="T16" fmla="*/ 438 w 323"/>
                  <a:gd name="T17" fmla="*/ 45 h 64"/>
                  <a:gd name="T18" fmla="*/ 427 w 323"/>
                  <a:gd name="T19" fmla="*/ 48 h 64"/>
                  <a:gd name="T20" fmla="*/ 415 w 323"/>
                  <a:gd name="T21" fmla="*/ 45 h 64"/>
                  <a:gd name="T22" fmla="*/ 391 w 323"/>
                  <a:gd name="T23" fmla="*/ 33 h 64"/>
                  <a:gd name="T24" fmla="*/ 339 w 323"/>
                  <a:gd name="T25" fmla="*/ 59 h 64"/>
                  <a:gd name="T26" fmla="*/ 299 w 323"/>
                  <a:gd name="T27" fmla="*/ 69 h 64"/>
                  <a:gd name="T28" fmla="*/ 315 w 323"/>
                  <a:gd name="T29" fmla="*/ 89 h 64"/>
                  <a:gd name="T30" fmla="*/ 279 w 323"/>
                  <a:gd name="T31" fmla="*/ 98 h 64"/>
                  <a:gd name="T32" fmla="*/ 251 w 323"/>
                  <a:gd name="T33" fmla="*/ 95 h 64"/>
                  <a:gd name="T34" fmla="*/ 263 w 323"/>
                  <a:gd name="T35" fmla="*/ 89 h 64"/>
                  <a:gd name="T36" fmla="*/ 254 w 323"/>
                  <a:gd name="T37" fmla="*/ 63 h 64"/>
                  <a:gd name="T38" fmla="*/ 251 w 323"/>
                  <a:gd name="T39" fmla="*/ 48 h 64"/>
                  <a:gd name="T40" fmla="*/ 235 w 323"/>
                  <a:gd name="T41" fmla="*/ 36 h 64"/>
                  <a:gd name="T42" fmla="*/ 211 w 323"/>
                  <a:gd name="T43" fmla="*/ 42 h 64"/>
                  <a:gd name="T44" fmla="*/ 199 w 323"/>
                  <a:gd name="T45" fmla="*/ 42 h 64"/>
                  <a:gd name="T46" fmla="*/ 183 w 323"/>
                  <a:gd name="T47" fmla="*/ 39 h 64"/>
                  <a:gd name="T48" fmla="*/ 123 w 323"/>
                  <a:gd name="T49" fmla="*/ 3 h 64"/>
                  <a:gd name="T50" fmla="*/ 88 w 323"/>
                  <a:gd name="T51" fmla="*/ 22 h 64"/>
                  <a:gd name="T52" fmla="*/ 1 w 323"/>
                  <a:gd name="T53" fmla="*/ 0 h 64"/>
                  <a:gd name="T54" fmla="*/ 327 w 323"/>
                  <a:gd name="T55" fmla="*/ 2 h 64"/>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323" h="64">
                    <a:moveTo>
                      <a:pt x="220" y="1"/>
                    </a:moveTo>
                    <a:cubicBezTo>
                      <a:pt x="215" y="12"/>
                      <a:pt x="225" y="17"/>
                      <a:pt x="231" y="8"/>
                    </a:cubicBezTo>
                    <a:cubicBezTo>
                      <a:pt x="235" y="0"/>
                      <a:pt x="229" y="7"/>
                      <a:pt x="235" y="0"/>
                    </a:cubicBezTo>
                    <a:lnTo>
                      <a:pt x="265" y="0"/>
                    </a:lnTo>
                    <a:cubicBezTo>
                      <a:pt x="277" y="6"/>
                      <a:pt x="276" y="11"/>
                      <a:pt x="287" y="17"/>
                    </a:cubicBezTo>
                    <a:cubicBezTo>
                      <a:pt x="308" y="11"/>
                      <a:pt x="293" y="7"/>
                      <a:pt x="319" y="10"/>
                    </a:cubicBezTo>
                    <a:cubicBezTo>
                      <a:pt x="323" y="19"/>
                      <a:pt x="321" y="22"/>
                      <a:pt x="314" y="29"/>
                    </a:cubicBezTo>
                    <a:cubicBezTo>
                      <a:pt x="312" y="39"/>
                      <a:pt x="313" y="50"/>
                      <a:pt x="298" y="46"/>
                    </a:cubicBezTo>
                    <a:cubicBezTo>
                      <a:pt x="297" y="40"/>
                      <a:pt x="298" y="34"/>
                      <a:pt x="295" y="29"/>
                    </a:cubicBezTo>
                    <a:cubicBezTo>
                      <a:pt x="294" y="27"/>
                      <a:pt x="290" y="31"/>
                      <a:pt x="287" y="31"/>
                    </a:cubicBezTo>
                    <a:cubicBezTo>
                      <a:pt x="284" y="31"/>
                      <a:pt x="282" y="30"/>
                      <a:pt x="279" y="29"/>
                    </a:cubicBezTo>
                    <a:cubicBezTo>
                      <a:pt x="274" y="27"/>
                      <a:pt x="263" y="21"/>
                      <a:pt x="263" y="21"/>
                    </a:cubicBezTo>
                    <a:cubicBezTo>
                      <a:pt x="249" y="23"/>
                      <a:pt x="241" y="31"/>
                      <a:pt x="228" y="38"/>
                    </a:cubicBezTo>
                    <a:cubicBezTo>
                      <a:pt x="220" y="41"/>
                      <a:pt x="209" y="42"/>
                      <a:pt x="201" y="44"/>
                    </a:cubicBezTo>
                    <a:cubicBezTo>
                      <a:pt x="193" y="54"/>
                      <a:pt x="200" y="53"/>
                      <a:pt x="212" y="57"/>
                    </a:cubicBezTo>
                    <a:cubicBezTo>
                      <a:pt x="200" y="62"/>
                      <a:pt x="199" y="57"/>
                      <a:pt x="188" y="63"/>
                    </a:cubicBezTo>
                    <a:cubicBezTo>
                      <a:pt x="181" y="62"/>
                      <a:pt x="174" y="64"/>
                      <a:pt x="169" y="61"/>
                    </a:cubicBezTo>
                    <a:cubicBezTo>
                      <a:pt x="166" y="59"/>
                      <a:pt x="175" y="59"/>
                      <a:pt x="177" y="57"/>
                    </a:cubicBezTo>
                    <a:cubicBezTo>
                      <a:pt x="181" y="48"/>
                      <a:pt x="149" y="28"/>
                      <a:pt x="171" y="40"/>
                    </a:cubicBezTo>
                    <a:cubicBezTo>
                      <a:pt x="184" y="55"/>
                      <a:pt x="184" y="36"/>
                      <a:pt x="169" y="31"/>
                    </a:cubicBezTo>
                    <a:cubicBezTo>
                      <a:pt x="167" y="27"/>
                      <a:pt x="167" y="22"/>
                      <a:pt x="158" y="23"/>
                    </a:cubicBezTo>
                    <a:cubicBezTo>
                      <a:pt x="153" y="23"/>
                      <a:pt x="142" y="27"/>
                      <a:pt x="142" y="27"/>
                    </a:cubicBezTo>
                    <a:cubicBezTo>
                      <a:pt x="136" y="39"/>
                      <a:pt x="143" y="31"/>
                      <a:pt x="134" y="27"/>
                    </a:cubicBezTo>
                    <a:cubicBezTo>
                      <a:pt x="130" y="25"/>
                      <a:pt x="126" y="25"/>
                      <a:pt x="123" y="25"/>
                    </a:cubicBezTo>
                    <a:cubicBezTo>
                      <a:pt x="117" y="11"/>
                      <a:pt x="100" y="6"/>
                      <a:pt x="83" y="2"/>
                    </a:cubicBezTo>
                    <a:cubicBezTo>
                      <a:pt x="70" y="4"/>
                      <a:pt x="69" y="9"/>
                      <a:pt x="59" y="14"/>
                    </a:cubicBezTo>
                    <a:cubicBezTo>
                      <a:pt x="45" y="14"/>
                      <a:pt x="0" y="12"/>
                      <a:pt x="1" y="0"/>
                    </a:cubicBezTo>
                    <a:lnTo>
                      <a:pt x="220" y="1"/>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9" name="Freeform 41">
                <a:extLst>
                  <a:ext uri="{FF2B5EF4-FFF2-40B4-BE49-F238E27FC236}">
                    <a16:creationId xmlns:a16="http://schemas.microsoft.com/office/drawing/2014/main" id="{2B6618A2-4035-465A-92EF-163A0866389D}"/>
                  </a:ext>
                </a:extLst>
              </p:cNvPr>
              <p:cNvSpPr>
                <a:spLocks noChangeArrowheads="1"/>
              </p:cNvSpPr>
              <p:nvPr userDrawn="1"/>
            </p:nvSpPr>
            <p:spPr bwMode="auto">
              <a:xfrm>
                <a:off x="3835" y="3"/>
                <a:ext cx="446" cy="49"/>
              </a:xfrm>
              <a:custGeom>
                <a:avLst/>
                <a:gdLst>
                  <a:gd name="T0" fmla="*/ 156 w 300"/>
                  <a:gd name="T1" fmla="*/ 49 h 31"/>
                  <a:gd name="T2" fmla="*/ 45 w 300"/>
                  <a:gd name="T3" fmla="*/ 2 h 31"/>
                  <a:gd name="T4" fmla="*/ 424 w 300"/>
                  <a:gd name="T5" fmla="*/ 0 h 31"/>
                  <a:gd name="T6" fmla="*/ 440 w 300"/>
                  <a:gd name="T7" fmla="*/ 22 h 31"/>
                  <a:gd name="T8" fmla="*/ 392 w 300"/>
                  <a:gd name="T9" fmla="*/ 25 h 31"/>
                  <a:gd name="T10" fmla="*/ 156 w 300"/>
                  <a:gd name="T11" fmla="*/ 49 h 3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00" h="31">
                    <a:moveTo>
                      <a:pt x="105" y="31"/>
                    </a:moveTo>
                    <a:cubicBezTo>
                      <a:pt x="83" y="19"/>
                      <a:pt x="0" y="6"/>
                      <a:pt x="30" y="1"/>
                    </a:cubicBezTo>
                    <a:lnTo>
                      <a:pt x="285" y="0"/>
                    </a:lnTo>
                    <a:cubicBezTo>
                      <a:pt x="296" y="4"/>
                      <a:pt x="300" y="5"/>
                      <a:pt x="296" y="14"/>
                    </a:cubicBezTo>
                    <a:cubicBezTo>
                      <a:pt x="285" y="11"/>
                      <a:pt x="276" y="16"/>
                      <a:pt x="264" y="16"/>
                    </a:cubicBezTo>
                    <a:lnTo>
                      <a:pt x="105" y="31"/>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 name="Freeform 42">
                <a:extLst>
                  <a:ext uri="{FF2B5EF4-FFF2-40B4-BE49-F238E27FC236}">
                    <a16:creationId xmlns:a16="http://schemas.microsoft.com/office/drawing/2014/main" id="{CD2EC1D4-0DE0-4C10-BB21-E77254C622D4}"/>
                  </a:ext>
                </a:extLst>
              </p:cNvPr>
              <p:cNvSpPr>
                <a:spLocks noChangeArrowheads="1"/>
              </p:cNvSpPr>
              <p:nvPr userDrawn="1"/>
            </p:nvSpPr>
            <p:spPr bwMode="auto">
              <a:xfrm>
                <a:off x="2853" y="74"/>
                <a:ext cx="42" cy="25"/>
              </a:xfrm>
              <a:custGeom>
                <a:avLst/>
                <a:gdLst>
                  <a:gd name="T0" fmla="*/ 0 w 41"/>
                  <a:gd name="T1" fmla="*/ 22 h 29"/>
                  <a:gd name="T2" fmla="*/ 12 w 41"/>
                  <a:gd name="T3" fmla="*/ 25 h 29"/>
                  <a:gd name="T4" fmla="*/ 0 w 41"/>
                  <a:gd name="T5" fmla="*/ 22 h 29"/>
                  <a:gd name="T6" fmla="*/ 0 60000 65536"/>
                  <a:gd name="T7" fmla="*/ 0 60000 65536"/>
                  <a:gd name="T8" fmla="*/ 0 60000 65536"/>
                </a:gdLst>
                <a:ahLst/>
                <a:cxnLst>
                  <a:cxn ang="T6">
                    <a:pos x="T0" y="T1"/>
                  </a:cxn>
                  <a:cxn ang="T7">
                    <a:pos x="T2" y="T3"/>
                  </a:cxn>
                  <a:cxn ang="T8">
                    <a:pos x="T4" y="T5"/>
                  </a:cxn>
                </a:cxnLst>
                <a:rect l="0" t="0" r="r" b="b"/>
                <a:pathLst>
                  <a:path w="41" h="29">
                    <a:moveTo>
                      <a:pt x="0" y="25"/>
                    </a:moveTo>
                    <a:cubicBezTo>
                      <a:pt x="10" y="11"/>
                      <a:pt x="41" y="0"/>
                      <a:pt x="12" y="29"/>
                    </a:cubicBezTo>
                    <a:cubicBezTo>
                      <a:pt x="8" y="28"/>
                      <a:pt x="0" y="25"/>
                      <a:pt x="0" y="25"/>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 name="Freeform 43">
                <a:extLst>
                  <a:ext uri="{FF2B5EF4-FFF2-40B4-BE49-F238E27FC236}">
                    <a16:creationId xmlns:a16="http://schemas.microsoft.com/office/drawing/2014/main" id="{3AB8ED8E-D05E-4BD5-B950-85055EE72A81}"/>
                  </a:ext>
                </a:extLst>
              </p:cNvPr>
              <p:cNvSpPr>
                <a:spLocks noChangeArrowheads="1"/>
              </p:cNvSpPr>
              <p:nvPr userDrawn="1"/>
            </p:nvSpPr>
            <p:spPr bwMode="auto">
              <a:xfrm>
                <a:off x="1704" y="3"/>
                <a:ext cx="1022" cy="372"/>
              </a:xfrm>
              <a:custGeom>
                <a:avLst/>
                <a:gdLst>
                  <a:gd name="T0" fmla="*/ 171 w 436"/>
                  <a:gd name="T1" fmla="*/ 2 h 152"/>
                  <a:gd name="T2" fmla="*/ 1022 w 436"/>
                  <a:gd name="T3" fmla="*/ 0 h 152"/>
                  <a:gd name="T4" fmla="*/ 975 w 436"/>
                  <a:gd name="T5" fmla="*/ 132 h 152"/>
                  <a:gd name="T6" fmla="*/ 931 w 436"/>
                  <a:gd name="T7" fmla="*/ 166 h 152"/>
                  <a:gd name="T8" fmla="*/ 919 w 436"/>
                  <a:gd name="T9" fmla="*/ 171 h 152"/>
                  <a:gd name="T10" fmla="*/ 879 w 436"/>
                  <a:gd name="T11" fmla="*/ 179 h 152"/>
                  <a:gd name="T12" fmla="*/ 846 w 436"/>
                  <a:gd name="T13" fmla="*/ 215 h 152"/>
                  <a:gd name="T14" fmla="*/ 849 w 436"/>
                  <a:gd name="T15" fmla="*/ 242 h 152"/>
                  <a:gd name="T16" fmla="*/ 853 w 436"/>
                  <a:gd name="T17" fmla="*/ 262 h 152"/>
                  <a:gd name="T18" fmla="*/ 858 w 436"/>
                  <a:gd name="T19" fmla="*/ 277 h 152"/>
                  <a:gd name="T20" fmla="*/ 849 w 436"/>
                  <a:gd name="T21" fmla="*/ 299 h 152"/>
                  <a:gd name="T22" fmla="*/ 823 w 436"/>
                  <a:gd name="T23" fmla="*/ 294 h 152"/>
                  <a:gd name="T24" fmla="*/ 802 w 436"/>
                  <a:gd name="T25" fmla="*/ 316 h 152"/>
                  <a:gd name="T26" fmla="*/ 813 w 436"/>
                  <a:gd name="T27" fmla="*/ 257 h 152"/>
                  <a:gd name="T28" fmla="*/ 792 w 436"/>
                  <a:gd name="T29" fmla="*/ 245 h 152"/>
                  <a:gd name="T30" fmla="*/ 806 w 436"/>
                  <a:gd name="T31" fmla="*/ 228 h 152"/>
                  <a:gd name="T32" fmla="*/ 802 w 436"/>
                  <a:gd name="T33" fmla="*/ 218 h 152"/>
                  <a:gd name="T34" fmla="*/ 750 w 436"/>
                  <a:gd name="T35" fmla="*/ 230 h 152"/>
                  <a:gd name="T36" fmla="*/ 743 w 436"/>
                  <a:gd name="T37" fmla="*/ 208 h 152"/>
                  <a:gd name="T38" fmla="*/ 696 w 436"/>
                  <a:gd name="T39" fmla="*/ 230 h 152"/>
                  <a:gd name="T40" fmla="*/ 750 w 436"/>
                  <a:gd name="T41" fmla="*/ 252 h 152"/>
                  <a:gd name="T42" fmla="*/ 715 w 436"/>
                  <a:gd name="T43" fmla="*/ 286 h 152"/>
                  <a:gd name="T44" fmla="*/ 729 w 436"/>
                  <a:gd name="T45" fmla="*/ 308 h 152"/>
                  <a:gd name="T46" fmla="*/ 738 w 436"/>
                  <a:gd name="T47" fmla="*/ 338 h 152"/>
                  <a:gd name="T48" fmla="*/ 724 w 436"/>
                  <a:gd name="T49" fmla="*/ 340 h 152"/>
                  <a:gd name="T50" fmla="*/ 736 w 436"/>
                  <a:gd name="T51" fmla="*/ 352 h 152"/>
                  <a:gd name="T52" fmla="*/ 720 w 436"/>
                  <a:gd name="T53" fmla="*/ 372 h 152"/>
                  <a:gd name="T54" fmla="*/ 0 w 436"/>
                  <a:gd name="T55" fmla="*/ 365 h 152"/>
                  <a:gd name="T56" fmla="*/ 171 w 436"/>
                  <a:gd name="T57" fmla="*/ 2 h 15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436" h="152">
                    <a:moveTo>
                      <a:pt x="73" y="1"/>
                    </a:moveTo>
                    <a:lnTo>
                      <a:pt x="436" y="0"/>
                    </a:lnTo>
                    <a:cubicBezTo>
                      <a:pt x="430" y="15"/>
                      <a:pt x="429" y="42"/>
                      <a:pt x="416" y="54"/>
                    </a:cubicBezTo>
                    <a:cubicBezTo>
                      <a:pt x="410" y="60"/>
                      <a:pt x="405" y="63"/>
                      <a:pt x="397" y="68"/>
                    </a:cubicBezTo>
                    <a:cubicBezTo>
                      <a:pt x="396" y="69"/>
                      <a:pt x="392" y="70"/>
                      <a:pt x="392" y="70"/>
                    </a:cubicBezTo>
                    <a:cubicBezTo>
                      <a:pt x="377" y="63"/>
                      <a:pt x="385" y="68"/>
                      <a:pt x="375" y="73"/>
                    </a:cubicBezTo>
                    <a:cubicBezTo>
                      <a:pt x="371" y="82"/>
                      <a:pt x="371" y="83"/>
                      <a:pt x="361" y="88"/>
                    </a:cubicBezTo>
                    <a:cubicBezTo>
                      <a:pt x="359" y="92"/>
                      <a:pt x="364" y="93"/>
                      <a:pt x="362" y="99"/>
                    </a:cubicBezTo>
                    <a:cubicBezTo>
                      <a:pt x="363" y="102"/>
                      <a:pt x="364" y="105"/>
                      <a:pt x="364" y="107"/>
                    </a:cubicBezTo>
                    <a:cubicBezTo>
                      <a:pt x="365" y="109"/>
                      <a:pt x="366" y="111"/>
                      <a:pt x="366" y="113"/>
                    </a:cubicBezTo>
                    <a:cubicBezTo>
                      <a:pt x="365" y="115"/>
                      <a:pt x="364" y="120"/>
                      <a:pt x="362" y="122"/>
                    </a:cubicBezTo>
                    <a:cubicBezTo>
                      <a:pt x="359" y="123"/>
                      <a:pt x="354" y="119"/>
                      <a:pt x="351" y="120"/>
                    </a:cubicBezTo>
                    <a:cubicBezTo>
                      <a:pt x="347" y="129"/>
                      <a:pt x="352" y="127"/>
                      <a:pt x="342" y="129"/>
                    </a:cubicBezTo>
                    <a:cubicBezTo>
                      <a:pt x="340" y="123"/>
                      <a:pt x="345" y="111"/>
                      <a:pt x="347" y="105"/>
                    </a:cubicBezTo>
                    <a:cubicBezTo>
                      <a:pt x="347" y="100"/>
                      <a:pt x="338" y="102"/>
                      <a:pt x="338" y="100"/>
                    </a:cubicBezTo>
                    <a:cubicBezTo>
                      <a:pt x="338" y="98"/>
                      <a:pt x="344" y="95"/>
                      <a:pt x="344" y="93"/>
                    </a:cubicBezTo>
                    <a:cubicBezTo>
                      <a:pt x="344" y="92"/>
                      <a:pt x="344" y="89"/>
                      <a:pt x="342" y="89"/>
                    </a:cubicBezTo>
                    <a:cubicBezTo>
                      <a:pt x="339" y="89"/>
                      <a:pt x="324" y="94"/>
                      <a:pt x="320" y="94"/>
                    </a:cubicBezTo>
                    <a:cubicBezTo>
                      <a:pt x="317" y="86"/>
                      <a:pt x="328" y="88"/>
                      <a:pt x="317" y="85"/>
                    </a:cubicBezTo>
                    <a:cubicBezTo>
                      <a:pt x="311" y="91"/>
                      <a:pt x="306" y="93"/>
                      <a:pt x="297" y="94"/>
                    </a:cubicBezTo>
                    <a:cubicBezTo>
                      <a:pt x="300" y="104"/>
                      <a:pt x="307" y="101"/>
                      <a:pt x="320" y="103"/>
                    </a:cubicBezTo>
                    <a:cubicBezTo>
                      <a:pt x="318" y="109"/>
                      <a:pt x="311" y="111"/>
                      <a:pt x="305" y="117"/>
                    </a:cubicBezTo>
                    <a:lnTo>
                      <a:pt x="311" y="126"/>
                    </a:lnTo>
                    <a:lnTo>
                      <a:pt x="315" y="138"/>
                    </a:lnTo>
                    <a:lnTo>
                      <a:pt x="309" y="139"/>
                    </a:lnTo>
                    <a:lnTo>
                      <a:pt x="314" y="144"/>
                    </a:lnTo>
                    <a:lnTo>
                      <a:pt x="307" y="152"/>
                    </a:lnTo>
                    <a:lnTo>
                      <a:pt x="0" y="149"/>
                    </a:lnTo>
                    <a:lnTo>
                      <a:pt x="73" y="1"/>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 name="Freeform 44">
                <a:extLst>
                  <a:ext uri="{FF2B5EF4-FFF2-40B4-BE49-F238E27FC236}">
                    <a16:creationId xmlns:a16="http://schemas.microsoft.com/office/drawing/2014/main" id="{45C27BD8-3799-4E98-9830-AA5C4DBF0BB1}"/>
                  </a:ext>
                </a:extLst>
              </p:cNvPr>
              <p:cNvSpPr>
                <a:spLocks noChangeArrowheads="1"/>
              </p:cNvSpPr>
              <p:nvPr userDrawn="1"/>
            </p:nvSpPr>
            <p:spPr bwMode="auto">
              <a:xfrm>
                <a:off x="2729" y="-9"/>
                <a:ext cx="47" cy="134"/>
              </a:xfrm>
              <a:custGeom>
                <a:avLst/>
                <a:gdLst>
                  <a:gd name="T0" fmla="*/ 5 w 47"/>
                  <a:gd name="T1" fmla="*/ 127 h 165"/>
                  <a:gd name="T2" fmla="*/ 15 w 47"/>
                  <a:gd name="T3" fmla="*/ 88 h 165"/>
                  <a:gd name="T4" fmla="*/ 17 w 47"/>
                  <a:gd name="T5" fmla="*/ 55 h 165"/>
                  <a:gd name="T6" fmla="*/ 11 w 47"/>
                  <a:gd name="T7" fmla="*/ 32 h 165"/>
                  <a:gd name="T8" fmla="*/ 17 w 47"/>
                  <a:gd name="T9" fmla="*/ 10 h 165"/>
                  <a:gd name="T10" fmla="*/ 21 w 47"/>
                  <a:gd name="T11" fmla="*/ 0 h 165"/>
                  <a:gd name="T12" fmla="*/ 31 w 47"/>
                  <a:gd name="T13" fmla="*/ 24 h 165"/>
                  <a:gd name="T14" fmla="*/ 47 w 47"/>
                  <a:gd name="T15" fmla="*/ 80 h 165"/>
                  <a:gd name="T16" fmla="*/ 31 w 47"/>
                  <a:gd name="T17" fmla="*/ 88 h 165"/>
                  <a:gd name="T18" fmla="*/ 23 w 47"/>
                  <a:gd name="T19" fmla="*/ 102 h 165"/>
                  <a:gd name="T20" fmla="*/ 21 w 47"/>
                  <a:gd name="T21" fmla="*/ 107 h 165"/>
                  <a:gd name="T22" fmla="*/ 27 w 47"/>
                  <a:gd name="T23" fmla="*/ 109 h 165"/>
                  <a:gd name="T24" fmla="*/ 31 w 47"/>
                  <a:gd name="T25" fmla="*/ 119 h 165"/>
                  <a:gd name="T26" fmla="*/ 13 w 47"/>
                  <a:gd name="T27" fmla="*/ 120 h 165"/>
                  <a:gd name="T28" fmla="*/ 7 w 47"/>
                  <a:gd name="T29" fmla="*/ 130 h 165"/>
                  <a:gd name="T30" fmla="*/ 3 w 47"/>
                  <a:gd name="T31" fmla="*/ 125 h 165"/>
                  <a:gd name="T32" fmla="*/ 5 w 47"/>
                  <a:gd name="T33" fmla="*/ 127 h 16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7" h="165">
                    <a:moveTo>
                      <a:pt x="5" y="156"/>
                    </a:moveTo>
                    <a:cubicBezTo>
                      <a:pt x="0" y="141"/>
                      <a:pt x="1" y="118"/>
                      <a:pt x="15" y="108"/>
                    </a:cubicBezTo>
                    <a:cubicBezTo>
                      <a:pt x="16" y="95"/>
                      <a:pt x="17" y="81"/>
                      <a:pt x="17" y="68"/>
                    </a:cubicBezTo>
                    <a:cubicBezTo>
                      <a:pt x="17" y="58"/>
                      <a:pt x="11" y="40"/>
                      <a:pt x="11" y="40"/>
                    </a:cubicBezTo>
                    <a:cubicBezTo>
                      <a:pt x="14" y="20"/>
                      <a:pt x="11" y="29"/>
                      <a:pt x="17" y="12"/>
                    </a:cubicBezTo>
                    <a:cubicBezTo>
                      <a:pt x="18" y="8"/>
                      <a:pt x="21" y="0"/>
                      <a:pt x="21" y="0"/>
                    </a:cubicBezTo>
                    <a:cubicBezTo>
                      <a:pt x="38" y="6"/>
                      <a:pt x="33" y="7"/>
                      <a:pt x="31" y="30"/>
                    </a:cubicBezTo>
                    <a:cubicBezTo>
                      <a:pt x="38" y="52"/>
                      <a:pt x="40" y="76"/>
                      <a:pt x="47" y="98"/>
                    </a:cubicBezTo>
                    <a:cubicBezTo>
                      <a:pt x="44" y="116"/>
                      <a:pt x="45" y="113"/>
                      <a:pt x="31" y="108"/>
                    </a:cubicBezTo>
                    <a:cubicBezTo>
                      <a:pt x="25" y="118"/>
                      <a:pt x="28" y="112"/>
                      <a:pt x="23" y="126"/>
                    </a:cubicBezTo>
                    <a:cubicBezTo>
                      <a:pt x="22" y="128"/>
                      <a:pt x="21" y="132"/>
                      <a:pt x="21" y="132"/>
                    </a:cubicBezTo>
                    <a:cubicBezTo>
                      <a:pt x="23" y="133"/>
                      <a:pt x="26" y="132"/>
                      <a:pt x="27" y="134"/>
                    </a:cubicBezTo>
                    <a:cubicBezTo>
                      <a:pt x="29" y="137"/>
                      <a:pt x="31" y="146"/>
                      <a:pt x="31" y="146"/>
                    </a:cubicBezTo>
                    <a:cubicBezTo>
                      <a:pt x="27" y="165"/>
                      <a:pt x="23" y="155"/>
                      <a:pt x="13" y="148"/>
                    </a:cubicBezTo>
                    <a:cubicBezTo>
                      <a:pt x="11" y="152"/>
                      <a:pt x="11" y="160"/>
                      <a:pt x="7" y="160"/>
                    </a:cubicBezTo>
                    <a:cubicBezTo>
                      <a:pt x="5" y="160"/>
                      <a:pt x="4" y="156"/>
                      <a:pt x="3" y="154"/>
                    </a:cubicBezTo>
                    <a:cubicBezTo>
                      <a:pt x="3" y="153"/>
                      <a:pt x="4" y="155"/>
                      <a:pt x="5" y="15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3" name="Freeform 45">
                <a:extLst>
                  <a:ext uri="{FF2B5EF4-FFF2-40B4-BE49-F238E27FC236}">
                    <a16:creationId xmlns:a16="http://schemas.microsoft.com/office/drawing/2014/main" id="{30503E90-5017-495B-87B4-E001268DC606}"/>
                  </a:ext>
                </a:extLst>
              </p:cNvPr>
              <p:cNvSpPr>
                <a:spLocks noChangeArrowheads="1"/>
              </p:cNvSpPr>
              <p:nvPr userDrawn="1"/>
            </p:nvSpPr>
            <p:spPr bwMode="auto">
              <a:xfrm>
                <a:off x="2701" y="103"/>
                <a:ext cx="138" cy="84"/>
              </a:xfrm>
              <a:custGeom>
                <a:avLst/>
                <a:gdLst>
                  <a:gd name="T0" fmla="*/ 26 w 138"/>
                  <a:gd name="T1" fmla="*/ 50 h 103"/>
                  <a:gd name="T2" fmla="*/ 30 w 138"/>
                  <a:gd name="T3" fmla="*/ 35 h 103"/>
                  <a:gd name="T4" fmla="*/ 50 w 138"/>
                  <a:gd name="T5" fmla="*/ 27 h 103"/>
                  <a:gd name="T6" fmla="*/ 54 w 138"/>
                  <a:gd name="T7" fmla="*/ 37 h 103"/>
                  <a:gd name="T8" fmla="*/ 66 w 138"/>
                  <a:gd name="T9" fmla="*/ 40 h 103"/>
                  <a:gd name="T10" fmla="*/ 80 w 138"/>
                  <a:gd name="T11" fmla="*/ 45 h 103"/>
                  <a:gd name="T12" fmla="*/ 116 w 138"/>
                  <a:gd name="T13" fmla="*/ 27 h 103"/>
                  <a:gd name="T14" fmla="*/ 130 w 138"/>
                  <a:gd name="T15" fmla="*/ 14 h 103"/>
                  <a:gd name="T16" fmla="*/ 138 w 138"/>
                  <a:gd name="T17" fmla="*/ 9 h 103"/>
                  <a:gd name="T18" fmla="*/ 106 w 138"/>
                  <a:gd name="T19" fmla="*/ 40 h 103"/>
                  <a:gd name="T20" fmla="*/ 84 w 138"/>
                  <a:gd name="T21" fmla="*/ 55 h 103"/>
                  <a:gd name="T22" fmla="*/ 66 w 138"/>
                  <a:gd name="T23" fmla="*/ 66 h 103"/>
                  <a:gd name="T24" fmla="*/ 48 w 138"/>
                  <a:gd name="T25" fmla="*/ 84 h 103"/>
                  <a:gd name="T26" fmla="*/ 26 w 138"/>
                  <a:gd name="T27" fmla="*/ 73 h 103"/>
                  <a:gd name="T28" fmla="*/ 20 w 138"/>
                  <a:gd name="T29" fmla="*/ 71 h 103"/>
                  <a:gd name="T30" fmla="*/ 22 w 138"/>
                  <a:gd name="T31" fmla="*/ 79 h 103"/>
                  <a:gd name="T32" fmla="*/ 0 w 138"/>
                  <a:gd name="T33" fmla="*/ 79 h 103"/>
                  <a:gd name="T34" fmla="*/ 10 w 138"/>
                  <a:gd name="T35" fmla="*/ 64 h 103"/>
                  <a:gd name="T36" fmla="*/ 26 w 138"/>
                  <a:gd name="T37" fmla="*/ 50 h 10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38" h="103">
                    <a:moveTo>
                      <a:pt x="26" y="61"/>
                    </a:moveTo>
                    <a:cubicBezTo>
                      <a:pt x="29" y="53"/>
                      <a:pt x="33" y="51"/>
                      <a:pt x="30" y="43"/>
                    </a:cubicBezTo>
                    <a:cubicBezTo>
                      <a:pt x="33" y="27"/>
                      <a:pt x="37" y="24"/>
                      <a:pt x="50" y="33"/>
                    </a:cubicBezTo>
                    <a:cubicBezTo>
                      <a:pt x="51" y="37"/>
                      <a:pt x="53" y="41"/>
                      <a:pt x="54" y="45"/>
                    </a:cubicBezTo>
                    <a:cubicBezTo>
                      <a:pt x="55" y="49"/>
                      <a:pt x="66" y="49"/>
                      <a:pt x="66" y="49"/>
                    </a:cubicBezTo>
                    <a:cubicBezTo>
                      <a:pt x="75" y="43"/>
                      <a:pt x="77" y="45"/>
                      <a:pt x="80" y="55"/>
                    </a:cubicBezTo>
                    <a:cubicBezTo>
                      <a:pt x="92" y="47"/>
                      <a:pt x="101" y="37"/>
                      <a:pt x="116" y="33"/>
                    </a:cubicBezTo>
                    <a:cubicBezTo>
                      <a:pt x="125" y="19"/>
                      <a:pt x="120" y="24"/>
                      <a:pt x="130" y="17"/>
                    </a:cubicBezTo>
                    <a:cubicBezTo>
                      <a:pt x="134" y="11"/>
                      <a:pt x="134" y="0"/>
                      <a:pt x="138" y="11"/>
                    </a:cubicBezTo>
                    <a:cubicBezTo>
                      <a:pt x="135" y="31"/>
                      <a:pt x="126" y="45"/>
                      <a:pt x="106" y="49"/>
                    </a:cubicBezTo>
                    <a:cubicBezTo>
                      <a:pt x="97" y="55"/>
                      <a:pt x="93" y="61"/>
                      <a:pt x="84" y="67"/>
                    </a:cubicBezTo>
                    <a:cubicBezTo>
                      <a:pt x="80" y="79"/>
                      <a:pt x="79" y="79"/>
                      <a:pt x="66" y="81"/>
                    </a:cubicBezTo>
                    <a:cubicBezTo>
                      <a:pt x="60" y="90"/>
                      <a:pt x="57" y="97"/>
                      <a:pt x="48" y="103"/>
                    </a:cubicBezTo>
                    <a:cubicBezTo>
                      <a:pt x="42" y="94"/>
                      <a:pt x="37" y="93"/>
                      <a:pt x="26" y="89"/>
                    </a:cubicBezTo>
                    <a:cubicBezTo>
                      <a:pt x="24" y="88"/>
                      <a:pt x="20" y="87"/>
                      <a:pt x="20" y="87"/>
                    </a:cubicBezTo>
                    <a:cubicBezTo>
                      <a:pt x="10" y="90"/>
                      <a:pt x="14" y="94"/>
                      <a:pt x="22" y="97"/>
                    </a:cubicBezTo>
                    <a:cubicBezTo>
                      <a:pt x="14" y="103"/>
                      <a:pt x="9" y="100"/>
                      <a:pt x="0" y="97"/>
                    </a:cubicBezTo>
                    <a:cubicBezTo>
                      <a:pt x="2" y="87"/>
                      <a:pt x="1" y="82"/>
                      <a:pt x="10" y="79"/>
                    </a:cubicBezTo>
                    <a:cubicBezTo>
                      <a:pt x="15" y="63"/>
                      <a:pt x="14" y="69"/>
                      <a:pt x="26" y="6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4" name="Freeform 46">
                <a:extLst>
                  <a:ext uri="{FF2B5EF4-FFF2-40B4-BE49-F238E27FC236}">
                    <a16:creationId xmlns:a16="http://schemas.microsoft.com/office/drawing/2014/main" id="{85B99AFF-DDB5-4E15-8621-A1183115FED6}"/>
                  </a:ext>
                </a:extLst>
              </p:cNvPr>
              <p:cNvSpPr>
                <a:spLocks noChangeArrowheads="1"/>
              </p:cNvSpPr>
              <p:nvPr userDrawn="1"/>
            </p:nvSpPr>
            <p:spPr bwMode="auto">
              <a:xfrm>
                <a:off x="2553" y="182"/>
                <a:ext cx="187" cy="176"/>
              </a:xfrm>
              <a:custGeom>
                <a:avLst/>
                <a:gdLst>
                  <a:gd name="T0" fmla="*/ 157 w 188"/>
                  <a:gd name="T1" fmla="*/ 20 h 214"/>
                  <a:gd name="T2" fmla="*/ 159 w 188"/>
                  <a:gd name="T3" fmla="*/ 5 h 214"/>
                  <a:gd name="T4" fmla="*/ 169 w 188"/>
                  <a:gd name="T5" fmla="*/ 0 h 214"/>
                  <a:gd name="T6" fmla="*/ 181 w 188"/>
                  <a:gd name="T7" fmla="*/ 20 h 214"/>
                  <a:gd name="T8" fmla="*/ 187 w 188"/>
                  <a:gd name="T9" fmla="*/ 35 h 214"/>
                  <a:gd name="T10" fmla="*/ 177 w 188"/>
                  <a:gd name="T11" fmla="*/ 48 h 214"/>
                  <a:gd name="T12" fmla="*/ 169 w 188"/>
                  <a:gd name="T13" fmla="*/ 63 h 214"/>
                  <a:gd name="T14" fmla="*/ 161 w 188"/>
                  <a:gd name="T15" fmla="*/ 104 h 214"/>
                  <a:gd name="T16" fmla="*/ 143 w 188"/>
                  <a:gd name="T17" fmla="*/ 112 h 214"/>
                  <a:gd name="T18" fmla="*/ 119 w 188"/>
                  <a:gd name="T19" fmla="*/ 113 h 214"/>
                  <a:gd name="T20" fmla="*/ 111 w 188"/>
                  <a:gd name="T21" fmla="*/ 102 h 214"/>
                  <a:gd name="T22" fmla="*/ 101 w 188"/>
                  <a:gd name="T23" fmla="*/ 120 h 214"/>
                  <a:gd name="T24" fmla="*/ 90 w 188"/>
                  <a:gd name="T25" fmla="*/ 123 h 214"/>
                  <a:gd name="T26" fmla="*/ 80 w 188"/>
                  <a:gd name="T27" fmla="*/ 109 h 214"/>
                  <a:gd name="T28" fmla="*/ 58 w 188"/>
                  <a:gd name="T29" fmla="*/ 118 h 214"/>
                  <a:gd name="T30" fmla="*/ 76 w 188"/>
                  <a:gd name="T31" fmla="*/ 117 h 214"/>
                  <a:gd name="T32" fmla="*/ 78 w 188"/>
                  <a:gd name="T33" fmla="*/ 132 h 214"/>
                  <a:gd name="T34" fmla="*/ 58 w 188"/>
                  <a:gd name="T35" fmla="*/ 137 h 214"/>
                  <a:gd name="T36" fmla="*/ 34 w 188"/>
                  <a:gd name="T37" fmla="*/ 137 h 214"/>
                  <a:gd name="T38" fmla="*/ 36 w 188"/>
                  <a:gd name="T39" fmla="*/ 127 h 214"/>
                  <a:gd name="T40" fmla="*/ 46 w 188"/>
                  <a:gd name="T41" fmla="*/ 118 h 214"/>
                  <a:gd name="T42" fmla="*/ 34 w 188"/>
                  <a:gd name="T43" fmla="*/ 122 h 214"/>
                  <a:gd name="T44" fmla="*/ 26 w 188"/>
                  <a:gd name="T45" fmla="*/ 137 h 214"/>
                  <a:gd name="T46" fmla="*/ 30 w 188"/>
                  <a:gd name="T47" fmla="*/ 156 h 214"/>
                  <a:gd name="T48" fmla="*/ 14 w 188"/>
                  <a:gd name="T49" fmla="*/ 164 h 214"/>
                  <a:gd name="T50" fmla="*/ 0 w 188"/>
                  <a:gd name="T51" fmla="*/ 176 h 214"/>
                  <a:gd name="T52" fmla="*/ 8 w 188"/>
                  <a:gd name="T53" fmla="*/ 155 h 214"/>
                  <a:gd name="T54" fmla="*/ 0 w 188"/>
                  <a:gd name="T55" fmla="*/ 135 h 214"/>
                  <a:gd name="T56" fmla="*/ 14 w 188"/>
                  <a:gd name="T57" fmla="*/ 125 h 214"/>
                  <a:gd name="T58" fmla="*/ 32 w 188"/>
                  <a:gd name="T59" fmla="*/ 110 h 214"/>
                  <a:gd name="T60" fmla="*/ 44 w 188"/>
                  <a:gd name="T61" fmla="*/ 97 h 214"/>
                  <a:gd name="T62" fmla="*/ 72 w 188"/>
                  <a:gd name="T63" fmla="*/ 95 h 214"/>
                  <a:gd name="T64" fmla="*/ 84 w 188"/>
                  <a:gd name="T65" fmla="*/ 92 h 214"/>
                  <a:gd name="T66" fmla="*/ 113 w 188"/>
                  <a:gd name="T67" fmla="*/ 64 h 214"/>
                  <a:gd name="T68" fmla="*/ 119 w 188"/>
                  <a:gd name="T69" fmla="*/ 76 h 214"/>
                  <a:gd name="T70" fmla="*/ 131 w 188"/>
                  <a:gd name="T71" fmla="*/ 63 h 214"/>
                  <a:gd name="T72" fmla="*/ 149 w 188"/>
                  <a:gd name="T73" fmla="*/ 44 h 214"/>
                  <a:gd name="T74" fmla="*/ 153 w 188"/>
                  <a:gd name="T75" fmla="*/ 35 h 214"/>
                  <a:gd name="T76" fmla="*/ 147 w 188"/>
                  <a:gd name="T77" fmla="*/ 31 h 214"/>
                  <a:gd name="T78" fmla="*/ 151 w 188"/>
                  <a:gd name="T79" fmla="*/ 26 h 214"/>
                  <a:gd name="T80" fmla="*/ 157 w 188"/>
                  <a:gd name="T81" fmla="*/ 20 h 214"/>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88" h="214">
                    <a:moveTo>
                      <a:pt x="158" y="24"/>
                    </a:moveTo>
                    <a:cubicBezTo>
                      <a:pt x="156" y="18"/>
                      <a:pt x="160" y="6"/>
                      <a:pt x="160" y="6"/>
                    </a:cubicBezTo>
                    <a:cubicBezTo>
                      <a:pt x="167" y="16"/>
                      <a:pt x="167" y="8"/>
                      <a:pt x="170" y="0"/>
                    </a:cubicBezTo>
                    <a:cubicBezTo>
                      <a:pt x="181" y="4"/>
                      <a:pt x="179" y="14"/>
                      <a:pt x="182" y="24"/>
                    </a:cubicBezTo>
                    <a:cubicBezTo>
                      <a:pt x="184" y="30"/>
                      <a:pt x="188" y="42"/>
                      <a:pt x="188" y="42"/>
                    </a:cubicBezTo>
                    <a:cubicBezTo>
                      <a:pt x="183" y="56"/>
                      <a:pt x="188" y="52"/>
                      <a:pt x="178" y="58"/>
                    </a:cubicBezTo>
                    <a:cubicBezTo>
                      <a:pt x="174" y="63"/>
                      <a:pt x="170" y="76"/>
                      <a:pt x="170" y="76"/>
                    </a:cubicBezTo>
                    <a:cubicBezTo>
                      <a:pt x="169" y="100"/>
                      <a:pt x="173" y="110"/>
                      <a:pt x="162" y="126"/>
                    </a:cubicBezTo>
                    <a:cubicBezTo>
                      <a:pt x="150" y="118"/>
                      <a:pt x="155" y="132"/>
                      <a:pt x="144" y="136"/>
                    </a:cubicBezTo>
                    <a:cubicBezTo>
                      <a:pt x="135" y="134"/>
                      <a:pt x="129" y="135"/>
                      <a:pt x="120" y="138"/>
                    </a:cubicBezTo>
                    <a:cubicBezTo>
                      <a:pt x="114" y="129"/>
                      <a:pt x="122" y="127"/>
                      <a:pt x="112" y="124"/>
                    </a:cubicBezTo>
                    <a:cubicBezTo>
                      <a:pt x="108" y="130"/>
                      <a:pt x="108" y="142"/>
                      <a:pt x="102" y="146"/>
                    </a:cubicBezTo>
                    <a:cubicBezTo>
                      <a:pt x="98" y="148"/>
                      <a:pt x="90" y="150"/>
                      <a:pt x="90" y="150"/>
                    </a:cubicBezTo>
                    <a:cubicBezTo>
                      <a:pt x="87" y="141"/>
                      <a:pt x="89" y="135"/>
                      <a:pt x="80" y="132"/>
                    </a:cubicBezTo>
                    <a:cubicBezTo>
                      <a:pt x="68" y="134"/>
                      <a:pt x="65" y="134"/>
                      <a:pt x="58" y="144"/>
                    </a:cubicBezTo>
                    <a:cubicBezTo>
                      <a:pt x="66" y="150"/>
                      <a:pt x="68" y="147"/>
                      <a:pt x="76" y="142"/>
                    </a:cubicBezTo>
                    <a:cubicBezTo>
                      <a:pt x="81" y="146"/>
                      <a:pt x="85" y="155"/>
                      <a:pt x="78" y="160"/>
                    </a:cubicBezTo>
                    <a:cubicBezTo>
                      <a:pt x="75" y="162"/>
                      <a:pt x="62" y="165"/>
                      <a:pt x="58" y="166"/>
                    </a:cubicBezTo>
                    <a:cubicBezTo>
                      <a:pt x="48" y="173"/>
                      <a:pt x="44" y="173"/>
                      <a:pt x="34" y="166"/>
                    </a:cubicBezTo>
                    <a:cubicBezTo>
                      <a:pt x="35" y="162"/>
                      <a:pt x="34" y="158"/>
                      <a:pt x="36" y="154"/>
                    </a:cubicBezTo>
                    <a:cubicBezTo>
                      <a:pt x="38" y="150"/>
                      <a:pt x="55" y="146"/>
                      <a:pt x="46" y="144"/>
                    </a:cubicBezTo>
                    <a:cubicBezTo>
                      <a:pt x="42" y="143"/>
                      <a:pt x="34" y="148"/>
                      <a:pt x="34" y="148"/>
                    </a:cubicBezTo>
                    <a:cubicBezTo>
                      <a:pt x="32" y="155"/>
                      <a:pt x="28" y="159"/>
                      <a:pt x="26" y="166"/>
                    </a:cubicBezTo>
                    <a:cubicBezTo>
                      <a:pt x="36" y="182"/>
                      <a:pt x="36" y="173"/>
                      <a:pt x="30" y="190"/>
                    </a:cubicBezTo>
                    <a:cubicBezTo>
                      <a:pt x="28" y="196"/>
                      <a:pt x="14" y="200"/>
                      <a:pt x="14" y="200"/>
                    </a:cubicBezTo>
                    <a:cubicBezTo>
                      <a:pt x="5" y="214"/>
                      <a:pt x="11" y="210"/>
                      <a:pt x="0" y="214"/>
                    </a:cubicBezTo>
                    <a:cubicBezTo>
                      <a:pt x="2" y="202"/>
                      <a:pt x="5" y="198"/>
                      <a:pt x="8" y="188"/>
                    </a:cubicBezTo>
                    <a:cubicBezTo>
                      <a:pt x="6" y="178"/>
                      <a:pt x="3" y="173"/>
                      <a:pt x="0" y="164"/>
                    </a:cubicBezTo>
                    <a:cubicBezTo>
                      <a:pt x="3" y="156"/>
                      <a:pt x="7" y="157"/>
                      <a:pt x="14" y="152"/>
                    </a:cubicBezTo>
                    <a:cubicBezTo>
                      <a:pt x="18" y="141"/>
                      <a:pt x="23" y="140"/>
                      <a:pt x="32" y="134"/>
                    </a:cubicBezTo>
                    <a:cubicBezTo>
                      <a:pt x="37" y="127"/>
                      <a:pt x="37" y="123"/>
                      <a:pt x="44" y="118"/>
                    </a:cubicBezTo>
                    <a:cubicBezTo>
                      <a:pt x="64" y="121"/>
                      <a:pt x="55" y="122"/>
                      <a:pt x="72" y="116"/>
                    </a:cubicBezTo>
                    <a:cubicBezTo>
                      <a:pt x="76" y="115"/>
                      <a:pt x="84" y="112"/>
                      <a:pt x="84" y="112"/>
                    </a:cubicBezTo>
                    <a:cubicBezTo>
                      <a:pt x="105" y="119"/>
                      <a:pt x="97" y="84"/>
                      <a:pt x="114" y="78"/>
                    </a:cubicBezTo>
                    <a:cubicBezTo>
                      <a:pt x="117" y="87"/>
                      <a:pt x="110" y="89"/>
                      <a:pt x="120" y="92"/>
                    </a:cubicBezTo>
                    <a:cubicBezTo>
                      <a:pt x="125" y="85"/>
                      <a:pt x="125" y="81"/>
                      <a:pt x="132" y="76"/>
                    </a:cubicBezTo>
                    <a:cubicBezTo>
                      <a:pt x="138" y="68"/>
                      <a:pt x="146" y="65"/>
                      <a:pt x="150" y="54"/>
                    </a:cubicBezTo>
                    <a:cubicBezTo>
                      <a:pt x="151" y="50"/>
                      <a:pt x="154" y="42"/>
                      <a:pt x="154" y="42"/>
                    </a:cubicBezTo>
                    <a:cubicBezTo>
                      <a:pt x="152" y="41"/>
                      <a:pt x="148" y="40"/>
                      <a:pt x="148" y="38"/>
                    </a:cubicBezTo>
                    <a:cubicBezTo>
                      <a:pt x="148" y="36"/>
                      <a:pt x="161" y="33"/>
                      <a:pt x="152" y="32"/>
                    </a:cubicBezTo>
                    <a:lnTo>
                      <a:pt x="158" y="24"/>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 name="Freeform 47">
                <a:extLst>
                  <a:ext uri="{FF2B5EF4-FFF2-40B4-BE49-F238E27FC236}">
                    <a16:creationId xmlns:a16="http://schemas.microsoft.com/office/drawing/2014/main" id="{0EB38ABA-FFD9-42E0-BF45-2908EE2317DB}"/>
                  </a:ext>
                </a:extLst>
              </p:cNvPr>
              <p:cNvSpPr>
                <a:spLocks noChangeArrowheads="1"/>
              </p:cNvSpPr>
              <p:nvPr userDrawn="1"/>
            </p:nvSpPr>
            <p:spPr bwMode="auto">
              <a:xfrm>
                <a:off x="2677" y="233"/>
                <a:ext cx="14" cy="10"/>
              </a:xfrm>
              <a:custGeom>
                <a:avLst/>
                <a:gdLst>
                  <a:gd name="T0" fmla="*/ 0 w 13"/>
                  <a:gd name="T1" fmla="*/ 7 h 13"/>
                  <a:gd name="T2" fmla="*/ 4 w 13"/>
                  <a:gd name="T3" fmla="*/ 10 h 13"/>
                  <a:gd name="T4" fmla="*/ 0 w 13"/>
                  <a:gd name="T5" fmla="*/ 7 h 13"/>
                  <a:gd name="T6" fmla="*/ 0 60000 65536"/>
                  <a:gd name="T7" fmla="*/ 0 60000 65536"/>
                  <a:gd name="T8" fmla="*/ 0 60000 65536"/>
                </a:gdLst>
                <a:ahLst/>
                <a:cxnLst>
                  <a:cxn ang="T6">
                    <a:pos x="T0" y="T1"/>
                  </a:cxn>
                  <a:cxn ang="T7">
                    <a:pos x="T2" y="T3"/>
                  </a:cxn>
                  <a:cxn ang="T8">
                    <a:pos x="T4" y="T5"/>
                  </a:cxn>
                </a:cxnLst>
                <a:rect l="0" t="0" r="r" b="b"/>
                <a:pathLst>
                  <a:path w="13" h="13">
                    <a:moveTo>
                      <a:pt x="0" y="9"/>
                    </a:moveTo>
                    <a:cubicBezTo>
                      <a:pt x="6" y="0"/>
                      <a:pt x="13" y="7"/>
                      <a:pt x="4" y="13"/>
                    </a:cubicBezTo>
                    <a:cubicBezTo>
                      <a:pt x="0" y="6"/>
                      <a:pt x="0" y="5"/>
                      <a:pt x="0" y="9"/>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 name="Freeform 48">
                <a:extLst>
                  <a:ext uri="{FF2B5EF4-FFF2-40B4-BE49-F238E27FC236}">
                    <a16:creationId xmlns:a16="http://schemas.microsoft.com/office/drawing/2014/main" id="{42CC3335-26EA-455C-93E2-F4C8A75B66D5}"/>
                  </a:ext>
                </a:extLst>
              </p:cNvPr>
              <p:cNvSpPr>
                <a:spLocks noChangeArrowheads="1"/>
              </p:cNvSpPr>
              <p:nvPr userDrawn="1"/>
            </p:nvSpPr>
            <p:spPr bwMode="auto">
              <a:xfrm>
                <a:off x="1627" y="353"/>
                <a:ext cx="813" cy="462"/>
              </a:xfrm>
              <a:custGeom>
                <a:avLst/>
                <a:gdLst>
                  <a:gd name="T0" fmla="*/ 813 w 812"/>
                  <a:gd name="T1" fmla="*/ 21 h 564"/>
                  <a:gd name="T2" fmla="*/ 779 w 812"/>
                  <a:gd name="T3" fmla="*/ 64 h 564"/>
                  <a:gd name="T4" fmla="*/ 749 w 812"/>
                  <a:gd name="T5" fmla="*/ 100 h 564"/>
                  <a:gd name="T6" fmla="*/ 723 w 812"/>
                  <a:gd name="T7" fmla="*/ 116 h 564"/>
                  <a:gd name="T8" fmla="*/ 635 w 812"/>
                  <a:gd name="T9" fmla="*/ 147 h 564"/>
                  <a:gd name="T10" fmla="*/ 633 w 812"/>
                  <a:gd name="T11" fmla="*/ 172 h 564"/>
                  <a:gd name="T12" fmla="*/ 605 w 812"/>
                  <a:gd name="T13" fmla="*/ 188 h 564"/>
                  <a:gd name="T14" fmla="*/ 621 w 812"/>
                  <a:gd name="T15" fmla="*/ 146 h 564"/>
                  <a:gd name="T16" fmla="*/ 577 w 812"/>
                  <a:gd name="T17" fmla="*/ 154 h 564"/>
                  <a:gd name="T18" fmla="*/ 557 w 812"/>
                  <a:gd name="T19" fmla="*/ 179 h 564"/>
                  <a:gd name="T20" fmla="*/ 597 w 812"/>
                  <a:gd name="T21" fmla="*/ 229 h 564"/>
                  <a:gd name="T22" fmla="*/ 595 w 812"/>
                  <a:gd name="T23" fmla="*/ 301 h 564"/>
                  <a:gd name="T24" fmla="*/ 543 w 812"/>
                  <a:gd name="T25" fmla="*/ 333 h 564"/>
                  <a:gd name="T26" fmla="*/ 523 w 812"/>
                  <a:gd name="T27" fmla="*/ 316 h 564"/>
                  <a:gd name="T28" fmla="*/ 483 w 812"/>
                  <a:gd name="T29" fmla="*/ 285 h 564"/>
                  <a:gd name="T30" fmla="*/ 463 w 812"/>
                  <a:gd name="T31" fmla="*/ 285 h 564"/>
                  <a:gd name="T32" fmla="*/ 451 w 812"/>
                  <a:gd name="T33" fmla="*/ 323 h 564"/>
                  <a:gd name="T34" fmla="*/ 501 w 812"/>
                  <a:gd name="T35" fmla="*/ 380 h 564"/>
                  <a:gd name="T36" fmla="*/ 511 w 812"/>
                  <a:gd name="T37" fmla="*/ 429 h 564"/>
                  <a:gd name="T38" fmla="*/ 527 w 812"/>
                  <a:gd name="T39" fmla="*/ 459 h 564"/>
                  <a:gd name="T40" fmla="*/ 493 w 812"/>
                  <a:gd name="T41" fmla="*/ 446 h 564"/>
                  <a:gd name="T42" fmla="*/ 471 w 812"/>
                  <a:gd name="T43" fmla="*/ 424 h 564"/>
                  <a:gd name="T44" fmla="*/ 423 w 812"/>
                  <a:gd name="T45" fmla="*/ 347 h 564"/>
                  <a:gd name="T46" fmla="*/ 427 w 812"/>
                  <a:gd name="T47" fmla="*/ 254 h 564"/>
                  <a:gd name="T48" fmla="*/ 423 w 812"/>
                  <a:gd name="T49" fmla="*/ 220 h 564"/>
                  <a:gd name="T50" fmla="*/ 413 w 812"/>
                  <a:gd name="T51" fmla="*/ 226 h 564"/>
                  <a:gd name="T52" fmla="*/ 386 w 812"/>
                  <a:gd name="T53" fmla="*/ 218 h 564"/>
                  <a:gd name="T54" fmla="*/ 360 w 812"/>
                  <a:gd name="T55" fmla="*/ 139 h 564"/>
                  <a:gd name="T56" fmla="*/ 330 w 812"/>
                  <a:gd name="T57" fmla="*/ 136 h 564"/>
                  <a:gd name="T58" fmla="*/ 288 w 812"/>
                  <a:gd name="T59" fmla="*/ 141 h 564"/>
                  <a:gd name="T60" fmla="*/ 242 w 812"/>
                  <a:gd name="T61" fmla="*/ 190 h 564"/>
                  <a:gd name="T62" fmla="*/ 196 w 812"/>
                  <a:gd name="T63" fmla="*/ 220 h 564"/>
                  <a:gd name="T64" fmla="*/ 184 w 812"/>
                  <a:gd name="T65" fmla="*/ 224 h 564"/>
                  <a:gd name="T66" fmla="*/ 160 w 812"/>
                  <a:gd name="T67" fmla="*/ 269 h 564"/>
                  <a:gd name="T68" fmla="*/ 152 w 812"/>
                  <a:gd name="T69" fmla="*/ 290 h 564"/>
                  <a:gd name="T70" fmla="*/ 128 w 812"/>
                  <a:gd name="T71" fmla="*/ 331 h 564"/>
                  <a:gd name="T72" fmla="*/ 94 w 812"/>
                  <a:gd name="T73" fmla="*/ 321 h 564"/>
                  <a:gd name="T74" fmla="*/ 66 w 812"/>
                  <a:gd name="T75" fmla="*/ 211 h 564"/>
                  <a:gd name="T76" fmla="*/ 72 w 812"/>
                  <a:gd name="T77" fmla="*/ 128 h 564"/>
                  <a:gd name="T78" fmla="*/ 44 w 812"/>
                  <a:gd name="T79" fmla="*/ 147 h 564"/>
                  <a:gd name="T80" fmla="*/ 20 w 812"/>
                  <a:gd name="T81" fmla="*/ 123 h 564"/>
                  <a:gd name="T82" fmla="*/ 24 w 812"/>
                  <a:gd name="T83" fmla="*/ 113 h 564"/>
                  <a:gd name="T84" fmla="*/ 0 w 812"/>
                  <a:gd name="T85" fmla="*/ 75 h 564"/>
                  <a:gd name="T86" fmla="*/ 799 w 812"/>
                  <a:gd name="T87" fmla="*/ 5 h 56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812" h="564">
                    <a:moveTo>
                      <a:pt x="798" y="6"/>
                    </a:moveTo>
                    <a:cubicBezTo>
                      <a:pt x="801" y="15"/>
                      <a:pt x="809" y="16"/>
                      <a:pt x="812" y="26"/>
                    </a:cubicBezTo>
                    <a:cubicBezTo>
                      <a:pt x="809" y="36"/>
                      <a:pt x="801" y="41"/>
                      <a:pt x="796" y="50"/>
                    </a:cubicBezTo>
                    <a:cubicBezTo>
                      <a:pt x="791" y="61"/>
                      <a:pt x="788" y="71"/>
                      <a:pt x="778" y="78"/>
                    </a:cubicBezTo>
                    <a:cubicBezTo>
                      <a:pt x="773" y="85"/>
                      <a:pt x="771" y="88"/>
                      <a:pt x="774" y="96"/>
                    </a:cubicBezTo>
                    <a:cubicBezTo>
                      <a:pt x="767" y="107"/>
                      <a:pt x="758" y="114"/>
                      <a:pt x="748" y="122"/>
                    </a:cubicBezTo>
                    <a:cubicBezTo>
                      <a:pt x="744" y="125"/>
                      <a:pt x="736" y="130"/>
                      <a:pt x="736" y="130"/>
                    </a:cubicBezTo>
                    <a:cubicBezTo>
                      <a:pt x="740" y="141"/>
                      <a:pt x="731" y="140"/>
                      <a:pt x="722" y="142"/>
                    </a:cubicBezTo>
                    <a:cubicBezTo>
                      <a:pt x="716" y="148"/>
                      <a:pt x="712" y="151"/>
                      <a:pt x="704" y="154"/>
                    </a:cubicBezTo>
                    <a:cubicBezTo>
                      <a:pt x="686" y="150"/>
                      <a:pt x="650" y="169"/>
                      <a:pt x="634" y="180"/>
                    </a:cubicBezTo>
                    <a:cubicBezTo>
                      <a:pt x="636" y="189"/>
                      <a:pt x="631" y="193"/>
                      <a:pt x="640" y="196"/>
                    </a:cubicBezTo>
                    <a:cubicBezTo>
                      <a:pt x="643" y="205"/>
                      <a:pt x="640" y="207"/>
                      <a:pt x="632" y="210"/>
                    </a:cubicBezTo>
                    <a:cubicBezTo>
                      <a:pt x="626" y="219"/>
                      <a:pt x="623" y="226"/>
                      <a:pt x="614" y="232"/>
                    </a:cubicBezTo>
                    <a:cubicBezTo>
                      <a:pt x="611" y="231"/>
                      <a:pt x="606" y="233"/>
                      <a:pt x="604" y="230"/>
                    </a:cubicBezTo>
                    <a:cubicBezTo>
                      <a:pt x="599" y="220"/>
                      <a:pt x="610" y="199"/>
                      <a:pt x="620" y="196"/>
                    </a:cubicBezTo>
                    <a:cubicBezTo>
                      <a:pt x="623" y="187"/>
                      <a:pt x="617" y="187"/>
                      <a:pt x="620" y="178"/>
                    </a:cubicBezTo>
                    <a:cubicBezTo>
                      <a:pt x="617" y="164"/>
                      <a:pt x="609" y="168"/>
                      <a:pt x="598" y="172"/>
                    </a:cubicBezTo>
                    <a:cubicBezTo>
                      <a:pt x="592" y="180"/>
                      <a:pt x="585" y="185"/>
                      <a:pt x="576" y="188"/>
                    </a:cubicBezTo>
                    <a:cubicBezTo>
                      <a:pt x="572" y="194"/>
                      <a:pt x="568" y="200"/>
                      <a:pt x="564" y="206"/>
                    </a:cubicBezTo>
                    <a:cubicBezTo>
                      <a:pt x="561" y="210"/>
                      <a:pt x="556" y="218"/>
                      <a:pt x="556" y="218"/>
                    </a:cubicBezTo>
                    <a:cubicBezTo>
                      <a:pt x="558" y="234"/>
                      <a:pt x="559" y="243"/>
                      <a:pt x="572" y="252"/>
                    </a:cubicBezTo>
                    <a:cubicBezTo>
                      <a:pt x="579" y="262"/>
                      <a:pt x="586" y="273"/>
                      <a:pt x="596" y="280"/>
                    </a:cubicBezTo>
                    <a:cubicBezTo>
                      <a:pt x="598" y="286"/>
                      <a:pt x="602" y="298"/>
                      <a:pt x="602" y="298"/>
                    </a:cubicBezTo>
                    <a:cubicBezTo>
                      <a:pt x="601" y="308"/>
                      <a:pt x="599" y="361"/>
                      <a:pt x="594" y="368"/>
                    </a:cubicBezTo>
                    <a:cubicBezTo>
                      <a:pt x="590" y="374"/>
                      <a:pt x="576" y="378"/>
                      <a:pt x="570" y="382"/>
                    </a:cubicBezTo>
                    <a:cubicBezTo>
                      <a:pt x="563" y="393"/>
                      <a:pt x="550" y="396"/>
                      <a:pt x="542" y="406"/>
                    </a:cubicBezTo>
                    <a:cubicBezTo>
                      <a:pt x="536" y="413"/>
                      <a:pt x="539" y="417"/>
                      <a:pt x="530" y="420"/>
                    </a:cubicBezTo>
                    <a:cubicBezTo>
                      <a:pt x="526" y="408"/>
                      <a:pt x="538" y="391"/>
                      <a:pt x="522" y="386"/>
                    </a:cubicBezTo>
                    <a:cubicBezTo>
                      <a:pt x="516" y="377"/>
                      <a:pt x="510" y="364"/>
                      <a:pt x="502" y="356"/>
                    </a:cubicBezTo>
                    <a:cubicBezTo>
                      <a:pt x="497" y="341"/>
                      <a:pt x="505" y="360"/>
                      <a:pt x="482" y="348"/>
                    </a:cubicBezTo>
                    <a:cubicBezTo>
                      <a:pt x="478" y="346"/>
                      <a:pt x="478" y="339"/>
                      <a:pt x="474" y="336"/>
                    </a:cubicBezTo>
                    <a:cubicBezTo>
                      <a:pt x="470" y="323"/>
                      <a:pt x="466" y="342"/>
                      <a:pt x="462" y="348"/>
                    </a:cubicBezTo>
                    <a:cubicBezTo>
                      <a:pt x="460" y="358"/>
                      <a:pt x="456" y="363"/>
                      <a:pt x="454" y="374"/>
                    </a:cubicBezTo>
                    <a:cubicBezTo>
                      <a:pt x="457" y="383"/>
                      <a:pt x="455" y="387"/>
                      <a:pt x="450" y="394"/>
                    </a:cubicBezTo>
                    <a:cubicBezTo>
                      <a:pt x="454" y="399"/>
                      <a:pt x="464" y="411"/>
                      <a:pt x="466" y="418"/>
                    </a:cubicBezTo>
                    <a:cubicBezTo>
                      <a:pt x="474" y="443"/>
                      <a:pt x="472" y="458"/>
                      <a:pt x="500" y="464"/>
                    </a:cubicBezTo>
                    <a:cubicBezTo>
                      <a:pt x="507" y="469"/>
                      <a:pt x="510" y="474"/>
                      <a:pt x="516" y="480"/>
                    </a:cubicBezTo>
                    <a:cubicBezTo>
                      <a:pt x="511" y="494"/>
                      <a:pt x="513" y="509"/>
                      <a:pt x="510" y="524"/>
                    </a:cubicBezTo>
                    <a:cubicBezTo>
                      <a:pt x="512" y="537"/>
                      <a:pt x="511" y="541"/>
                      <a:pt x="522" y="548"/>
                    </a:cubicBezTo>
                    <a:cubicBezTo>
                      <a:pt x="523" y="552"/>
                      <a:pt x="525" y="556"/>
                      <a:pt x="526" y="560"/>
                    </a:cubicBezTo>
                    <a:cubicBezTo>
                      <a:pt x="527" y="564"/>
                      <a:pt x="514" y="556"/>
                      <a:pt x="514" y="556"/>
                    </a:cubicBezTo>
                    <a:cubicBezTo>
                      <a:pt x="502" y="564"/>
                      <a:pt x="501" y="551"/>
                      <a:pt x="492" y="544"/>
                    </a:cubicBezTo>
                    <a:cubicBezTo>
                      <a:pt x="488" y="541"/>
                      <a:pt x="480" y="536"/>
                      <a:pt x="480" y="536"/>
                    </a:cubicBezTo>
                    <a:cubicBezTo>
                      <a:pt x="471" y="522"/>
                      <a:pt x="474" y="529"/>
                      <a:pt x="470" y="518"/>
                    </a:cubicBezTo>
                    <a:cubicBezTo>
                      <a:pt x="467" y="491"/>
                      <a:pt x="461" y="446"/>
                      <a:pt x="436" y="430"/>
                    </a:cubicBezTo>
                    <a:cubicBezTo>
                      <a:pt x="428" y="433"/>
                      <a:pt x="425" y="433"/>
                      <a:pt x="422" y="424"/>
                    </a:cubicBezTo>
                    <a:cubicBezTo>
                      <a:pt x="427" y="404"/>
                      <a:pt x="432" y="383"/>
                      <a:pt x="438" y="364"/>
                    </a:cubicBezTo>
                    <a:cubicBezTo>
                      <a:pt x="436" y="343"/>
                      <a:pt x="431" y="330"/>
                      <a:pt x="426" y="310"/>
                    </a:cubicBezTo>
                    <a:cubicBezTo>
                      <a:pt x="429" y="302"/>
                      <a:pt x="425" y="300"/>
                      <a:pt x="422" y="292"/>
                    </a:cubicBezTo>
                    <a:cubicBezTo>
                      <a:pt x="424" y="282"/>
                      <a:pt x="428" y="277"/>
                      <a:pt x="422" y="268"/>
                    </a:cubicBezTo>
                    <a:cubicBezTo>
                      <a:pt x="420" y="269"/>
                      <a:pt x="418" y="269"/>
                      <a:pt x="416" y="270"/>
                    </a:cubicBezTo>
                    <a:cubicBezTo>
                      <a:pt x="414" y="272"/>
                      <a:pt x="414" y="275"/>
                      <a:pt x="412" y="276"/>
                    </a:cubicBezTo>
                    <a:cubicBezTo>
                      <a:pt x="408" y="278"/>
                      <a:pt x="400" y="280"/>
                      <a:pt x="400" y="280"/>
                    </a:cubicBezTo>
                    <a:cubicBezTo>
                      <a:pt x="394" y="274"/>
                      <a:pt x="389" y="274"/>
                      <a:pt x="386" y="266"/>
                    </a:cubicBezTo>
                    <a:cubicBezTo>
                      <a:pt x="391" y="251"/>
                      <a:pt x="379" y="206"/>
                      <a:pt x="364" y="196"/>
                    </a:cubicBezTo>
                    <a:cubicBezTo>
                      <a:pt x="357" y="186"/>
                      <a:pt x="358" y="182"/>
                      <a:pt x="360" y="170"/>
                    </a:cubicBezTo>
                    <a:cubicBezTo>
                      <a:pt x="358" y="160"/>
                      <a:pt x="356" y="147"/>
                      <a:pt x="346" y="144"/>
                    </a:cubicBezTo>
                    <a:cubicBezTo>
                      <a:pt x="343" y="154"/>
                      <a:pt x="338" y="160"/>
                      <a:pt x="330" y="166"/>
                    </a:cubicBezTo>
                    <a:cubicBezTo>
                      <a:pt x="323" y="164"/>
                      <a:pt x="308" y="160"/>
                      <a:pt x="308" y="160"/>
                    </a:cubicBezTo>
                    <a:cubicBezTo>
                      <a:pt x="296" y="162"/>
                      <a:pt x="297" y="166"/>
                      <a:pt x="288" y="172"/>
                    </a:cubicBezTo>
                    <a:cubicBezTo>
                      <a:pt x="284" y="185"/>
                      <a:pt x="282" y="191"/>
                      <a:pt x="268" y="196"/>
                    </a:cubicBezTo>
                    <a:cubicBezTo>
                      <a:pt x="264" y="200"/>
                      <a:pt x="243" y="231"/>
                      <a:pt x="242" y="232"/>
                    </a:cubicBezTo>
                    <a:cubicBezTo>
                      <a:pt x="231" y="239"/>
                      <a:pt x="215" y="247"/>
                      <a:pt x="206" y="256"/>
                    </a:cubicBezTo>
                    <a:cubicBezTo>
                      <a:pt x="202" y="260"/>
                      <a:pt x="200" y="265"/>
                      <a:pt x="196" y="268"/>
                    </a:cubicBezTo>
                    <a:cubicBezTo>
                      <a:pt x="194" y="269"/>
                      <a:pt x="192" y="269"/>
                      <a:pt x="190" y="270"/>
                    </a:cubicBezTo>
                    <a:cubicBezTo>
                      <a:pt x="188" y="271"/>
                      <a:pt x="186" y="272"/>
                      <a:pt x="184" y="274"/>
                    </a:cubicBezTo>
                    <a:cubicBezTo>
                      <a:pt x="180" y="278"/>
                      <a:pt x="172" y="286"/>
                      <a:pt x="172" y="286"/>
                    </a:cubicBezTo>
                    <a:cubicBezTo>
                      <a:pt x="167" y="300"/>
                      <a:pt x="165" y="314"/>
                      <a:pt x="160" y="328"/>
                    </a:cubicBezTo>
                    <a:cubicBezTo>
                      <a:pt x="158" y="335"/>
                      <a:pt x="156" y="341"/>
                      <a:pt x="154" y="348"/>
                    </a:cubicBezTo>
                    <a:cubicBezTo>
                      <a:pt x="153" y="350"/>
                      <a:pt x="152" y="354"/>
                      <a:pt x="152" y="354"/>
                    </a:cubicBezTo>
                    <a:cubicBezTo>
                      <a:pt x="152" y="359"/>
                      <a:pt x="156" y="384"/>
                      <a:pt x="146" y="392"/>
                    </a:cubicBezTo>
                    <a:cubicBezTo>
                      <a:pt x="141" y="397"/>
                      <a:pt x="128" y="404"/>
                      <a:pt x="128" y="404"/>
                    </a:cubicBezTo>
                    <a:cubicBezTo>
                      <a:pt x="125" y="412"/>
                      <a:pt x="122" y="421"/>
                      <a:pt x="114" y="424"/>
                    </a:cubicBezTo>
                    <a:cubicBezTo>
                      <a:pt x="100" y="419"/>
                      <a:pt x="97" y="405"/>
                      <a:pt x="94" y="392"/>
                    </a:cubicBezTo>
                    <a:cubicBezTo>
                      <a:pt x="86" y="362"/>
                      <a:pt x="82" y="332"/>
                      <a:pt x="72" y="302"/>
                    </a:cubicBezTo>
                    <a:cubicBezTo>
                      <a:pt x="71" y="281"/>
                      <a:pt x="70" y="275"/>
                      <a:pt x="66" y="258"/>
                    </a:cubicBezTo>
                    <a:cubicBezTo>
                      <a:pt x="66" y="251"/>
                      <a:pt x="68" y="219"/>
                      <a:pt x="64" y="208"/>
                    </a:cubicBezTo>
                    <a:cubicBezTo>
                      <a:pt x="70" y="191"/>
                      <a:pt x="66" y="173"/>
                      <a:pt x="72" y="156"/>
                    </a:cubicBezTo>
                    <a:cubicBezTo>
                      <a:pt x="66" y="139"/>
                      <a:pt x="60" y="168"/>
                      <a:pt x="56" y="172"/>
                    </a:cubicBezTo>
                    <a:cubicBezTo>
                      <a:pt x="53" y="175"/>
                      <a:pt x="44" y="180"/>
                      <a:pt x="44" y="180"/>
                    </a:cubicBezTo>
                    <a:cubicBezTo>
                      <a:pt x="35" y="177"/>
                      <a:pt x="28" y="173"/>
                      <a:pt x="24" y="162"/>
                    </a:cubicBezTo>
                    <a:cubicBezTo>
                      <a:pt x="23" y="158"/>
                      <a:pt x="20" y="150"/>
                      <a:pt x="20" y="150"/>
                    </a:cubicBezTo>
                    <a:cubicBezTo>
                      <a:pt x="30" y="148"/>
                      <a:pt x="30" y="143"/>
                      <a:pt x="38" y="138"/>
                    </a:cubicBezTo>
                    <a:cubicBezTo>
                      <a:pt x="35" y="128"/>
                      <a:pt x="31" y="133"/>
                      <a:pt x="24" y="138"/>
                    </a:cubicBezTo>
                    <a:cubicBezTo>
                      <a:pt x="15" y="135"/>
                      <a:pt x="15" y="132"/>
                      <a:pt x="18" y="124"/>
                    </a:cubicBezTo>
                    <a:cubicBezTo>
                      <a:pt x="11" y="114"/>
                      <a:pt x="9" y="101"/>
                      <a:pt x="0" y="92"/>
                    </a:cubicBezTo>
                    <a:lnTo>
                      <a:pt x="76" y="0"/>
                    </a:lnTo>
                    <a:lnTo>
                      <a:pt x="798" y="6"/>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7" name="Freeform 49">
                <a:extLst>
                  <a:ext uri="{FF2B5EF4-FFF2-40B4-BE49-F238E27FC236}">
                    <a16:creationId xmlns:a16="http://schemas.microsoft.com/office/drawing/2014/main" id="{CD486C51-95B3-44AD-BA7F-3D843D8BFA4D}"/>
                  </a:ext>
                </a:extLst>
              </p:cNvPr>
              <p:cNvSpPr>
                <a:spLocks noChangeArrowheads="1"/>
              </p:cNvSpPr>
              <p:nvPr userDrawn="1"/>
            </p:nvSpPr>
            <p:spPr bwMode="auto">
              <a:xfrm>
                <a:off x="1770" y="671"/>
                <a:ext cx="45" cy="71"/>
              </a:xfrm>
              <a:custGeom>
                <a:avLst/>
                <a:gdLst>
                  <a:gd name="T0" fmla="*/ 7 w 43"/>
                  <a:gd name="T1" fmla="*/ 9 h 85"/>
                  <a:gd name="T2" fmla="*/ 18 w 43"/>
                  <a:gd name="T3" fmla="*/ 3 h 85"/>
                  <a:gd name="T4" fmla="*/ 39 w 43"/>
                  <a:gd name="T5" fmla="*/ 28 h 85"/>
                  <a:gd name="T6" fmla="*/ 20 w 43"/>
                  <a:gd name="T7" fmla="*/ 71 h 85"/>
                  <a:gd name="T8" fmla="*/ 1 w 43"/>
                  <a:gd name="T9" fmla="*/ 58 h 85"/>
                  <a:gd name="T10" fmla="*/ 7 w 43"/>
                  <a:gd name="T11" fmla="*/ 9 h 8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3" h="85">
                    <a:moveTo>
                      <a:pt x="7" y="11"/>
                    </a:moveTo>
                    <a:cubicBezTo>
                      <a:pt x="4" y="2"/>
                      <a:pt x="9" y="0"/>
                      <a:pt x="17" y="3"/>
                    </a:cubicBezTo>
                    <a:cubicBezTo>
                      <a:pt x="24" y="13"/>
                      <a:pt x="28" y="24"/>
                      <a:pt x="37" y="33"/>
                    </a:cubicBezTo>
                    <a:cubicBezTo>
                      <a:pt x="43" y="52"/>
                      <a:pt x="40" y="78"/>
                      <a:pt x="19" y="85"/>
                    </a:cubicBezTo>
                    <a:cubicBezTo>
                      <a:pt x="6" y="81"/>
                      <a:pt x="5" y="81"/>
                      <a:pt x="1" y="69"/>
                    </a:cubicBezTo>
                    <a:cubicBezTo>
                      <a:pt x="2" y="66"/>
                      <a:pt x="0" y="4"/>
                      <a:pt x="7" y="1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8" name="Freeform 50">
                <a:extLst>
                  <a:ext uri="{FF2B5EF4-FFF2-40B4-BE49-F238E27FC236}">
                    <a16:creationId xmlns:a16="http://schemas.microsoft.com/office/drawing/2014/main" id="{D0EC6168-496B-4689-B0B0-DB3E3A4CEE13}"/>
                  </a:ext>
                </a:extLst>
              </p:cNvPr>
              <p:cNvSpPr>
                <a:spLocks noChangeArrowheads="1"/>
              </p:cNvSpPr>
              <p:nvPr userDrawn="1"/>
            </p:nvSpPr>
            <p:spPr bwMode="auto">
              <a:xfrm>
                <a:off x="2394" y="431"/>
                <a:ext cx="42" cy="59"/>
              </a:xfrm>
              <a:custGeom>
                <a:avLst/>
                <a:gdLst>
                  <a:gd name="T0" fmla="*/ 12 w 44"/>
                  <a:gd name="T1" fmla="*/ 22 h 74"/>
                  <a:gd name="T2" fmla="*/ 28 w 44"/>
                  <a:gd name="T3" fmla="*/ 2 h 74"/>
                  <a:gd name="T4" fmla="*/ 41 w 44"/>
                  <a:gd name="T5" fmla="*/ 3 h 74"/>
                  <a:gd name="T6" fmla="*/ 37 w 44"/>
                  <a:gd name="T7" fmla="*/ 21 h 74"/>
                  <a:gd name="T8" fmla="*/ 12 w 44"/>
                  <a:gd name="T9" fmla="*/ 59 h 74"/>
                  <a:gd name="T10" fmla="*/ 7 w 44"/>
                  <a:gd name="T11" fmla="*/ 48 h 74"/>
                  <a:gd name="T12" fmla="*/ 3 w 44"/>
                  <a:gd name="T13" fmla="*/ 29 h 74"/>
                  <a:gd name="T14" fmla="*/ 12 w 44"/>
                  <a:gd name="T15" fmla="*/ 22 h 7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4" h="74">
                    <a:moveTo>
                      <a:pt x="13" y="28"/>
                    </a:moveTo>
                    <a:cubicBezTo>
                      <a:pt x="15" y="13"/>
                      <a:pt x="14" y="7"/>
                      <a:pt x="29" y="2"/>
                    </a:cubicBezTo>
                    <a:cubicBezTo>
                      <a:pt x="34" y="3"/>
                      <a:pt x="40" y="0"/>
                      <a:pt x="43" y="4"/>
                    </a:cubicBezTo>
                    <a:cubicBezTo>
                      <a:pt x="44" y="6"/>
                      <a:pt x="41" y="21"/>
                      <a:pt x="39" y="26"/>
                    </a:cubicBezTo>
                    <a:cubicBezTo>
                      <a:pt x="31" y="43"/>
                      <a:pt x="30" y="63"/>
                      <a:pt x="13" y="74"/>
                    </a:cubicBezTo>
                    <a:cubicBezTo>
                      <a:pt x="4" y="71"/>
                      <a:pt x="4" y="68"/>
                      <a:pt x="7" y="60"/>
                    </a:cubicBezTo>
                    <a:cubicBezTo>
                      <a:pt x="5" y="50"/>
                      <a:pt x="0" y="46"/>
                      <a:pt x="3" y="36"/>
                    </a:cubicBezTo>
                    <a:cubicBezTo>
                      <a:pt x="4" y="32"/>
                      <a:pt x="8" y="23"/>
                      <a:pt x="13"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9" name="Freeform 51">
                <a:extLst>
                  <a:ext uri="{FF2B5EF4-FFF2-40B4-BE49-F238E27FC236}">
                    <a16:creationId xmlns:a16="http://schemas.microsoft.com/office/drawing/2014/main" id="{852E321E-04DC-4E3F-B21E-5F0F9C63FA16}"/>
                  </a:ext>
                </a:extLst>
              </p:cNvPr>
              <p:cNvSpPr>
                <a:spLocks noChangeArrowheads="1"/>
              </p:cNvSpPr>
              <p:nvPr userDrawn="1"/>
            </p:nvSpPr>
            <p:spPr bwMode="auto">
              <a:xfrm>
                <a:off x="2513" y="402"/>
                <a:ext cx="21" cy="24"/>
              </a:xfrm>
              <a:custGeom>
                <a:avLst/>
                <a:gdLst>
                  <a:gd name="T0" fmla="*/ 7 w 20"/>
                  <a:gd name="T1" fmla="*/ 13 h 30"/>
                  <a:gd name="T2" fmla="*/ 5 w 20"/>
                  <a:gd name="T3" fmla="*/ 24 h 30"/>
                  <a:gd name="T4" fmla="*/ 7 w 20"/>
                  <a:gd name="T5" fmla="*/ 13 h 30"/>
                  <a:gd name="T6" fmla="*/ 0 60000 65536"/>
                  <a:gd name="T7" fmla="*/ 0 60000 65536"/>
                  <a:gd name="T8" fmla="*/ 0 60000 65536"/>
                </a:gdLst>
                <a:ahLst/>
                <a:cxnLst>
                  <a:cxn ang="T6">
                    <a:pos x="T0" y="T1"/>
                  </a:cxn>
                  <a:cxn ang="T7">
                    <a:pos x="T2" y="T3"/>
                  </a:cxn>
                  <a:cxn ang="T8">
                    <a:pos x="T4" y="T5"/>
                  </a:cxn>
                </a:cxnLst>
                <a:rect l="0" t="0" r="r" b="b"/>
                <a:pathLst>
                  <a:path w="20" h="30">
                    <a:moveTo>
                      <a:pt x="7" y="16"/>
                    </a:moveTo>
                    <a:cubicBezTo>
                      <a:pt x="18" y="0"/>
                      <a:pt x="20" y="20"/>
                      <a:pt x="5" y="30"/>
                    </a:cubicBezTo>
                    <a:cubicBezTo>
                      <a:pt x="0" y="23"/>
                      <a:pt x="1" y="22"/>
                      <a:pt x="7" y="1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0" name="Freeform 52">
                <a:extLst>
                  <a:ext uri="{FF2B5EF4-FFF2-40B4-BE49-F238E27FC236}">
                    <a16:creationId xmlns:a16="http://schemas.microsoft.com/office/drawing/2014/main" id="{6A424802-3DA6-40E0-965C-FE0928AD3992}"/>
                  </a:ext>
                </a:extLst>
              </p:cNvPr>
              <p:cNvSpPr>
                <a:spLocks noChangeArrowheads="1"/>
              </p:cNvSpPr>
              <p:nvPr userDrawn="1"/>
            </p:nvSpPr>
            <p:spPr bwMode="auto">
              <a:xfrm>
                <a:off x="333" y="169"/>
                <a:ext cx="1015" cy="866"/>
              </a:xfrm>
              <a:custGeom>
                <a:avLst/>
                <a:gdLst>
                  <a:gd name="T0" fmla="*/ 716 w 682"/>
                  <a:gd name="T1" fmla="*/ 721 h 557"/>
                  <a:gd name="T2" fmla="*/ 723 w 682"/>
                  <a:gd name="T3" fmla="*/ 701 h 557"/>
                  <a:gd name="T4" fmla="*/ 744 w 682"/>
                  <a:gd name="T5" fmla="*/ 642 h 557"/>
                  <a:gd name="T6" fmla="*/ 460 w 682"/>
                  <a:gd name="T7" fmla="*/ 446 h 557"/>
                  <a:gd name="T8" fmla="*/ 420 w 682"/>
                  <a:gd name="T9" fmla="*/ 538 h 557"/>
                  <a:gd name="T10" fmla="*/ 451 w 682"/>
                  <a:gd name="T11" fmla="*/ 864 h 557"/>
                  <a:gd name="T12" fmla="*/ 420 w 682"/>
                  <a:gd name="T13" fmla="*/ 768 h 557"/>
                  <a:gd name="T14" fmla="*/ 360 w 682"/>
                  <a:gd name="T15" fmla="*/ 683 h 557"/>
                  <a:gd name="T16" fmla="*/ 365 w 682"/>
                  <a:gd name="T17" fmla="*/ 642 h 557"/>
                  <a:gd name="T18" fmla="*/ 368 w 682"/>
                  <a:gd name="T19" fmla="*/ 613 h 557"/>
                  <a:gd name="T20" fmla="*/ 327 w 682"/>
                  <a:gd name="T21" fmla="*/ 583 h 557"/>
                  <a:gd name="T22" fmla="*/ 289 w 682"/>
                  <a:gd name="T23" fmla="*/ 538 h 557"/>
                  <a:gd name="T24" fmla="*/ 220 w 682"/>
                  <a:gd name="T25" fmla="*/ 550 h 557"/>
                  <a:gd name="T26" fmla="*/ 188 w 682"/>
                  <a:gd name="T27" fmla="*/ 567 h 557"/>
                  <a:gd name="T28" fmla="*/ 116 w 682"/>
                  <a:gd name="T29" fmla="*/ 567 h 557"/>
                  <a:gd name="T30" fmla="*/ 33 w 682"/>
                  <a:gd name="T31" fmla="*/ 485 h 557"/>
                  <a:gd name="T32" fmla="*/ 16 w 682"/>
                  <a:gd name="T33" fmla="*/ 459 h 557"/>
                  <a:gd name="T34" fmla="*/ 0 w 682"/>
                  <a:gd name="T35" fmla="*/ 410 h 557"/>
                  <a:gd name="T36" fmla="*/ 36 w 682"/>
                  <a:gd name="T37" fmla="*/ 331 h 557"/>
                  <a:gd name="T38" fmla="*/ 48 w 682"/>
                  <a:gd name="T39" fmla="*/ 281 h 557"/>
                  <a:gd name="T40" fmla="*/ 76 w 682"/>
                  <a:gd name="T41" fmla="*/ 222 h 557"/>
                  <a:gd name="T42" fmla="*/ 121 w 682"/>
                  <a:gd name="T43" fmla="*/ 180 h 557"/>
                  <a:gd name="T44" fmla="*/ 249 w 682"/>
                  <a:gd name="T45" fmla="*/ 104 h 557"/>
                  <a:gd name="T46" fmla="*/ 327 w 682"/>
                  <a:gd name="T47" fmla="*/ 47 h 557"/>
                  <a:gd name="T48" fmla="*/ 384 w 682"/>
                  <a:gd name="T49" fmla="*/ 9 h 557"/>
                  <a:gd name="T50" fmla="*/ 540 w 682"/>
                  <a:gd name="T51" fmla="*/ 3 h 557"/>
                  <a:gd name="T52" fmla="*/ 592 w 682"/>
                  <a:gd name="T53" fmla="*/ 0 h 557"/>
                  <a:gd name="T54" fmla="*/ 571 w 682"/>
                  <a:gd name="T55" fmla="*/ 53 h 557"/>
                  <a:gd name="T56" fmla="*/ 659 w 682"/>
                  <a:gd name="T57" fmla="*/ 131 h 557"/>
                  <a:gd name="T58" fmla="*/ 740 w 682"/>
                  <a:gd name="T59" fmla="*/ 115 h 557"/>
                  <a:gd name="T60" fmla="*/ 787 w 682"/>
                  <a:gd name="T61" fmla="*/ 127 h 557"/>
                  <a:gd name="T62" fmla="*/ 832 w 682"/>
                  <a:gd name="T63" fmla="*/ 151 h 557"/>
                  <a:gd name="T64" fmla="*/ 851 w 682"/>
                  <a:gd name="T65" fmla="*/ 292 h 557"/>
                  <a:gd name="T66" fmla="*/ 851 w 682"/>
                  <a:gd name="T67" fmla="*/ 373 h 557"/>
                  <a:gd name="T68" fmla="*/ 891 w 682"/>
                  <a:gd name="T69" fmla="*/ 440 h 557"/>
                  <a:gd name="T70" fmla="*/ 960 w 682"/>
                  <a:gd name="T71" fmla="*/ 466 h 557"/>
                  <a:gd name="T72" fmla="*/ 1012 w 682"/>
                  <a:gd name="T73" fmla="*/ 459 h 557"/>
                  <a:gd name="T74" fmla="*/ 988 w 682"/>
                  <a:gd name="T75" fmla="*/ 529 h 557"/>
                  <a:gd name="T76" fmla="*/ 891 w 682"/>
                  <a:gd name="T77" fmla="*/ 633 h 557"/>
                  <a:gd name="T78" fmla="*/ 816 w 682"/>
                  <a:gd name="T79" fmla="*/ 754 h 557"/>
                  <a:gd name="T80" fmla="*/ 827 w 682"/>
                  <a:gd name="T81" fmla="*/ 790 h 557"/>
                  <a:gd name="T82" fmla="*/ 647 w 682"/>
                  <a:gd name="T83" fmla="*/ 864 h 557"/>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682" h="557">
                    <a:moveTo>
                      <a:pt x="435" y="556"/>
                    </a:moveTo>
                    <a:lnTo>
                      <a:pt x="481" y="464"/>
                    </a:lnTo>
                    <a:lnTo>
                      <a:pt x="473" y="449"/>
                    </a:lnTo>
                    <a:lnTo>
                      <a:pt x="486" y="451"/>
                    </a:lnTo>
                    <a:lnTo>
                      <a:pt x="495" y="441"/>
                    </a:lnTo>
                    <a:lnTo>
                      <a:pt x="500" y="413"/>
                    </a:lnTo>
                    <a:lnTo>
                      <a:pt x="500" y="371"/>
                    </a:lnTo>
                    <a:lnTo>
                      <a:pt x="309" y="287"/>
                    </a:lnTo>
                    <a:lnTo>
                      <a:pt x="296" y="308"/>
                    </a:lnTo>
                    <a:lnTo>
                      <a:pt x="282" y="346"/>
                    </a:lnTo>
                    <a:lnTo>
                      <a:pt x="396" y="557"/>
                    </a:lnTo>
                    <a:lnTo>
                      <a:pt x="303" y="556"/>
                    </a:lnTo>
                    <a:lnTo>
                      <a:pt x="304" y="536"/>
                    </a:lnTo>
                    <a:cubicBezTo>
                      <a:pt x="284" y="520"/>
                      <a:pt x="296" y="510"/>
                      <a:pt x="282" y="494"/>
                    </a:cubicBezTo>
                    <a:cubicBezTo>
                      <a:pt x="276" y="475"/>
                      <a:pt x="267" y="468"/>
                      <a:pt x="253" y="451"/>
                    </a:cubicBezTo>
                    <a:cubicBezTo>
                      <a:pt x="249" y="447"/>
                      <a:pt x="245" y="443"/>
                      <a:pt x="242" y="439"/>
                    </a:cubicBezTo>
                    <a:lnTo>
                      <a:pt x="237" y="432"/>
                    </a:lnTo>
                    <a:cubicBezTo>
                      <a:pt x="237" y="432"/>
                      <a:pt x="245" y="413"/>
                      <a:pt x="245" y="413"/>
                    </a:cubicBezTo>
                    <a:cubicBezTo>
                      <a:pt x="247" y="409"/>
                      <a:pt x="250" y="401"/>
                      <a:pt x="250" y="401"/>
                    </a:cubicBezTo>
                    <a:cubicBezTo>
                      <a:pt x="249" y="399"/>
                      <a:pt x="247" y="397"/>
                      <a:pt x="247" y="394"/>
                    </a:cubicBezTo>
                    <a:cubicBezTo>
                      <a:pt x="248" y="390"/>
                      <a:pt x="253" y="382"/>
                      <a:pt x="253" y="382"/>
                    </a:cubicBezTo>
                    <a:cubicBezTo>
                      <a:pt x="243" y="370"/>
                      <a:pt x="237" y="371"/>
                      <a:pt x="220" y="375"/>
                    </a:cubicBezTo>
                    <a:cubicBezTo>
                      <a:pt x="217" y="371"/>
                      <a:pt x="210" y="369"/>
                      <a:pt x="207" y="365"/>
                    </a:cubicBezTo>
                    <a:cubicBezTo>
                      <a:pt x="185" y="337"/>
                      <a:pt x="216" y="363"/>
                      <a:pt x="194" y="346"/>
                    </a:cubicBezTo>
                    <a:cubicBezTo>
                      <a:pt x="167" y="349"/>
                      <a:pt x="179" y="346"/>
                      <a:pt x="156" y="352"/>
                    </a:cubicBezTo>
                    <a:cubicBezTo>
                      <a:pt x="153" y="353"/>
                      <a:pt x="148" y="354"/>
                      <a:pt x="148" y="354"/>
                    </a:cubicBezTo>
                    <a:cubicBezTo>
                      <a:pt x="146" y="356"/>
                      <a:pt x="145" y="359"/>
                      <a:pt x="142" y="361"/>
                    </a:cubicBezTo>
                    <a:cubicBezTo>
                      <a:pt x="138" y="363"/>
                      <a:pt x="126" y="365"/>
                      <a:pt x="126" y="365"/>
                    </a:cubicBezTo>
                    <a:cubicBezTo>
                      <a:pt x="105" y="354"/>
                      <a:pt x="116" y="355"/>
                      <a:pt x="94" y="361"/>
                    </a:cubicBezTo>
                    <a:cubicBezTo>
                      <a:pt x="89" y="362"/>
                      <a:pt x="78" y="365"/>
                      <a:pt x="78" y="365"/>
                    </a:cubicBezTo>
                    <a:cubicBezTo>
                      <a:pt x="62" y="383"/>
                      <a:pt x="46" y="346"/>
                      <a:pt x="35" y="337"/>
                    </a:cubicBezTo>
                    <a:cubicBezTo>
                      <a:pt x="32" y="330"/>
                      <a:pt x="24" y="320"/>
                      <a:pt x="22" y="312"/>
                    </a:cubicBezTo>
                    <a:cubicBezTo>
                      <a:pt x="20" y="308"/>
                      <a:pt x="22" y="303"/>
                      <a:pt x="19" y="300"/>
                    </a:cubicBezTo>
                    <a:cubicBezTo>
                      <a:pt x="17" y="297"/>
                      <a:pt x="13" y="297"/>
                      <a:pt x="11" y="295"/>
                    </a:cubicBezTo>
                    <a:cubicBezTo>
                      <a:pt x="3" y="277"/>
                      <a:pt x="15" y="306"/>
                      <a:pt x="5" y="276"/>
                    </a:cubicBezTo>
                    <a:cubicBezTo>
                      <a:pt x="4" y="272"/>
                      <a:pt x="0" y="264"/>
                      <a:pt x="0" y="264"/>
                    </a:cubicBezTo>
                    <a:cubicBezTo>
                      <a:pt x="3" y="253"/>
                      <a:pt x="2" y="248"/>
                      <a:pt x="13" y="243"/>
                    </a:cubicBezTo>
                    <a:cubicBezTo>
                      <a:pt x="20" y="221"/>
                      <a:pt x="17" y="231"/>
                      <a:pt x="24" y="213"/>
                    </a:cubicBezTo>
                    <a:cubicBezTo>
                      <a:pt x="26" y="209"/>
                      <a:pt x="30" y="200"/>
                      <a:pt x="30" y="200"/>
                    </a:cubicBezTo>
                    <a:cubicBezTo>
                      <a:pt x="26" y="192"/>
                      <a:pt x="24" y="191"/>
                      <a:pt x="32" y="181"/>
                    </a:cubicBezTo>
                    <a:cubicBezTo>
                      <a:pt x="36" y="177"/>
                      <a:pt x="43" y="169"/>
                      <a:pt x="43" y="169"/>
                    </a:cubicBezTo>
                    <a:cubicBezTo>
                      <a:pt x="37" y="155"/>
                      <a:pt x="36" y="153"/>
                      <a:pt x="51" y="143"/>
                    </a:cubicBezTo>
                    <a:cubicBezTo>
                      <a:pt x="56" y="140"/>
                      <a:pt x="67" y="135"/>
                      <a:pt x="67" y="135"/>
                    </a:cubicBezTo>
                    <a:cubicBezTo>
                      <a:pt x="73" y="129"/>
                      <a:pt x="75" y="122"/>
                      <a:pt x="81" y="116"/>
                    </a:cubicBezTo>
                    <a:cubicBezTo>
                      <a:pt x="89" y="107"/>
                      <a:pt x="102" y="105"/>
                      <a:pt x="113" y="99"/>
                    </a:cubicBezTo>
                    <a:cubicBezTo>
                      <a:pt x="125" y="85"/>
                      <a:pt x="149" y="76"/>
                      <a:pt x="167" y="67"/>
                    </a:cubicBezTo>
                    <a:cubicBezTo>
                      <a:pt x="174" y="59"/>
                      <a:pt x="175" y="50"/>
                      <a:pt x="188" y="46"/>
                    </a:cubicBezTo>
                    <a:cubicBezTo>
                      <a:pt x="198" y="39"/>
                      <a:pt x="208" y="36"/>
                      <a:pt x="220" y="30"/>
                    </a:cubicBezTo>
                    <a:cubicBezTo>
                      <a:pt x="223" y="28"/>
                      <a:pt x="228" y="25"/>
                      <a:pt x="228" y="25"/>
                    </a:cubicBezTo>
                    <a:cubicBezTo>
                      <a:pt x="237" y="16"/>
                      <a:pt x="245" y="10"/>
                      <a:pt x="258" y="6"/>
                    </a:cubicBezTo>
                    <a:cubicBezTo>
                      <a:pt x="269" y="31"/>
                      <a:pt x="301" y="6"/>
                      <a:pt x="320" y="4"/>
                    </a:cubicBezTo>
                    <a:cubicBezTo>
                      <a:pt x="334" y="3"/>
                      <a:pt x="349" y="3"/>
                      <a:pt x="363" y="2"/>
                    </a:cubicBezTo>
                    <a:cubicBezTo>
                      <a:pt x="369" y="3"/>
                      <a:pt x="376" y="5"/>
                      <a:pt x="382" y="4"/>
                    </a:cubicBezTo>
                    <a:cubicBezTo>
                      <a:pt x="387" y="4"/>
                      <a:pt x="398" y="0"/>
                      <a:pt x="398" y="0"/>
                    </a:cubicBezTo>
                    <a:cubicBezTo>
                      <a:pt x="415" y="8"/>
                      <a:pt x="406" y="16"/>
                      <a:pt x="400" y="30"/>
                    </a:cubicBezTo>
                    <a:cubicBezTo>
                      <a:pt x="398" y="34"/>
                      <a:pt x="384" y="34"/>
                      <a:pt x="384" y="34"/>
                    </a:cubicBezTo>
                    <a:cubicBezTo>
                      <a:pt x="379" y="47"/>
                      <a:pt x="398" y="51"/>
                      <a:pt x="411" y="55"/>
                    </a:cubicBezTo>
                    <a:cubicBezTo>
                      <a:pt x="419" y="72"/>
                      <a:pt x="421" y="79"/>
                      <a:pt x="443" y="84"/>
                    </a:cubicBezTo>
                    <a:cubicBezTo>
                      <a:pt x="461" y="71"/>
                      <a:pt x="435" y="65"/>
                      <a:pt x="468" y="57"/>
                    </a:cubicBezTo>
                    <a:cubicBezTo>
                      <a:pt x="482" y="61"/>
                      <a:pt x="485" y="70"/>
                      <a:pt x="497" y="74"/>
                    </a:cubicBezTo>
                    <a:cubicBezTo>
                      <a:pt x="505" y="76"/>
                      <a:pt x="513" y="78"/>
                      <a:pt x="521" y="80"/>
                    </a:cubicBezTo>
                    <a:cubicBezTo>
                      <a:pt x="524" y="81"/>
                      <a:pt x="529" y="82"/>
                      <a:pt x="529" y="82"/>
                    </a:cubicBezTo>
                    <a:cubicBezTo>
                      <a:pt x="547" y="78"/>
                      <a:pt x="547" y="76"/>
                      <a:pt x="562" y="84"/>
                    </a:cubicBezTo>
                    <a:cubicBezTo>
                      <a:pt x="566" y="95"/>
                      <a:pt x="565" y="86"/>
                      <a:pt x="559" y="97"/>
                    </a:cubicBezTo>
                    <a:cubicBezTo>
                      <a:pt x="557" y="101"/>
                      <a:pt x="554" y="110"/>
                      <a:pt x="554" y="110"/>
                    </a:cubicBezTo>
                    <a:cubicBezTo>
                      <a:pt x="556" y="132"/>
                      <a:pt x="556" y="168"/>
                      <a:pt x="572" y="188"/>
                    </a:cubicBezTo>
                    <a:cubicBezTo>
                      <a:pt x="568" y="198"/>
                      <a:pt x="564" y="208"/>
                      <a:pt x="562" y="219"/>
                    </a:cubicBezTo>
                    <a:cubicBezTo>
                      <a:pt x="564" y="227"/>
                      <a:pt x="569" y="233"/>
                      <a:pt x="572" y="240"/>
                    </a:cubicBezTo>
                    <a:cubicBezTo>
                      <a:pt x="573" y="247"/>
                      <a:pt x="572" y="254"/>
                      <a:pt x="575" y="259"/>
                    </a:cubicBezTo>
                    <a:cubicBezTo>
                      <a:pt x="577" y="263"/>
                      <a:pt x="595" y="272"/>
                      <a:pt x="599" y="283"/>
                    </a:cubicBezTo>
                    <a:cubicBezTo>
                      <a:pt x="594" y="295"/>
                      <a:pt x="603" y="306"/>
                      <a:pt x="618" y="310"/>
                    </a:cubicBezTo>
                    <a:cubicBezTo>
                      <a:pt x="630" y="307"/>
                      <a:pt x="638" y="308"/>
                      <a:pt x="645" y="300"/>
                    </a:cubicBezTo>
                    <a:cubicBezTo>
                      <a:pt x="660" y="302"/>
                      <a:pt x="663" y="303"/>
                      <a:pt x="672" y="293"/>
                    </a:cubicBezTo>
                    <a:cubicBezTo>
                      <a:pt x="675" y="294"/>
                      <a:pt x="679" y="293"/>
                      <a:pt x="680" y="295"/>
                    </a:cubicBezTo>
                    <a:cubicBezTo>
                      <a:pt x="682" y="301"/>
                      <a:pt x="674" y="321"/>
                      <a:pt x="672" y="327"/>
                    </a:cubicBezTo>
                    <a:cubicBezTo>
                      <a:pt x="668" y="340"/>
                      <a:pt x="671" y="326"/>
                      <a:pt x="664" y="340"/>
                    </a:cubicBezTo>
                    <a:cubicBezTo>
                      <a:pt x="652" y="360"/>
                      <a:pt x="646" y="381"/>
                      <a:pt x="621" y="394"/>
                    </a:cubicBezTo>
                    <a:cubicBezTo>
                      <a:pt x="614" y="402"/>
                      <a:pt x="609" y="402"/>
                      <a:pt x="599" y="407"/>
                    </a:cubicBezTo>
                    <a:cubicBezTo>
                      <a:pt x="590" y="418"/>
                      <a:pt x="579" y="429"/>
                      <a:pt x="567" y="439"/>
                    </a:cubicBezTo>
                    <a:cubicBezTo>
                      <a:pt x="560" y="454"/>
                      <a:pt x="555" y="470"/>
                      <a:pt x="548" y="485"/>
                    </a:cubicBezTo>
                    <a:cubicBezTo>
                      <a:pt x="549" y="489"/>
                      <a:pt x="550" y="492"/>
                      <a:pt x="551" y="496"/>
                    </a:cubicBezTo>
                    <a:cubicBezTo>
                      <a:pt x="552" y="500"/>
                      <a:pt x="556" y="508"/>
                      <a:pt x="556" y="508"/>
                    </a:cubicBezTo>
                    <a:cubicBezTo>
                      <a:pt x="559" y="524"/>
                      <a:pt x="562" y="546"/>
                      <a:pt x="576" y="557"/>
                    </a:cubicBezTo>
                    <a:lnTo>
                      <a:pt x="435" y="556"/>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1" name="Freeform 53">
                <a:extLst>
                  <a:ext uri="{FF2B5EF4-FFF2-40B4-BE49-F238E27FC236}">
                    <a16:creationId xmlns:a16="http://schemas.microsoft.com/office/drawing/2014/main" id="{E92B704E-F6B7-4B52-9D60-80C95FB35AD6}"/>
                  </a:ext>
                </a:extLst>
              </p:cNvPr>
              <p:cNvSpPr>
                <a:spLocks noChangeArrowheads="1"/>
              </p:cNvSpPr>
              <p:nvPr userDrawn="1"/>
            </p:nvSpPr>
            <p:spPr bwMode="auto">
              <a:xfrm>
                <a:off x="727" y="495"/>
                <a:ext cx="382" cy="540"/>
              </a:xfrm>
              <a:custGeom>
                <a:avLst/>
                <a:gdLst>
                  <a:gd name="T0" fmla="*/ 361 w 257"/>
                  <a:gd name="T1" fmla="*/ 540 h 347"/>
                  <a:gd name="T2" fmla="*/ 346 w 257"/>
                  <a:gd name="T3" fmla="*/ 468 h 347"/>
                  <a:gd name="T4" fmla="*/ 323 w 257"/>
                  <a:gd name="T5" fmla="*/ 448 h 347"/>
                  <a:gd name="T6" fmla="*/ 320 w 257"/>
                  <a:gd name="T7" fmla="*/ 419 h 347"/>
                  <a:gd name="T8" fmla="*/ 311 w 257"/>
                  <a:gd name="T9" fmla="*/ 395 h 347"/>
                  <a:gd name="T10" fmla="*/ 311 w 257"/>
                  <a:gd name="T11" fmla="*/ 356 h 347"/>
                  <a:gd name="T12" fmla="*/ 308 w 257"/>
                  <a:gd name="T13" fmla="*/ 333 h 347"/>
                  <a:gd name="T14" fmla="*/ 339 w 257"/>
                  <a:gd name="T15" fmla="*/ 314 h 347"/>
                  <a:gd name="T16" fmla="*/ 382 w 257"/>
                  <a:gd name="T17" fmla="*/ 307 h 347"/>
                  <a:gd name="T18" fmla="*/ 382 w 257"/>
                  <a:gd name="T19" fmla="*/ 212 h 347"/>
                  <a:gd name="T20" fmla="*/ 80 w 257"/>
                  <a:gd name="T21" fmla="*/ 149 h 347"/>
                  <a:gd name="T22" fmla="*/ 48 w 257"/>
                  <a:gd name="T23" fmla="*/ 153 h 347"/>
                  <a:gd name="T24" fmla="*/ 24 w 257"/>
                  <a:gd name="T25" fmla="*/ 159 h 347"/>
                  <a:gd name="T26" fmla="*/ 0 w 257"/>
                  <a:gd name="T27" fmla="*/ 232 h 347"/>
                  <a:gd name="T28" fmla="*/ 138 w 257"/>
                  <a:gd name="T29" fmla="*/ 538 h 347"/>
                  <a:gd name="T30" fmla="*/ 361 w 257"/>
                  <a:gd name="T31" fmla="*/ 540 h 34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57" h="347">
                    <a:moveTo>
                      <a:pt x="243" y="347"/>
                    </a:moveTo>
                    <a:lnTo>
                      <a:pt x="233" y="301"/>
                    </a:lnTo>
                    <a:lnTo>
                      <a:pt x="217" y="288"/>
                    </a:lnTo>
                    <a:lnTo>
                      <a:pt x="215" y="269"/>
                    </a:lnTo>
                    <a:lnTo>
                      <a:pt x="209" y="254"/>
                    </a:lnTo>
                    <a:lnTo>
                      <a:pt x="209" y="229"/>
                    </a:lnTo>
                    <a:lnTo>
                      <a:pt x="207" y="214"/>
                    </a:lnTo>
                    <a:lnTo>
                      <a:pt x="228" y="202"/>
                    </a:lnTo>
                    <a:lnTo>
                      <a:pt x="257" y="197"/>
                    </a:lnTo>
                    <a:lnTo>
                      <a:pt x="257" y="136"/>
                    </a:lnTo>
                    <a:cubicBezTo>
                      <a:pt x="209" y="119"/>
                      <a:pt x="13" y="0"/>
                      <a:pt x="54" y="96"/>
                    </a:cubicBezTo>
                    <a:cubicBezTo>
                      <a:pt x="36" y="106"/>
                      <a:pt x="57" y="97"/>
                      <a:pt x="32" y="98"/>
                    </a:cubicBezTo>
                    <a:cubicBezTo>
                      <a:pt x="27" y="99"/>
                      <a:pt x="16" y="102"/>
                      <a:pt x="16" y="102"/>
                    </a:cubicBezTo>
                    <a:lnTo>
                      <a:pt x="0" y="149"/>
                    </a:lnTo>
                    <a:lnTo>
                      <a:pt x="93" y="346"/>
                    </a:lnTo>
                    <a:lnTo>
                      <a:pt x="243" y="347"/>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 name="Freeform 54">
                <a:extLst>
                  <a:ext uri="{FF2B5EF4-FFF2-40B4-BE49-F238E27FC236}">
                    <a16:creationId xmlns:a16="http://schemas.microsoft.com/office/drawing/2014/main" id="{7FC425D2-1C81-4441-B40F-3C1BE2F2EF5B}"/>
                  </a:ext>
                </a:extLst>
              </p:cNvPr>
              <p:cNvSpPr>
                <a:spLocks noChangeArrowheads="1"/>
              </p:cNvSpPr>
              <p:nvPr userDrawn="1"/>
            </p:nvSpPr>
            <p:spPr bwMode="auto">
              <a:xfrm>
                <a:off x="1400" y="896"/>
                <a:ext cx="16" cy="29"/>
              </a:xfrm>
              <a:custGeom>
                <a:avLst/>
                <a:gdLst>
                  <a:gd name="T0" fmla="*/ 6 w 19"/>
                  <a:gd name="T1" fmla="*/ 20 h 37"/>
                  <a:gd name="T2" fmla="*/ 16 w 19"/>
                  <a:gd name="T3" fmla="*/ 16 h 37"/>
                  <a:gd name="T4" fmla="*/ 6 w 19"/>
                  <a:gd name="T5" fmla="*/ 20 h 37"/>
                  <a:gd name="T6" fmla="*/ 0 60000 65536"/>
                  <a:gd name="T7" fmla="*/ 0 60000 65536"/>
                  <a:gd name="T8" fmla="*/ 0 60000 65536"/>
                </a:gdLst>
                <a:ahLst/>
                <a:cxnLst>
                  <a:cxn ang="T6">
                    <a:pos x="T0" y="T1"/>
                  </a:cxn>
                  <a:cxn ang="T7">
                    <a:pos x="T2" y="T3"/>
                  </a:cxn>
                  <a:cxn ang="T8">
                    <a:pos x="T4" y="T5"/>
                  </a:cxn>
                </a:cxnLst>
                <a:rect l="0" t="0" r="r" b="b"/>
                <a:pathLst>
                  <a:path w="19" h="37">
                    <a:moveTo>
                      <a:pt x="7" y="25"/>
                    </a:moveTo>
                    <a:cubicBezTo>
                      <a:pt x="0" y="4"/>
                      <a:pt x="12" y="0"/>
                      <a:pt x="19" y="21"/>
                    </a:cubicBezTo>
                    <a:cubicBezTo>
                      <a:pt x="14" y="37"/>
                      <a:pt x="18" y="36"/>
                      <a:pt x="7" y="25"/>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 name="Freeform 55">
                <a:extLst>
                  <a:ext uri="{FF2B5EF4-FFF2-40B4-BE49-F238E27FC236}">
                    <a16:creationId xmlns:a16="http://schemas.microsoft.com/office/drawing/2014/main" id="{6F184BF5-0FAF-473A-B673-48F67DB369AC}"/>
                  </a:ext>
                </a:extLst>
              </p:cNvPr>
              <p:cNvSpPr>
                <a:spLocks noChangeArrowheads="1"/>
              </p:cNvSpPr>
              <p:nvPr userDrawn="1"/>
            </p:nvSpPr>
            <p:spPr bwMode="auto">
              <a:xfrm>
                <a:off x="1379" y="617"/>
                <a:ext cx="21" cy="17"/>
              </a:xfrm>
              <a:custGeom>
                <a:avLst/>
                <a:gdLst>
                  <a:gd name="T0" fmla="*/ 11 w 22"/>
                  <a:gd name="T1" fmla="*/ 10 h 20"/>
                  <a:gd name="T2" fmla="*/ 15 w 22"/>
                  <a:gd name="T3" fmla="*/ 0 h 20"/>
                  <a:gd name="T4" fmla="*/ 19 w 22"/>
                  <a:gd name="T5" fmla="*/ 10 h 20"/>
                  <a:gd name="T6" fmla="*/ 8 w 22"/>
                  <a:gd name="T7" fmla="*/ 17 h 20"/>
                  <a:gd name="T8" fmla="*/ 11 w 22"/>
                  <a:gd name="T9" fmla="*/ 10 h 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 h="20">
                    <a:moveTo>
                      <a:pt x="12" y="12"/>
                    </a:moveTo>
                    <a:cubicBezTo>
                      <a:pt x="13" y="8"/>
                      <a:pt x="12" y="0"/>
                      <a:pt x="16" y="0"/>
                    </a:cubicBezTo>
                    <a:cubicBezTo>
                      <a:pt x="20" y="0"/>
                      <a:pt x="22" y="8"/>
                      <a:pt x="20" y="12"/>
                    </a:cubicBezTo>
                    <a:cubicBezTo>
                      <a:pt x="18" y="16"/>
                      <a:pt x="12" y="17"/>
                      <a:pt x="8" y="20"/>
                    </a:cubicBezTo>
                    <a:cubicBezTo>
                      <a:pt x="3" y="5"/>
                      <a:pt x="0" y="6"/>
                      <a:pt x="12" y="1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 name="Freeform 56">
                <a:extLst>
                  <a:ext uri="{FF2B5EF4-FFF2-40B4-BE49-F238E27FC236}">
                    <a16:creationId xmlns:a16="http://schemas.microsoft.com/office/drawing/2014/main" id="{C6DAF381-D0C8-4F6F-A2D4-AE04A85040CE}"/>
                  </a:ext>
                </a:extLst>
              </p:cNvPr>
              <p:cNvSpPr>
                <a:spLocks noChangeArrowheads="1"/>
              </p:cNvSpPr>
              <p:nvPr userDrawn="1"/>
            </p:nvSpPr>
            <p:spPr bwMode="auto">
              <a:xfrm>
                <a:off x="453" y="275"/>
                <a:ext cx="58" cy="24"/>
              </a:xfrm>
              <a:custGeom>
                <a:avLst/>
                <a:gdLst>
                  <a:gd name="T0" fmla="*/ 24 w 57"/>
                  <a:gd name="T1" fmla="*/ 14 h 30"/>
                  <a:gd name="T2" fmla="*/ 33 w 57"/>
                  <a:gd name="T3" fmla="*/ 5 h 30"/>
                  <a:gd name="T4" fmla="*/ 37 w 57"/>
                  <a:gd name="T5" fmla="*/ 24 h 30"/>
                  <a:gd name="T6" fmla="*/ 24 w 57"/>
                  <a:gd name="T7" fmla="*/ 14 h 3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7" h="30">
                    <a:moveTo>
                      <a:pt x="24" y="18"/>
                    </a:moveTo>
                    <a:cubicBezTo>
                      <a:pt x="0" y="10"/>
                      <a:pt x="9" y="0"/>
                      <a:pt x="32" y="6"/>
                    </a:cubicBezTo>
                    <a:cubicBezTo>
                      <a:pt x="46" y="15"/>
                      <a:pt x="57" y="23"/>
                      <a:pt x="36" y="30"/>
                    </a:cubicBezTo>
                    <a:cubicBezTo>
                      <a:pt x="21" y="25"/>
                      <a:pt x="24" y="30"/>
                      <a:pt x="24" y="1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 name="Freeform 57">
                <a:extLst>
                  <a:ext uri="{FF2B5EF4-FFF2-40B4-BE49-F238E27FC236}">
                    <a16:creationId xmlns:a16="http://schemas.microsoft.com/office/drawing/2014/main" id="{2C513A6F-8CDE-48D4-A04F-85DFB156974B}"/>
                  </a:ext>
                </a:extLst>
              </p:cNvPr>
              <p:cNvSpPr>
                <a:spLocks noChangeArrowheads="1"/>
              </p:cNvSpPr>
              <p:nvPr userDrawn="1"/>
            </p:nvSpPr>
            <p:spPr bwMode="auto">
              <a:xfrm>
                <a:off x="1161" y="50"/>
                <a:ext cx="691" cy="569"/>
              </a:xfrm>
              <a:custGeom>
                <a:avLst/>
                <a:gdLst>
                  <a:gd name="T0" fmla="*/ 472 w 693"/>
                  <a:gd name="T1" fmla="*/ 379 h 696"/>
                  <a:gd name="T2" fmla="*/ 392 w 693"/>
                  <a:gd name="T3" fmla="*/ 370 h 696"/>
                  <a:gd name="T4" fmla="*/ 324 w 693"/>
                  <a:gd name="T5" fmla="*/ 337 h 696"/>
                  <a:gd name="T6" fmla="*/ 264 w 693"/>
                  <a:gd name="T7" fmla="*/ 327 h 696"/>
                  <a:gd name="T8" fmla="*/ 236 w 693"/>
                  <a:gd name="T9" fmla="*/ 340 h 696"/>
                  <a:gd name="T10" fmla="*/ 260 w 693"/>
                  <a:gd name="T11" fmla="*/ 350 h 696"/>
                  <a:gd name="T12" fmla="*/ 292 w 693"/>
                  <a:gd name="T13" fmla="*/ 383 h 696"/>
                  <a:gd name="T14" fmla="*/ 320 w 693"/>
                  <a:gd name="T15" fmla="*/ 389 h 696"/>
                  <a:gd name="T16" fmla="*/ 332 w 693"/>
                  <a:gd name="T17" fmla="*/ 438 h 696"/>
                  <a:gd name="T18" fmla="*/ 312 w 693"/>
                  <a:gd name="T19" fmla="*/ 451 h 696"/>
                  <a:gd name="T20" fmla="*/ 260 w 693"/>
                  <a:gd name="T21" fmla="*/ 504 h 696"/>
                  <a:gd name="T22" fmla="*/ 224 w 693"/>
                  <a:gd name="T23" fmla="*/ 513 h 696"/>
                  <a:gd name="T24" fmla="*/ 97 w 693"/>
                  <a:gd name="T25" fmla="*/ 569 h 696"/>
                  <a:gd name="T26" fmla="*/ 77 w 693"/>
                  <a:gd name="T27" fmla="*/ 504 h 696"/>
                  <a:gd name="T28" fmla="*/ 45 w 693"/>
                  <a:gd name="T29" fmla="*/ 428 h 696"/>
                  <a:gd name="T30" fmla="*/ 33 w 693"/>
                  <a:gd name="T31" fmla="*/ 366 h 696"/>
                  <a:gd name="T32" fmla="*/ 53 w 693"/>
                  <a:gd name="T33" fmla="*/ 281 h 696"/>
                  <a:gd name="T34" fmla="*/ 17 w 693"/>
                  <a:gd name="T35" fmla="*/ 320 h 696"/>
                  <a:gd name="T36" fmla="*/ 81 w 693"/>
                  <a:gd name="T37" fmla="*/ 229 h 696"/>
                  <a:gd name="T38" fmla="*/ 113 w 693"/>
                  <a:gd name="T39" fmla="*/ 167 h 696"/>
                  <a:gd name="T40" fmla="*/ 37 w 693"/>
                  <a:gd name="T41" fmla="*/ 167 h 696"/>
                  <a:gd name="T42" fmla="*/ 1 w 693"/>
                  <a:gd name="T43" fmla="*/ 160 h 696"/>
                  <a:gd name="T44" fmla="*/ 25 w 693"/>
                  <a:gd name="T45" fmla="*/ 114 h 696"/>
                  <a:gd name="T46" fmla="*/ 97 w 693"/>
                  <a:gd name="T47" fmla="*/ 92 h 696"/>
                  <a:gd name="T48" fmla="*/ 220 w 693"/>
                  <a:gd name="T49" fmla="*/ 101 h 696"/>
                  <a:gd name="T50" fmla="*/ 228 w 693"/>
                  <a:gd name="T51" fmla="*/ 52 h 696"/>
                  <a:gd name="T52" fmla="*/ 260 w 693"/>
                  <a:gd name="T53" fmla="*/ 0 h 696"/>
                  <a:gd name="T54" fmla="*/ 356 w 693"/>
                  <a:gd name="T55" fmla="*/ 36 h 696"/>
                  <a:gd name="T56" fmla="*/ 328 w 693"/>
                  <a:gd name="T57" fmla="*/ 72 h 696"/>
                  <a:gd name="T58" fmla="*/ 300 w 693"/>
                  <a:gd name="T59" fmla="*/ 144 h 696"/>
                  <a:gd name="T60" fmla="*/ 360 w 693"/>
                  <a:gd name="T61" fmla="*/ 157 h 696"/>
                  <a:gd name="T62" fmla="*/ 372 w 693"/>
                  <a:gd name="T63" fmla="*/ 111 h 696"/>
                  <a:gd name="T64" fmla="*/ 416 w 693"/>
                  <a:gd name="T65" fmla="*/ 75 h 696"/>
                  <a:gd name="T66" fmla="*/ 496 w 693"/>
                  <a:gd name="T67" fmla="*/ 72 h 696"/>
                  <a:gd name="T68" fmla="*/ 527 w 693"/>
                  <a:gd name="T69" fmla="*/ 43 h 696"/>
                  <a:gd name="T70" fmla="*/ 539 w 693"/>
                  <a:gd name="T71" fmla="*/ 376 h 69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93" h="696">
                    <a:moveTo>
                      <a:pt x="541" y="460"/>
                    </a:moveTo>
                    <a:lnTo>
                      <a:pt x="473" y="464"/>
                    </a:lnTo>
                    <a:lnTo>
                      <a:pt x="441" y="452"/>
                    </a:lnTo>
                    <a:lnTo>
                      <a:pt x="393" y="452"/>
                    </a:lnTo>
                    <a:cubicBezTo>
                      <a:pt x="365" y="448"/>
                      <a:pt x="360" y="444"/>
                      <a:pt x="337" y="436"/>
                    </a:cubicBezTo>
                    <a:cubicBezTo>
                      <a:pt x="336" y="432"/>
                      <a:pt x="330" y="413"/>
                      <a:pt x="325" y="412"/>
                    </a:cubicBezTo>
                    <a:cubicBezTo>
                      <a:pt x="317" y="411"/>
                      <a:pt x="301" y="420"/>
                      <a:pt x="301" y="420"/>
                    </a:cubicBezTo>
                    <a:cubicBezTo>
                      <a:pt x="289" y="412"/>
                      <a:pt x="277" y="408"/>
                      <a:pt x="265" y="400"/>
                    </a:cubicBezTo>
                    <a:cubicBezTo>
                      <a:pt x="252" y="380"/>
                      <a:pt x="256" y="356"/>
                      <a:pt x="233" y="348"/>
                    </a:cubicBezTo>
                    <a:cubicBezTo>
                      <a:pt x="217" y="372"/>
                      <a:pt x="221" y="392"/>
                      <a:pt x="237" y="416"/>
                    </a:cubicBezTo>
                    <a:cubicBezTo>
                      <a:pt x="234" y="428"/>
                      <a:pt x="228" y="445"/>
                      <a:pt x="237" y="444"/>
                    </a:cubicBezTo>
                    <a:cubicBezTo>
                      <a:pt x="247" y="443"/>
                      <a:pt x="261" y="428"/>
                      <a:pt x="261" y="428"/>
                    </a:cubicBezTo>
                    <a:cubicBezTo>
                      <a:pt x="258" y="450"/>
                      <a:pt x="243" y="475"/>
                      <a:pt x="269" y="484"/>
                    </a:cubicBezTo>
                    <a:cubicBezTo>
                      <a:pt x="277" y="479"/>
                      <a:pt x="288" y="476"/>
                      <a:pt x="293" y="468"/>
                    </a:cubicBezTo>
                    <a:cubicBezTo>
                      <a:pt x="302" y="454"/>
                      <a:pt x="303" y="446"/>
                      <a:pt x="317" y="436"/>
                    </a:cubicBezTo>
                    <a:cubicBezTo>
                      <a:pt x="315" y="448"/>
                      <a:pt x="306" y="467"/>
                      <a:pt x="321" y="476"/>
                    </a:cubicBezTo>
                    <a:cubicBezTo>
                      <a:pt x="328" y="480"/>
                      <a:pt x="345" y="484"/>
                      <a:pt x="345" y="484"/>
                    </a:cubicBezTo>
                    <a:cubicBezTo>
                      <a:pt x="382" y="472"/>
                      <a:pt x="347" y="527"/>
                      <a:pt x="333" y="536"/>
                    </a:cubicBezTo>
                    <a:cubicBezTo>
                      <a:pt x="330" y="540"/>
                      <a:pt x="329" y="545"/>
                      <a:pt x="325" y="548"/>
                    </a:cubicBezTo>
                    <a:cubicBezTo>
                      <a:pt x="322" y="551"/>
                      <a:pt x="316" y="549"/>
                      <a:pt x="313" y="552"/>
                    </a:cubicBezTo>
                    <a:cubicBezTo>
                      <a:pt x="300" y="565"/>
                      <a:pt x="320" y="575"/>
                      <a:pt x="293" y="584"/>
                    </a:cubicBezTo>
                    <a:cubicBezTo>
                      <a:pt x="286" y="595"/>
                      <a:pt x="272" y="610"/>
                      <a:pt x="261" y="616"/>
                    </a:cubicBezTo>
                    <a:cubicBezTo>
                      <a:pt x="254" y="620"/>
                      <a:pt x="245" y="621"/>
                      <a:pt x="237" y="624"/>
                    </a:cubicBezTo>
                    <a:cubicBezTo>
                      <a:pt x="233" y="625"/>
                      <a:pt x="225" y="628"/>
                      <a:pt x="225" y="628"/>
                    </a:cubicBezTo>
                    <a:cubicBezTo>
                      <a:pt x="215" y="659"/>
                      <a:pt x="212" y="652"/>
                      <a:pt x="173" y="656"/>
                    </a:cubicBezTo>
                    <a:cubicBezTo>
                      <a:pt x="140" y="667"/>
                      <a:pt x="132" y="687"/>
                      <a:pt x="97" y="696"/>
                    </a:cubicBezTo>
                    <a:cubicBezTo>
                      <a:pt x="77" y="691"/>
                      <a:pt x="75" y="687"/>
                      <a:pt x="81" y="668"/>
                    </a:cubicBezTo>
                    <a:cubicBezTo>
                      <a:pt x="77" y="646"/>
                      <a:pt x="72" y="639"/>
                      <a:pt x="77" y="616"/>
                    </a:cubicBezTo>
                    <a:cubicBezTo>
                      <a:pt x="73" y="598"/>
                      <a:pt x="71" y="587"/>
                      <a:pt x="61" y="572"/>
                    </a:cubicBezTo>
                    <a:cubicBezTo>
                      <a:pt x="58" y="551"/>
                      <a:pt x="51" y="543"/>
                      <a:pt x="45" y="524"/>
                    </a:cubicBezTo>
                    <a:cubicBezTo>
                      <a:pt x="52" y="502"/>
                      <a:pt x="58" y="496"/>
                      <a:pt x="49" y="472"/>
                    </a:cubicBezTo>
                    <a:cubicBezTo>
                      <a:pt x="46" y="463"/>
                      <a:pt x="33" y="448"/>
                      <a:pt x="33" y="448"/>
                    </a:cubicBezTo>
                    <a:cubicBezTo>
                      <a:pt x="42" y="422"/>
                      <a:pt x="42" y="408"/>
                      <a:pt x="33" y="380"/>
                    </a:cubicBezTo>
                    <a:cubicBezTo>
                      <a:pt x="49" y="369"/>
                      <a:pt x="48" y="362"/>
                      <a:pt x="53" y="344"/>
                    </a:cubicBezTo>
                    <a:cubicBezTo>
                      <a:pt x="47" y="327"/>
                      <a:pt x="49" y="308"/>
                      <a:pt x="33" y="332"/>
                    </a:cubicBezTo>
                    <a:cubicBezTo>
                      <a:pt x="40" y="353"/>
                      <a:pt x="29" y="374"/>
                      <a:pt x="17" y="392"/>
                    </a:cubicBezTo>
                    <a:cubicBezTo>
                      <a:pt x="6" y="360"/>
                      <a:pt x="10" y="340"/>
                      <a:pt x="13" y="304"/>
                    </a:cubicBezTo>
                    <a:cubicBezTo>
                      <a:pt x="44" y="314"/>
                      <a:pt x="54" y="289"/>
                      <a:pt x="81" y="280"/>
                    </a:cubicBezTo>
                    <a:cubicBezTo>
                      <a:pt x="94" y="261"/>
                      <a:pt x="85" y="242"/>
                      <a:pt x="105" y="228"/>
                    </a:cubicBezTo>
                    <a:cubicBezTo>
                      <a:pt x="108" y="220"/>
                      <a:pt x="110" y="212"/>
                      <a:pt x="113" y="204"/>
                    </a:cubicBezTo>
                    <a:cubicBezTo>
                      <a:pt x="116" y="196"/>
                      <a:pt x="89" y="196"/>
                      <a:pt x="89" y="196"/>
                    </a:cubicBezTo>
                    <a:cubicBezTo>
                      <a:pt x="81" y="221"/>
                      <a:pt x="58" y="211"/>
                      <a:pt x="37" y="204"/>
                    </a:cubicBezTo>
                    <a:cubicBezTo>
                      <a:pt x="33" y="207"/>
                      <a:pt x="30" y="213"/>
                      <a:pt x="25" y="212"/>
                    </a:cubicBezTo>
                    <a:cubicBezTo>
                      <a:pt x="16" y="210"/>
                      <a:pt x="1" y="196"/>
                      <a:pt x="1" y="196"/>
                    </a:cubicBezTo>
                    <a:cubicBezTo>
                      <a:pt x="4" y="186"/>
                      <a:pt x="4" y="174"/>
                      <a:pt x="9" y="164"/>
                    </a:cubicBezTo>
                    <a:cubicBezTo>
                      <a:pt x="13" y="155"/>
                      <a:pt x="25" y="140"/>
                      <a:pt x="25" y="140"/>
                    </a:cubicBezTo>
                    <a:cubicBezTo>
                      <a:pt x="0" y="132"/>
                      <a:pt x="25" y="128"/>
                      <a:pt x="37" y="124"/>
                    </a:cubicBezTo>
                    <a:cubicBezTo>
                      <a:pt x="58" y="131"/>
                      <a:pt x="75" y="116"/>
                      <a:pt x="97" y="112"/>
                    </a:cubicBezTo>
                    <a:cubicBezTo>
                      <a:pt x="135" y="87"/>
                      <a:pt x="159" y="122"/>
                      <a:pt x="197" y="132"/>
                    </a:cubicBezTo>
                    <a:cubicBezTo>
                      <a:pt x="205" y="129"/>
                      <a:pt x="213" y="127"/>
                      <a:pt x="221" y="124"/>
                    </a:cubicBezTo>
                    <a:cubicBezTo>
                      <a:pt x="225" y="123"/>
                      <a:pt x="226" y="147"/>
                      <a:pt x="233" y="120"/>
                    </a:cubicBezTo>
                    <a:lnTo>
                      <a:pt x="229" y="64"/>
                    </a:lnTo>
                    <a:lnTo>
                      <a:pt x="209" y="40"/>
                    </a:lnTo>
                    <a:cubicBezTo>
                      <a:pt x="243" y="21"/>
                      <a:pt x="240" y="21"/>
                      <a:pt x="261" y="0"/>
                    </a:cubicBezTo>
                    <a:cubicBezTo>
                      <a:pt x="297" y="16"/>
                      <a:pt x="333" y="32"/>
                      <a:pt x="369" y="48"/>
                    </a:cubicBezTo>
                    <a:cubicBezTo>
                      <a:pt x="373" y="50"/>
                      <a:pt x="361" y="44"/>
                      <a:pt x="357" y="44"/>
                    </a:cubicBezTo>
                    <a:cubicBezTo>
                      <a:pt x="349" y="45"/>
                      <a:pt x="333" y="52"/>
                      <a:pt x="333" y="52"/>
                    </a:cubicBezTo>
                    <a:cubicBezTo>
                      <a:pt x="322" y="68"/>
                      <a:pt x="318" y="71"/>
                      <a:pt x="329" y="88"/>
                    </a:cubicBezTo>
                    <a:cubicBezTo>
                      <a:pt x="308" y="119"/>
                      <a:pt x="323" y="118"/>
                      <a:pt x="333" y="148"/>
                    </a:cubicBezTo>
                    <a:cubicBezTo>
                      <a:pt x="320" y="157"/>
                      <a:pt x="314" y="167"/>
                      <a:pt x="301" y="176"/>
                    </a:cubicBezTo>
                    <a:cubicBezTo>
                      <a:pt x="306" y="213"/>
                      <a:pt x="303" y="213"/>
                      <a:pt x="337" y="220"/>
                    </a:cubicBezTo>
                    <a:cubicBezTo>
                      <a:pt x="358" y="216"/>
                      <a:pt x="368" y="214"/>
                      <a:pt x="361" y="192"/>
                    </a:cubicBezTo>
                    <a:cubicBezTo>
                      <a:pt x="362" y="177"/>
                      <a:pt x="362" y="162"/>
                      <a:pt x="365" y="148"/>
                    </a:cubicBezTo>
                    <a:cubicBezTo>
                      <a:pt x="366" y="143"/>
                      <a:pt x="369" y="133"/>
                      <a:pt x="373" y="136"/>
                    </a:cubicBezTo>
                    <a:cubicBezTo>
                      <a:pt x="379" y="140"/>
                      <a:pt x="376" y="149"/>
                      <a:pt x="377" y="156"/>
                    </a:cubicBezTo>
                    <a:cubicBezTo>
                      <a:pt x="404" y="147"/>
                      <a:pt x="409" y="116"/>
                      <a:pt x="417" y="92"/>
                    </a:cubicBezTo>
                    <a:cubicBezTo>
                      <a:pt x="422" y="76"/>
                      <a:pt x="453" y="74"/>
                      <a:pt x="465" y="72"/>
                    </a:cubicBezTo>
                    <a:cubicBezTo>
                      <a:pt x="472" y="92"/>
                      <a:pt x="477" y="93"/>
                      <a:pt x="497" y="88"/>
                    </a:cubicBezTo>
                    <a:cubicBezTo>
                      <a:pt x="512" y="78"/>
                      <a:pt x="515" y="74"/>
                      <a:pt x="509" y="56"/>
                    </a:cubicBezTo>
                    <a:cubicBezTo>
                      <a:pt x="523" y="46"/>
                      <a:pt x="517" y="46"/>
                      <a:pt x="529" y="52"/>
                    </a:cubicBezTo>
                    <a:lnTo>
                      <a:pt x="693" y="72"/>
                    </a:lnTo>
                    <a:lnTo>
                      <a:pt x="541" y="46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6" name="Freeform 58">
                <a:extLst>
                  <a:ext uri="{FF2B5EF4-FFF2-40B4-BE49-F238E27FC236}">
                    <a16:creationId xmlns:a16="http://schemas.microsoft.com/office/drawing/2014/main" id="{307E5546-C572-4D92-9BAA-43B199904E4D}"/>
                  </a:ext>
                </a:extLst>
              </p:cNvPr>
              <p:cNvSpPr>
                <a:spLocks noChangeArrowheads="1"/>
              </p:cNvSpPr>
              <p:nvPr userDrawn="1"/>
            </p:nvSpPr>
            <p:spPr bwMode="auto">
              <a:xfrm>
                <a:off x="689" y="6"/>
                <a:ext cx="1386" cy="232"/>
              </a:xfrm>
              <a:custGeom>
                <a:avLst/>
                <a:gdLst>
                  <a:gd name="T0" fmla="*/ 1228 w 931"/>
                  <a:gd name="T1" fmla="*/ 0 h 149"/>
                  <a:gd name="T2" fmla="*/ 213 w 931"/>
                  <a:gd name="T3" fmla="*/ 45 h 149"/>
                  <a:gd name="T4" fmla="*/ 135 w 931"/>
                  <a:gd name="T5" fmla="*/ 65 h 149"/>
                  <a:gd name="T6" fmla="*/ 92 w 931"/>
                  <a:gd name="T7" fmla="*/ 65 h 149"/>
                  <a:gd name="T8" fmla="*/ 33 w 931"/>
                  <a:gd name="T9" fmla="*/ 120 h 149"/>
                  <a:gd name="T10" fmla="*/ 0 w 931"/>
                  <a:gd name="T11" fmla="*/ 163 h 149"/>
                  <a:gd name="T12" fmla="*/ 88 w 931"/>
                  <a:gd name="T13" fmla="*/ 179 h 149"/>
                  <a:gd name="T14" fmla="*/ 144 w 931"/>
                  <a:gd name="T15" fmla="*/ 149 h 149"/>
                  <a:gd name="T16" fmla="*/ 161 w 931"/>
                  <a:gd name="T17" fmla="*/ 131 h 149"/>
                  <a:gd name="T18" fmla="*/ 249 w 931"/>
                  <a:gd name="T19" fmla="*/ 81 h 149"/>
                  <a:gd name="T20" fmla="*/ 320 w 931"/>
                  <a:gd name="T21" fmla="*/ 72 h 149"/>
                  <a:gd name="T22" fmla="*/ 353 w 931"/>
                  <a:gd name="T23" fmla="*/ 146 h 149"/>
                  <a:gd name="T24" fmla="*/ 280 w 931"/>
                  <a:gd name="T25" fmla="*/ 170 h 149"/>
                  <a:gd name="T26" fmla="*/ 344 w 931"/>
                  <a:gd name="T27" fmla="*/ 176 h 149"/>
                  <a:gd name="T28" fmla="*/ 372 w 931"/>
                  <a:gd name="T29" fmla="*/ 140 h 149"/>
                  <a:gd name="T30" fmla="*/ 396 w 931"/>
                  <a:gd name="T31" fmla="*/ 143 h 149"/>
                  <a:gd name="T32" fmla="*/ 377 w 931"/>
                  <a:gd name="T33" fmla="*/ 84 h 149"/>
                  <a:gd name="T34" fmla="*/ 396 w 931"/>
                  <a:gd name="T35" fmla="*/ 69 h 149"/>
                  <a:gd name="T36" fmla="*/ 412 w 931"/>
                  <a:gd name="T37" fmla="*/ 137 h 149"/>
                  <a:gd name="T38" fmla="*/ 396 w 931"/>
                  <a:gd name="T39" fmla="*/ 176 h 149"/>
                  <a:gd name="T40" fmla="*/ 441 w 931"/>
                  <a:gd name="T41" fmla="*/ 202 h 149"/>
                  <a:gd name="T42" fmla="*/ 445 w 931"/>
                  <a:gd name="T43" fmla="*/ 143 h 149"/>
                  <a:gd name="T44" fmla="*/ 493 w 931"/>
                  <a:gd name="T45" fmla="*/ 160 h 149"/>
                  <a:gd name="T46" fmla="*/ 569 w 931"/>
                  <a:gd name="T47" fmla="*/ 114 h 149"/>
                  <a:gd name="T48" fmla="*/ 609 w 931"/>
                  <a:gd name="T49" fmla="*/ 78 h 149"/>
                  <a:gd name="T50" fmla="*/ 654 w 931"/>
                  <a:gd name="T51" fmla="*/ 87 h 149"/>
                  <a:gd name="T52" fmla="*/ 677 w 931"/>
                  <a:gd name="T53" fmla="*/ 78 h 149"/>
                  <a:gd name="T54" fmla="*/ 642 w 931"/>
                  <a:gd name="T55" fmla="*/ 69 h 149"/>
                  <a:gd name="T56" fmla="*/ 706 w 931"/>
                  <a:gd name="T57" fmla="*/ 54 h 149"/>
                  <a:gd name="T58" fmla="*/ 810 w 931"/>
                  <a:gd name="T59" fmla="*/ 84 h 149"/>
                  <a:gd name="T60" fmla="*/ 865 w 931"/>
                  <a:gd name="T61" fmla="*/ 65 h 149"/>
                  <a:gd name="T62" fmla="*/ 869 w 931"/>
                  <a:gd name="T63" fmla="*/ 98 h 149"/>
                  <a:gd name="T64" fmla="*/ 846 w 931"/>
                  <a:gd name="T65" fmla="*/ 157 h 149"/>
                  <a:gd name="T66" fmla="*/ 910 w 931"/>
                  <a:gd name="T67" fmla="*/ 137 h 149"/>
                  <a:gd name="T68" fmla="*/ 929 w 931"/>
                  <a:gd name="T69" fmla="*/ 125 h 149"/>
                  <a:gd name="T70" fmla="*/ 965 w 931"/>
                  <a:gd name="T71" fmla="*/ 95 h 149"/>
                  <a:gd name="T72" fmla="*/ 1182 w 931"/>
                  <a:gd name="T73" fmla="*/ 131 h 14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931" h="149">
                    <a:moveTo>
                      <a:pt x="794" y="84"/>
                    </a:moveTo>
                    <a:cubicBezTo>
                      <a:pt x="813" y="72"/>
                      <a:pt x="931" y="14"/>
                      <a:pt x="825" y="0"/>
                    </a:cubicBezTo>
                    <a:lnTo>
                      <a:pt x="159" y="0"/>
                    </a:lnTo>
                    <a:cubicBezTo>
                      <a:pt x="149" y="12"/>
                      <a:pt x="162" y="18"/>
                      <a:pt x="143" y="29"/>
                    </a:cubicBezTo>
                    <a:cubicBezTo>
                      <a:pt x="130" y="44"/>
                      <a:pt x="133" y="39"/>
                      <a:pt x="116" y="48"/>
                    </a:cubicBezTo>
                    <a:cubicBezTo>
                      <a:pt x="108" y="46"/>
                      <a:pt x="100" y="44"/>
                      <a:pt x="91" y="42"/>
                    </a:cubicBezTo>
                    <a:cubicBezTo>
                      <a:pt x="89" y="41"/>
                      <a:pt x="83" y="40"/>
                      <a:pt x="83" y="40"/>
                    </a:cubicBezTo>
                    <a:cubicBezTo>
                      <a:pt x="76" y="40"/>
                      <a:pt x="68" y="39"/>
                      <a:pt x="62" y="42"/>
                    </a:cubicBezTo>
                    <a:cubicBezTo>
                      <a:pt x="54" y="45"/>
                      <a:pt x="46" y="61"/>
                      <a:pt x="38" y="67"/>
                    </a:cubicBezTo>
                    <a:cubicBezTo>
                      <a:pt x="32" y="71"/>
                      <a:pt x="27" y="74"/>
                      <a:pt x="22" y="77"/>
                    </a:cubicBezTo>
                    <a:cubicBezTo>
                      <a:pt x="16" y="81"/>
                      <a:pt x="5" y="86"/>
                      <a:pt x="5" y="86"/>
                    </a:cubicBezTo>
                    <a:cubicBezTo>
                      <a:pt x="9" y="95"/>
                      <a:pt x="7" y="97"/>
                      <a:pt x="0" y="105"/>
                    </a:cubicBezTo>
                    <a:cubicBezTo>
                      <a:pt x="17" y="107"/>
                      <a:pt x="22" y="107"/>
                      <a:pt x="16" y="120"/>
                    </a:cubicBezTo>
                    <a:cubicBezTo>
                      <a:pt x="27" y="122"/>
                      <a:pt x="48" y="116"/>
                      <a:pt x="59" y="115"/>
                    </a:cubicBezTo>
                    <a:cubicBezTo>
                      <a:pt x="71" y="112"/>
                      <a:pt x="73" y="117"/>
                      <a:pt x="83" y="111"/>
                    </a:cubicBezTo>
                    <a:cubicBezTo>
                      <a:pt x="89" y="96"/>
                      <a:pt x="83" y="100"/>
                      <a:pt x="97" y="96"/>
                    </a:cubicBezTo>
                    <a:cubicBezTo>
                      <a:pt x="100" y="94"/>
                      <a:pt x="103" y="93"/>
                      <a:pt x="105" y="90"/>
                    </a:cubicBezTo>
                    <a:cubicBezTo>
                      <a:pt x="106" y="88"/>
                      <a:pt x="106" y="85"/>
                      <a:pt x="108" y="84"/>
                    </a:cubicBezTo>
                    <a:cubicBezTo>
                      <a:pt x="112" y="80"/>
                      <a:pt x="140" y="69"/>
                      <a:pt x="148" y="67"/>
                    </a:cubicBezTo>
                    <a:cubicBezTo>
                      <a:pt x="160" y="52"/>
                      <a:pt x="153" y="56"/>
                      <a:pt x="167" y="52"/>
                    </a:cubicBezTo>
                    <a:cubicBezTo>
                      <a:pt x="178" y="55"/>
                      <a:pt x="179" y="62"/>
                      <a:pt x="191" y="58"/>
                    </a:cubicBezTo>
                    <a:cubicBezTo>
                      <a:pt x="199" y="52"/>
                      <a:pt x="206" y="51"/>
                      <a:pt x="215" y="46"/>
                    </a:cubicBezTo>
                    <a:cubicBezTo>
                      <a:pt x="226" y="58"/>
                      <a:pt x="217" y="46"/>
                      <a:pt x="223" y="69"/>
                    </a:cubicBezTo>
                    <a:cubicBezTo>
                      <a:pt x="226" y="79"/>
                      <a:pt x="233" y="85"/>
                      <a:pt x="237" y="94"/>
                    </a:cubicBezTo>
                    <a:cubicBezTo>
                      <a:pt x="227" y="100"/>
                      <a:pt x="229" y="104"/>
                      <a:pt x="218" y="107"/>
                    </a:cubicBezTo>
                    <a:cubicBezTo>
                      <a:pt x="207" y="120"/>
                      <a:pt x="203" y="113"/>
                      <a:pt x="188" y="109"/>
                    </a:cubicBezTo>
                    <a:cubicBezTo>
                      <a:pt x="191" y="117"/>
                      <a:pt x="200" y="127"/>
                      <a:pt x="210" y="132"/>
                    </a:cubicBezTo>
                    <a:cubicBezTo>
                      <a:pt x="218" y="114"/>
                      <a:pt x="211" y="122"/>
                      <a:pt x="231" y="113"/>
                    </a:cubicBezTo>
                    <a:cubicBezTo>
                      <a:pt x="237" y="111"/>
                      <a:pt x="248" y="105"/>
                      <a:pt x="248" y="105"/>
                    </a:cubicBezTo>
                    <a:cubicBezTo>
                      <a:pt x="248" y="100"/>
                      <a:pt x="246" y="94"/>
                      <a:pt x="250" y="90"/>
                    </a:cubicBezTo>
                    <a:cubicBezTo>
                      <a:pt x="253" y="88"/>
                      <a:pt x="254" y="96"/>
                      <a:pt x="258" y="96"/>
                    </a:cubicBezTo>
                    <a:cubicBezTo>
                      <a:pt x="262" y="97"/>
                      <a:pt x="264" y="94"/>
                      <a:pt x="266" y="92"/>
                    </a:cubicBezTo>
                    <a:cubicBezTo>
                      <a:pt x="262" y="82"/>
                      <a:pt x="252" y="77"/>
                      <a:pt x="248" y="67"/>
                    </a:cubicBezTo>
                    <a:cubicBezTo>
                      <a:pt x="250" y="63"/>
                      <a:pt x="255" y="58"/>
                      <a:pt x="253" y="54"/>
                    </a:cubicBezTo>
                    <a:cubicBezTo>
                      <a:pt x="251" y="50"/>
                      <a:pt x="248" y="42"/>
                      <a:pt x="248" y="42"/>
                    </a:cubicBezTo>
                    <a:cubicBezTo>
                      <a:pt x="256" y="32"/>
                      <a:pt x="259" y="35"/>
                      <a:pt x="266" y="44"/>
                    </a:cubicBezTo>
                    <a:cubicBezTo>
                      <a:pt x="270" y="56"/>
                      <a:pt x="276" y="61"/>
                      <a:pt x="285" y="71"/>
                    </a:cubicBezTo>
                    <a:cubicBezTo>
                      <a:pt x="281" y="81"/>
                      <a:pt x="289" y="82"/>
                      <a:pt x="277" y="88"/>
                    </a:cubicBezTo>
                    <a:cubicBezTo>
                      <a:pt x="262" y="106"/>
                      <a:pt x="278" y="83"/>
                      <a:pt x="274" y="101"/>
                    </a:cubicBezTo>
                    <a:cubicBezTo>
                      <a:pt x="274" y="105"/>
                      <a:pt x="268" y="109"/>
                      <a:pt x="266" y="113"/>
                    </a:cubicBezTo>
                    <a:cubicBezTo>
                      <a:pt x="270" y="122"/>
                      <a:pt x="268" y="125"/>
                      <a:pt x="261" y="132"/>
                    </a:cubicBezTo>
                    <a:cubicBezTo>
                      <a:pt x="268" y="149"/>
                      <a:pt x="282" y="134"/>
                      <a:pt x="296" y="130"/>
                    </a:cubicBezTo>
                    <a:cubicBezTo>
                      <a:pt x="299" y="122"/>
                      <a:pt x="295" y="119"/>
                      <a:pt x="299" y="111"/>
                    </a:cubicBezTo>
                    <a:cubicBezTo>
                      <a:pt x="296" y="105"/>
                      <a:pt x="288" y="97"/>
                      <a:pt x="299" y="92"/>
                    </a:cubicBezTo>
                    <a:cubicBezTo>
                      <a:pt x="303" y="90"/>
                      <a:pt x="315" y="88"/>
                      <a:pt x="315" y="88"/>
                    </a:cubicBezTo>
                    <a:cubicBezTo>
                      <a:pt x="326" y="91"/>
                      <a:pt x="325" y="95"/>
                      <a:pt x="331" y="103"/>
                    </a:cubicBezTo>
                    <a:cubicBezTo>
                      <a:pt x="339" y="84"/>
                      <a:pt x="331" y="90"/>
                      <a:pt x="361" y="92"/>
                    </a:cubicBezTo>
                    <a:cubicBezTo>
                      <a:pt x="355" y="76"/>
                      <a:pt x="365" y="76"/>
                      <a:pt x="382" y="73"/>
                    </a:cubicBezTo>
                    <a:cubicBezTo>
                      <a:pt x="383" y="71"/>
                      <a:pt x="387" y="57"/>
                      <a:pt x="393" y="54"/>
                    </a:cubicBezTo>
                    <a:cubicBezTo>
                      <a:pt x="398" y="52"/>
                      <a:pt x="409" y="50"/>
                      <a:pt x="409" y="50"/>
                    </a:cubicBezTo>
                    <a:cubicBezTo>
                      <a:pt x="430" y="54"/>
                      <a:pt x="413" y="58"/>
                      <a:pt x="431" y="63"/>
                    </a:cubicBezTo>
                    <a:cubicBezTo>
                      <a:pt x="433" y="61"/>
                      <a:pt x="435" y="57"/>
                      <a:pt x="439" y="56"/>
                    </a:cubicBezTo>
                    <a:cubicBezTo>
                      <a:pt x="445" y="55"/>
                      <a:pt x="452" y="61"/>
                      <a:pt x="457" y="58"/>
                    </a:cubicBezTo>
                    <a:cubicBezTo>
                      <a:pt x="461" y="57"/>
                      <a:pt x="457" y="52"/>
                      <a:pt x="455" y="50"/>
                    </a:cubicBezTo>
                    <a:cubicBezTo>
                      <a:pt x="451" y="47"/>
                      <a:pt x="444" y="47"/>
                      <a:pt x="439" y="46"/>
                    </a:cubicBezTo>
                    <a:cubicBezTo>
                      <a:pt x="436" y="45"/>
                      <a:pt x="431" y="44"/>
                      <a:pt x="431" y="44"/>
                    </a:cubicBezTo>
                    <a:cubicBezTo>
                      <a:pt x="440" y="38"/>
                      <a:pt x="443" y="36"/>
                      <a:pt x="455" y="40"/>
                    </a:cubicBezTo>
                    <a:cubicBezTo>
                      <a:pt x="461" y="38"/>
                      <a:pt x="467" y="35"/>
                      <a:pt x="474" y="35"/>
                    </a:cubicBezTo>
                    <a:cubicBezTo>
                      <a:pt x="483" y="36"/>
                      <a:pt x="511" y="43"/>
                      <a:pt x="519" y="46"/>
                    </a:cubicBezTo>
                    <a:cubicBezTo>
                      <a:pt x="527" y="49"/>
                      <a:pt x="544" y="54"/>
                      <a:pt x="544" y="54"/>
                    </a:cubicBezTo>
                    <a:cubicBezTo>
                      <a:pt x="548" y="54"/>
                      <a:pt x="560" y="52"/>
                      <a:pt x="565" y="50"/>
                    </a:cubicBezTo>
                    <a:cubicBezTo>
                      <a:pt x="570" y="47"/>
                      <a:pt x="581" y="42"/>
                      <a:pt x="581" y="42"/>
                    </a:cubicBezTo>
                    <a:cubicBezTo>
                      <a:pt x="585" y="42"/>
                      <a:pt x="598" y="44"/>
                      <a:pt x="600" y="48"/>
                    </a:cubicBezTo>
                    <a:cubicBezTo>
                      <a:pt x="603" y="55"/>
                      <a:pt x="589" y="61"/>
                      <a:pt x="584" y="63"/>
                    </a:cubicBezTo>
                    <a:cubicBezTo>
                      <a:pt x="576" y="69"/>
                      <a:pt x="568" y="69"/>
                      <a:pt x="565" y="77"/>
                    </a:cubicBezTo>
                    <a:cubicBezTo>
                      <a:pt x="568" y="86"/>
                      <a:pt x="564" y="92"/>
                      <a:pt x="568" y="101"/>
                    </a:cubicBezTo>
                    <a:cubicBezTo>
                      <a:pt x="574" y="93"/>
                      <a:pt x="577" y="91"/>
                      <a:pt x="589" y="94"/>
                    </a:cubicBezTo>
                    <a:cubicBezTo>
                      <a:pt x="595" y="108"/>
                      <a:pt x="602" y="93"/>
                      <a:pt x="611" y="88"/>
                    </a:cubicBezTo>
                    <a:cubicBezTo>
                      <a:pt x="613" y="86"/>
                      <a:pt x="613" y="83"/>
                      <a:pt x="616" y="82"/>
                    </a:cubicBezTo>
                    <a:cubicBezTo>
                      <a:pt x="618" y="80"/>
                      <a:pt x="622" y="81"/>
                      <a:pt x="624" y="80"/>
                    </a:cubicBezTo>
                    <a:cubicBezTo>
                      <a:pt x="626" y="78"/>
                      <a:pt x="626" y="75"/>
                      <a:pt x="627" y="73"/>
                    </a:cubicBezTo>
                    <a:cubicBezTo>
                      <a:pt x="632" y="65"/>
                      <a:pt x="638" y="63"/>
                      <a:pt x="648" y="61"/>
                    </a:cubicBezTo>
                    <a:cubicBezTo>
                      <a:pt x="664" y="62"/>
                      <a:pt x="684" y="69"/>
                      <a:pt x="700" y="69"/>
                    </a:cubicBezTo>
                    <a:lnTo>
                      <a:pt x="794" y="84"/>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7" name="Freeform 59">
                <a:extLst>
                  <a:ext uri="{FF2B5EF4-FFF2-40B4-BE49-F238E27FC236}">
                    <a16:creationId xmlns:a16="http://schemas.microsoft.com/office/drawing/2014/main" id="{6B2CAD09-784D-43B7-B9B5-4D334B41A10F}"/>
                  </a:ext>
                </a:extLst>
              </p:cNvPr>
              <p:cNvSpPr>
                <a:spLocks noChangeArrowheads="1"/>
              </p:cNvSpPr>
              <p:nvPr userDrawn="1"/>
            </p:nvSpPr>
            <p:spPr bwMode="auto">
              <a:xfrm>
                <a:off x="971" y="91"/>
                <a:ext cx="30" cy="25"/>
              </a:xfrm>
              <a:custGeom>
                <a:avLst/>
                <a:gdLst>
                  <a:gd name="T0" fmla="*/ 3 w 31"/>
                  <a:gd name="T1" fmla="*/ 23 h 30"/>
                  <a:gd name="T2" fmla="*/ 30 w 31"/>
                  <a:gd name="T3" fmla="*/ 0 h 30"/>
                  <a:gd name="T4" fmla="*/ 18 w 31"/>
                  <a:gd name="T5" fmla="*/ 20 h 30"/>
                  <a:gd name="T6" fmla="*/ 3 w 31"/>
                  <a:gd name="T7" fmla="*/ 23 h 3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 h="30">
                    <a:moveTo>
                      <a:pt x="3" y="28"/>
                    </a:moveTo>
                    <a:cubicBezTo>
                      <a:pt x="8" y="8"/>
                      <a:pt x="12" y="6"/>
                      <a:pt x="31" y="0"/>
                    </a:cubicBezTo>
                    <a:cubicBezTo>
                      <a:pt x="29" y="5"/>
                      <a:pt x="25" y="22"/>
                      <a:pt x="19" y="24"/>
                    </a:cubicBezTo>
                    <a:cubicBezTo>
                      <a:pt x="0" y="30"/>
                      <a:pt x="3" y="9"/>
                      <a:pt x="3"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8" name="Freeform 60">
                <a:extLst>
                  <a:ext uri="{FF2B5EF4-FFF2-40B4-BE49-F238E27FC236}">
                    <a16:creationId xmlns:a16="http://schemas.microsoft.com/office/drawing/2014/main" id="{21D5575A-469D-4A6A-A175-CFFA5B8E465F}"/>
                  </a:ext>
                </a:extLst>
              </p:cNvPr>
              <p:cNvSpPr>
                <a:spLocks noChangeArrowheads="1"/>
              </p:cNvSpPr>
              <p:nvPr userDrawn="1"/>
            </p:nvSpPr>
            <p:spPr bwMode="auto">
              <a:xfrm>
                <a:off x="935" y="125"/>
                <a:ext cx="45" cy="27"/>
              </a:xfrm>
              <a:custGeom>
                <a:avLst/>
                <a:gdLst>
                  <a:gd name="T0" fmla="*/ 6 w 44"/>
                  <a:gd name="T1" fmla="*/ 27 h 32"/>
                  <a:gd name="T2" fmla="*/ 23 w 44"/>
                  <a:gd name="T3" fmla="*/ 0 h 32"/>
                  <a:gd name="T4" fmla="*/ 39 w 44"/>
                  <a:gd name="T5" fmla="*/ 3 h 32"/>
                  <a:gd name="T6" fmla="*/ 6 w 44"/>
                  <a:gd name="T7" fmla="*/ 27 h 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4" h="32">
                    <a:moveTo>
                      <a:pt x="6" y="32"/>
                    </a:moveTo>
                    <a:cubicBezTo>
                      <a:pt x="0" y="14"/>
                      <a:pt x="7" y="10"/>
                      <a:pt x="22" y="0"/>
                    </a:cubicBezTo>
                    <a:cubicBezTo>
                      <a:pt x="27" y="1"/>
                      <a:pt x="35" y="0"/>
                      <a:pt x="38" y="4"/>
                    </a:cubicBezTo>
                    <a:cubicBezTo>
                      <a:pt x="44" y="13"/>
                      <a:pt x="16" y="32"/>
                      <a:pt x="6" y="3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9" name="Freeform 61">
                <a:extLst>
                  <a:ext uri="{FF2B5EF4-FFF2-40B4-BE49-F238E27FC236}">
                    <a16:creationId xmlns:a16="http://schemas.microsoft.com/office/drawing/2014/main" id="{4A3A18BA-83D0-4E41-ADDD-DDC0D8102A0A}"/>
                  </a:ext>
                </a:extLst>
              </p:cNvPr>
              <p:cNvSpPr>
                <a:spLocks noChangeArrowheads="1"/>
              </p:cNvSpPr>
              <p:nvPr userDrawn="1"/>
            </p:nvSpPr>
            <p:spPr bwMode="auto">
              <a:xfrm>
                <a:off x="1081" y="226"/>
                <a:ext cx="75" cy="14"/>
              </a:xfrm>
              <a:custGeom>
                <a:avLst/>
                <a:gdLst>
                  <a:gd name="T0" fmla="*/ 37 w 76"/>
                  <a:gd name="T1" fmla="*/ 14 h 18"/>
                  <a:gd name="T2" fmla="*/ 25 w 76"/>
                  <a:gd name="T3" fmla="*/ 2 h 18"/>
                  <a:gd name="T4" fmla="*/ 37 w 76"/>
                  <a:gd name="T5" fmla="*/ 14 h 18"/>
                  <a:gd name="T6" fmla="*/ 0 60000 65536"/>
                  <a:gd name="T7" fmla="*/ 0 60000 65536"/>
                  <a:gd name="T8" fmla="*/ 0 60000 65536"/>
                </a:gdLst>
                <a:ahLst/>
                <a:cxnLst>
                  <a:cxn ang="T6">
                    <a:pos x="T0" y="T1"/>
                  </a:cxn>
                  <a:cxn ang="T7">
                    <a:pos x="T2" y="T3"/>
                  </a:cxn>
                  <a:cxn ang="T8">
                    <a:pos x="T4" y="T5"/>
                  </a:cxn>
                </a:cxnLst>
                <a:rect l="0" t="0" r="r" b="b"/>
                <a:pathLst>
                  <a:path w="76" h="18">
                    <a:moveTo>
                      <a:pt x="37" y="18"/>
                    </a:moveTo>
                    <a:cubicBezTo>
                      <a:pt x="25" y="14"/>
                      <a:pt x="0" y="10"/>
                      <a:pt x="25" y="2"/>
                    </a:cubicBezTo>
                    <a:cubicBezTo>
                      <a:pt x="76" y="9"/>
                      <a:pt x="46" y="0"/>
                      <a:pt x="37" y="1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0" name="Freeform 62">
                <a:extLst>
                  <a:ext uri="{FF2B5EF4-FFF2-40B4-BE49-F238E27FC236}">
                    <a16:creationId xmlns:a16="http://schemas.microsoft.com/office/drawing/2014/main" id="{FEDDC10C-1D28-4945-84AE-ED0303337EBC}"/>
                  </a:ext>
                </a:extLst>
              </p:cNvPr>
              <p:cNvSpPr>
                <a:spLocks noChangeArrowheads="1"/>
              </p:cNvSpPr>
              <p:nvPr userDrawn="1"/>
            </p:nvSpPr>
            <p:spPr bwMode="auto">
              <a:xfrm>
                <a:off x="1210" y="223"/>
                <a:ext cx="42" cy="37"/>
              </a:xfrm>
              <a:custGeom>
                <a:avLst/>
                <a:gdLst>
                  <a:gd name="T0" fmla="*/ 0 w 42"/>
                  <a:gd name="T1" fmla="*/ 18 h 44"/>
                  <a:gd name="T2" fmla="*/ 12 w 42"/>
                  <a:gd name="T3" fmla="*/ 8 h 44"/>
                  <a:gd name="T4" fmla="*/ 0 w 42"/>
                  <a:gd name="T5" fmla="*/ 18 h 44"/>
                  <a:gd name="T6" fmla="*/ 0 60000 65536"/>
                  <a:gd name="T7" fmla="*/ 0 60000 65536"/>
                  <a:gd name="T8" fmla="*/ 0 60000 65536"/>
                </a:gdLst>
                <a:ahLst/>
                <a:cxnLst>
                  <a:cxn ang="T6">
                    <a:pos x="T0" y="T1"/>
                  </a:cxn>
                  <a:cxn ang="T7">
                    <a:pos x="T2" y="T3"/>
                  </a:cxn>
                  <a:cxn ang="T8">
                    <a:pos x="T4" y="T5"/>
                  </a:cxn>
                </a:cxnLst>
                <a:rect l="0" t="0" r="r" b="b"/>
                <a:pathLst>
                  <a:path w="42" h="44">
                    <a:moveTo>
                      <a:pt x="0" y="21"/>
                    </a:moveTo>
                    <a:cubicBezTo>
                      <a:pt x="4" y="17"/>
                      <a:pt x="7" y="11"/>
                      <a:pt x="12" y="9"/>
                    </a:cubicBezTo>
                    <a:cubicBezTo>
                      <a:pt x="42" y="0"/>
                      <a:pt x="23" y="44"/>
                      <a:pt x="0" y="2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1" name="Freeform 63">
                <a:extLst>
                  <a:ext uri="{FF2B5EF4-FFF2-40B4-BE49-F238E27FC236}">
                    <a16:creationId xmlns:a16="http://schemas.microsoft.com/office/drawing/2014/main" id="{498B5455-C1CF-423F-9BDF-451FB329F2F2}"/>
                  </a:ext>
                </a:extLst>
              </p:cNvPr>
              <p:cNvSpPr>
                <a:spLocks noChangeArrowheads="1"/>
              </p:cNvSpPr>
              <p:nvPr userDrawn="1"/>
            </p:nvSpPr>
            <p:spPr bwMode="auto">
              <a:xfrm>
                <a:off x="865" y="123"/>
                <a:ext cx="33" cy="24"/>
              </a:xfrm>
              <a:custGeom>
                <a:avLst/>
                <a:gdLst>
                  <a:gd name="T0" fmla="*/ 7 w 31"/>
                  <a:gd name="T1" fmla="*/ 18 h 30"/>
                  <a:gd name="T2" fmla="*/ 33 w 31"/>
                  <a:gd name="T3" fmla="*/ 8 h 30"/>
                  <a:gd name="T4" fmla="*/ 7 w 31"/>
                  <a:gd name="T5" fmla="*/ 18 h 30"/>
                  <a:gd name="T6" fmla="*/ 0 60000 65536"/>
                  <a:gd name="T7" fmla="*/ 0 60000 65536"/>
                  <a:gd name="T8" fmla="*/ 0 60000 65536"/>
                </a:gdLst>
                <a:ahLst/>
                <a:cxnLst>
                  <a:cxn ang="T6">
                    <a:pos x="T0" y="T1"/>
                  </a:cxn>
                  <a:cxn ang="T7">
                    <a:pos x="T2" y="T3"/>
                  </a:cxn>
                  <a:cxn ang="T8">
                    <a:pos x="T4" y="T5"/>
                  </a:cxn>
                </a:cxnLst>
                <a:rect l="0" t="0" r="r" b="b"/>
                <a:pathLst>
                  <a:path w="31" h="30">
                    <a:moveTo>
                      <a:pt x="7" y="22"/>
                    </a:moveTo>
                    <a:cubicBezTo>
                      <a:pt x="0" y="0"/>
                      <a:pt x="15" y="6"/>
                      <a:pt x="31" y="10"/>
                    </a:cubicBezTo>
                    <a:cubicBezTo>
                      <a:pt x="14" y="16"/>
                      <a:pt x="15" y="30"/>
                      <a:pt x="7" y="2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8" name="Group 64">
              <a:extLst>
                <a:ext uri="{FF2B5EF4-FFF2-40B4-BE49-F238E27FC236}">
                  <a16:creationId xmlns:a16="http://schemas.microsoft.com/office/drawing/2014/main" id="{18C80D23-86B4-4E73-88E0-2D61F146B473}"/>
                </a:ext>
              </a:extLst>
            </p:cNvPr>
            <p:cNvGrpSpPr>
              <a:grpSpLocks/>
            </p:cNvGrpSpPr>
            <p:nvPr userDrawn="1"/>
          </p:nvGrpSpPr>
          <p:grpSpPr bwMode="auto">
            <a:xfrm>
              <a:off x="7" y="6"/>
              <a:ext cx="5739" cy="1022"/>
              <a:chOff x="1056" y="111"/>
              <a:chExt cx="2448" cy="418"/>
            </a:xfrm>
          </p:grpSpPr>
          <p:sp>
            <p:nvSpPr>
              <p:cNvPr id="25" name="Line 65">
                <a:extLst>
                  <a:ext uri="{FF2B5EF4-FFF2-40B4-BE49-F238E27FC236}">
                    <a16:creationId xmlns:a16="http://schemas.microsoft.com/office/drawing/2014/main" id="{34AD4B91-CA7B-4B37-969C-FBBB96C4CD99}"/>
                  </a:ext>
                </a:extLst>
              </p:cNvPr>
              <p:cNvSpPr>
                <a:spLocks noChangeShapeType="1"/>
              </p:cNvSpPr>
              <p:nvPr/>
            </p:nvSpPr>
            <p:spPr bwMode="auto">
              <a:xfrm>
                <a:off x="1056" y="332"/>
                <a:ext cx="2448" cy="0"/>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 name="Line 66">
                <a:extLst>
                  <a:ext uri="{FF2B5EF4-FFF2-40B4-BE49-F238E27FC236}">
                    <a16:creationId xmlns:a16="http://schemas.microsoft.com/office/drawing/2014/main" id="{0A2C9D07-02CA-4C39-B611-6F0582BE22F0}"/>
                  </a:ext>
                </a:extLst>
              </p:cNvPr>
              <p:cNvSpPr>
                <a:spLocks noChangeShapeType="1"/>
              </p:cNvSpPr>
              <p:nvPr/>
            </p:nvSpPr>
            <p:spPr bwMode="auto">
              <a:xfrm>
                <a:off x="1254" y="111"/>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 name="Line 67">
                <a:extLst>
                  <a:ext uri="{FF2B5EF4-FFF2-40B4-BE49-F238E27FC236}">
                    <a16:creationId xmlns:a16="http://schemas.microsoft.com/office/drawing/2014/main" id="{029354DA-2040-44D2-A76E-2A71059C31DD}"/>
                  </a:ext>
                </a:extLst>
              </p:cNvPr>
              <p:cNvSpPr>
                <a:spLocks noChangeShapeType="1"/>
              </p:cNvSpPr>
              <p:nvPr/>
            </p:nvSpPr>
            <p:spPr bwMode="auto">
              <a:xfrm>
                <a:off x="1482" y="111"/>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 name="Line 68">
                <a:extLst>
                  <a:ext uri="{FF2B5EF4-FFF2-40B4-BE49-F238E27FC236}">
                    <a16:creationId xmlns:a16="http://schemas.microsoft.com/office/drawing/2014/main" id="{D2148273-F628-4AE0-BBC7-88659CAA3070}"/>
                  </a:ext>
                </a:extLst>
              </p:cNvPr>
              <p:cNvSpPr>
                <a:spLocks noChangeShapeType="1"/>
              </p:cNvSpPr>
              <p:nvPr/>
            </p:nvSpPr>
            <p:spPr bwMode="auto">
              <a:xfrm>
                <a:off x="1710" y="111"/>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 name="Line 69">
                <a:extLst>
                  <a:ext uri="{FF2B5EF4-FFF2-40B4-BE49-F238E27FC236}">
                    <a16:creationId xmlns:a16="http://schemas.microsoft.com/office/drawing/2014/main" id="{9B5BF4F2-CCE4-4D63-93AA-18EFF3CF1A55}"/>
                  </a:ext>
                </a:extLst>
              </p:cNvPr>
              <p:cNvSpPr>
                <a:spLocks noChangeShapeType="1"/>
              </p:cNvSpPr>
              <p:nvPr/>
            </p:nvSpPr>
            <p:spPr bwMode="auto">
              <a:xfrm>
                <a:off x="1938" y="111"/>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 name="Line 70">
                <a:extLst>
                  <a:ext uri="{FF2B5EF4-FFF2-40B4-BE49-F238E27FC236}">
                    <a16:creationId xmlns:a16="http://schemas.microsoft.com/office/drawing/2014/main" id="{348DA8F8-6AD1-4DFA-8995-644A9DF7A9FA}"/>
                  </a:ext>
                </a:extLst>
              </p:cNvPr>
              <p:cNvSpPr>
                <a:spLocks noChangeShapeType="1"/>
              </p:cNvSpPr>
              <p:nvPr/>
            </p:nvSpPr>
            <p:spPr bwMode="auto">
              <a:xfrm>
                <a:off x="2166" y="111"/>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 name="Line 71">
                <a:extLst>
                  <a:ext uri="{FF2B5EF4-FFF2-40B4-BE49-F238E27FC236}">
                    <a16:creationId xmlns:a16="http://schemas.microsoft.com/office/drawing/2014/main" id="{9D32091C-93C0-4B58-99E6-5058A8326322}"/>
                  </a:ext>
                </a:extLst>
              </p:cNvPr>
              <p:cNvSpPr>
                <a:spLocks noChangeShapeType="1"/>
              </p:cNvSpPr>
              <p:nvPr/>
            </p:nvSpPr>
            <p:spPr bwMode="auto">
              <a:xfrm>
                <a:off x="2394" y="111"/>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 name="Line 72">
                <a:extLst>
                  <a:ext uri="{FF2B5EF4-FFF2-40B4-BE49-F238E27FC236}">
                    <a16:creationId xmlns:a16="http://schemas.microsoft.com/office/drawing/2014/main" id="{891DAB72-8139-48BF-B2C0-73DADA3145B5}"/>
                  </a:ext>
                </a:extLst>
              </p:cNvPr>
              <p:cNvSpPr>
                <a:spLocks noChangeShapeType="1"/>
              </p:cNvSpPr>
              <p:nvPr/>
            </p:nvSpPr>
            <p:spPr bwMode="auto">
              <a:xfrm>
                <a:off x="2622" y="111"/>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 name="Line 73">
                <a:extLst>
                  <a:ext uri="{FF2B5EF4-FFF2-40B4-BE49-F238E27FC236}">
                    <a16:creationId xmlns:a16="http://schemas.microsoft.com/office/drawing/2014/main" id="{9A01524F-8AB3-4441-AC81-A2AF58838E8E}"/>
                  </a:ext>
                </a:extLst>
              </p:cNvPr>
              <p:cNvSpPr>
                <a:spLocks noChangeShapeType="1"/>
              </p:cNvSpPr>
              <p:nvPr/>
            </p:nvSpPr>
            <p:spPr bwMode="auto">
              <a:xfrm>
                <a:off x="2850" y="111"/>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 name="Line 74">
                <a:extLst>
                  <a:ext uri="{FF2B5EF4-FFF2-40B4-BE49-F238E27FC236}">
                    <a16:creationId xmlns:a16="http://schemas.microsoft.com/office/drawing/2014/main" id="{1D94AE45-9409-42E1-8F0D-807751381DE3}"/>
                  </a:ext>
                </a:extLst>
              </p:cNvPr>
              <p:cNvSpPr>
                <a:spLocks noChangeShapeType="1"/>
              </p:cNvSpPr>
              <p:nvPr/>
            </p:nvSpPr>
            <p:spPr bwMode="auto">
              <a:xfrm>
                <a:off x="3078" y="111"/>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 name="Line 75">
                <a:extLst>
                  <a:ext uri="{FF2B5EF4-FFF2-40B4-BE49-F238E27FC236}">
                    <a16:creationId xmlns:a16="http://schemas.microsoft.com/office/drawing/2014/main" id="{8675507D-C67B-4808-A787-695709866745}"/>
                  </a:ext>
                </a:extLst>
              </p:cNvPr>
              <p:cNvSpPr>
                <a:spLocks noChangeShapeType="1"/>
              </p:cNvSpPr>
              <p:nvPr/>
            </p:nvSpPr>
            <p:spPr bwMode="auto">
              <a:xfrm>
                <a:off x="3306" y="111"/>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9" name="Group 76">
              <a:extLst>
                <a:ext uri="{FF2B5EF4-FFF2-40B4-BE49-F238E27FC236}">
                  <a16:creationId xmlns:a16="http://schemas.microsoft.com/office/drawing/2014/main" id="{BB8AF669-CEE8-414F-9FEA-285A5460275F}"/>
                </a:ext>
              </a:extLst>
            </p:cNvPr>
            <p:cNvGrpSpPr>
              <a:grpSpLocks/>
            </p:cNvGrpSpPr>
            <p:nvPr userDrawn="1"/>
          </p:nvGrpSpPr>
          <p:grpSpPr bwMode="auto">
            <a:xfrm>
              <a:off x="363" y="1"/>
              <a:ext cx="4919" cy="1034"/>
              <a:chOff x="1208" y="109"/>
              <a:chExt cx="2098" cy="423"/>
            </a:xfrm>
          </p:grpSpPr>
          <p:sp>
            <p:nvSpPr>
              <p:cNvPr id="10" name="Line 77">
                <a:extLst>
                  <a:ext uri="{FF2B5EF4-FFF2-40B4-BE49-F238E27FC236}">
                    <a16:creationId xmlns:a16="http://schemas.microsoft.com/office/drawing/2014/main" id="{5AA753DB-F395-4870-8EAB-36C43A68079A}"/>
                  </a:ext>
                </a:extLst>
              </p:cNvPr>
              <p:cNvSpPr>
                <a:spLocks noChangeShapeType="1"/>
              </p:cNvSpPr>
              <p:nvPr/>
            </p:nvSpPr>
            <p:spPr bwMode="auto">
              <a:xfrm>
                <a:off x="2850" y="110"/>
                <a:ext cx="0" cy="142"/>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 name="Line 78">
                <a:extLst>
                  <a:ext uri="{FF2B5EF4-FFF2-40B4-BE49-F238E27FC236}">
                    <a16:creationId xmlns:a16="http://schemas.microsoft.com/office/drawing/2014/main" id="{069B5BB6-9AD9-462C-A4CC-D1CEF04DAEA7}"/>
                  </a:ext>
                </a:extLst>
              </p:cNvPr>
              <p:cNvSpPr>
                <a:spLocks noChangeShapeType="1"/>
              </p:cNvSpPr>
              <p:nvPr/>
            </p:nvSpPr>
            <p:spPr bwMode="auto">
              <a:xfrm>
                <a:off x="2972" y="332"/>
                <a:ext cx="70"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 name="Line 79">
                <a:extLst>
                  <a:ext uri="{FF2B5EF4-FFF2-40B4-BE49-F238E27FC236}">
                    <a16:creationId xmlns:a16="http://schemas.microsoft.com/office/drawing/2014/main" id="{38B1EF68-4935-4E21-AE3C-62F82846CD54}"/>
                  </a:ext>
                </a:extLst>
              </p:cNvPr>
              <p:cNvSpPr>
                <a:spLocks noChangeShapeType="1"/>
              </p:cNvSpPr>
              <p:nvPr/>
            </p:nvSpPr>
            <p:spPr bwMode="auto">
              <a:xfrm>
                <a:off x="3078" y="350"/>
                <a:ext cx="0" cy="28"/>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 name="Line 80">
                <a:extLst>
                  <a:ext uri="{FF2B5EF4-FFF2-40B4-BE49-F238E27FC236}">
                    <a16:creationId xmlns:a16="http://schemas.microsoft.com/office/drawing/2014/main" id="{7E766B1F-B78A-4470-8870-75E0934BEC55}"/>
                  </a:ext>
                </a:extLst>
              </p:cNvPr>
              <p:cNvSpPr>
                <a:spLocks noChangeShapeType="1"/>
              </p:cNvSpPr>
              <p:nvPr/>
            </p:nvSpPr>
            <p:spPr bwMode="auto">
              <a:xfrm>
                <a:off x="3306" y="450"/>
                <a:ext cx="0" cy="79"/>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 name="Line 81">
                <a:extLst>
                  <a:ext uri="{FF2B5EF4-FFF2-40B4-BE49-F238E27FC236}">
                    <a16:creationId xmlns:a16="http://schemas.microsoft.com/office/drawing/2014/main" id="{77AAFFC4-6FEC-4804-88F3-3178F63D45DA}"/>
                  </a:ext>
                </a:extLst>
              </p:cNvPr>
              <p:cNvSpPr>
                <a:spLocks noChangeShapeType="1"/>
              </p:cNvSpPr>
              <p:nvPr/>
            </p:nvSpPr>
            <p:spPr bwMode="auto">
              <a:xfrm>
                <a:off x="2166" y="114"/>
                <a:ext cx="0" cy="62"/>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 name="Line 82">
                <a:extLst>
                  <a:ext uri="{FF2B5EF4-FFF2-40B4-BE49-F238E27FC236}">
                    <a16:creationId xmlns:a16="http://schemas.microsoft.com/office/drawing/2014/main" id="{ADB12677-C9BE-4A1B-B1A5-917AF796653F}"/>
                  </a:ext>
                </a:extLst>
              </p:cNvPr>
              <p:cNvSpPr>
                <a:spLocks noChangeShapeType="1"/>
              </p:cNvSpPr>
              <p:nvPr/>
            </p:nvSpPr>
            <p:spPr bwMode="auto">
              <a:xfrm>
                <a:off x="1938" y="111"/>
                <a:ext cx="0" cy="337"/>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 name="Line 83">
                <a:extLst>
                  <a:ext uri="{FF2B5EF4-FFF2-40B4-BE49-F238E27FC236}">
                    <a16:creationId xmlns:a16="http://schemas.microsoft.com/office/drawing/2014/main" id="{ECDD3A88-0D34-45DC-BFBF-6F85B1698865}"/>
                  </a:ext>
                </a:extLst>
              </p:cNvPr>
              <p:cNvSpPr>
                <a:spLocks noChangeShapeType="1"/>
              </p:cNvSpPr>
              <p:nvPr/>
            </p:nvSpPr>
            <p:spPr bwMode="auto">
              <a:xfrm flipH="1">
                <a:off x="1912" y="332"/>
                <a:ext cx="68"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 name="Line 84">
                <a:extLst>
                  <a:ext uri="{FF2B5EF4-FFF2-40B4-BE49-F238E27FC236}">
                    <a16:creationId xmlns:a16="http://schemas.microsoft.com/office/drawing/2014/main" id="{681433DE-4F81-49A2-B8E6-2E168CB3EA62}"/>
                  </a:ext>
                </a:extLst>
              </p:cNvPr>
              <p:cNvSpPr>
                <a:spLocks noChangeShapeType="1"/>
              </p:cNvSpPr>
              <p:nvPr/>
            </p:nvSpPr>
            <p:spPr bwMode="auto">
              <a:xfrm>
                <a:off x="1778" y="332"/>
                <a:ext cx="60"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 name="Line 85">
                <a:extLst>
                  <a:ext uri="{FF2B5EF4-FFF2-40B4-BE49-F238E27FC236}">
                    <a16:creationId xmlns:a16="http://schemas.microsoft.com/office/drawing/2014/main" id="{2074CD45-883E-4714-A8FA-7F4E526AC517}"/>
                  </a:ext>
                </a:extLst>
              </p:cNvPr>
              <p:cNvSpPr>
                <a:spLocks noChangeShapeType="1"/>
              </p:cNvSpPr>
              <p:nvPr/>
            </p:nvSpPr>
            <p:spPr bwMode="auto">
              <a:xfrm flipH="1">
                <a:off x="1578" y="332"/>
                <a:ext cx="82"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 name="Line 86">
                <a:extLst>
                  <a:ext uri="{FF2B5EF4-FFF2-40B4-BE49-F238E27FC236}">
                    <a16:creationId xmlns:a16="http://schemas.microsoft.com/office/drawing/2014/main" id="{3827FAD1-079B-4E10-BF86-3381B14B9A17}"/>
                  </a:ext>
                </a:extLst>
              </p:cNvPr>
              <p:cNvSpPr>
                <a:spLocks noChangeShapeType="1"/>
              </p:cNvSpPr>
              <p:nvPr/>
            </p:nvSpPr>
            <p:spPr bwMode="auto">
              <a:xfrm>
                <a:off x="1208" y="332"/>
                <a:ext cx="348"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 name="Line 87">
                <a:extLst>
                  <a:ext uri="{FF2B5EF4-FFF2-40B4-BE49-F238E27FC236}">
                    <a16:creationId xmlns:a16="http://schemas.microsoft.com/office/drawing/2014/main" id="{A466BF7A-DD9B-4155-80C8-9E92B74B9AAB}"/>
                  </a:ext>
                </a:extLst>
              </p:cNvPr>
              <p:cNvSpPr>
                <a:spLocks noChangeShapeType="1"/>
              </p:cNvSpPr>
              <p:nvPr/>
            </p:nvSpPr>
            <p:spPr bwMode="auto">
              <a:xfrm>
                <a:off x="1480" y="234"/>
                <a:ext cx="0" cy="298"/>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 name="Line 88">
                <a:extLst>
                  <a:ext uri="{FF2B5EF4-FFF2-40B4-BE49-F238E27FC236}">
                    <a16:creationId xmlns:a16="http://schemas.microsoft.com/office/drawing/2014/main" id="{919095A3-464B-459E-9837-3E28011787E4}"/>
                  </a:ext>
                </a:extLst>
              </p:cNvPr>
              <p:cNvSpPr>
                <a:spLocks noChangeShapeType="1"/>
              </p:cNvSpPr>
              <p:nvPr/>
            </p:nvSpPr>
            <p:spPr bwMode="auto">
              <a:xfrm>
                <a:off x="1254" y="252"/>
                <a:ext cx="0" cy="156"/>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 name="Line 89">
                <a:extLst>
                  <a:ext uri="{FF2B5EF4-FFF2-40B4-BE49-F238E27FC236}">
                    <a16:creationId xmlns:a16="http://schemas.microsoft.com/office/drawing/2014/main" id="{B3D0C9A6-3D0D-456F-85B3-145DC0BA53F3}"/>
                  </a:ext>
                </a:extLst>
              </p:cNvPr>
              <p:cNvSpPr>
                <a:spLocks noChangeShapeType="1"/>
              </p:cNvSpPr>
              <p:nvPr/>
            </p:nvSpPr>
            <p:spPr bwMode="auto">
              <a:xfrm flipH="1" flipV="1">
                <a:off x="1482" y="109"/>
                <a:ext cx="0" cy="27"/>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 name="Line 90">
                <a:extLst>
                  <a:ext uri="{FF2B5EF4-FFF2-40B4-BE49-F238E27FC236}">
                    <a16:creationId xmlns:a16="http://schemas.microsoft.com/office/drawing/2014/main" id="{5776C356-8A43-48EC-9D9A-9172EC1174CE}"/>
                  </a:ext>
                </a:extLst>
              </p:cNvPr>
              <p:cNvSpPr>
                <a:spLocks noChangeShapeType="1"/>
              </p:cNvSpPr>
              <p:nvPr/>
            </p:nvSpPr>
            <p:spPr bwMode="auto">
              <a:xfrm>
                <a:off x="1710" y="180"/>
                <a:ext cx="0" cy="96"/>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 name="Line 91">
                <a:extLst>
                  <a:ext uri="{FF2B5EF4-FFF2-40B4-BE49-F238E27FC236}">
                    <a16:creationId xmlns:a16="http://schemas.microsoft.com/office/drawing/2014/main" id="{FEB9D2C3-48C1-4DFF-A005-6C09BF31BFBE}"/>
                  </a:ext>
                </a:extLst>
              </p:cNvPr>
              <p:cNvSpPr>
                <a:spLocks noChangeShapeType="1"/>
              </p:cNvSpPr>
              <p:nvPr/>
            </p:nvSpPr>
            <p:spPr bwMode="auto">
              <a:xfrm flipV="1">
                <a:off x="1710" y="111"/>
                <a:ext cx="0" cy="22"/>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
        <p:nvSpPr>
          <p:cNvPr id="92" name="Rectangle 92">
            <a:extLst>
              <a:ext uri="{FF2B5EF4-FFF2-40B4-BE49-F238E27FC236}">
                <a16:creationId xmlns:a16="http://schemas.microsoft.com/office/drawing/2014/main" id="{78519028-4A2D-4AA6-8015-0894062F8A7A}"/>
              </a:ext>
            </a:extLst>
          </p:cNvPr>
          <p:cNvSpPr>
            <a:spLocks noChangeArrowheads="1"/>
          </p:cNvSpPr>
          <p:nvPr/>
        </p:nvSpPr>
        <p:spPr bwMode="auto">
          <a:xfrm>
            <a:off x="1" y="0"/>
            <a:ext cx="810684" cy="4876800"/>
          </a:xfrm>
          <a:prstGeom prst="rect">
            <a:avLst/>
          </a:prstGeom>
          <a:solidFill>
            <a:schemeClr val="accent1"/>
          </a:solidFill>
          <a:ln>
            <a:noFill/>
          </a:ln>
          <a:effectLst/>
        </p:spPr>
        <p:txBody>
          <a:bodyPr wrap="none" anchor="ctr"/>
          <a:lstStyle>
            <a:lvl1pPr algn="ctr">
              <a:defRPr sz="2800" b="1">
                <a:solidFill>
                  <a:srgbClr val="990099"/>
                </a:solidFill>
                <a:latin typeface="Arial" panose="020B0604020202020204" pitchFamily="34" charset="0"/>
                <a:ea typeface="楷体_GB2312" pitchFamily="49" charset="-122"/>
              </a:defRPr>
            </a:lvl1pPr>
            <a:lvl2pPr marL="742950" indent="-285750" algn="ctr">
              <a:defRPr sz="2800" b="1">
                <a:solidFill>
                  <a:srgbClr val="990099"/>
                </a:solidFill>
                <a:latin typeface="Arial" panose="020B0604020202020204" pitchFamily="34" charset="0"/>
                <a:ea typeface="楷体_GB2312" pitchFamily="49" charset="-122"/>
              </a:defRPr>
            </a:lvl2pPr>
            <a:lvl3pPr marL="1143000" indent="-228600" algn="ctr">
              <a:defRPr sz="2800" b="1">
                <a:solidFill>
                  <a:srgbClr val="990099"/>
                </a:solidFill>
                <a:latin typeface="Arial" panose="020B0604020202020204" pitchFamily="34" charset="0"/>
                <a:ea typeface="楷体_GB2312" pitchFamily="49" charset="-122"/>
              </a:defRPr>
            </a:lvl3pPr>
            <a:lvl4pPr marL="1600200" indent="-228600" algn="ctr">
              <a:defRPr sz="2800" b="1">
                <a:solidFill>
                  <a:srgbClr val="990099"/>
                </a:solidFill>
                <a:latin typeface="Arial" panose="020B0604020202020204" pitchFamily="34" charset="0"/>
                <a:ea typeface="楷体_GB2312" pitchFamily="49" charset="-122"/>
              </a:defRPr>
            </a:lvl4pPr>
            <a:lvl5pPr marL="2057400" indent="-228600" algn="ctr">
              <a:defRPr sz="2800" b="1">
                <a:solidFill>
                  <a:srgbClr val="990099"/>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9pPr>
          </a:lstStyle>
          <a:p>
            <a:pPr eaLnBrk="1" hangingPunct="1">
              <a:defRPr/>
            </a:pPr>
            <a:endParaRPr lang="zh-TW" altLang="en-US" sz="2400" b="0">
              <a:solidFill>
                <a:schemeClr val="tx1"/>
              </a:solidFill>
              <a:latin typeface="Times New Roman" panose="02020603050405020304" pitchFamily="18" charset="0"/>
              <a:ea typeface="PMingLiU" pitchFamily="18" charset="-120"/>
            </a:endParaRPr>
          </a:p>
        </p:txBody>
      </p:sp>
      <p:pic>
        <p:nvPicPr>
          <p:cNvPr id="93" name="Picture 93" descr="ai logo">
            <a:extLst>
              <a:ext uri="{FF2B5EF4-FFF2-40B4-BE49-F238E27FC236}">
                <a16:creationId xmlns:a16="http://schemas.microsoft.com/office/drawing/2014/main" id="{CC767019-386B-44D6-88CF-C4868EDC06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12000" y="3505201"/>
            <a:ext cx="5080000" cy="303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4" name="Rectangle 94">
            <a:extLst>
              <a:ext uri="{FF2B5EF4-FFF2-40B4-BE49-F238E27FC236}">
                <a16:creationId xmlns:a16="http://schemas.microsoft.com/office/drawing/2014/main" id="{106E54CC-0A5C-41C5-8B01-6111743CABC5}"/>
              </a:ext>
            </a:extLst>
          </p:cNvPr>
          <p:cNvSpPr>
            <a:spLocks noChangeArrowheads="1"/>
          </p:cNvSpPr>
          <p:nvPr/>
        </p:nvSpPr>
        <p:spPr bwMode="auto">
          <a:xfrm>
            <a:off x="101600" y="762000"/>
            <a:ext cx="11988800" cy="838200"/>
          </a:xfrm>
          <a:prstGeom prst="rect">
            <a:avLst/>
          </a:prstGeom>
          <a:noFill/>
          <a:ln w="57150">
            <a:solidFill>
              <a:schemeClr val="hlink"/>
            </a:solidFill>
            <a:miter lim="800000"/>
          </a:ln>
          <a:effectLst/>
        </p:spPr>
        <p:txBody>
          <a:bodyPr wrap="none" anchor="ctr"/>
          <a:lstStyle>
            <a:lvl1pPr algn="ctr">
              <a:defRPr sz="2800" b="1">
                <a:solidFill>
                  <a:srgbClr val="990099"/>
                </a:solidFill>
                <a:latin typeface="Arial" panose="020B0604020202020204" pitchFamily="34" charset="0"/>
                <a:ea typeface="楷体_GB2312" pitchFamily="49" charset="-122"/>
              </a:defRPr>
            </a:lvl1pPr>
            <a:lvl2pPr marL="742950" indent="-285750" algn="ctr">
              <a:defRPr sz="2800" b="1">
                <a:solidFill>
                  <a:srgbClr val="990099"/>
                </a:solidFill>
                <a:latin typeface="Arial" panose="020B0604020202020204" pitchFamily="34" charset="0"/>
                <a:ea typeface="楷体_GB2312" pitchFamily="49" charset="-122"/>
              </a:defRPr>
            </a:lvl2pPr>
            <a:lvl3pPr marL="1143000" indent="-228600" algn="ctr">
              <a:defRPr sz="2800" b="1">
                <a:solidFill>
                  <a:srgbClr val="990099"/>
                </a:solidFill>
                <a:latin typeface="Arial" panose="020B0604020202020204" pitchFamily="34" charset="0"/>
                <a:ea typeface="楷体_GB2312" pitchFamily="49" charset="-122"/>
              </a:defRPr>
            </a:lvl3pPr>
            <a:lvl4pPr marL="1600200" indent="-228600" algn="ctr">
              <a:defRPr sz="2800" b="1">
                <a:solidFill>
                  <a:srgbClr val="990099"/>
                </a:solidFill>
                <a:latin typeface="Arial" panose="020B0604020202020204" pitchFamily="34" charset="0"/>
                <a:ea typeface="楷体_GB2312" pitchFamily="49" charset="-122"/>
              </a:defRPr>
            </a:lvl4pPr>
            <a:lvl5pPr marL="2057400" indent="-228600" algn="ctr">
              <a:defRPr sz="2800" b="1">
                <a:solidFill>
                  <a:srgbClr val="990099"/>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9pPr>
          </a:lstStyle>
          <a:p>
            <a:pPr eaLnBrk="1" hangingPunct="1">
              <a:defRPr/>
            </a:pPr>
            <a:endParaRPr kumimoji="1" lang="zh-CN" altLang="zh-CN" sz="2400" b="0">
              <a:solidFill>
                <a:schemeClr val="tx1"/>
              </a:solidFill>
              <a:ea typeface="宋体" panose="02010600030101010101" pitchFamily="2" charset="-122"/>
            </a:endParaRPr>
          </a:p>
        </p:txBody>
      </p:sp>
      <p:grpSp>
        <p:nvGrpSpPr>
          <p:cNvPr id="95" name="Group 95">
            <a:extLst>
              <a:ext uri="{FF2B5EF4-FFF2-40B4-BE49-F238E27FC236}">
                <a16:creationId xmlns:a16="http://schemas.microsoft.com/office/drawing/2014/main" id="{1D714A39-B458-404E-9B56-B5268A697F53}"/>
              </a:ext>
            </a:extLst>
          </p:cNvPr>
          <p:cNvGrpSpPr>
            <a:grpSpLocks/>
          </p:cNvGrpSpPr>
          <p:nvPr/>
        </p:nvGrpSpPr>
        <p:grpSpPr bwMode="auto">
          <a:xfrm>
            <a:off x="406400" y="0"/>
            <a:ext cx="4368800" cy="2133600"/>
            <a:chOff x="336" y="0"/>
            <a:chExt cx="2064" cy="1344"/>
          </a:xfrm>
        </p:grpSpPr>
        <p:sp>
          <p:nvSpPr>
            <p:cNvPr id="96" name="Rectangle 96">
              <a:extLst>
                <a:ext uri="{FF2B5EF4-FFF2-40B4-BE49-F238E27FC236}">
                  <a16:creationId xmlns:a16="http://schemas.microsoft.com/office/drawing/2014/main" id="{F591996A-D497-4FD4-AF8B-2273D784F3DE}"/>
                </a:ext>
              </a:extLst>
            </p:cNvPr>
            <p:cNvSpPr>
              <a:spLocks noChangeArrowheads="1"/>
            </p:cNvSpPr>
            <p:nvPr/>
          </p:nvSpPr>
          <p:spPr bwMode="auto">
            <a:xfrm>
              <a:off x="1008" y="672"/>
              <a:ext cx="336" cy="336"/>
            </a:xfrm>
            <a:prstGeom prst="rect">
              <a:avLst/>
            </a:prstGeom>
            <a:noFill/>
            <a:ln w="57150">
              <a:solidFill>
                <a:schemeClr val="hlink"/>
              </a:solidFill>
              <a:miter lim="800000"/>
            </a:ln>
            <a:effectLst/>
          </p:spPr>
          <p:txBody>
            <a:bodyPr wrap="none" anchor="ctr"/>
            <a:lstStyle>
              <a:lvl1pPr algn="ctr">
                <a:defRPr sz="2800" b="1">
                  <a:solidFill>
                    <a:srgbClr val="990099"/>
                  </a:solidFill>
                  <a:latin typeface="Arial" panose="020B0604020202020204" pitchFamily="34" charset="0"/>
                  <a:ea typeface="楷体_GB2312" pitchFamily="49" charset="-122"/>
                </a:defRPr>
              </a:lvl1pPr>
              <a:lvl2pPr marL="742950" indent="-285750" algn="ctr">
                <a:defRPr sz="2800" b="1">
                  <a:solidFill>
                    <a:srgbClr val="990099"/>
                  </a:solidFill>
                  <a:latin typeface="Arial" panose="020B0604020202020204" pitchFamily="34" charset="0"/>
                  <a:ea typeface="楷体_GB2312" pitchFamily="49" charset="-122"/>
                </a:defRPr>
              </a:lvl2pPr>
              <a:lvl3pPr marL="1143000" indent="-228600" algn="ctr">
                <a:defRPr sz="2800" b="1">
                  <a:solidFill>
                    <a:srgbClr val="990099"/>
                  </a:solidFill>
                  <a:latin typeface="Arial" panose="020B0604020202020204" pitchFamily="34" charset="0"/>
                  <a:ea typeface="楷体_GB2312" pitchFamily="49" charset="-122"/>
                </a:defRPr>
              </a:lvl3pPr>
              <a:lvl4pPr marL="1600200" indent="-228600" algn="ctr">
                <a:defRPr sz="2800" b="1">
                  <a:solidFill>
                    <a:srgbClr val="990099"/>
                  </a:solidFill>
                  <a:latin typeface="Arial" panose="020B0604020202020204" pitchFamily="34" charset="0"/>
                  <a:ea typeface="楷体_GB2312" pitchFamily="49" charset="-122"/>
                </a:defRPr>
              </a:lvl4pPr>
              <a:lvl5pPr marL="2057400" indent="-228600" algn="ctr">
                <a:defRPr sz="2800" b="1">
                  <a:solidFill>
                    <a:srgbClr val="990099"/>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9pPr>
            </a:lstStyle>
            <a:p>
              <a:pPr eaLnBrk="1" hangingPunct="1">
                <a:defRPr/>
              </a:pPr>
              <a:endParaRPr lang="zh-CN" altLang="en-US" sz="2800"/>
            </a:p>
          </p:txBody>
        </p:sp>
        <p:sp>
          <p:nvSpPr>
            <p:cNvPr id="97" name="Rectangle 97">
              <a:extLst>
                <a:ext uri="{FF2B5EF4-FFF2-40B4-BE49-F238E27FC236}">
                  <a16:creationId xmlns:a16="http://schemas.microsoft.com/office/drawing/2014/main" id="{627FAB2B-5F81-4DBD-8427-31FB343B5E2C}"/>
                </a:ext>
              </a:extLst>
            </p:cNvPr>
            <p:cNvSpPr>
              <a:spLocks noChangeArrowheads="1"/>
            </p:cNvSpPr>
            <p:nvPr/>
          </p:nvSpPr>
          <p:spPr bwMode="auto">
            <a:xfrm>
              <a:off x="1344" y="1008"/>
              <a:ext cx="336" cy="336"/>
            </a:xfrm>
            <a:prstGeom prst="rect">
              <a:avLst/>
            </a:prstGeom>
            <a:noFill/>
            <a:ln w="57150">
              <a:solidFill>
                <a:schemeClr val="hlink"/>
              </a:solidFill>
              <a:miter lim="800000"/>
            </a:ln>
            <a:effectLst/>
          </p:spPr>
          <p:txBody>
            <a:bodyPr wrap="none" anchor="ctr"/>
            <a:lstStyle>
              <a:lvl1pPr algn="ctr">
                <a:defRPr sz="2800" b="1">
                  <a:solidFill>
                    <a:srgbClr val="990099"/>
                  </a:solidFill>
                  <a:latin typeface="Arial" panose="020B0604020202020204" pitchFamily="34" charset="0"/>
                  <a:ea typeface="楷体_GB2312" pitchFamily="49" charset="-122"/>
                </a:defRPr>
              </a:lvl1pPr>
              <a:lvl2pPr marL="742950" indent="-285750" algn="ctr">
                <a:defRPr sz="2800" b="1">
                  <a:solidFill>
                    <a:srgbClr val="990099"/>
                  </a:solidFill>
                  <a:latin typeface="Arial" panose="020B0604020202020204" pitchFamily="34" charset="0"/>
                  <a:ea typeface="楷体_GB2312" pitchFamily="49" charset="-122"/>
                </a:defRPr>
              </a:lvl2pPr>
              <a:lvl3pPr marL="1143000" indent="-228600" algn="ctr">
                <a:defRPr sz="2800" b="1">
                  <a:solidFill>
                    <a:srgbClr val="990099"/>
                  </a:solidFill>
                  <a:latin typeface="Arial" panose="020B0604020202020204" pitchFamily="34" charset="0"/>
                  <a:ea typeface="楷体_GB2312" pitchFamily="49" charset="-122"/>
                </a:defRPr>
              </a:lvl3pPr>
              <a:lvl4pPr marL="1600200" indent="-228600" algn="ctr">
                <a:defRPr sz="2800" b="1">
                  <a:solidFill>
                    <a:srgbClr val="990099"/>
                  </a:solidFill>
                  <a:latin typeface="Arial" panose="020B0604020202020204" pitchFamily="34" charset="0"/>
                  <a:ea typeface="楷体_GB2312" pitchFamily="49" charset="-122"/>
                </a:defRPr>
              </a:lvl4pPr>
              <a:lvl5pPr marL="2057400" indent="-228600" algn="ctr">
                <a:defRPr sz="2800" b="1">
                  <a:solidFill>
                    <a:srgbClr val="990099"/>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9pPr>
            </a:lstStyle>
            <a:p>
              <a:pPr eaLnBrk="1" hangingPunct="1">
                <a:defRPr/>
              </a:pPr>
              <a:endParaRPr lang="zh-CN" altLang="en-US" sz="2800"/>
            </a:p>
          </p:txBody>
        </p:sp>
        <p:sp>
          <p:nvSpPr>
            <p:cNvPr id="98" name="Rectangle 98">
              <a:extLst>
                <a:ext uri="{FF2B5EF4-FFF2-40B4-BE49-F238E27FC236}">
                  <a16:creationId xmlns:a16="http://schemas.microsoft.com/office/drawing/2014/main" id="{0C3BC3E2-510C-45B6-859F-69FFDDC1832D}"/>
                </a:ext>
              </a:extLst>
            </p:cNvPr>
            <p:cNvSpPr>
              <a:spLocks noChangeArrowheads="1"/>
            </p:cNvSpPr>
            <p:nvPr/>
          </p:nvSpPr>
          <p:spPr bwMode="auto">
            <a:xfrm>
              <a:off x="1728" y="336"/>
              <a:ext cx="336" cy="336"/>
            </a:xfrm>
            <a:prstGeom prst="rect">
              <a:avLst/>
            </a:prstGeom>
            <a:noFill/>
            <a:ln w="57150">
              <a:solidFill>
                <a:schemeClr val="hlink"/>
              </a:solidFill>
              <a:miter lim="800000"/>
            </a:ln>
            <a:effectLst/>
          </p:spPr>
          <p:txBody>
            <a:bodyPr wrap="none" anchor="ctr"/>
            <a:lstStyle>
              <a:lvl1pPr algn="ctr">
                <a:defRPr sz="2800" b="1">
                  <a:solidFill>
                    <a:srgbClr val="990099"/>
                  </a:solidFill>
                  <a:latin typeface="Arial" panose="020B0604020202020204" pitchFamily="34" charset="0"/>
                  <a:ea typeface="楷体_GB2312" pitchFamily="49" charset="-122"/>
                </a:defRPr>
              </a:lvl1pPr>
              <a:lvl2pPr marL="742950" indent="-285750" algn="ctr">
                <a:defRPr sz="2800" b="1">
                  <a:solidFill>
                    <a:srgbClr val="990099"/>
                  </a:solidFill>
                  <a:latin typeface="Arial" panose="020B0604020202020204" pitchFamily="34" charset="0"/>
                  <a:ea typeface="楷体_GB2312" pitchFamily="49" charset="-122"/>
                </a:defRPr>
              </a:lvl2pPr>
              <a:lvl3pPr marL="1143000" indent="-228600" algn="ctr">
                <a:defRPr sz="2800" b="1">
                  <a:solidFill>
                    <a:srgbClr val="990099"/>
                  </a:solidFill>
                  <a:latin typeface="Arial" panose="020B0604020202020204" pitchFamily="34" charset="0"/>
                  <a:ea typeface="楷体_GB2312" pitchFamily="49" charset="-122"/>
                </a:defRPr>
              </a:lvl3pPr>
              <a:lvl4pPr marL="1600200" indent="-228600" algn="ctr">
                <a:defRPr sz="2800" b="1">
                  <a:solidFill>
                    <a:srgbClr val="990099"/>
                  </a:solidFill>
                  <a:latin typeface="Arial" panose="020B0604020202020204" pitchFamily="34" charset="0"/>
                  <a:ea typeface="楷体_GB2312" pitchFamily="49" charset="-122"/>
                </a:defRPr>
              </a:lvl4pPr>
              <a:lvl5pPr marL="2057400" indent="-228600" algn="ctr">
                <a:defRPr sz="2800" b="1">
                  <a:solidFill>
                    <a:srgbClr val="990099"/>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9pPr>
            </a:lstStyle>
            <a:p>
              <a:pPr eaLnBrk="1" hangingPunct="1">
                <a:defRPr/>
              </a:pPr>
              <a:endParaRPr lang="zh-CN" altLang="en-US" sz="2800"/>
            </a:p>
          </p:txBody>
        </p:sp>
        <p:sp>
          <p:nvSpPr>
            <p:cNvPr id="99" name="Rectangle 99">
              <a:extLst>
                <a:ext uri="{FF2B5EF4-FFF2-40B4-BE49-F238E27FC236}">
                  <a16:creationId xmlns:a16="http://schemas.microsoft.com/office/drawing/2014/main" id="{E9A271E3-2FEA-4398-91B9-2EA35524F8F4}"/>
                </a:ext>
              </a:extLst>
            </p:cNvPr>
            <p:cNvSpPr>
              <a:spLocks noChangeArrowheads="1"/>
            </p:cNvSpPr>
            <p:nvPr/>
          </p:nvSpPr>
          <p:spPr bwMode="auto">
            <a:xfrm>
              <a:off x="2064" y="672"/>
              <a:ext cx="336" cy="336"/>
            </a:xfrm>
            <a:prstGeom prst="rect">
              <a:avLst/>
            </a:prstGeom>
            <a:noFill/>
            <a:ln w="57150">
              <a:solidFill>
                <a:schemeClr val="hlink"/>
              </a:solidFill>
              <a:miter lim="800000"/>
            </a:ln>
            <a:effectLst/>
          </p:spPr>
          <p:txBody>
            <a:bodyPr wrap="none" anchor="ctr"/>
            <a:lstStyle>
              <a:lvl1pPr algn="ctr">
                <a:defRPr sz="2800" b="1">
                  <a:solidFill>
                    <a:srgbClr val="990099"/>
                  </a:solidFill>
                  <a:latin typeface="Arial" panose="020B0604020202020204" pitchFamily="34" charset="0"/>
                  <a:ea typeface="楷体_GB2312" pitchFamily="49" charset="-122"/>
                </a:defRPr>
              </a:lvl1pPr>
              <a:lvl2pPr marL="742950" indent="-285750" algn="ctr">
                <a:defRPr sz="2800" b="1">
                  <a:solidFill>
                    <a:srgbClr val="990099"/>
                  </a:solidFill>
                  <a:latin typeface="Arial" panose="020B0604020202020204" pitchFamily="34" charset="0"/>
                  <a:ea typeface="楷体_GB2312" pitchFamily="49" charset="-122"/>
                </a:defRPr>
              </a:lvl2pPr>
              <a:lvl3pPr marL="1143000" indent="-228600" algn="ctr">
                <a:defRPr sz="2800" b="1">
                  <a:solidFill>
                    <a:srgbClr val="990099"/>
                  </a:solidFill>
                  <a:latin typeface="Arial" panose="020B0604020202020204" pitchFamily="34" charset="0"/>
                  <a:ea typeface="楷体_GB2312" pitchFamily="49" charset="-122"/>
                </a:defRPr>
              </a:lvl3pPr>
              <a:lvl4pPr marL="1600200" indent="-228600" algn="ctr">
                <a:defRPr sz="2800" b="1">
                  <a:solidFill>
                    <a:srgbClr val="990099"/>
                  </a:solidFill>
                  <a:latin typeface="Arial" panose="020B0604020202020204" pitchFamily="34" charset="0"/>
                  <a:ea typeface="楷体_GB2312" pitchFamily="49" charset="-122"/>
                </a:defRPr>
              </a:lvl4pPr>
              <a:lvl5pPr marL="2057400" indent="-228600" algn="ctr">
                <a:defRPr sz="2800" b="1">
                  <a:solidFill>
                    <a:srgbClr val="990099"/>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9pPr>
            </a:lstStyle>
            <a:p>
              <a:pPr eaLnBrk="1" hangingPunct="1">
                <a:defRPr/>
              </a:pPr>
              <a:endParaRPr lang="zh-CN" altLang="en-US" sz="2800"/>
            </a:p>
          </p:txBody>
        </p:sp>
        <p:sp>
          <p:nvSpPr>
            <p:cNvPr id="100" name="Rectangle 100">
              <a:extLst>
                <a:ext uri="{FF2B5EF4-FFF2-40B4-BE49-F238E27FC236}">
                  <a16:creationId xmlns:a16="http://schemas.microsoft.com/office/drawing/2014/main" id="{5AA2B001-8A7B-462D-BA09-DDA91FEB71CC}"/>
                </a:ext>
              </a:extLst>
            </p:cNvPr>
            <p:cNvSpPr>
              <a:spLocks noChangeArrowheads="1"/>
            </p:cNvSpPr>
            <p:nvPr/>
          </p:nvSpPr>
          <p:spPr bwMode="auto">
            <a:xfrm>
              <a:off x="672" y="336"/>
              <a:ext cx="336" cy="336"/>
            </a:xfrm>
            <a:prstGeom prst="rect">
              <a:avLst/>
            </a:prstGeom>
            <a:noFill/>
            <a:ln w="57150">
              <a:solidFill>
                <a:schemeClr val="hlink"/>
              </a:solidFill>
              <a:miter lim="800000"/>
            </a:ln>
            <a:effectLst/>
          </p:spPr>
          <p:txBody>
            <a:bodyPr wrap="none" anchor="ctr"/>
            <a:lstStyle>
              <a:lvl1pPr algn="ctr">
                <a:defRPr sz="2800" b="1">
                  <a:solidFill>
                    <a:srgbClr val="990099"/>
                  </a:solidFill>
                  <a:latin typeface="Arial" panose="020B0604020202020204" pitchFamily="34" charset="0"/>
                  <a:ea typeface="楷体_GB2312" pitchFamily="49" charset="-122"/>
                </a:defRPr>
              </a:lvl1pPr>
              <a:lvl2pPr marL="742950" indent="-285750" algn="ctr">
                <a:defRPr sz="2800" b="1">
                  <a:solidFill>
                    <a:srgbClr val="990099"/>
                  </a:solidFill>
                  <a:latin typeface="Arial" panose="020B0604020202020204" pitchFamily="34" charset="0"/>
                  <a:ea typeface="楷体_GB2312" pitchFamily="49" charset="-122"/>
                </a:defRPr>
              </a:lvl2pPr>
              <a:lvl3pPr marL="1143000" indent="-228600" algn="ctr">
                <a:defRPr sz="2800" b="1">
                  <a:solidFill>
                    <a:srgbClr val="990099"/>
                  </a:solidFill>
                  <a:latin typeface="Arial" panose="020B0604020202020204" pitchFamily="34" charset="0"/>
                  <a:ea typeface="楷体_GB2312" pitchFamily="49" charset="-122"/>
                </a:defRPr>
              </a:lvl3pPr>
              <a:lvl4pPr marL="1600200" indent="-228600" algn="ctr">
                <a:defRPr sz="2800" b="1">
                  <a:solidFill>
                    <a:srgbClr val="990099"/>
                  </a:solidFill>
                  <a:latin typeface="Arial" panose="020B0604020202020204" pitchFamily="34" charset="0"/>
                  <a:ea typeface="楷体_GB2312" pitchFamily="49" charset="-122"/>
                </a:defRPr>
              </a:lvl4pPr>
              <a:lvl5pPr marL="2057400" indent="-228600" algn="ctr">
                <a:defRPr sz="2800" b="1">
                  <a:solidFill>
                    <a:srgbClr val="990099"/>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9pPr>
            </a:lstStyle>
            <a:p>
              <a:pPr eaLnBrk="1" hangingPunct="1">
                <a:defRPr/>
              </a:pPr>
              <a:endParaRPr lang="zh-CN" altLang="en-US" sz="2800"/>
            </a:p>
          </p:txBody>
        </p:sp>
        <p:sp>
          <p:nvSpPr>
            <p:cNvPr id="101" name="Rectangle 101">
              <a:extLst>
                <a:ext uri="{FF2B5EF4-FFF2-40B4-BE49-F238E27FC236}">
                  <a16:creationId xmlns:a16="http://schemas.microsoft.com/office/drawing/2014/main" id="{6BB1D14F-760E-40FB-9105-8233C0C59ECC}"/>
                </a:ext>
              </a:extLst>
            </p:cNvPr>
            <p:cNvSpPr>
              <a:spLocks noChangeArrowheads="1"/>
            </p:cNvSpPr>
            <p:nvPr/>
          </p:nvSpPr>
          <p:spPr bwMode="auto">
            <a:xfrm>
              <a:off x="336" y="0"/>
              <a:ext cx="336" cy="336"/>
            </a:xfrm>
            <a:prstGeom prst="rect">
              <a:avLst/>
            </a:prstGeom>
            <a:noFill/>
            <a:ln w="57150">
              <a:solidFill>
                <a:schemeClr val="hlink"/>
              </a:solidFill>
              <a:miter lim="800000"/>
            </a:ln>
            <a:effectLst/>
          </p:spPr>
          <p:txBody>
            <a:bodyPr wrap="none" anchor="ctr"/>
            <a:lstStyle>
              <a:lvl1pPr algn="ctr">
                <a:defRPr sz="2800" b="1">
                  <a:solidFill>
                    <a:srgbClr val="990099"/>
                  </a:solidFill>
                  <a:latin typeface="Arial" panose="020B0604020202020204" pitchFamily="34" charset="0"/>
                  <a:ea typeface="楷体_GB2312" pitchFamily="49" charset="-122"/>
                </a:defRPr>
              </a:lvl1pPr>
              <a:lvl2pPr marL="742950" indent="-285750" algn="ctr">
                <a:defRPr sz="2800" b="1">
                  <a:solidFill>
                    <a:srgbClr val="990099"/>
                  </a:solidFill>
                  <a:latin typeface="Arial" panose="020B0604020202020204" pitchFamily="34" charset="0"/>
                  <a:ea typeface="楷体_GB2312" pitchFamily="49" charset="-122"/>
                </a:defRPr>
              </a:lvl2pPr>
              <a:lvl3pPr marL="1143000" indent="-228600" algn="ctr">
                <a:defRPr sz="2800" b="1">
                  <a:solidFill>
                    <a:srgbClr val="990099"/>
                  </a:solidFill>
                  <a:latin typeface="Arial" panose="020B0604020202020204" pitchFamily="34" charset="0"/>
                  <a:ea typeface="楷体_GB2312" pitchFamily="49" charset="-122"/>
                </a:defRPr>
              </a:lvl3pPr>
              <a:lvl4pPr marL="1600200" indent="-228600" algn="ctr">
                <a:defRPr sz="2800" b="1">
                  <a:solidFill>
                    <a:srgbClr val="990099"/>
                  </a:solidFill>
                  <a:latin typeface="Arial" panose="020B0604020202020204" pitchFamily="34" charset="0"/>
                  <a:ea typeface="楷体_GB2312" pitchFamily="49" charset="-122"/>
                </a:defRPr>
              </a:lvl4pPr>
              <a:lvl5pPr marL="2057400" indent="-228600" algn="ctr">
                <a:defRPr sz="2800" b="1">
                  <a:solidFill>
                    <a:srgbClr val="990099"/>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9pPr>
            </a:lstStyle>
            <a:p>
              <a:pPr eaLnBrk="1" hangingPunct="1">
                <a:defRPr/>
              </a:pPr>
              <a:endParaRPr lang="zh-CN" altLang="en-US" sz="2800"/>
            </a:p>
          </p:txBody>
        </p:sp>
      </p:grpSp>
      <p:sp>
        <p:nvSpPr>
          <p:cNvPr id="102" name="Rectangle 102">
            <a:extLst>
              <a:ext uri="{FF2B5EF4-FFF2-40B4-BE49-F238E27FC236}">
                <a16:creationId xmlns:a16="http://schemas.microsoft.com/office/drawing/2014/main" id="{D9E444C2-DBBB-4660-A97B-AFF985CC03B3}"/>
              </a:ext>
            </a:extLst>
          </p:cNvPr>
          <p:cNvSpPr>
            <a:spLocks noChangeArrowheads="1"/>
          </p:cNvSpPr>
          <p:nvPr/>
        </p:nvSpPr>
        <p:spPr bwMode="auto">
          <a:xfrm>
            <a:off x="1828800" y="1066800"/>
            <a:ext cx="711200" cy="533400"/>
          </a:xfrm>
          <a:prstGeom prst="rect">
            <a:avLst/>
          </a:prstGeom>
          <a:solidFill>
            <a:schemeClr val="accent2"/>
          </a:solidFill>
          <a:ln w="57150">
            <a:solidFill>
              <a:schemeClr val="hlink"/>
            </a:solidFill>
            <a:miter lim="800000"/>
          </a:ln>
          <a:effectLst/>
        </p:spPr>
        <p:txBody>
          <a:bodyPr wrap="none" anchor="ctr"/>
          <a:lstStyle>
            <a:lvl1pPr algn="ctr">
              <a:defRPr sz="2800" b="1">
                <a:solidFill>
                  <a:srgbClr val="990099"/>
                </a:solidFill>
                <a:latin typeface="Arial" panose="020B0604020202020204" pitchFamily="34" charset="0"/>
                <a:ea typeface="楷体_GB2312" pitchFamily="49" charset="-122"/>
              </a:defRPr>
            </a:lvl1pPr>
            <a:lvl2pPr marL="742950" indent="-285750" algn="ctr">
              <a:defRPr sz="2800" b="1">
                <a:solidFill>
                  <a:srgbClr val="990099"/>
                </a:solidFill>
                <a:latin typeface="Arial" panose="020B0604020202020204" pitchFamily="34" charset="0"/>
                <a:ea typeface="楷体_GB2312" pitchFamily="49" charset="-122"/>
              </a:defRPr>
            </a:lvl2pPr>
            <a:lvl3pPr marL="1143000" indent="-228600" algn="ctr">
              <a:defRPr sz="2800" b="1">
                <a:solidFill>
                  <a:srgbClr val="990099"/>
                </a:solidFill>
                <a:latin typeface="Arial" panose="020B0604020202020204" pitchFamily="34" charset="0"/>
                <a:ea typeface="楷体_GB2312" pitchFamily="49" charset="-122"/>
              </a:defRPr>
            </a:lvl3pPr>
            <a:lvl4pPr marL="1600200" indent="-228600" algn="ctr">
              <a:defRPr sz="2800" b="1">
                <a:solidFill>
                  <a:srgbClr val="990099"/>
                </a:solidFill>
                <a:latin typeface="Arial" panose="020B0604020202020204" pitchFamily="34" charset="0"/>
                <a:ea typeface="楷体_GB2312" pitchFamily="49" charset="-122"/>
              </a:defRPr>
            </a:lvl4pPr>
            <a:lvl5pPr marL="2057400" indent="-228600" algn="ctr">
              <a:defRPr sz="2800" b="1">
                <a:solidFill>
                  <a:srgbClr val="990099"/>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9pPr>
          </a:lstStyle>
          <a:p>
            <a:pPr eaLnBrk="1" hangingPunct="1">
              <a:defRPr/>
            </a:pPr>
            <a:endParaRPr lang="zh-CN" altLang="en-US" sz="2800"/>
          </a:p>
        </p:txBody>
      </p:sp>
      <p:sp>
        <p:nvSpPr>
          <p:cNvPr id="103" name="Rectangle 103">
            <a:extLst>
              <a:ext uri="{FF2B5EF4-FFF2-40B4-BE49-F238E27FC236}">
                <a16:creationId xmlns:a16="http://schemas.microsoft.com/office/drawing/2014/main" id="{14D544BD-5583-445C-B108-53E33E09FB06}"/>
              </a:ext>
            </a:extLst>
          </p:cNvPr>
          <p:cNvSpPr>
            <a:spLocks noChangeArrowheads="1"/>
          </p:cNvSpPr>
          <p:nvPr/>
        </p:nvSpPr>
        <p:spPr bwMode="auto">
          <a:xfrm>
            <a:off x="2540000" y="1600200"/>
            <a:ext cx="711200" cy="533400"/>
          </a:xfrm>
          <a:prstGeom prst="rect">
            <a:avLst/>
          </a:prstGeom>
          <a:solidFill>
            <a:schemeClr val="accent1"/>
          </a:solidFill>
          <a:ln w="57150">
            <a:solidFill>
              <a:schemeClr val="hlink"/>
            </a:solidFill>
            <a:miter lim="800000"/>
          </a:ln>
          <a:effectLst/>
        </p:spPr>
        <p:txBody>
          <a:bodyPr wrap="none" anchor="ctr"/>
          <a:lstStyle>
            <a:lvl1pPr algn="ctr">
              <a:defRPr sz="2800" b="1">
                <a:solidFill>
                  <a:srgbClr val="990099"/>
                </a:solidFill>
                <a:latin typeface="Arial" panose="020B0604020202020204" pitchFamily="34" charset="0"/>
                <a:ea typeface="楷体_GB2312" pitchFamily="49" charset="-122"/>
              </a:defRPr>
            </a:lvl1pPr>
            <a:lvl2pPr marL="742950" indent="-285750" algn="ctr">
              <a:defRPr sz="2800" b="1">
                <a:solidFill>
                  <a:srgbClr val="990099"/>
                </a:solidFill>
                <a:latin typeface="Arial" panose="020B0604020202020204" pitchFamily="34" charset="0"/>
                <a:ea typeface="楷体_GB2312" pitchFamily="49" charset="-122"/>
              </a:defRPr>
            </a:lvl2pPr>
            <a:lvl3pPr marL="1143000" indent="-228600" algn="ctr">
              <a:defRPr sz="2800" b="1">
                <a:solidFill>
                  <a:srgbClr val="990099"/>
                </a:solidFill>
                <a:latin typeface="Arial" panose="020B0604020202020204" pitchFamily="34" charset="0"/>
                <a:ea typeface="楷体_GB2312" pitchFamily="49" charset="-122"/>
              </a:defRPr>
            </a:lvl3pPr>
            <a:lvl4pPr marL="1600200" indent="-228600" algn="ctr">
              <a:defRPr sz="2800" b="1">
                <a:solidFill>
                  <a:srgbClr val="990099"/>
                </a:solidFill>
                <a:latin typeface="Arial" panose="020B0604020202020204" pitchFamily="34" charset="0"/>
                <a:ea typeface="楷体_GB2312" pitchFamily="49" charset="-122"/>
              </a:defRPr>
            </a:lvl4pPr>
            <a:lvl5pPr marL="2057400" indent="-228600" algn="ctr">
              <a:defRPr sz="2800" b="1">
                <a:solidFill>
                  <a:srgbClr val="990099"/>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9pPr>
          </a:lstStyle>
          <a:p>
            <a:pPr eaLnBrk="1" hangingPunct="1">
              <a:defRPr/>
            </a:pPr>
            <a:endParaRPr lang="zh-CN" altLang="en-US" sz="2800"/>
          </a:p>
        </p:txBody>
      </p:sp>
      <p:sp>
        <p:nvSpPr>
          <p:cNvPr id="104" name="Rectangle 104">
            <a:extLst>
              <a:ext uri="{FF2B5EF4-FFF2-40B4-BE49-F238E27FC236}">
                <a16:creationId xmlns:a16="http://schemas.microsoft.com/office/drawing/2014/main" id="{3C695B6F-80F0-4B5A-A01C-4FECE40D6EE0}"/>
              </a:ext>
            </a:extLst>
          </p:cNvPr>
          <p:cNvSpPr>
            <a:spLocks noChangeArrowheads="1"/>
          </p:cNvSpPr>
          <p:nvPr/>
        </p:nvSpPr>
        <p:spPr bwMode="auto">
          <a:xfrm>
            <a:off x="3352800" y="533400"/>
            <a:ext cx="711200" cy="533400"/>
          </a:xfrm>
          <a:prstGeom prst="rect">
            <a:avLst/>
          </a:prstGeom>
          <a:solidFill>
            <a:schemeClr val="accent1"/>
          </a:solidFill>
          <a:ln w="57150">
            <a:solidFill>
              <a:schemeClr val="hlink"/>
            </a:solidFill>
            <a:miter lim="800000"/>
          </a:ln>
          <a:effectLst/>
        </p:spPr>
        <p:txBody>
          <a:bodyPr wrap="none" anchor="ctr"/>
          <a:lstStyle>
            <a:lvl1pPr algn="ctr">
              <a:defRPr sz="2800" b="1">
                <a:solidFill>
                  <a:srgbClr val="990099"/>
                </a:solidFill>
                <a:latin typeface="Arial" panose="020B0604020202020204" pitchFamily="34" charset="0"/>
                <a:ea typeface="楷体_GB2312" pitchFamily="49" charset="-122"/>
              </a:defRPr>
            </a:lvl1pPr>
            <a:lvl2pPr marL="742950" indent="-285750" algn="ctr">
              <a:defRPr sz="2800" b="1">
                <a:solidFill>
                  <a:srgbClr val="990099"/>
                </a:solidFill>
                <a:latin typeface="Arial" panose="020B0604020202020204" pitchFamily="34" charset="0"/>
                <a:ea typeface="楷体_GB2312" pitchFamily="49" charset="-122"/>
              </a:defRPr>
            </a:lvl2pPr>
            <a:lvl3pPr marL="1143000" indent="-228600" algn="ctr">
              <a:defRPr sz="2800" b="1">
                <a:solidFill>
                  <a:srgbClr val="990099"/>
                </a:solidFill>
                <a:latin typeface="Arial" panose="020B0604020202020204" pitchFamily="34" charset="0"/>
                <a:ea typeface="楷体_GB2312" pitchFamily="49" charset="-122"/>
              </a:defRPr>
            </a:lvl3pPr>
            <a:lvl4pPr marL="1600200" indent="-228600" algn="ctr">
              <a:defRPr sz="2800" b="1">
                <a:solidFill>
                  <a:srgbClr val="990099"/>
                </a:solidFill>
                <a:latin typeface="Arial" panose="020B0604020202020204" pitchFamily="34" charset="0"/>
                <a:ea typeface="楷体_GB2312" pitchFamily="49" charset="-122"/>
              </a:defRPr>
            </a:lvl4pPr>
            <a:lvl5pPr marL="2057400" indent="-228600" algn="ctr">
              <a:defRPr sz="2800" b="1">
                <a:solidFill>
                  <a:srgbClr val="990099"/>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9pPr>
          </a:lstStyle>
          <a:p>
            <a:pPr eaLnBrk="1" hangingPunct="1">
              <a:defRPr/>
            </a:pPr>
            <a:endParaRPr lang="zh-CN" altLang="en-US" sz="2800"/>
          </a:p>
        </p:txBody>
      </p:sp>
      <p:sp>
        <p:nvSpPr>
          <p:cNvPr id="105" name="Rectangle 105">
            <a:extLst>
              <a:ext uri="{FF2B5EF4-FFF2-40B4-BE49-F238E27FC236}">
                <a16:creationId xmlns:a16="http://schemas.microsoft.com/office/drawing/2014/main" id="{0787C1AB-19DF-4DF5-86C9-A0DEB5916DA0}"/>
              </a:ext>
            </a:extLst>
          </p:cNvPr>
          <p:cNvSpPr>
            <a:spLocks noChangeArrowheads="1"/>
          </p:cNvSpPr>
          <p:nvPr/>
        </p:nvSpPr>
        <p:spPr bwMode="auto">
          <a:xfrm>
            <a:off x="4091517" y="1066800"/>
            <a:ext cx="785283" cy="609600"/>
          </a:xfrm>
          <a:prstGeom prst="rect">
            <a:avLst/>
          </a:prstGeom>
          <a:solidFill>
            <a:schemeClr val="bg2"/>
          </a:solidFill>
          <a:ln w="57150">
            <a:solidFill>
              <a:schemeClr val="hlink"/>
            </a:solidFill>
            <a:miter lim="800000"/>
          </a:ln>
          <a:effectLst/>
        </p:spPr>
        <p:txBody>
          <a:bodyPr wrap="none" anchor="ctr"/>
          <a:lstStyle>
            <a:lvl1pPr algn="ctr">
              <a:defRPr sz="2800" b="1">
                <a:solidFill>
                  <a:srgbClr val="990099"/>
                </a:solidFill>
                <a:latin typeface="Arial" panose="020B0604020202020204" pitchFamily="34" charset="0"/>
                <a:ea typeface="楷体_GB2312" pitchFamily="49" charset="-122"/>
              </a:defRPr>
            </a:lvl1pPr>
            <a:lvl2pPr marL="742950" indent="-285750" algn="ctr">
              <a:defRPr sz="2800" b="1">
                <a:solidFill>
                  <a:srgbClr val="990099"/>
                </a:solidFill>
                <a:latin typeface="Arial" panose="020B0604020202020204" pitchFamily="34" charset="0"/>
                <a:ea typeface="楷体_GB2312" pitchFamily="49" charset="-122"/>
              </a:defRPr>
            </a:lvl2pPr>
            <a:lvl3pPr marL="1143000" indent="-228600" algn="ctr">
              <a:defRPr sz="2800" b="1">
                <a:solidFill>
                  <a:srgbClr val="990099"/>
                </a:solidFill>
                <a:latin typeface="Arial" panose="020B0604020202020204" pitchFamily="34" charset="0"/>
                <a:ea typeface="楷体_GB2312" pitchFamily="49" charset="-122"/>
              </a:defRPr>
            </a:lvl3pPr>
            <a:lvl4pPr marL="1600200" indent="-228600" algn="ctr">
              <a:defRPr sz="2800" b="1">
                <a:solidFill>
                  <a:srgbClr val="990099"/>
                </a:solidFill>
                <a:latin typeface="Arial" panose="020B0604020202020204" pitchFamily="34" charset="0"/>
                <a:ea typeface="楷体_GB2312" pitchFamily="49" charset="-122"/>
              </a:defRPr>
            </a:lvl4pPr>
            <a:lvl5pPr marL="2057400" indent="-228600" algn="ctr">
              <a:defRPr sz="2800" b="1">
                <a:solidFill>
                  <a:srgbClr val="990099"/>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9pPr>
          </a:lstStyle>
          <a:p>
            <a:pPr eaLnBrk="1" hangingPunct="1">
              <a:defRPr/>
            </a:pPr>
            <a:endParaRPr lang="zh-CN" altLang="en-US" sz="2800"/>
          </a:p>
        </p:txBody>
      </p:sp>
      <p:sp>
        <p:nvSpPr>
          <p:cNvPr id="106" name="Rectangle 106">
            <a:extLst>
              <a:ext uri="{FF2B5EF4-FFF2-40B4-BE49-F238E27FC236}">
                <a16:creationId xmlns:a16="http://schemas.microsoft.com/office/drawing/2014/main" id="{D62255B0-3599-4A49-AEDF-33513906E7C0}"/>
              </a:ext>
            </a:extLst>
          </p:cNvPr>
          <p:cNvSpPr>
            <a:spLocks noChangeArrowheads="1"/>
          </p:cNvSpPr>
          <p:nvPr/>
        </p:nvSpPr>
        <p:spPr bwMode="auto">
          <a:xfrm>
            <a:off x="1117600" y="533400"/>
            <a:ext cx="711200" cy="533400"/>
          </a:xfrm>
          <a:prstGeom prst="rect">
            <a:avLst/>
          </a:prstGeom>
          <a:solidFill>
            <a:schemeClr val="tx2"/>
          </a:solidFill>
          <a:ln w="57150">
            <a:solidFill>
              <a:schemeClr val="hlink"/>
            </a:solidFill>
            <a:miter lim="800000"/>
          </a:ln>
          <a:effectLst/>
        </p:spPr>
        <p:txBody>
          <a:bodyPr wrap="none" anchor="ctr"/>
          <a:lstStyle>
            <a:lvl1pPr algn="ctr">
              <a:defRPr sz="2800" b="1">
                <a:solidFill>
                  <a:srgbClr val="990099"/>
                </a:solidFill>
                <a:latin typeface="Arial" panose="020B0604020202020204" pitchFamily="34" charset="0"/>
                <a:ea typeface="楷体_GB2312" pitchFamily="49" charset="-122"/>
              </a:defRPr>
            </a:lvl1pPr>
            <a:lvl2pPr marL="742950" indent="-285750" algn="ctr">
              <a:defRPr sz="2800" b="1">
                <a:solidFill>
                  <a:srgbClr val="990099"/>
                </a:solidFill>
                <a:latin typeface="Arial" panose="020B0604020202020204" pitchFamily="34" charset="0"/>
                <a:ea typeface="楷体_GB2312" pitchFamily="49" charset="-122"/>
              </a:defRPr>
            </a:lvl2pPr>
            <a:lvl3pPr marL="1143000" indent="-228600" algn="ctr">
              <a:defRPr sz="2800" b="1">
                <a:solidFill>
                  <a:srgbClr val="990099"/>
                </a:solidFill>
                <a:latin typeface="Arial" panose="020B0604020202020204" pitchFamily="34" charset="0"/>
                <a:ea typeface="楷体_GB2312" pitchFamily="49" charset="-122"/>
              </a:defRPr>
            </a:lvl3pPr>
            <a:lvl4pPr marL="1600200" indent="-228600" algn="ctr">
              <a:defRPr sz="2800" b="1">
                <a:solidFill>
                  <a:srgbClr val="990099"/>
                </a:solidFill>
                <a:latin typeface="Arial" panose="020B0604020202020204" pitchFamily="34" charset="0"/>
                <a:ea typeface="楷体_GB2312" pitchFamily="49" charset="-122"/>
              </a:defRPr>
            </a:lvl4pPr>
            <a:lvl5pPr marL="2057400" indent="-228600" algn="ctr">
              <a:defRPr sz="2800" b="1">
                <a:solidFill>
                  <a:srgbClr val="990099"/>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9pPr>
          </a:lstStyle>
          <a:p>
            <a:pPr eaLnBrk="1" hangingPunct="1">
              <a:defRPr/>
            </a:pPr>
            <a:endParaRPr lang="zh-CN" altLang="en-US" sz="2800"/>
          </a:p>
        </p:txBody>
      </p:sp>
      <p:sp>
        <p:nvSpPr>
          <p:cNvPr id="107" name="Rectangle 107">
            <a:extLst>
              <a:ext uri="{FF2B5EF4-FFF2-40B4-BE49-F238E27FC236}">
                <a16:creationId xmlns:a16="http://schemas.microsoft.com/office/drawing/2014/main" id="{8AD30F8F-22DB-4179-9255-CBED47E9FD78}"/>
              </a:ext>
            </a:extLst>
          </p:cNvPr>
          <p:cNvSpPr>
            <a:spLocks noChangeArrowheads="1"/>
          </p:cNvSpPr>
          <p:nvPr/>
        </p:nvSpPr>
        <p:spPr bwMode="auto">
          <a:xfrm>
            <a:off x="406400" y="0"/>
            <a:ext cx="711200" cy="533400"/>
          </a:xfrm>
          <a:prstGeom prst="rect">
            <a:avLst/>
          </a:prstGeom>
          <a:solidFill>
            <a:schemeClr val="bg2"/>
          </a:solidFill>
          <a:ln w="57150">
            <a:solidFill>
              <a:schemeClr val="hlink"/>
            </a:solidFill>
            <a:miter lim="800000"/>
          </a:ln>
          <a:effectLst/>
        </p:spPr>
        <p:txBody>
          <a:bodyPr wrap="none" anchor="ctr"/>
          <a:lstStyle>
            <a:lvl1pPr algn="ctr">
              <a:defRPr sz="2800" b="1">
                <a:solidFill>
                  <a:srgbClr val="990099"/>
                </a:solidFill>
                <a:latin typeface="Arial" panose="020B0604020202020204" pitchFamily="34" charset="0"/>
                <a:ea typeface="楷体_GB2312" pitchFamily="49" charset="-122"/>
              </a:defRPr>
            </a:lvl1pPr>
            <a:lvl2pPr marL="742950" indent="-285750" algn="ctr">
              <a:defRPr sz="2800" b="1">
                <a:solidFill>
                  <a:srgbClr val="990099"/>
                </a:solidFill>
                <a:latin typeface="Arial" panose="020B0604020202020204" pitchFamily="34" charset="0"/>
                <a:ea typeface="楷体_GB2312" pitchFamily="49" charset="-122"/>
              </a:defRPr>
            </a:lvl2pPr>
            <a:lvl3pPr marL="1143000" indent="-228600" algn="ctr">
              <a:defRPr sz="2800" b="1">
                <a:solidFill>
                  <a:srgbClr val="990099"/>
                </a:solidFill>
                <a:latin typeface="Arial" panose="020B0604020202020204" pitchFamily="34" charset="0"/>
                <a:ea typeface="楷体_GB2312" pitchFamily="49" charset="-122"/>
              </a:defRPr>
            </a:lvl3pPr>
            <a:lvl4pPr marL="1600200" indent="-228600" algn="ctr">
              <a:defRPr sz="2800" b="1">
                <a:solidFill>
                  <a:srgbClr val="990099"/>
                </a:solidFill>
                <a:latin typeface="Arial" panose="020B0604020202020204" pitchFamily="34" charset="0"/>
                <a:ea typeface="楷体_GB2312" pitchFamily="49" charset="-122"/>
              </a:defRPr>
            </a:lvl4pPr>
            <a:lvl5pPr marL="2057400" indent="-228600" algn="ctr">
              <a:defRPr sz="2800" b="1">
                <a:solidFill>
                  <a:srgbClr val="990099"/>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9pPr>
          </a:lstStyle>
          <a:p>
            <a:pPr eaLnBrk="1" hangingPunct="1">
              <a:defRPr/>
            </a:pPr>
            <a:endParaRPr lang="zh-CN" altLang="en-US" sz="2800"/>
          </a:p>
        </p:txBody>
      </p:sp>
      <p:grpSp>
        <p:nvGrpSpPr>
          <p:cNvPr id="108" name="Group 108">
            <a:extLst>
              <a:ext uri="{FF2B5EF4-FFF2-40B4-BE49-F238E27FC236}">
                <a16:creationId xmlns:a16="http://schemas.microsoft.com/office/drawing/2014/main" id="{F6624B60-70C1-43EE-973B-481FD887F146}"/>
              </a:ext>
            </a:extLst>
          </p:cNvPr>
          <p:cNvGrpSpPr>
            <a:grpSpLocks/>
          </p:cNvGrpSpPr>
          <p:nvPr/>
        </p:nvGrpSpPr>
        <p:grpSpPr bwMode="auto">
          <a:xfrm>
            <a:off x="4064000" y="3352800"/>
            <a:ext cx="4368800" cy="211138"/>
            <a:chOff x="1824" y="2640"/>
            <a:chExt cx="2064" cy="133"/>
          </a:xfrm>
        </p:grpSpPr>
        <p:sp>
          <p:nvSpPr>
            <p:cNvPr id="109" name="Line 109">
              <a:extLst>
                <a:ext uri="{FF2B5EF4-FFF2-40B4-BE49-F238E27FC236}">
                  <a16:creationId xmlns:a16="http://schemas.microsoft.com/office/drawing/2014/main" id="{484ADDD9-1AA9-4734-A05C-026FCC3B0964}"/>
                </a:ext>
              </a:extLst>
            </p:cNvPr>
            <p:cNvSpPr>
              <a:spLocks noChangeShapeType="1"/>
            </p:cNvSpPr>
            <p:nvPr/>
          </p:nvSpPr>
          <p:spPr bwMode="auto">
            <a:xfrm>
              <a:off x="1824" y="2711"/>
              <a:ext cx="2064" cy="0"/>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0" name="Rectangle 110">
              <a:extLst>
                <a:ext uri="{FF2B5EF4-FFF2-40B4-BE49-F238E27FC236}">
                  <a16:creationId xmlns:a16="http://schemas.microsoft.com/office/drawing/2014/main" id="{86B62244-A522-4F9A-A16D-800B0762F5A5}"/>
                </a:ext>
              </a:extLst>
            </p:cNvPr>
            <p:cNvSpPr>
              <a:spLocks noChangeArrowheads="1"/>
            </p:cNvSpPr>
            <p:nvPr/>
          </p:nvSpPr>
          <p:spPr bwMode="auto">
            <a:xfrm>
              <a:off x="2592" y="2640"/>
              <a:ext cx="133" cy="133"/>
            </a:xfrm>
            <a:prstGeom prst="rect">
              <a:avLst/>
            </a:prstGeom>
            <a:solidFill>
              <a:schemeClr val="accent2"/>
            </a:solidFill>
            <a:ln w="28575">
              <a:solidFill>
                <a:schemeClr val="hlink"/>
              </a:solidFill>
              <a:miter lim="800000"/>
            </a:ln>
            <a:effectLst/>
          </p:spPr>
          <p:txBody>
            <a:bodyPr wrap="none" anchor="ctr"/>
            <a:lstStyle>
              <a:lvl1pPr algn="ctr">
                <a:defRPr sz="2800" b="1">
                  <a:solidFill>
                    <a:srgbClr val="990099"/>
                  </a:solidFill>
                  <a:latin typeface="Arial" panose="020B0604020202020204" pitchFamily="34" charset="0"/>
                  <a:ea typeface="楷体_GB2312" pitchFamily="49" charset="-122"/>
                </a:defRPr>
              </a:lvl1pPr>
              <a:lvl2pPr marL="742950" indent="-285750" algn="ctr">
                <a:defRPr sz="2800" b="1">
                  <a:solidFill>
                    <a:srgbClr val="990099"/>
                  </a:solidFill>
                  <a:latin typeface="Arial" panose="020B0604020202020204" pitchFamily="34" charset="0"/>
                  <a:ea typeface="楷体_GB2312" pitchFamily="49" charset="-122"/>
                </a:defRPr>
              </a:lvl2pPr>
              <a:lvl3pPr marL="1143000" indent="-228600" algn="ctr">
                <a:defRPr sz="2800" b="1">
                  <a:solidFill>
                    <a:srgbClr val="990099"/>
                  </a:solidFill>
                  <a:latin typeface="Arial" panose="020B0604020202020204" pitchFamily="34" charset="0"/>
                  <a:ea typeface="楷体_GB2312" pitchFamily="49" charset="-122"/>
                </a:defRPr>
              </a:lvl3pPr>
              <a:lvl4pPr marL="1600200" indent="-228600" algn="ctr">
                <a:defRPr sz="2800" b="1">
                  <a:solidFill>
                    <a:srgbClr val="990099"/>
                  </a:solidFill>
                  <a:latin typeface="Arial" panose="020B0604020202020204" pitchFamily="34" charset="0"/>
                  <a:ea typeface="楷体_GB2312" pitchFamily="49" charset="-122"/>
                </a:defRPr>
              </a:lvl4pPr>
              <a:lvl5pPr marL="2057400" indent="-228600" algn="ctr">
                <a:defRPr sz="2800" b="1">
                  <a:solidFill>
                    <a:srgbClr val="990099"/>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9pPr>
            </a:lstStyle>
            <a:p>
              <a:pPr eaLnBrk="1" hangingPunct="1">
                <a:defRPr/>
              </a:pPr>
              <a:endParaRPr kumimoji="1" lang="zh-CN" altLang="zh-CN" sz="2400" b="0">
                <a:solidFill>
                  <a:schemeClr val="tx1"/>
                </a:solidFill>
                <a:ea typeface="宋体" panose="02010600030101010101" pitchFamily="2" charset="-122"/>
              </a:endParaRPr>
            </a:p>
          </p:txBody>
        </p:sp>
        <p:sp>
          <p:nvSpPr>
            <p:cNvPr id="111" name="Rectangle 111">
              <a:extLst>
                <a:ext uri="{FF2B5EF4-FFF2-40B4-BE49-F238E27FC236}">
                  <a16:creationId xmlns:a16="http://schemas.microsoft.com/office/drawing/2014/main" id="{B0397D3A-4228-4E19-B601-5D3817FEA7CA}"/>
                </a:ext>
              </a:extLst>
            </p:cNvPr>
            <p:cNvSpPr>
              <a:spLocks noChangeArrowheads="1"/>
            </p:cNvSpPr>
            <p:nvPr/>
          </p:nvSpPr>
          <p:spPr bwMode="auto">
            <a:xfrm>
              <a:off x="2784" y="2640"/>
              <a:ext cx="133" cy="133"/>
            </a:xfrm>
            <a:prstGeom prst="rect">
              <a:avLst/>
            </a:prstGeom>
            <a:solidFill>
              <a:schemeClr val="bg2"/>
            </a:solidFill>
            <a:ln w="28575">
              <a:solidFill>
                <a:schemeClr val="hlink"/>
              </a:solidFill>
              <a:miter lim="800000"/>
            </a:ln>
            <a:effectLst/>
          </p:spPr>
          <p:txBody>
            <a:bodyPr wrap="none" anchor="ctr"/>
            <a:lstStyle>
              <a:lvl1pPr algn="ctr">
                <a:defRPr sz="2800" b="1">
                  <a:solidFill>
                    <a:srgbClr val="990099"/>
                  </a:solidFill>
                  <a:latin typeface="Arial" panose="020B0604020202020204" pitchFamily="34" charset="0"/>
                  <a:ea typeface="楷体_GB2312" pitchFamily="49" charset="-122"/>
                </a:defRPr>
              </a:lvl1pPr>
              <a:lvl2pPr marL="742950" indent="-285750" algn="ctr">
                <a:defRPr sz="2800" b="1">
                  <a:solidFill>
                    <a:srgbClr val="990099"/>
                  </a:solidFill>
                  <a:latin typeface="Arial" panose="020B0604020202020204" pitchFamily="34" charset="0"/>
                  <a:ea typeface="楷体_GB2312" pitchFamily="49" charset="-122"/>
                </a:defRPr>
              </a:lvl2pPr>
              <a:lvl3pPr marL="1143000" indent="-228600" algn="ctr">
                <a:defRPr sz="2800" b="1">
                  <a:solidFill>
                    <a:srgbClr val="990099"/>
                  </a:solidFill>
                  <a:latin typeface="Arial" panose="020B0604020202020204" pitchFamily="34" charset="0"/>
                  <a:ea typeface="楷体_GB2312" pitchFamily="49" charset="-122"/>
                </a:defRPr>
              </a:lvl3pPr>
              <a:lvl4pPr marL="1600200" indent="-228600" algn="ctr">
                <a:defRPr sz="2800" b="1">
                  <a:solidFill>
                    <a:srgbClr val="990099"/>
                  </a:solidFill>
                  <a:latin typeface="Arial" panose="020B0604020202020204" pitchFamily="34" charset="0"/>
                  <a:ea typeface="楷体_GB2312" pitchFamily="49" charset="-122"/>
                </a:defRPr>
              </a:lvl4pPr>
              <a:lvl5pPr marL="2057400" indent="-228600" algn="ctr">
                <a:defRPr sz="2800" b="1">
                  <a:solidFill>
                    <a:srgbClr val="990099"/>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9pPr>
            </a:lstStyle>
            <a:p>
              <a:pPr eaLnBrk="1" hangingPunct="1">
                <a:defRPr/>
              </a:pPr>
              <a:endParaRPr kumimoji="1" lang="zh-CN" altLang="zh-CN" sz="2400" b="0">
                <a:solidFill>
                  <a:schemeClr val="tx1"/>
                </a:solidFill>
                <a:ea typeface="宋体" panose="02010600030101010101" pitchFamily="2" charset="-122"/>
              </a:endParaRPr>
            </a:p>
          </p:txBody>
        </p:sp>
        <p:sp>
          <p:nvSpPr>
            <p:cNvPr id="112" name="Rectangle 112">
              <a:extLst>
                <a:ext uri="{FF2B5EF4-FFF2-40B4-BE49-F238E27FC236}">
                  <a16:creationId xmlns:a16="http://schemas.microsoft.com/office/drawing/2014/main" id="{AD790074-D49B-4AB4-8BE3-48FF377391D2}"/>
                </a:ext>
              </a:extLst>
            </p:cNvPr>
            <p:cNvSpPr>
              <a:spLocks noChangeArrowheads="1"/>
            </p:cNvSpPr>
            <p:nvPr/>
          </p:nvSpPr>
          <p:spPr bwMode="auto">
            <a:xfrm>
              <a:off x="2976" y="2640"/>
              <a:ext cx="133" cy="133"/>
            </a:xfrm>
            <a:prstGeom prst="rect">
              <a:avLst/>
            </a:prstGeom>
            <a:solidFill>
              <a:schemeClr val="accent1"/>
            </a:solidFill>
            <a:ln w="28575">
              <a:solidFill>
                <a:schemeClr val="hlink"/>
              </a:solidFill>
              <a:miter lim="800000"/>
            </a:ln>
            <a:effectLst/>
          </p:spPr>
          <p:txBody>
            <a:bodyPr wrap="none" anchor="ctr"/>
            <a:lstStyle>
              <a:lvl1pPr algn="ctr">
                <a:defRPr sz="2800" b="1">
                  <a:solidFill>
                    <a:srgbClr val="990099"/>
                  </a:solidFill>
                  <a:latin typeface="Arial" panose="020B0604020202020204" pitchFamily="34" charset="0"/>
                  <a:ea typeface="楷体_GB2312" pitchFamily="49" charset="-122"/>
                </a:defRPr>
              </a:lvl1pPr>
              <a:lvl2pPr marL="742950" indent="-285750" algn="ctr">
                <a:defRPr sz="2800" b="1">
                  <a:solidFill>
                    <a:srgbClr val="990099"/>
                  </a:solidFill>
                  <a:latin typeface="Arial" panose="020B0604020202020204" pitchFamily="34" charset="0"/>
                  <a:ea typeface="楷体_GB2312" pitchFamily="49" charset="-122"/>
                </a:defRPr>
              </a:lvl2pPr>
              <a:lvl3pPr marL="1143000" indent="-228600" algn="ctr">
                <a:defRPr sz="2800" b="1">
                  <a:solidFill>
                    <a:srgbClr val="990099"/>
                  </a:solidFill>
                  <a:latin typeface="Arial" panose="020B0604020202020204" pitchFamily="34" charset="0"/>
                  <a:ea typeface="楷体_GB2312" pitchFamily="49" charset="-122"/>
                </a:defRPr>
              </a:lvl3pPr>
              <a:lvl4pPr marL="1600200" indent="-228600" algn="ctr">
                <a:defRPr sz="2800" b="1">
                  <a:solidFill>
                    <a:srgbClr val="990099"/>
                  </a:solidFill>
                  <a:latin typeface="Arial" panose="020B0604020202020204" pitchFamily="34" charset="0"/>
                  <a:ea typeface="楷体_GB2312" pitchFamily="49" charset="-122"/>
                </a:defRPr>
              </a:lvl4pPr>
              <a:lvl5pPr marL="2057400" indent="-228600" algn="ctr">
                <a:defRPr sz="2800" b="1">
                  <a:solidFill>
                    <a:srgbClr val="990099"/>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sz="2800" b="1">
                  <a:solidFill>
                    <a:srgbClr val="990099"/>
                  </a:solidFill>
                  <a:latin typeface="Arial" panose="020B0604020202020204" pitchFamily="34" charset="0"/>
                  <a:ea typeface="楷体_GB2312" pitchFamily="49" charset="-122"/>
                </a:defRPr>
              </a:lvl9pPr>
            </a:lstStyle>
            <a:p>
              <a:pPr eaLnBrk="1" hangingPunct="1">
                <a:defRPr/>
              </a:pPr>
              <a:endParaRPr kumimoji="1" lang="zh-CN" altLang="zh-CN" sz="2400" b="0">
                <a:solidFill>
                  <a:schemeClr val="tx1"/>
                </a:solidFill>
                <a:ea typeface="宋体" panose="02010600030101010101" pitchFamily="2" charset="-122"/>
              </a:endParaRPr>
            </a:p>
          </p:txBody>
        </p:sp>
      </p:grpSp>
      <p:pic>
        <p:nvPicPr>
          <p:cNvPr id="113" name="Picture 113" descr="earth">
            <a:extLst>
              <a:ext uri="{FF2B5EF4-FFF2-40B4-BE49-F238E27FC236}">
                <a16:creationId xmlns:a16="http://schemas.microsoft.com/office/drawing/2014/main" id="{33BFA73B-506E-4254-B653-9E6B1FA28344}"/>
              </a:ext>
            </a:extLst>
          </p:cNvPr>
          <p:cNvPicPr>
            <a:picLocks noChangeAspect="1" noChangeArrowheads="1"/>
          </p:cNvPicPr>
          <p:nvPr/>
        </p:nvPicPr>
        <p:blipFill>
          <a:blip r:embed="rId3">
            <a:clrChange>
              <a:clrFrom>
                <a:srgbClr val="000000"/>
              </a:clrFrom>
              <a:clrTo>
                <a:srgbClr val="000000">
                  <a:alpha val="0"/>
                </a:srgbClr>
              </a:clrTo>
            </a:clrChange>
            <a:extLst>
              <a:ext uri="{28A0092B-C50C-407E-A947-70E740481C1C}">
                <a14:useLocalDpi xmlns:a14="http://schemas.microsoft.com/office/drawing/2010/main" val="0"/>
              </a:ext>
            </a:extLst>
          </a:blip>
          <a:srcRect/>
          <a:stretch>
            <a:fillRect/>
          </a:stretch>
        </p:blipFill>
        <p:spPr bwMode="auto">
          <a:xfrm>
            <a:off x="10363200" y="609601"/>
            <a:ext cx="1219200"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57120632"/>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灯片编号占位符 82082"/>
          <p:cNvSpPr>
            <a:spLocks noGrp="1"/>
          </p:cNvSpPr>
          <p:nvPr>
            <p:ph type="sldNum" sz="quarter" idx="10"/>
          </p:nvPr>
        </p:nvSpPr>
        <p:spPr>
          <a:ln/>
        </p:spPr>
        <p:txBody>
          <a:bodyPr/>
          <a:lstStyle>
            <a:lvl1pPr>
              <a:defRPr/>
            </a:lvl1pPr>
          </a:lstStyle>
          <a:p>
            <a:fld id="{4401B854-F6AB-4C10-B93C-4F15D3784CCF}" type="slidenum">
              <a:rPr lang="zh-TW" altLang="en-US"/>
              <a:pPr/>
              <a:t>‹#›</a:t>
            </a:fld>
            <a:endParaRPr lang="zh-TW" altLang="en-US"/>
          </a:p>
        </p:txBody>
      </p:sp>
    </p:spTree>
    <p:extLst>
      <p:ext uri="{BB962C8B-B14F-4D97-AF65-F5344CB8AC3E}">
        <p14:creationId xmlns:p14="http://schemas.microsoft.com/office/powerpoint/2010/main" val="3583625495"/>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包含图片的标题幻灯片">
    <p:spTree>
      <p:nvGrpSpPr>
        <p:cNvPr id="1" name=""/>
        <p:cNvGrpSpPr/>
        <p:nvPr/>
      </p:nvGrpSpPr>
      <p:grpSpPr>
        <a:xfrm>
          <a:off x="0" y="0"/>
          <a:ext cx="0" cy="0"/>
          <a:chOff x="0" y="0"/>
          <a:chExt cx="0" cy="0"/>
        </a:xfrm>
      </p:grpSpPr>
      <p:grpSp>
        <p:nvGrpSpPr>
          <p:cNvPr id="5" name="组 12">
            <a:extLst>
              <a:ext uri="{FF2B5EF4-FFF2-40B4-BE49-F238E27FC236}">
                <a16:creationId xmlns:a16="http://schemas.microsoft.com/office/drawing/2014/main" id="{5A4554A7-C4FD-45DD-9E28-99D92237C64B}"/>
              </a:ext>
            </a:extLst>
          </p:cNvPr>
          <p:cNvGrpSpPr>
            <a:grpSpLocks/>
          </p:cNvGrpSpPr>
          <p:nvPr/>
        </p:nvGrpSpPr>
        <p:grpSpPr bwMode="auto">
          <a:xfrm rot="10800000">
            <a:off x="0" y="5673725"/>
            <a:ext cx="12192000" cy="63500"/>
            <a:chOff x="507492" y="1501519"/>
            <a:chExt cx="8129016" cy="63125"/>
          </a:xfrm>
        </p:grpSpPr>
        <p:cxnSp>
          <p:nvCxnSpPr>
            <p:cNvPr id="6" name="直接连接符 5">
              <a:extLst>
                <a:ext uri="{FF2B5EF4-FFF2-40B4-BE49-F238E27FC236}">
                  <a16:creationId xmlns:a16="http://schemas.microsoft.com/office/drawing/2014/main" id="{7E5A6D3F-DC75-4EDD-9F5A-2AE6B4B99331}"/>
                </a:ext>
              </a:extLst>
            </p:cNvPr>
            <p:cNvCxnSpPr/>
            <p:nvPr/>
          </p:nvCxnSpPr>
          <p:spPr>
            <a:xfrm>
              <a:off x="508550" y="1564644"/>
              <a:ext cx="8129017"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7" name="直接连接符 6">
              <a:extLst>
                <a:ext uri="{FF2B5EF4-FFF2-40B4-BE49-F238E27FC236}">
                  <a16:creationId xmlns:a16="http://schemas.microsoft.com/office/drawing/2014/main" id="{FA8FD41D-14D1-4E09-8F5D-3805E4318948}"/>
                </a:ext>
              </a:extLst>
            </p:cNvPr>
            <p:cNvCxnSpPr/>
            <p:nvPr/>
          </p:nvCxnSpPr>
          <p:spPr>
            <a:xfrm>
              <a:off x="508550" y="1501519"/>
              <a:ext cx="8129017"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9" name="组 13">
            <a:extLst>
              <a:ext uri="{FF2B5EF4-FFF2-40B4-BE49-F238E27FC236}">
                <a16:creationId xmlns:a16="http://schemas.microsoft.com/office/drawing/2014/main" id="{DAD57409-A17D-4F2D-AD0B-6551B90D7E87}"/>
              </a:ext>
            </a:extLst>
          </p:cNvPr>
          <p:cNvGrpSpPr>
            <a:grpSpLocks/>
          </p:cNvGrpSpPr>
          <p:nvPr/>
        </p:nvGrpSpPr>
        <p:grpSpPr bwMode="auto">
          <a:xfrm>
            <a:off x="0" y="1114425"/>
            <a:ext cx="12192000" cy="63500"/>
            <a:chOff x="507492" y="1501519"/>
            <a:chExt cx="8129016" cy="63125"/>
          </a:xfrm>
        </p:grpSpPr>
        <p:cxnSp>
          <p:nvCxnSpPr>
            <p:cNvPr id="10" name="直接连接符​ 14">
              <a:extLst>
                <a:ext uri="{FF2B5EF4-FFF2-40B4-BE49-F238E27FC236}">
                  <a16:creationId xmlns:a16="http://schemas.microsoft.com/office/drawing/2014/main" id="{8A1D98C7-0844-49ED-9320-2B14ABE4209D}"/>
                </a:ext>
              </a:extLst>
            </p:cNvPr>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61C9C4D0-242B-4E8D-8D7E-3B288453B1B5}"/>
                </a:ext>
              </a:extLst>
            </p:cNvPr>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2" name="矩形 11">
            <a:extLst>
              <a:ext uri="{FF2B5EF4-FFF2-40B4-BE49-F238E27FC236}">
                <a16:creationId xmlns:a16="http://schemas.microsoft.com/office/drawing/2014/main" id="{EBA7F444-7FE2-45AD-9040-A0AE5CC00DB6}"/>
              </a:ext>
            </a:extLst>
          </p:cNvPr>
          <p:cNvSpPr/>
          <p:nvPr/>
        </p:nvSpPr>
        <p:spPr>
          <a:xfrm>
            <a:off x="0" y="5778500"/>
            <a:ext cx="12192000" cy="1079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latin typeface="微软雅黑" panose="020B0503020204020204" pitchFamily="34" charset="-122"/>
              <a:ea typeface="微软雅黑" panose="020B0503020204020204" pitchFamily="34" charset="-122"/>
            </a:endParaRPr>
          </a:p>
        </p:txBody>
      </p:sp>
      <p:sp>
        <p:nvSpPr>
          <p:cNvPr id="13" name="矩形 12">
            <a:extLst>
              <a:ext uri="{FF2B5EF4-FFF2-40B4-BE49-F238E27FC236}">
                <a16:creationId xmlns:a16="http://schemas.microsoft.com/office/drawing/2014/main" id="{51BA1ABB-0EA4-4339-8E99-5FE3B45442AD}"/>
              </a:ext>
            </a:extLst>
          </p:cNvPr>
          <p:cNvSpPr/>
          <p:nvPr/>
        </p:nvSpPr>
        <p:spPr>
          <a:xfrm>
            <a:off x="0" y="0"/>
            <a:ext cx="12192000" cy="1079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latin typeface="微软雅黑" panose="020B0503020204020204" pitchFamily="34" charset="-122"/>
              <a:ea typeface="微软雅黑" panose="020B0503020204020204" pitchFamily="34" charset="-122"/>
            </a:endParaRPr>
          </a:p>
        </p:txBody>
      </p:sp>
      <p:pic>
        <p:nvPicPr>
          <p:cNvPr id="14" name="图片 19">
            <a:extLst>
              <a:ext uri="{FF2B5EF4-FFF2-40B4-BE49-F238E27FC236}">
                <a16:creationId xmlns:a16="http://schemas.microsoft.com/office/drawing/2014/main" id="{69DB0B6F-A15B-4EAE-98A9-81421DA738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42138" y="114300"/>
            <a:ext cx="5249862" cy="849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ctrTitle"/>
          </p:nvPr>
        </p:nvSpPr>
        <p:spPr>
          <a:xfrm>
            <a:off x="633847" y="1876461"/>
            <a:ext cx="5734050" cy="2219691"/>
          </a:xfrm>
          <a:prstGeom prst="rect">
            <a:avLst/>
          </a:prstGeom>
        </p:spPr>
        <p:txBody>
          <a:bodyPr rtlCol="0" anchor="ctr">
            <a:normAutofit/>
          </a:bodyPr>
          <a:lstStyle>
            <a:lvl1pPr algn="ctr" rtl="0">
              <a:defRPr sz="4400" cap="all" baseline="0">
                <a:latin typeface="微软雅黑" panose="020B0503020204020204" pitchFamily="34" charset="-122"/>
                <a:ea typeface="微软雅黑" panose="020B0503020204020204" pitchFamily="34" charset="-122"/>
              </a:defRPr>
            </a:lvl1pPr>
          </a:lstStyle>
          <a:p>
            <a:r>
              <a:rPr lang="zh-CN" altLang="en-US" noProof="0"/>
              <a:t>单击此处编辑母版标题样式</a:t>
            </a:r>
            <a:endParaRPr lang="zh-CN" altLang="en-US" noProof="0" dirty="0"/>
          </a:p>
        </p:txBody>
      </p:sp>
      <p:sp>
        <p:nvSpPr>
          <p:cNvPr id="3" name="副标题 2"/>
          <p:cNvSpPr>
            <a:spLocks noGrp="1"/>
          </p:cNvSpPr>
          <p:nvPr>
            <p:ph type="subTitle" idx="1"/>
          </p:nvPr>
        </p:nvSpPr>
        <p:spPr>
          <a:xfrm>
            <a:off x="633847" y="4096151"/>
            <a:ext cx="5734050" cy="955565"/>
          </a:xfrm>
        </p:spPr>
        <p:txBody>
          <a:bodyPr/>
          <a:lstStyle>
            <a:lvl1pPr marL="0" indent="0" algn="ctr" rtl="0">
              <a:spcBef>
                <a:spcPts val="0"/>
              </a:spcBef>
              <a:buNone/>
              <a:defRPr sz="1800">
                <a:latin typeface="微软雅黑" panose="020B0503020204020204" pitchFamily="34" charset="-122"/>
                <a:ea typeface="微软雅黑" panose="020B0503020204020204" pitchFamily="34" charset="-122"/>
              </a:defRPr>
            </a:lvl1pPr>
            <a:lvl2pPr marL="457200" indent="0" algn="ctr" rtl="0">
              <a:buNone/>
              <a:defRPr sz="2000"/>
            </a:lvl2pPr>
            <a:lvl3pPr marL="914400" indent="0" algn="ctr" rtl="0">
              <a:buNone/>
              <a:defRPr sz="1800"/>
            </a:lvl3pPr>
            <a:lvl4pPr marL="1371600" indent="0" algn="ctr" rtl="0">
              <a:buNone/>
              <a:defRPr sz="1600"/>
            </a:lvl4pPr>
            <a:lvl5pPr marL="1828800" indent="0" algn="ctr" rtl="0">
              <a:buNone/>
              <a:defRPr sz="1600"/>
            </a:lvl5pPr>
            <a:lvl6pPr marL="2286000" indent="0" algn="ctr" rtl="0">
              <a:buNone/>
              <a:defRPr sz="1600"/>
            </a:lvl6pPr>
            <a:lvl7pPr marL="2743200" indent="0" algn="ctr" rtl="0">
              <a:buNone/>
              <a:defRPr sz="1600"/>
            </a:lvl7pPr>
            <a:lvl8pPr marL="3200400" indent="0" algn="ctr" rtl="0">
              <a:buNone/>
              <a:defRPr sz="1600"/>
            </a:lvl8pPr>
            <a:lvl9pPr marL="3657600" indent="0" algn="ctr" rtl="0">
              <a:buNone/>
              <a:defRPr sz="1600"/>
            </a:lvl9pPr>
          </a:lstStyle>
          <a:p>
            <a:r>
              <a:rPr lang="zh-CN" altLang="en-US" noProof="0"/>
              <a:t>单击此处编辑母版副标题样式</a:t>
            </a:r>
            <a:endParaRPr lang="zh-CN" altLang="en-US" noProof="0" dirty="0"/>
          </a:p>
        </p:txBody>
      </p:sp>
      <p:sp>
        <p:nvSpPr>
          <p:cNvPr id="8" name="图片占位符 7">
            <a:extLst>
              <a:ext uri="{FF2B5EF4-FFF2-40B4-BE49-F238E27FC236}">
                <a16:creationId xmlns:a16="http://schemas.microsoft.com/office/drawing/2014/main" id="{5D04C3D7-1EBC-4A6A-A54F-9A2042569F57}"/>
              </a:ext>
            </a:extLst>
          </p:cNvPr>
          <p:cNvSpPr>
            <a:spLocks noGrp="1"/>
          </p:cNvSpPr>
          <p:nvPr>
            <p:ph type="pic" sz="quarter" idx="10"/>
          </p:nvPr>
        </p:nvSpPr>
        <p:spPr>
          <a:xfrm>
            <a:off x="7019925" y="1203036"/>
            <a:ext cx="5172075" cy="4420321"/>
          </a:xfrm>
        </p:spPr>
        <p:txBody>
          <a:bodyPr/>
          <a:lstStyle/>
          <a:p>
            <a:pPr lvl="0"/>
            <a:r>
              <a:rPr lang="zh-CN" altLang="en-US" noProof="0"/>
              <a:t>单击图标添加图片</a:t>
            </a:r>
          </a:p>
        </p:txBody>
      </p:sp>
    </p:spTree>
    <p:extLst>
      <p:ext uri="{BB962C8B-B14F-4D97-AF65-F5344CB8AC3E}">
        <p14:creationId xmlns:p14="http://schemas.microsoft.com/office/powerpoint/2010/main" val="893113535"/>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包含图片的标题幻灯片">
    <p:spTree>
      <p:nvGrpSpPr>
        <p:cNvPr id="1" name=""/>
        <p:cNvGrpSpPr/>
        <p:nvPr/>
      </p:nvGrpSpPr>
      <p:grpSpPr>
        <a:xfrm>
          <a:off x="0" y="0"/>
          <a:ext cx="0" cy="0"/>
          <a:chOff x="0" y="0"/>
          <a:chExt cx="0" cy="0"/>
        </a:xfrm>
      </p:grpSpPr>
      <p:grpSp>
        <p:nvGrpSpPr>
          <p:cNvPr id="3" name="组 12">
            <a:extLst>
              <a:ext uri="{FF2B5EF4-FFF2-40B4-BE49-F238E27FC236}">
                <a16:creationId xmlns:a16="http://schemas.microsoft.com/office/drawing/2014/main" id="{72BCED54-6E46-48FC-88DA-F6B5FC2D7EA7}"/>
              </a:ext>
            </a:extLst>
          </p:cNvPr>
          <p:cNvGrpSpPr>
            <a:grpSpLocks/>
          </p:cNvGrpSpPr>
          <p:nvPr/>
        </p:nvGrpSpPr>
        <p:grpSpPr bwMode="auto">
          <a:xfrm rot="10800000">
            <a:off x="0" y="5673725"/>
            <a:ext cx="12192000" cy="63500"/>
            <a:chOff x="507492" y="1501519"/>
            <a:chExt cx="8129016" cy="63125"/>
          </a:xfrm>
        </p:grpSpPr>
        <p:cxnSp>
          <p:nvCxnSpPr>
            <p:cNvPr id="4" name="直接连接符 3">
              <a:extLst>
                <a:ext uri="{FF2B5EF4-FFF2-40B4-BE49-F238E27FC236}">
                  <a16:creationId xmlns:a16="http://schemas.microsoft.com/office/drawing/2014/main" id="{458D8925-16D5-42BD-858F-F58A576E9D88}"/>
                </a:ext>
              </a:extLst>
            </p:cNvPr>
            <p:cNvCxnSpPr/>
            <p:nvPr/>
          </p:nvCxnSpPr>
          <p:spPr>
            <a:xfrm>
              <a:off x="508550" y="1564644"/>
              <a:ext cx="8129017"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5" name="直接连接符 4">
              <a:extLst>
                <a:ext uri="{FF2B5EF4-FFF2-40B4-BE49-F238E27FC236}">
                  <a16:creationId xmlns:a16="http://schemas.microsoft.com/office/drawing/2014/main" id="{992DA6EB-17B7-4BA7-B622-F67882DE99ED}"/>
                </a:ext>
              </a:extLst>
            </p:cNvPr>
            <p:cNvCxnSpPr/>
            <p:nvPr/>
          </p:nvCxnSpPr>
          <p:spPr>
            <a:xfrm>
              <a:off x="508550" y="1501519"/>
              <a:ext cx="8129017"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6" name="组 13">
            <a:extLst>
              <a:ext uri="{FF2B5EF4-FFF2-40B4-BE49-F238E27FC236}">
                <a16:creationId xmlns:a16="http://schemas.microsoft.com/office/drawing/2014/main" id="{D7FF1DF8-C51B-4D2E-A62E-F9955411A00E}"/>
              </a:ext>
            </a:extLst>
          </p:cNvPr>
          <p:cNvGrpSpPr>
            <a:grpSpLocks/>
          </p:cNvGrpSpPr>
          <p:nvPr/>
        </p:nvGrpSpPr>
        <p:grpSpPr bwMode="auto">
          <a:xfrm>
            <a:off x="0" y="1114425"/>
            <a:ext cx="12192000" cy="63500"/>
            <a:chOff x="507492" y="1501519"/>
            <a:chExt cx="8129016" cy="63125"/>
          </a:xfrm>
        </p:grpSpPr>
        <p:cxnSp>
          <p:nvCxnSpPr>
            <p:cNvPr id="7" name="直接连接符​ 14">
              <a:extLst>
                <a:ext uri="{FF2B5EF4-FFF2-40B4-BE49-F238E27FC236}">
                  <a16:creationId xmlns:a16="http://schemas.microsoft.com/office/drawing/2014/main" id="{7DA2A793-F257-4206-8D7C-E89D667F4226}"/>
                </a:ext>
              </a:extLst>
            </p:cNvPr>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3F5C4C6A-6EEB-4BC9-8793-2044BE50579A}"/>
                </a:ext>
              </a:extLst>
            </p:cNvPr>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9" name="矩形 8">
            <a:extLst>
              <a:ext uri="{FF2B5EF4-FFF2-40B4-BE49-F238E27FC236}">
                <a16:creationId xmlns:a16="http://schemas.microsoft.com/office/drawing/2014/main" id="{79E3C570-DE0C-4416-828C-53A973AF56F1}"/>
              </a:ext>
            </a:extLst>
          </p:cNvPr>
          <p:cNvSpPr/>
          <p:nvPr/>
        </p:nvSpPr>
        <p:spPr>
          <a:xfrm>
            <a:off x="0" y="5778500"/>
            <a:ext cx="12192000" cy="1079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latin typeface="微软雅黑" panose="020B0503020204020204" pitchFamily="34" charset="-122"/>
              <a:ea typeface="微软雅黑" panose="020B0503020204020204" pitchFamily="34" charset="-122"/>
            </a:endParaRPr>
          </a:p>
        </p:txBody>
      </p:sp>
      <p:sp>
        <p:nvSpPr>
          <p:cNvPr id="10" name="矩形 9">
            <a:extLst>
              <a:ext uri="{FF2B5EF4-FFF2-40B4-BE49-F238E27FC236}">
                <a16:creationId xmlns:a16="http://schemas.microsoft.com/office/drawing/2014/main" id="{F47345E4-7F20-4C3D-B20F-1FE223125451}"/>
              </a:ext>
            </a:extLst>
          </p:cNvPr>
          <p:cNvSpPr/>
          <p:nvPr/>
        </p:nvSpPr>
        <p:spPr>
          <a:xfrm>
            <a:off x="0" y="0"/>
            <a:ext cx="12192000" cy="1079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latin typeface="微软雅黑" panose="020B0503020204020204" pitchFamily="34" charset="-122"/>
              <a:ea typeface="微软雅黑" panose="020B0503020204020204" pitchFamily="34" charset="-122"/>
            </a:endParaRPr>
          </a:p>
        </p:txBody>
      </p:sp>
      <p:sp>
        <p:nvSpPr>
          <p:cNvPr id="2" name="标题 1"/>
          <p:cNvSpPr>
            <a:spLocks noGrp="1"/>
          </p:cNvSpPr>
          <p:nvPr>
            <p:ph type="ctrTitle"/>
          </p:nvPr>
        </p:nvSpPr>
        <p:spPr>
          <a:xfrm>
            <a:off x="704994" y="2319155"/>
            <a:ext cx="10782013" cy="2219691"/>
          </a:xfrm>
          <a:prstGeom prst="rect">
            <a:avLst/>
          </a:prstGeom>
        </p:spPr>
        <p:txBody>
          <a:bodyPr rtlCol="0" anchor="ctr">
            <a:normAutofit/>
          </a:bodyPr>
          <a:lstStyle>
            <a:lvl1pPr algn="ctr" rtl="0">
              <a:defRPr sz="4400" cap="all" baseline="0">
                <a:latin typeface="微软雅黑" panose="020B0503020204020204" pitchFamily="34" charset="-122"/>
                <a:ea typeface="微软雅黑" panose="020B0503020204020204" pitchFamily="34" charset="-122"/>
              </a:defRPr>
            </a:lvl1pPr>
          </a:lstStyle>
          <a:p>
            <a:r>
              <a:rPr lang="zh-CN" altLang="en-US" noProof="0"/>
              <a:t>单击此处编辑母版标题样式</a:t>
            </a:r>
            <a:endParaRPr lang="zh-CN" altLang="en-US" noProof="0" dirty="0"/>
          </a:p>
        </p:txBody>
      </p:sp>
    </p:spTree>
    <p:extLst>
      <p:ext uri="{BB962C8B-B14F-4D97-AF65-F5344CB8AC3E}">
        <p14:creationId xmlns:p14="http://schemas.microsoft.com/office/powerpoint/2010/main" val="3926689664"/>
      </p:ext>
    </p:extLst>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1104900" y="76200"/>
            <a:ext cx="9980682" cy="1096962"/>
          </a:xfrm>
          <a:prstGeom prst="rect">
            <a:avLst/>
          </a:prstGeom>
        </p:spPr>
        <p:txBody>
          <a:bodyPr rtlCol="0"/>
          <a:lstStyle>
            <a:lvl1pPr>
              <a:defRPr>
                <a:latin typeface="微软雅黑" panose="020B0503020204020204" pitchFamily="34" charset="-122"/>
                <a:ea typeface="微软雅黑" panose="020B0503020204020204" pitchFamily="34" charset="-122"/>
              </a:defRPr>
            </a:lvl1pPr>
          </a:lstStyle>
          <a:p>
            <a:r>
              <a:rPr lang="zh-CN" altLang="en-US" noProof="0"/>
              <a:t>单击此处编辑母版标题样式</a:t>
            </a:r>
            <a:endParaRPr lang="zh-CN" altLang="en-US" noProof="0" dirty="0"/>
          </a:p>
        </p:txBody>
      </p:sp>
      <p:sp>
        <p:nvSpPr>
          <p:cNvPr id="3" name="内容占位符 2"/>
          <p:cNvSpPr>
            <a:spLocks noGrp="1"/>
          </p:cNvSpPr>
          <p:nvPr>
            <p:ph sz="half" idx="1"/>
          </p:nvPr>
        </p:nvSpPr>
        <p:spPr>
          <a:xfrm>
            <a:off x="1104900" y="1600200"/>
            <a:ext cx="4914900" cy="4571999"/>
          </a:xfrm>
        </p:spPr>
        <p:txBody>
          <a:bodyPr/>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lgn="l" rtl="0">
              <a:defRPr>
                <a:latin typeface="微软雅黑" panose="020B0503020204020204" pitchFamily="34" charset="-122"/>
                <a:ea typeface="微软雅黑" panose="020B0503020204020204" pitchFamily="34" charset="-122"/>
              </a:defRPr>
            </a:lvl5pPr>
            <a:lvl6pPr algn="l" rtl="0">
              <a:defRPr/>
            </a:lvl6pPr>
            <a:lvl7pPr algn="l" rtl="0">
              <a:defRPr/>
            </a:lvl7pPr>
            <a:lvl8pPr algn="l" rtl="0">
              <a:defRPr/>
            </a:lvl8pPr>
            <a:lvl9pPr algn="l" rtl="0">
              <a:defRPr/>
            </a:lvl9pPr>
          </a:lstStyle>
          <a:p>
            <a:pPr lvl="0"/>
            <a:r>
              <a:rPr lang="zh-CN" altLang="en-US" noProof="0"/>
              <a:t>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endParaRPr lang="zh-CN" altLang="en-US" noProof="0" dirty="0"/>
          </a:p>
        </p:txBody>
      </p:sp>
      <p:sp>
        <p:nvSpPr>
          <p:cNvPr id="4" name="内容占位符 3"/>
          <p:cNvSpPr>
            <a:spLocks noGrp="1"/>
          </p:cNvSpPr>
          <p:nvPr>
            <p:ph sz="half" idx="2"/>
          </p:nvPr>
        </p:nvSpPr>
        <p:spPr>
          <a:xfrm>
            <a:off x="6172200" y="1600200"/>
            <a:ext cx="4914900" cy="4571999"/>
          </a:xfrm>
        </p:spPr>
        <p:txBody>
          <a:bodyPr/>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lgn="l" rtl="0">
              <a:defRPr>
                <a:latin typeface="微软雅黑" panose="020B0503020204020204" pitchFamily="34" charset="-122"/>
                <a:ea typeface="微软雅黑" panose="020B0503020204020204" pitchFamily="34" charset="-122"/>
              </a:defRPr>
            </a:lvl5pPr>
            <a:lvl6pPr algn="l" rtl="0">
              <a:defRPr/>
            </a:lvl6pPr>
            <a:lvl7pPr algn="l" rtl="0">
              <a:defRPr/>
            </a:lvl7pPr>
            <a:lvl8pPr algn="l" rtl="0">
              <a:defRPr/>
            </a:lvl8pPr>
          </a:lstStyle>
          <a:p>
            <a:pPr lvl="0"/>
            <a:r>
              <a:rPr lang="zh-CN" altLang="en-US" noProof="0"/>
              <a:t>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endParaRPr lang="zh-CN" altLang="en-US" noProof="0" dirty="0"/>
          </a:p>
        </p:txBody>
      </p:sp>
      <p:sp>
        <p:nvSpPr>
          <p:cNvPr id="5" name="日期占位符 4">
            <a:extLst>
              <a:ext uri="{FF2B5EF4-FFF2-40B4-BE49-F238E27FC236}">
                <a16:creationId xmlns:a16="http://schemas.microsoft.com/office/drawing/2014/main" id="{BA160BB4-8698-4DCA-B032-4EA634022E96}"/>
              </a:ext>
            </a:extLst>
          </p:cNvPr>
          <p:cNvSpPr>
            <a:spLocks noGrp="1"/>
          </p:cNvSpPr>
          <p:nvPr>
            <p:ph type="dt" sz="half" idx="10"/>
          </p:nvPr>
        </p:nvSpPr>
        <p:spPr>
          <a:xfrm>
            <a:off x="1104900" y="6356350"/>
            <a:ext cx="1828800" cy="365125"/>
          </a:xfrm>
          <a:prstGeom prst="rect">
            <a:avLst/>
          </a:prstGeom>
        </p:spPr>
        <p:txBody>
          <a:bodyPr rtlCol="0"/>
          <a:lstStyle>
            <a:lvl1pPr eaLnBrk="1" fontAlgn="auto" hangingPunct="1">
              <a:spcBef>
                <a:spcPts val="0"/>
              </a:spcBef>
              <a:spcAft>
                <a:spcPts val="0"/>
              </a:spcAft>
              <a:defRPr>
                <a:latin typeface="微软雅黑" panose="020B0503020204020204" pitchFamily="34" charset="-122"/>
                <a:ea typeface="微软雅黑" panose="020B0503020204020204" pitchFamily="34" charset="-122"/>
              </a:defRPr>
            </a:lvl1pPr>
          </a:lstStyle>
          <a:p>
            <a:pPr>
              <a:defRPr/>
            </a:pPr>
            <a:r>
              <a:rPr lang="zh-CN" altLang="en-US"/>
              <a:t>​</a:t>
            </a:r>
            <a:fld id="{0EEB5E32-1EAD-45F3-8241-5D396ACC37A7}" type="datetime1">
              <a:rPr lang="en-US" altLang="zh-CN" smtClean="0"/>
              <a:pPr>
                <a:defRPr/>
              </a:pPr>
              <a:t>8/8/2022</a:t>
            </a:fld>
            <a:r>
              <a:rPr lang="zh-CN" altLang="en-US" dirty="0"/>
              <a:t>​</a:t>
            </a:r>
          </a:p>
        </p:txBody>
      </p:sp>
      <p:sp>
        <p:nvSpPr>
          <p:cNvPr id="6" name="页脚占位符 5">
            <a:extLst>
              <a:ext uri="{FF2B5EF4-FFF2-40B4-BE49-F238E27FC236}">
                <a16:creationId xmlns:a16="http://schemas.microsoft.com/office/drawing/2014/main" id="{63290B08-4D60-4EDA-8121-2B599669EC4C}"/>
              </a:ext>
            </a:extLst>
          </p:cNvPr>
          <p:cNvSpPr>
            <a:spLocks noGrp="1"/>
          </p:cNvSpPr>
          <p:nvPr>
            <p:ph type="ftr" sz="quarter" idx="11"/>
          </p:nvPr>
        </p:nvSpPr>
        <p:spPr/>
        <p:txBody>
          <a:bodyPr/>
          <a:lstStyle>
            <a:lvl1pPr>
              <a:defRPr dirty="0">
                <a:latin typeface="微软雅黑" panose="020B0503020204020204" pitchFamily="34" charset="-122"/>
                <a:ea typeface="微软雅黑" panose="020B0503020204020204" pitchFamily="34" charset="-122"/>
              </a:defRPr>
            </a:lvl1pPr>
          </a:lstStyle>
          <a:p>
            <a:pPr>
              <a:defRPr/>
            </a:pPr>
            <a:endParaRPr lang="zh-CN" altLang="en-US"/>
          </a:p>
        </p:txBody>
      </p:sp>
      <p:sp>
        <p:nvSpPr>
          <p:cNvPr id="7" name="灯片编号占位符 6">
            <a:extLst>
              <a:ext uri="{FF2B5EF4-FFF2-40B4-BE49-F238E27FC236}">
                <a16:creationId xmlns:a16="http://schemas.microsoft.com/office/drawing/2014/main" id="{FF84E56A-DCE5-4A1F-A75A-4063A0397ABC}"/>
              </a:ext>
            </a:extLst>
          </p:cNvPr>
          <p:cNvSpPr>
            <a:spLocks noGrp="1"/>
          </p:cNvSpPr>
          <p:nvPr>
            <p:ph type="sldNum" sz="quarter" idx="12"/>
          </p:nvPr>
        </p:nvSpPr>
        <p:spPr/>
        <p:txBody>
          <a:bodyPr/>
          <a:lstStyle>
            <a:lvl1pPr algn="r">
              <a:defRPr smtClean="0">
                <a:latin typeface="微软雅黑" panose="020B0503020204020204" pitchFamily="34" charset="-122"/>
                <a:ea typeface="微软雅黑" panose="020B0503020204020204" pitchFamily="34" charset="-122"/>
              </a:defRPr>
            </a:lvl1pPr>
          </a:lstStyle>
          <a:p>
            <a:pPr>
              <a:defRPr/>
            </a:pPr>
            <a:fld id="{56BB1540-D2E2-4D9C-88AE-1CC29FF01B9B}" type="slidenum">
              <a:rPr lang="en-US" altLang="zh-CN"/>
              <a:pPr>
                <a:defRPr/>
              </a:pPr>
              <a:t>‹#›</a:t>
            </a:fld>
            <a:endParaRPr lang="zh-CN" altLang="en-US" dirty="0"/>
          </a:p>
        </p:txBody>
      </p:sp>
    </p:spTree>
    <p:extLst>
      <p:ext uri="{BB962C8B-B14F-4D97-AF65-F5344CB8AC3E}">
        <p14:creationId xmlns:p14="http://schemas.microsoft.com/office/powerpoint/2010/main" val="1603651994"/>
      </p:ext>
    </p:extLst>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1104900" y="76200"/>
            <a:ext cx="9980682" cy="1096962"/>
          </a:xfrm>
          <a:prstGeom prst="rect">
            <a:avLst/>
          </a:prstGeom>
        </p:spPr>
        <p:txBody>
          <a:bodyPr rtlCol="0"/>
          <a:lstStyle>
            <a:lvl1pPr>
              <a:defRPr>
                <a:latin typeface="微软雅黑" panose="020B0503020204020204" pitchFamily="34" charset="-122"/>
                <a:ea typeface="微软雅黑" panose="020B0503020204020204" pitchFamily="34" charset="-122"/>
              </a:defRPr>
            </a:lvl1pPr>
          </a:lstStyle>
          <a:p>
            <a:r>
              <a:rPr lang="zh-CN" altLang="en-US" noProof="0"/>
              <a:t>单击此处编辑母版标题样式</a:t>
            </a:r>
            <a:endParaRPr lang="zh-CN" altLang="en-US" noProof="0" dirty="0"/>
          </a:p>
        </p:txBody>
      </p:sp>
      <p:sp>
        <p:nvSpPr>
          <p:cNvPr id="3" name="文本占位符 2"/>
          <p:cNvSpPr>
            <a:spLocks noGrp="1"/>
          </p:cNvSpPr>
          <p:nvPr>
            <p:ph type="body" idx="1"/>
          </p:nvPr>
        </p:nvSpPr>
        <p:spPr>
          <a:xfrm>
            <a:off x="1104900" y="1600200"/>
            <a:ext cx="4919472" cy="823911"/>
          </a:xfrm>
        </p:spPr>
        <p:txBody>
          <a:bodyPr anchor="ctr"/>
          <a:lstStyle>
            <a:lvl1pPr marL="0" indent="0" algn="l" rtl="0">
              <a:spcBef>
                <a:spcPts val="0"/>
              </a:spcBef>
              <a:buNone/>
              <a:defRPr sz="2400" b="1">
                <a:latin typeface="微软雅黑" panose="020B0503020204020204" pitchFamily="34" charset="-122"/>
                <a:ea typeface="微软雅黑" panose="020B0503020204020204" pitchFamily="34" charset="-122"/>
              </a:defRPr>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a:r>
              <a:rPr lang="zh-CN" altLang="en-US" noProof="0"/>
              <a:t>编辑母版文本样式</a:t>
            </a:r>
          </a:p>
        </p:txBody>
      </p:sp>
      <p:sp>
        <p:nvSpPr>
          <p:cNvPr id="4" name="内容占位符 3"/>
          <p:cNvSpPr>
            <a:spLocks noGrp="1"/>
          </p:cNvSpPr>
          <p:nvPr>
            <p:ph sz="half" idx="2"/>
          </p:nvPr>
        </p:nvSpPr>
        <p:spPr>
          <a:xfrm>
            <a:off x="1104900" y="2424112"/>
            <a:ext cx="4919472" cy="3748088"/>
          </a:xfrm>
        </p:spPr>
        <p:txBody>
          <a:bodyPr/>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noProof="0"/>
              <a:t>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endParaRPr lang="zh-CN" altLang="en-US" noProof="0" dirty="0"/>
          </a:p>
        </p:txBody>
      </p:sp>
      <p:sp>
        <p:nvSpPr>
          <p:cNvPr id="5" name="文本占位符 4"/>
          <p:cNvSpPr>
            <a:spLocks noGrp="1"/>
          </p:cNvSpPr>
          <p:nvPr>
            <p:ph type="body" sz="quarter" idx="3"/>
          </p:nvPr>
        </p:nvSpPr>
        <p:spPr>
          <a:xfrm>
            <a:off x="6166110" y="1600200"/>
            <a:ext cx="4919472" cy="823911"/>
          </a:xfrm>
        </p:spPr>
        <p:txBody>
          <a:bodyPr anchor="ctr"/>
          <a:lstStyle>
            <a:lvl1pPr marL="0" indent="0" algn="l" rtl="0">
              <a:spcBef>
                <a:spcPts val="0"/>
              </a:spcBef>
              <a:buNone/>
              <a:defRPr sz="2400" b="1">
                <a:latin typeface="微软雅黑" panose="020B0503020204020204" pitchFamily="34" charset="-122"/>
                <a:ea typeface="微软雅黑" panose="020B0503020204020204" pitchFamily="34" charset="-122"/>
              </a:defRPr>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a:r>
              <a:rPr lang="zh-CN" altLang="en-US" noProof="0"/>
              <a:t>编辑母版文本样式</a:t>
            </a:r>
          </a:p>
        </p:txBody>
      </p:sp>
      <p:sp>
        <p:nvSpPr>
          <p:cNvPr id="6" name="内容占位符 5"/>
          <p:cNvSpPr>
            <a:spLocks noGrp="1"/>
          </p:cNvSpPr>
          <p:nvPr>
            <p:ph sz="quarter" idx="4"/>
          </p:nvPr>
        </p:nvSpPr>
        <p:spPr>
          <a:xfrm>
            <a:off x="6166110" y="2424112"/>
            <a:ext cx="4919472" cy="3748088"/>
          </a:xfrm>
        </p:spPr>
        <p:txBody>
          <a:bodyPr/>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noProof="0"/>
              <a:t>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endParaRPr lang="zh-CN" altLang="en-US" noProof="0" dirty="0"/>
          </a:p>
        </p:txBody>
      </p:sp>
      <p:sp>
        <p:nvSpPr>
          <p:cNvPr id="7" name="日期占位符 6">
            <a:extLst>
              <a:ext uri="{FF2B5EF4-FFF2-40B4-BE49-F238E27FC236}">
                <a16:creationId xmlns:a16="http://schemas.microsoft.com/office/drawing/2014/main" id="{9FC403A6-2E04-46BE-97E8-4993A4FA5ABB}"/>
              </a:ext>
            </a:extLst>
          </p:cNvPr>
          <p:cNvSpPr>
            <a:spLocks noGrp="1"/>
          </p:cNvSpPr>
          <p:nvPr>
            <p:ph type="dt" sz="half" idx="10"/>
          </p:nvPr>
        </p:nvSpPr>
        <p:spPr>
          <a:xfrm>
            <a:off x="1104900" y="6356350"/>
            <a:ext cx="1828800" cy="365125"/>
          </a:xfrm>
          <a:prstGeom prst="rect">
            <a:avLst/>
          </a:prstGeom>
        </p:spPr>
        <p:txBody>
          <a:bodyPr rtlCol="0"/>
          <a:lstStyle>
            <a:lvl1pPr eaLnBrk="1" fontAlgn="auto" hangingPunct="1">
              <a:spcBef>
                <a:spcPts val="0"/>
              </a:spcBef>
              <a:spcAft>
                <a:spcPts val="0"/>
              </a:spcAft>
              <a:defRPr smtClean="0">
                <a:latin typeface="微软雅黑" panose="020B0503020204020204" pitchFamily="34" charset="-122"/>
                <a:ea typeface="微软雅黑" panose="020B0503020204020204" pitchFamily="34" charset="-122"/>
              </a:defRPr>
            </a:lvl1pPr>
          </a:lstStyle>
          <a:p>
            <a:pPr>
              <a:defRPr/>
            </a:pPr>
            <a:fld id="{629FF192-88D5-4038-B72D-5977B01A63B7}" type="datetime1">
              <a:rPr lang="en-US" altLang="zh-CN"/>
              <a:pPr>
                <a:defRPr/>
              </a:pPr>
              <a:t>8/8/2022</a:t>
            </a:fld>
            <a:endParaRPr lang="zh-CN" altLang="en-US" dirty="0"/>
          </a:p>
        </p:txBody>
      </p:sp>
      <p:sp>
        <p:nvSpPr>
          <p:cNvPr id="8" name="页脚占位符 7">
            <a:extLst>
              <a:ext uri="{FF2B5EF4-FFF2-40B4-BE49-F238E27FC236}">
                <a16:creationId xmlns:a16="http://schemas.microsoft.com/office/drawing/2014/main" id="{FCCBE082-4921-4565-BB94-D76DD53FC703}"/>
              </a:ext>
            </a:extLst>
          </p:cNvPr>
          <p:cNvSpPr>
            <a:spLocks noGrp="1"/>
          </p:cNvSpPr>
          <p:nvPr>
            <p:ph type="ftr" sz="quarter" idx="11"/>
          </p:nvPr>
        </p:nvSpPr>
        <p:spPr/>
        <p:txBody>
          <a:bodyPr/>
          <a:lstStyle>
            <a:lvl1pPr>
              <a:defRPr dirty="0">
                <a:latin typeface="微软雅黑" panose="020B0503020204020204" pitchFamily="34" charset="-122"/>
                <a:ea typeface="微软雅黑" panose="020B0503020204020204" pitchFamily="34" charset="-122"/>
              </a:defRPr>
            </a:lvl1pPr>
          </a:lstStyle>
          <a:p>
            <a:pPr>
              <a:defRPr/>
            </a:pPr>
            <a:endParaRPr lang="zh-CN" altLang="en-US"/>
          </a:p>
        </p:txBody>
      </p:sp>
      <p:sp>
        <p:nvSpPr>
          <p:cNvPr id="9" name="灯片编号占位符 8">
            <a:extLst>
              <a:ext uri="{FF2B5EF4-FFF2-40B4-BE49-F238E27FC236}">
                <a16:creationId xmlns:a16="http://schemas.microsoft.com/office/drawing/2014/main" id="{7C646AA7-105F-4D49-B2BF-4302CE07ACCD}"/>
              </a:ext>
            </a:extLst>
          </p:cNvPr>
          <p:cNvSpPr>
            <a:spLocks noGrp="1"/>
          </p:cNvSpPr>
          <p:nvPr>
            <p:ph type="sldNum" sz="quarter" idx="12"/>
          </p:nvPr>
        </p:nvSpPr>
        <p:spPr/>
        <p:txBody>
          <a:bodyPr/>
          <a:lstStyle>
            <a:lvl1pPr algn="r">
              <a:defRPr smtClean="0">
                <a:latin typeface="微软雅黑" panose="020B0503020204020204" pitchFamily="34" charset="-122"/>
                <a:ea typeface="微软雅黑" panose="020B0503020204020204" pitchFamily="34" charset="-122"/>
              </a:defRPr>
            </a:lvl1pPr>
          </a:lstStyle>
          <a:p>
            <a:pPr>
              <a:defRPr/>
            </a:pPr>
            <a:fld id="{42AF2C36-E580-4EC1-A71D-5F5D700FB9E1}" type="slidenum">
              <a:rPr lang="en-US" altLang="zh-CN"/>
              <a:pPr>
                <a:defRPr/>
              </a:pPr>
              <a:t>‹#›</a:t>
            </a:fld>
            <a:endParaRPr lang="zh-CN" altLang="en-US" dirty="0"/>
          </a:p>
        </p:txBody>
      </p:sp>
    </p:spTree>
    <p:extLst>
      <p:ext uri="{BB962C8B-B14F-4D97-AF65-F5344CB8AC3E}">
        <p14:creationId xmlns:p14="http://schemas.microsoft.com/office/powerpoint/2010/main" val="1821592472"/>
      </p:ext>
    </p:extLst>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1104900" y="76200"/>
            <a:ext cx="9980682" cy="1096962"/>
          </a:xfrm>
          <a:prstGeom prst="rect">
            <a:avLst/>
          </a:prstGeom>
        </p:spPr>
        <p:txBody>
          <a:bodyPr rtlCol="0"/>
          <a:lstStyle/>
          <a:p>
            <a:r>
              <a:rPr lang="zh-CN" altLang="en-US" noProof="0"/>
              <a:t>单击此处编辑母版标题样式</a:t>
            </a:r>
            <a:endParaRPr lang="zh-CN" altLang="en-US" noProof="0" dirty="0"/>
          </a:p>
        </p:txBody>
      </p:sp>
      <p:sp>
        <p:nvSpPr>
          <p:cNvPr id="3" name="灯片编号占位符 4">
            <a:extLst>
              <a:ext uri="{FF2B5EF4-FFF2-40B4-BE49-F238E27FC236}">
                <a16:creationId xmlns:a16="http://schemas.microsoft.com/office/drawing/2014/main" id="{7BE64A24-03D1-4EE2-ABE5-3F993B86CA46}"/>
              </a:ext>
            </a:extLst>
          </p:cNvPr>
          <p:cNvSpPr>
            <a:spLocks noGrp="1"/>
          </p:cNvSpPr>
          <p:nvPr>
            <p:ph type="sldNum" sz="quarter" idx="10"/>
          </p:nvPr>
        </p:nvSpPr>
        <p:spPr/>
        <p:txBody>
          <a:bodyPr/>
          <a:lstStyle>
            <a:lvl1pPr algn="r">
              <a:defRPr sz="1800" b="1" smtClean="0"/>
            </a:lvl1pPr>
          </a:lstStyle>
          <a:p>
            <a:pPr>
              <a:defRPr/>
            </a:pPr>
            <a:fld id="{B958358E-0CE9-4EEC-B3EB-F688CABC1F33}" type="slidenum">
              <a:rPr lang="en-US" altLang="zh-CN"/>
              <a:pPr>
                <a:defRPr/>
              </a:pPr>
              <a:t>‹#›</a:t>
            </a:fld>
            <a:endParaRPr lang="en-US" altLang="zh-CN" dirty="0"/>
          </a:p>
        </p:txBody>
      </p:sp>
    </p:spTree>
    <p:extLst>
      <p:ext uri="{BB962C8B-B14F-4D97-AF65-F5344CB8AC3E}">
        <p14:creationId xmlns:p14="http://schemas.microsoft.com/office/powerpoint/2010/main" val="1456565088"/>
      </p:ext>
    </p:extLst>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带题注的内容">
    <p:spTree>
      <p:nvGrpSpPr>
        <p:cNvPr id="1" name=""/>
        <p:cNvGrpSpPr/>
        <p:nvPr/>
      </p:nvGrpSpPr>
      <p:grpSpPr>
        <a:xfrm>
          <a:off x="0" y="0"/>
          <a:ext cx="0" cy="0"/>
          <a:chOff x="0" y="0"/>
          <a:chExt cx="0" cy="0"/>
        </a:xfrm>
      </p:grpSpPr>
      <p:sp>
        <p:nvSpPr>
          <p:cNvPr id="2" name="标题 1"/>
          <p:cNvSpPr>
            <a:spLocks noGrp="1"/>
          </p:cNvSpPr>
          <p:nvPr>
            <p:ph type="title"/>
          </p:nvPr>
        </p:nvSpPr>
        <p:spPr>
          <a:xfrm>
            <a:off x="1104900" y="76200"/>
            <a:ext cx="9980682" cy="1096962"/>
          </a:xfrm>
          <a:prstGeom prst="rect">
            <a:avLst/>
          </a:prstGeom>
        </p:spPr>
        <p:txBody>
          <a:bodyPr rtlCol="0"/>
          <a:lstStyle>
            <a:lvl1pPr algn="l" rtl="0">
              <a:defRPr sz="3200"/>
            </a:lvl1pPr>
          </a:lstStyle>
          <a:p>
            <a:r>
              <a:rPr lang="zh-CN" altLang="en-US" noProof="0"/>
              <a:t>单击此处编辑母版标题样式</a:t>
            </a:r>
            <a:endParaRPr lang="zh-CN" altLang="en-US" noProof="0" dirty="0"/>
          </a:p>
        </p:txBody>
      </p:sp>
      <p:sp>
        <p:nvSpPr>
          <p:cNvPr id="3" name="内容占位符 2"/>
          <p:cNvSpPr>
            <a:spLocks noGrp="1"/>
          </p:cNvSpPr>
          <p:nvPr>
            <p:ph idx="1"/>
          </p:nvPr>
        </p:nvSpPr>
        <p:spPr>
          <a:xfrm>
            <a:off x="5641848" y="1600199"/>
            <a:ext cx="5445252" cy="4572001"/>
          </a:xfrm>
        </p:spPr>
        <p:txBody>
          <a:bodyPr/>
          <a:lstStyle>
            <a:lvl1pPr algn="l" rtl="0">
              <a:defRPr sz="2000"/>
            </a:lvl1pPr>
            <a:lvl2pPr algn="l" rtl="0">
              <a:defRPr sz="1600"/>
            </a:lvl2pPr>
            <a:lvl3pPr algn="l" rtl="0">
              <a:defRPr sz="1600"/>
            </a:lvl3pPr>
            <a:lvl4pPr algn="l" rtl="0">
              <a:defRPr sz="1400"/>
            </a:lvl4pPr>
            <a:lvl5pPr algn="l" rtl="0">
              <a:defRPr sz="1400"/>
            </a:lvl5pPr>
            <a:lvl6pPr algn="l" rtl="0">
              <a:defRPr sz="1400"/>
            </a:lvl6pPr>
            <a:lvl7pPr algn="l" rtl="0">
              <a:defRPr sz="1400"/>
            </a:lvl7pPr>
            <a:lvl8pPr algn="l" rtl="0">
              <a:defRPr sz="1400"/>
            </a:lvl8pPr>
            <a:lvl9pPr algn="l" rtl="0">
              <a:defRPr sz="1400"/>
            </a:lvl9pPr>
          </a:lstStyle>
          <a:p>
            <a:pPr lvl="0"/>
            <a:r>
              <a:rPr lang="zh-CN" altLang="en-US" noProof="0"/>
              <a:t>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endParaRPr lang="zh-CN" altLang="en-US" noProof="0" dirty="0"/>
          </a:p>
        </p:txBody>
      </p:sp>
      <p:sp>
        <p:nvSpPr>
          <p:cNvPr id="4" name="文本占位符 3"/>
          <p:cNvSpPr>
            <a:spLocks noGrp="1"/>
          </p:cNvSpPr>
          <p:nvPr>
            <p:ph type="body" sz="half" idx="2"/>
          </p:nvPr>
        </p:nvSpPr>
        <p:spPr>
          <a:xfrm>
            <a:off x="1104900" y="1600200"/>
            <a:ext cx="4384548" cy="4572000"/>
          </a:xfrm>
        </p:spPr>
        <p:txBody>
          <a:bodyPr/>
          <a:lstStyle>
            <a:lvl1pPr marL="0" indent="0" algn="l" rtl="0">
              <a:spcBef>
                <a:spcPts val="1200"/>
              </a:spcBef>
              <a:buNone/>
              <a:defRPr sz="1800"/>
            </a:lvl1pPr>
            <a:lvl2pPr marL="457200" indent="0" algn="l" rtl="0">
              <a:buNone/>
              <a:defRPr sz="1400"/>
            </a:lvl2pPr>
            <a:lvl3pPr marL="914400" indent="0" algn="l" rtl="0">
              <a:buNone/>
              <a:defRPr sz="1200"/>
            </a:lvl3pPr>
            <a:lvl4pPr marL="1371600" indent="0" algn="l" rtl="0">
              <a:buNone/>
              <a:defRPr sz="1000"/>
            </a:lvl4pPr>
            <a:lvl5pPr marL="1828800" indent="0" algn="l" rtl="0">
              <a:buNone/>
              <a:defRPr sz="1000"/>
            </a:lvl5pPr>
            <a:lvl6pPr marL="2286000" indent="0" algn="l" rtl="0">
              <a:buNone/>
              <a:defRPr sz="1000"/>
            </a:lvl6pPr>
            <a:lvl7pPr marL="2743200" indent="0" algn="l" rtl="0">
              <a:buNone/>
              <a:defRPr sz="1000"/>
            </a:lvl7pPr>
            <a:lvl8pPr marL="3200400" indent="0" algn="l" rtl="0">
              <a:buNone/>
              <a:defRPr sz="1000"/>
            </a:lvl8pPr>
            <a:lvl9pPr marL="3657600" indent="0" algn="l" rtl="0">
              <a:buNone/>
              <a:defRPr sz="1000"/>
            </a:lvl9pPr>
          </a:lstStyle>
          <a:p>
            <a:pPr lvl="0"/>
            <a:r>
              <a:rPr lang="zh-CN" altLang="en-US" noProof="0"/>
              <a:t>编辑母版文本样式</a:t>
            </a:r>
          </a:p>
        </p:txBody>
      </p:sp>
      <p:sp>
        <p:nvSpPr>
          <p:cNvPr id="5" name="日期占位符 4">
            <a:extLst>
              <a:ext uri="{FF2B5EF4-FFF2-40B4-BE49-F238E27FC236}">
                <a16:creationId xmlns:a16="http://schemas.microsoft.com/office/drawing/2014/main" id="{1264F1D4-1A64-4F07-90B2-07F80C6E39A8}"/>
              </a:ext>
            </a:extLst>
          </p:cNvPr>
          <p:cNvSpPr>
            <a:spLocks noGrp="1"/>
          </p:cNvSpPr>
          <p:nvPr>
            <p:ph type="dt" sz="half" idx="10"/>
          </p:nvPr>
        </p:nvSpPr>
        <p:spPr>
          <a:xfrm>
            <a:off x="1104900" y="6356350"/>
            <a:ext cx="18288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ea typeface="宋体" panose="02010600030101010101" pitchFamily="2" charset="-122"/>
              </a:defRPr>
            </a:lvl1pPr>
          </a:lstStyle>
          <a:p>
            <a:fld id="{19D8F60F-EC80-4AEE-90BD-525E918B6399}" type="datetime1">
              <a:rPr lang="en-US" altLang="zh-CN"/>
              <a:pPr/>
              <a:t>8/8/2022</a:t>
            </a:fld>
            <a:endParaRPr lang="zh-CN" altLang="en-US"/>
          </a:p>
        </p:txBody>
      </p:sp>
      <p:sp>
        <p:nvSpPr>
          <p:cNvPr id="6" name="页脚占位符 5">
            <a:extLst>
              <a:ext uri="{FF2B5EF4-FFF2-40B4-BE49-F238E27FC236}">
                <a16:creationId xmlns:a16="http://schemas.microsoft.com/office/drawing/2014/main" id="{0A390804-8DB0-4DF4-B22F-7B0E43D65553}"/>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6">
            <a:extLst>
              <a:ext uri="{FF2B5EF4-FFF2-40B4-BE49-F238E27FC236}">
                <a16:creationId xmlns:a16="http://schemas.microsoft.com/office/drawing/2014/main" id="{32A8D8FD-9C40-460F-A8AD-89D529BE74FF}"/>
              </a:ext>
            </a:extLst>
          </p:cNvPr>
          <p:cNvSpPr>
            <a:spLocks noGrp="1"/>
          </p:cNvSpPr>
          <p:nvPr>
            <p:ph type="sldNum" sz="quarter" idx="12"/>
          </p:nvPr>
        </p:nvSpPr>
        <p:spPr/>
        <p:txBody>
          <a:bodyPr/>
          <a:lstStyle>
            <a:lvl1pPr algn="r">
              <a:defRPr smtClean="0"/>
            </a:lvl1pPr>
          </a:lstStyle>
          <a:p>
            <a:pPr>
              <a:defRPr/>
            </a:pPr>
            <a:fld id="{6F19C638-8330-43CF-A786-978F036C2220}" type="slidenum">
              <a:rPr lang="en-US" altLang="zh-CN"/>
              <a:pPr>
                <a:defRPr/>
              </a:pPr>
              <a:t>‹#›</a:t>
            </a:fld>
            <a:endParaRPr lang="en-US" altLang="zh-CN" dirty="0"/>
          </a:p>
        </p:txBody>
      </p:sp>
    </p:spTree>
    <p:extLst>
      <p:ext uri="{BB962C8B-B14F-4D97-AF65-F5344CB8AC3E}">
        <p14:creationId xmlns:p14="http://schemas.microsoft.com/office/powerpoint/2010/main" val="2277990905"/>
      </p:ext>
    </p:extLst>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带题注的图片">
    <p:spTree>
      <p:nvGrpSpPr>
        <p:cNvPr id="1" name=""/>
        <p:cNvGrpSpPr/>
        <p:nvPr/>
      </p:nvGrpSpPr>
      <p:grpSpPr>
        <a:xfrm>
          <a:off x="0" y="0"/>
          <a:ext cx="0" cy="0"/>
          <a:chOff x="0" y="0"/>
          <a:chExt cx="0" cy="0"/>
        </a:xfrm>
      </p:grpSpPr>
      <p:sp>
        <p:nvSpPr>
          <p:cNvPr id="2" name="标题 1"/>
          <p:cNvSpPr>
            <a:spLocks noGrp="1"/>
          </p:cNvSpPr>
          <p:nvPr>
            <p:ph type="title"/>
          </p:nvPr>
        </p:nvSpPr>
        <p:spPr>
          <a:xfrm>
            <a:off x="1104900" y="76200"/>
            <a:ext cx="9980682" cy="1096962"/>
          </a:xfrm>
          <a:prstGeom prst="rect">
            <a:avLst/>
          </a:prstGeom>
        </p:spPr>
        <p:txBody>
          <a:bodyPr rtlCol="0"/>
          <a:lstStyle>
            <a:lvl1pPr algn="l" rtl="0">
              <a:defRPr sz="3200">
                <a:latin typeface="微软雅黑" panose="020B0503020204020204" pitchFamily="34" charset="-122"/>
                <a:ea typeface="微软雅黑" panose="020B0503020204020204" pitchFamily="34" charset="-122"/>
              </a:defRPr>
            </a:lvl1pPr>
          </a:lstStyle>
          <a:p>
            <a:r>
              <a:rPr lang="zh-CN" altLang="en-US" noProof="0"/>
              <a:t>单击此处编辑母版标题样式</a:t>
            </a:r>
            <a:endParaRPr lang="zh-CN" altLang="en-US" noProof="0" dirty="0"/>
          </a:p>
        </p:txBody>
      </p:sp>
      <p:sp>
        <p:nvSpPr>
          <p:cNvPr id="3" name="图片占位符 2"/>
          <p:cNvSpPr>
            <a:spLocks noGrp="1"/>
          </p:cNvSpPr>
          <p:nvPr>
            <p:ph type="pic" idx="1"/>
          </p:nvPr>
        </p:nvSpPr>
        <p:spPr>
          <a:xfrm>
            <a:off x="4654671" y="1600199"/>
            <a:ext cx="6430912" cy="4572001"/>
          </a:xfrm>
        </p:spPr>
        <p:txBody>
          <a:bodyPr tIns="1188720"/>
          <a:lstStyle>
            <a:lvl1pPr marL="0" indent="0" algn="ctr" rtl="0">
              <a:buNone/>
              <a:defRPr sz="2000">
                <a:latin typeface="微软雅黑" panose="020B0503020204020204" pitchFamily="34" charset="-122"/>
                <a:ea typeface="微软雅黑" panose="020B0503020204020204" pitchFamily="34" charset="-122"/>
              </a:defRPr>
            </a:lvl1pPr>
            <a:lvl2pPr marL="457200" indent="0" algn="l" rtl="0">
              <a:buNone/>
              <a:defRPr sz="2800"/>
            </a:lvl2pPr>
            <a:lvl3pPr marL="914400" indent="0" algn="l" rtl="0">
              <a:buNone/>
              <a:defRPr sz="2400"/>
            </a:lvl3pPr>
            <a:lvl4pPr marL="1371600" indent="0" algn="l" rtl="0">
              <a:buNone/>
              <a:defRPr sz="2000"/>
            </a:lvl4pPr>
            <a:lvl5pPr marL="1828800" indent="0" algn="l" rtl="0">
              <a:buNone/>
              <a:defRPr sz="2000"/>
            </a:lvl5pPr>
            <a:lvl6pPr marL="2286000" indent="0" algn="l" rtl="0">
              <a:buNone/>
              <a:defRPr sz="2000"/>
            </a:lvl6pPr>
            <a:lvl7pPr marL="2743200" indent="0" algn="l" rtl="0">
              <a:buNone/>
              <a:defRPr sz="2000"/>
            </a:lvl7pPr>
            <a:lvl8pPr marL="3200400" indent="0" algn="l" rtl="0">
              <a:buNone/>
              <a:defRPr sz="2000"/>
            </a:lvl8pPr>
            <a:lvl9pPr marL="3657600" indent="0" algn="l" rtl="0">
              <a:buNone/>
              <a:defRPr sz="2000"/>
            </a:lvl9pPr>
          </a:lstStyle>
          <a:p>
            <a:pPr lvl="0"/>
            <a:r>
              <a:rPr lang="zh-CN" altLang="en-US" noProof="0"/>
              <a:t>单击图标添加图片</a:t>
            </a:r>
            <a:endParaRPr lang="zh-CN" altLang="en-US" noProof="0" dirty="0"/>
          </a:p>
        </p:txBody>
      </p:sp>
      <p:sp>
        <p:nvSpPr>
          <p:cNvPr id="4" name="文本占位符 3"/>
          <p:cNvSpPr>
            <a:spLocks noGrp="1"/>
          </p:cNvSpPr>
          <p:nvPr>
            <p:ph type="body" sz="half" idx="2"/>
          </p:nvPr>
        </p:nvSpPr>
        <p:spPr>
          <a:xfrm>
            <a:off x="1104900" y="1600200"/>
            <a:ext cx="3396996" cy="4572000"/>
          </a:xfrm>
        </p:spPr>
        <p:txBody>
          <a:bodyPr/>
          <a:lstStyle>
            <a:lvl1pPr marL="0" indent="0" algn="l" rtl="0">
              <a:spcBef>
                <a:spcPts val="1200"/>
              </a:spcBef>
              <a:buNone/>
              <a:defRPr sz="1800">
                <a:latin typeface="微软雅黑" panose="020B0503020204020204" pitchFamily="34" charset="-122"/>
                <a:ea typeface="微软雅黑" panose="020B0503020204020204" pitchFamily="34" charset="-122"/>
              </a:defRPr>
            </a:lvl1pPr>
            <a:lvl2pPr marL="457200" indent="0" algn="l" rtl="0">
              <a:buNone/>
              <a:defRPr sz="1400"/>
            </a:lvl2pPr>
            <a:lvl3pPr marL="914400" indent="0" algn="l" rtl="0">
              <a:buNone/>
              <a:defRPr sz="1200"/>
            </a:lvl3pPr>
            <a:lvl4pPr marL="1371600" indent="0" algn="l" rtl="0">
              <a:buNone/>
              <a:defRPr sz="1000"/>
            </a:lvl4pPr>
            <a:lvl5pPr marL="1828800" indent="0" algn="l" rtl="0">
              <a:buNone/>
              <a:defRPr sz="1000"/>
            </a:lvl5pPr>
            <a:lvl6pPr marL="2286000" indent="0" algn="l" rtl="0">
              <a:buNone/>
              <a:defRPr sz="1000"/>
            </a:lvl6pPr>
            <a:lvl7pPr marL="2743200" indent="0" algn="l" rtl="0">
              <a:buNone/>
              <a:defRPr sz="1000"/>
            </a:lvl7pPr>
            <a:lvl8pPr marL="3200400" indent="0" algn="l" rtl="0">
              <a:buNone/>
              <a:defRPr sz="1000"/>
            </a:lvl8pPr>
            <a:lvl9pPr marL="3657600" indent="0" algn="l" rtl="0">
              <a:buNone/>
              <a:defRPr sz="1000"/>
            </a:lvl9pPr>
          </a:lstStyle>
          <a:p>
            <a:pPr lvl="0"/>
            <a:r>
              <a:rPr lang="zh-CN" altLang="en-US" noProof="0"/>
              <a:t>编辑母版文本样式</a:t>
            </a:r>
          </a:p>
        </p:txBody>
      </p:sp>
      <p:sp>
        <p:nvSpPr>
          <p:cNvPr id="5" name="日期占位符 4">
            <a:extLst>
              <a:ext uri="{FF2B5EF4-FFF2-40B4-BE49-F238E27FC236}">
                <a16:creationId xmlns:a16="http://schemas.microsoft.com/office/drawing/2014/main" id="{6B662D80-55B7-4E3C-AF8F-4E4E11C6E40A}"/>
              </a:ext>
            </a:extLst>
          </p:cNvPr>
          <p:cNvSpPr>
            <a:spLocks noGrp="1"/>
          </p:cNvSpPr>
          <p:nvPr>
            <p:ph type="dt" sz="half" idx="10"/>
          </p:nvPr>
        </p:nvSpPr>
        <p:spPr>
          <a:xfrm>
            <a:off x="1104900" y="6356350"/>
            <a:ext cx="1828800" cy="365125"/>
          </a:xfrm>
          <a:prstGeom prst="rect">
            <a:avLst/>
          </a:prstGeom>
        </p:spPr>
        <p:txBody>
          <a:bodyPr rtlCol="0"/>
          <a:lstStyle>
            <a:lvl1pPr eaLnBrk="1" fontAlgn="auto" hangingPunct="1">
              <a:spcBef>
                <a:spcPts val="0"/>
              </a:spcBef>
              <a:spcAft>
                <a:spcPts val="0"/>
              </a:spcAft>
              <a:defRPr smtClean="0">
                <a:latin typeface="微软雅黑" panose="020B0503020204020204" pitchFamily="34" charset="-122"/>
                <a:ea typeface="微软雅黑" panose="020B0503020204020204" pitchFamily="34" charset="-122"/>
              </a:defRPr>
            </a:lvl1pPr>
          </a:lstStyle>
          <a:p>
            <a:pPr>
              <a:defRPr/>
            </a:pPr>
            <a:fld id="{065553A0-293F-44C8-9DD6-980C0FE4F296}" type="datetime1">
              <a:rPr lang="en-US" altLang="zh-CN"/>
              <a:pPr>
                <a:defRPr/>
              </a:pPr>
              <a:t>8/8/2022</a:t>
            </a:fld>
            <a:r>
              <a:rPr lang="zh-CN" altLang="en-US" dirty="0"/>
              <a:t>​</a:t>
            </a:r>
          </a:p>
        </p:txBody>
      </p:sp>
      <p:sp>
        <p:nvSpPr>
          <p:cNvPr id="6" name="页脚占位符 5">
            <a:extLst>
              <a:ext uri="{FF2B5EF4-FFF2-40B4-BE49-F238E27FC236}">
                <a16:creationId xmlns:a16="http://schemas.microsoft.com/office/drawing/2014/main" id="{99CA637F-2BE8-440B-9652-3BD7F2BBAB4D}"/>
              </a:ext>
            </a:extLst>
          </p:cNvPr>
          <p:cNvSpPr>
            <a:spLocks noGrp="1"/>
          </p:cNvSpPr>
          <p:nvPr>
            <p:ph type="ftr" sz="quarter" idx="11"/>
          </p:nvPr>
        </p:nvSpPr>
        <p:spPr/>
        <p:txBody>
          <a:bodyPr/>
          <a:lstStyle>
            <a:lvl1pPr>
              <a:defRPr dirty="0">
                <a:latin typeface="微软雅黑" panose="020B0503020204020204" pitchFamily="34" charset="-122"/>
                <a:ea typeface="微软雅黑" panose="020B0503020204020204" pitchFamily="34" charset="-122"/>
              </a:defRPr>
            </a:lvl1pPr>
          </a:lstStyle>
          <a:p>
            <a:pPr>
              <a:defRPr/>
            </a:pPr>
            <a:endParaRPr lang="zh-CN" altLang="en-US"/>
          </a:p>
        </p:txBody>
      </p:sp>
      <p:sp>
        <p:nvSpPr>
          <p:cNvPr id="7" name="灯片编号占位符 6">
            <a:extLst>
              <a:ext uri="{FF2B5EF4-FFF2-40B4-BE49-F238E27FC236}">
                <a16:creationId xmlns:a16="http://schemas.microsoft.com/office/drawing/2014/main" id="{E5F30169-687A-4B52-99AA-D11E63E492FA}"/>
              </a:ext>
            </a:extLst>
          </p:cNvPr>
          <p:cNvSpPr>
            <a:spLocks noGrp="1"/>
          </p:cNvSpPr>
          <p:nvPr>
            <p:ph type="sldNum" sz="quarter" idx="12"/>
          </p:nvPr>
        </p:nvSpPr>
        <p:spPr/>
        <p:txBody>
          <a:bodyPr/>
          <a:lstStyle>
            <a:lvl1pPr algn="r">
              <a:defRPr smtClean="0">
                <a:latin typeface="微软雅黑" panose="020B0503020204020204" pitchFamily="34" charset="-122"/>
                <a:ea typeface="微软雅黑" panose="020B0503020204020204" pitchFamily="34" charset="-122"/>
              </a:defRPr>
            </a:lvl1pPr>
          </a:lstStyle>
          <a:p>
            <a:pPr>
              <a:defRPr/>
            </a:pPr>
            <a:fld id="{B7686533-5085-49CD-84C5-02730EC0AE39}" type="slidenum">
              <a:rPr lang="en-US" altLang="zh-CN"/>
              <a:pPr>
                <a:defRPr/>
              </a:pPr>
              <a:t>‹#›</a:t>
            </a:fld>
            <a:endParaRPr lang="zh-CN" altLang="en-US" dirty="0"/>
          </a:p>
        </p:txBody>
      </p:sp>
    </p:spTree>
    <p:extLst>
      <p:ext uri="{BB962C8B-B14F-4D97-AF65-F5344CB8AC3E}">
        <p14:creationId xmlns:p14="http://schemas.microsoft.com/office/powerpoint/2010/main" val="484981015"/>
      </p:ext>
    </p:extLst>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1_垂直排列标题与文本">
    <p:spTree>
      <p:nvGrpSpPr>
        <p:cNvPr id="1" name=""/>
        <p:cNvGrpSpPr/>
        <p:nvPr/>
      </p:nvGrpSpPr>
      <p:grpSpPr>
        <a:xfrm>
          <a:off x="0" y="0"/>
          <a:ext cx="0" cy="0"/>
          <a:chOff x="0" y="0"/>
          <a:chExt cx="0" cy="0"/>
        </a:xfrm>
      </p:grpSpPr>
      <p:sp>
        <p:nvSpPr>
          <p:cNvPr id="2" name="灯片编号占位符 5">
            <a:extLst>
              <a:ext uri="{FF2B5EF4-FFF2-40B4-BE49-F238E27FC236}">
                <a16:creationId xmlns:a16="http://schemas.microsoft.com/office/drawing/2014/main" id="{6A723ACC-3433-4911-9CC0-8BF21E591ED5}"/>
              </a:ext>
            </a:extLst>
          </p:cNvPr>
          <p:cNvSpPr>
            <a:spLocks noGrp="1"/>
          </p:cNvSpPr>
          <p:nvPr>
            <p:ph type="sldNum" sz="quarter" idx="10"/>
          </p:nvPr>
        </p:nvSpPr>
        <p:spPr/>
        <p:txBody>
          <a:bodyPr/>
          <a:lstStyle>
            <a:lvl1pPr algn="r">
              <a:defRPr smtClean="0"/>
            </a:lvl1pPr>
          </a:lstStyle>
          <a:p>
            <a:pPr>
              <a:defRPr/>
            </a:pPr>
            <a:fld id="{52A84EC4-4EBA-4DF6-A675-C66C262CDDC6}" type="slidenum">
              <a:rPr lang="en-US" altLang="zh-CN"/>
              <a:pPr>
                <a:defRPr/>
              </a:pPr>
              <a:t>‹#›</a:t>
            </a:fld>
            <a:endParaRPr lang="en-US" altLang="zh-CN" dirty="0"/>
          </a:p>
        </p:txBody>
      </p:sp>
    </p:spTree>
    <p:extLst>
      <p:ext uri="{BB962C8B-B14F-4D97-AF65-F5344CB8AC3E}">
        <p14:creationId xmlns:p14="http://schemas.microsoft.com/office/powerpoint/2010/main" val="4175690290"/>
      </p:ext>
    </p:extLst>
  </p:cSld>
  <p:clrMapOvr>
    <a:masterClrMapping/>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a:extLst>
              <a:ext uri="{FF2B5EF4-FFF2-40B4-BE49-F238E27FC236}">
                <a16:creationId xmlns:a16="http://schemas.microsoft.com/office/drawing/2014/main" id="{769A67FC-4D82-4A9D-8527-238D27443B2E}"/>
              </a:ext>
            </a:extLst>
          </p:cNvPr>
          <p:cNvSpPr>
            <a:spLocks noGrp="1" noChangeArrowheads="1"/>
          </p:cNvSpPr>
          <p:nvPr>
            <p:ph type="title"/>
          </p:nvPr>
        </p:nvSpPr>
        <p:spPr bwMode="auto">
          <a:xfrm>
            <a:off x="1104900" y="76200"/>
            <a:ext cx="9980613" cy="1096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45720" numCol="1" anchor="b" anchorCtr="0" compatLnSpc="1">
            <a:prstTxWarp prst="textNoShape">
              <a:avLst/>
            </a:prstTxWarp>
          </a:bodyPr>
          <a:lstStyle/>
          <a:p>
            <a:pPr lvl="0"/>
            <a:r>
              <a:rPr lang="zh-CN" altLang="en-US"/>
              <a:t>单击此处编辑母版标题样式</a:t>
            </a:r>
          </a:p>
        </p:txBody>
      </p:sp>
      <p:sp>
        <p:nvSpPr>
          <p:cNvPr id="3" name="文本占位符 2">
            <a:extLst>
              <a:ext uri="{FF2B5EF4-FFF2-40B4-BE49-F238E27FC236}">
                <a16:creationId xmlns:a16="http://schemas.microsoft.com/office/drawing/2014/main" id="{46F61068-A008-401E-B276-5F65F8ACA36B}"/>
              </a:ext>
            </a:extLst>
          </p:cNvPr>
          <p:cNvSpPr>
            <a:spLocks noGrp="1"/>
          </p:cNvSpPr>
          <p:nvPr>
            <p:ph type="body" idx="1"/>
          </p:nvPr>
        </p:nvSpPr>
        <p:spPr>
          <a:xfrm>
            <a:off x="1104900" y="1600200"/>
            <a:ext cx="9982200" cy="4572000"/>
          </a:xfrm>
          <a:prstGeom prst="rect">
            <a:avLst/>
          </a:prstGeom>
        </p:spPr>
        <p:txBody>
          <a:bodyPr vert="horz" lIns="0" tIns="45720" rIns="0" bIns="45720" rtlCol="0">
            <a:normAutofit/>
          </a:bodyPr>
          <a:lstStyle/>
          <a:p>
            <a:pPr lvl="0"/>
            <a:r>
              <a:rPr lang="zh-CN" altLang="en-US" noProof="0" dirty="0"/>
              <a:t>单击此处编辑母版文本样式</a:t>
            </a:r>
          </a:p>
          <a:p>
            <a:pPr lvl="1"/>
            <a:r>
              <a:rPr lang="zh-CN" altLang="en-US" noProof="0" dirty="0"/>
              <a:t>第二级</a:t>
            </a:r>
          </a:p>
          <a:p>
            <a:pPr lvl="2"/>
            <a:r>
              <a:rPr lang="zh-CN" altLang="en-US" noProof="0" dirty="0"/>
              <a:t>第三级</a:t>
            </a:r>
          </a:p>
          <a:p>
            <a:pPr lvl="3"/>
            <a:r>
              <a:rPr lang="zh-CN" altLang="en-US" noProof="0" dirty="0"/>
              <a:t>第四级</a:t>
            </a:r>
          </a:p>
          <a:p>
            <a:pPr lvl="4"/>
            <a:r>
              <a:rPr lang="zh-CN" altLang="en-US" noProof="0" dirty="0"/>
              <a:t>第五级</a:t>
            </a:r>
          </a:p>
          <a:p>
            <a:pPr lvl="5"/>
            <a:r>
              <a:rPr lang="zh-CN" altLang="en-US" noProof="0" dirty="0"/>
              <a:t>第六级</a:t>
            </a:r>
          </a:p>
          <a:p>
            <a:pPr lvl="6"/>
            <a:r>
              <a:rPr lang="zh-CN" altLang="en-US" noProof="0" dirty="0"/>
              <a:t>第七级</a:t>
            </a:r>
          </a:p>
          <a:p>
            <a:pPr lvl="7"/>
            <a:r>
              <a:rPr lang="zh-CN" altLang="en-US" noProof="0" dirty="0"/>
              <a:t>第八级</a:t>
            </a:r>
          </a:p>
          <a:p>
            <a:pPr lvl="8"/>
            <a:r>
              <a:rPr lang="zh-CN" altLang="en-US" noProof="0" dirty="0"/>
              <a:t>第九级</a:t>
            </a:r>
          </a:p>
        </p:txBody>
      </p:sp>
      <p:sp>
        <p:nvSpPr>
          <p:cNvPr id="5" name="页脚占位符 4">
            <a:extLst>
              <a:ext uri="{FF2B5EF4-FFF2-40B4-BE49-F238E27FC236}">
                <a16:creationId xmlns:a16="http://schemas.microsoft.com/office/drawing/2014/main" id="{2D277A22-C957-46B1-ADE0-FF570BD7E7D6}"/>
              </a:ext>
            </a:extLst>
          </p:cNvPr>
          <p:cNvSpPr>
            <a:spLocks noGrp="1"/>
          </p:cNvSpPr>
          <p:nvPr>
            <p:ph type="ftr" sz="quarter" idx="3"/>
          </p:nvPr>
        </p:nvSpPr>
        <p:spPr>
          <a:xfrm>
            <a:off x="2933700" y="6356350"/>
            <a:ext cx="6324600" cy="365125"/>
          </a:xfrm>
          <a:prstGeom prst="rect">
            <a:avLst/>
          </a:prstGeom>
        </p:spPr>
        <p:txBody>
          <a:bodyPr vert="horz" lIns="0" tIns="45720" rIns="0" bIns="45720" rtlCol="0" anchor="ctr"/>
          <a:lstStyle>
            <a:lvl1pPr algn="ctr" rtl="0" eaLnBrk="1" fontAlgn="auto" hangingPunct="1">
              <a:spcBef>
                <a:spcPts val="0"/>
              </a:spcBef>
              <a:spcAft>
                <a:spcPts val="0"/>
              </a:spcAft>
              <a:defRPr sz="1200" dirty="0">
                <a:solidFill>
                  <a:schemeClr val="tx1">
                    <a:lumMod val="60000"/>
                    <a:lumOff val="40000"/>
                  </a:schemeClr>
                </a:solidFill>
                <a:latin typeface="微软雅黑" panose="020B0503020204020204" pitchFamily="34" charset="-122"/>
                <a:ea typeface="微软雅黑" panose="020B0503020204020204" pitchFamily="34" charset="-122"/>
              </a:defRPr>
            </a:lvl1pPr>
          </a:lstStyle>
          <a:p>
            <a:pPr>
              <a:defRPr/>
            </a:pPr>
            <a:endParaRPr lang="zh-CN" altLang="en-US"/>
          </a:p>
        </p:txBody>
      </p:sp>
      <p:sp>
        <p:nvSpPr>
          <p:cNvPr id="6" name="幻灯片编号占位符 5">
            <a:extLst>
              <a:ext uri="{FF2B5EF4-FFF2-40B4-BE49-F238E27FC236}">
                <a16:creationId xmlns:a16="http://schemas.microsoft.com/office/drawing/2014/main" id="{D441CEE8-2EDE-4A90-B6AC-5AA678D044E7}"/>
              </a:ext>
            </a:extLst>
          </p:cNvPr>
          <p:cNvSpPr>
            <a:spLocks noGrp="1"/>
          </p:cNvSpPr>
          <p:nvPr>
            <p:ph type="sldNum" sz="quarter" idx="4"/>
          </p:nvPr>
        </p:nvSpPr>
        <p:spPr>
          <a:xfrm>
            <a:off x="9256713" y="6356350"/>
            <a:ext cx="1828800" cy="365125"/>
          </a:xfrm>
          <a:prstGeom prst="rect">
            <a:avLst/>
          </a:prstGeom>
        </p:spPr>
        <p:txBody>
          <a:bodyPr vert="horz" lIns="0" tIns="45720" rIns="0" bIns="45720" rtlCol="0" anchor="ctr"/>
          <a:lstStyle>
            <a:lvl1pPr algn="r" rtl="0" eaLnBrk="1" fontAlgn="auto" hangingPunct="1">
              <a:spcBef>
                <a:spcPts val="0"/>
              </a:spcBef>
              <a:spcAft>
                <a:spcPts val="0"/>
              </a:spcAft>
              <a:defRPr sz="1200" smtClean="0">
                <a:solidFill>
                  <a:schemeClr val="tx1">
                    <a:lumMod val="60000"/>
                    <a:lumOff val="40000"/>
                  </a:schemeClr>
                </a:solidFill>
                <a:latin typeface="微软雅黑" panose="020B0503020204020204" pitchFamily="34" charset="-122"/>
                <a:ea typeface="微软雅黑" panose="020B0503020204020204" pitchFamily="34" charset="-122"/>
              </a:defRPr>
            </a:lvl1pPr>
          </a:lstStyle>
          <a:p>
            <a:pPr>
              <a:defRPr/>
            </a:pPr>
            <a:fld id="{8787794A-9009-4F16-8179-38AC3A9315E1}" type="slidenum">
              <a:rPr lang="en-US" altLang="zh-CN"/>
              <a:pPr>
                <a:defRPr/>
              </a:pPr>
              <a:t>‹#›</a:t>
            </a:fld>
            <a:endParaRPr lang="zh-CN" altLang="en-US" dirty="0"/>
          </a:p>
        </p:txBody>
      </p:sp>
      <p:grpSp>
        <p:nvGrpSpPr>
          <p:cNvPr id="1030" name="组 14">
            <a:extLst>
              <a:ext uri="{FF2B5EF4-FFF2-40B4-BE49-F238E27FC236}">
                <a16:creationId xmlns:a16="http://schemas.microsoft.com/office/drawing/2014/main" id="{7D964B49-06A2-404F-BB2F-D52B3995B8D5}"/>
              </a:ext>
            </a:extLst>
          </p:cNvPr>
          <p:cNvGrpSpPr>
            <a:grpSpLocks/>
          </p:cNvGrpSpPr>
          <p:nvPr/>
        </p:nvGrpSpPr>
        <p:grpSpPr bwMode="auto">
          <a:xfrm>
            <a:off x="1103313" y="1219200"/>
            <a:ext cx="9985375" cy="84138"/>
            <a:chOff x="1073150" y="1219201"/>
            <a:chExt cx="10058400" cy="63125"/>
          </a:xfrm>
        </p:grpSpPr>
        <p:cxnSp>
          <p:nvCxnSpPr>
            <p:cNvPr id="13" name="直接连接符​​ 12">
              <a:extLst>
                <a:ext uri="{FF2B5EF4-FFF2-40B4-BE49-F238E27FC236}">
                  <a16:creationId xmlns:a16="http://schemas.microsoft.com/office/drawing/2014/main" id="{3C57C464-8CD7-4369-94B0-224B9F10DEF5}"/>
                </a:ext>
              </a:extLst>
            </p:cNvPr>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B6CF785C-44B4-4358-BD82-924A33C6BB6F}"/>
                </a:ext>
              </a:extLst>
            </p:cNvPr>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transition spd="med">
    <p:fade/>
  </p:transition>
  <p:hf hdr="0" ftr="0" dt="0"/>
  <p:txStyles>
    <p:titleStyle>
      <a:lvl1pPr algn="l" rtl="0" eaLnBrk="1" fontAlgn="base" hangingPunct="1">
        <a:lnSpc>
          <a:spcPct val="90000"/>
        </a:lnSpc>
        <a:spcBef>
          <a:spcPct val="0"/>
        </a:spcBef>
        <a:spcAft>
          <a:spcPct val="0"/>
        </a:spcAft>
        <a:defRPr sz="2800" kern="1200">
          <a:solidFill>
            <a:schemeClr val="tx1"/>
          </a:solidFill>
          <a:latin typeface="微软雅黑" panose="020B0503020204020204" pitchFamily="34" charset="-122"/>
          <a:ea typeface="微软雅黑" panose="020B0503020204020204" pitchFamily="34" charset="-122"/>
          <a:cs typeface="+mj-cs"/>
        </a:defRPr>
      </a:lvl1pPr>
      <a:lvl2pPr algn="l" rtl="0" eaLnBrk="1" fontAlgn="base" hangingPunct="1">
        <a:lnSpc>
          <a:spcPct val="90000"/>
        </a:lnSpc>
        <a:spcBef>
          <a:spcPct val="0"/>
        </a:spcBef>
        <a:spcAft>
          <a:spcPct val="0"/>
        </a:spcAft>
        <a:defRPr sz="2800">
          <a:solidFill>
            <a:schemeClr val="tx1"/>
          </a:solidFill>
          <a:latin typeface="微软雅黑" panose="020B0503020204020204" pitchFamily="34" charset="-122"/>
          <a:ea typeface="微软雅黑" panose="020B0503020204020204" pitchFamily="34" charset="-122"/>
        </a:defRPr>
      </a:lvl2pPr>
      <a:lvl3pPr algn="l" rtl="0" eaLnBrk="1" fontAlgn="base" hangingPunct="1">
        <a:lnSpc>
          <a:spcPct val="90000"/>
        </a:lnSpc>
        <a:spcBef>
          <a:spcPct val="0"/>
        </a:spcBef>
        <a:spcAft>
          <a:spcPct val="0"/>
        </a:spcAft>
        <a:defRPr sz="2800">
          <a:solidFill>
            <a:schemeClr val="tx1"/>
          </a:solidFill>
          <a:latin typeface="微软雅黑" panose="020B0503020204020204" pitchFamily="34" charset="-122"/>
          <a:ea typeface="微软雅黑" panose="020B0503020204020204" pitchFamily="34" charset="-122"/>
        </a:defRPr>
      </a:lvl3pPr>
      <a:lvl4pPr algn="l" rtl="0" eaLnBrk="1" fontAlgn="base" hangingPunct="1">
        <a:lnSpc>
          <a:spcPct val="90000"/>
        </a:lnSpc>
        <a:spcBef>
          <a:spcPct val="0"/>
        </a:spcBef>
        <a:spcAft>
          <a:spcPct val="0"/>
        </a:spcAft>
        <a:defRPr sz="2800">
          <a:solidFill>
            <a:schemeClr val="tx1"/>
          </a:solidFill>
          <a:latin typeface="微软雅黑" panose="020B0503020204020204" pitchFamily="34" charset="-122"/>
          <a:ea typeface="微软雅黑" panose="020B0503020204020204" pitchFamily="34" charset="-122"/>
        </a:defRPr>
      </a:lvl4pPr>
      <a:lvl5pPr algn="l" rtl="0" eaLnBrk="1" fontAlgn="base" hangingPunct="1">
        <a:lnSpc>
          <a:spcPct val="90000"/>
        </a:lnSpc>
        <a:spcBef>
          <a:spcPct val="0"/>
        </a:spcBef>
        <a:spcAft>
          <a:spcPct val="0"/>
        </a:spcAft>
        <a:defRPr sz="2800">
          <a:solidFill>
            <a:schemeClr val="tx1"/>
          </a:solidFill>
          <a:latin typeface="微软雅黑" panose="020B0503020204020204" pitchFamily="34" charset="-122"/>
          <a:ea typeface="微软雅黑" panose="020B0503020204020204" pitchFamily="34" charset="-122"/>
        </a:defRPr>
      </a:lvl5pPr>
      <a:lvl6pPr marL="457200" algn="l" rtl="0" eaLnBrk="1" fontAlgn="base" hangingPunct="1">
        <a:lnSpc>
          <a:spcPct val="90000"/>
        </a:lnSpc>
        <a:spcBef>
          <a:spcPct val="0"/>
        </a:spcBef>
        <a:spcAft>
          <a:spcPct val="0"/>
        </a:spcAft>
        <a:defRPr sz="2800">
          <a:solidFill>
            <a:schemeClr val="tx1"/>
          </a:solidFill>
          <a:latin typeface="微软雅黑" panose="020B0503020204020204" pitchFamily="34" charset="-122"/>
          <a:ea typeface="微软雅黑" panose="020B0503020204020204" pitchFamily="34" charset="-122"/>
        </a:defRPr>
      </a:lvl6pPr>
      <a:lvl7pPr marL="914400" algn="l" rtl="0" eaLnBrk="1" fontAlgn="base" hangingPunct="1">
        <a:lnSpc>
          <a:spcPct val="90000"/>
        </a:lnSpc>
        <a:spcBef>
          <a:spcPct val="0"/>
        </a:spcBef>
        <a:spcAft>
          <a:spcPct val="0"/>
        </a:spcAft>
        <a:defRPr sz="2800">
          <a:solidFill>
            <a:schemeClr val="tx1"/>
          </a:solidFill>
          <a:latin typeface="微软雅黑" panose="020B0503020204020204" pitchFamily="34" charset="-122"/>
          <a:ea typeface="微软雅黑" panose="020B0503020204020204" pitchFamily="34" charset="-122"/>
        </a:defRPr>
      </a:lvl7pPr>
      <a:lvl8pPr marL="1371600" algn="l" rtl="0" eaLnBrk="1" fontAlgn="base" hangingPunct="1">
        <a:lnSpc>
          <a:spcPct val="90000"/>
        </a:lnSpc>
        <a:spcBef>
          <a:spcPct val="0"/>
        </a:spcBef>
        <a:spcAft>
          <a:spcPct val="0"/>
        </a:spcAft>
        <a:defRPr sz="2800">
          <a:solidFill>
            <a:schemeClr val="tx1"/>
          </a:solidFill>
          <a:latin typeface="微软雅黑" panose="020B0503020204020204" pitchFamily="34" charset="-122"/>
          <a:ea typeface="微软雅黑" panose="020B0503020204020204" pitchFamily="34" charset="-122"/>
        </a:defRPr>
      </a:lvl8pPr>
      <a:lvl9pPr marL="1828800" algn="l" rtl="0" eaLnBrk="1" fontAlgn="base" hangingPunct="1">
        <a:lnSpc>
          <a:spcPct val="90000"/>
        </a:lnSpc>
        <a:spcBef>
          <a:spcPct val="0"/>
        </a:spcBef>
        <a:spcAft>
          <a:spcPct val="0"/>
        </a:spcAft>
        <a:defRPr sz="2800">
          <a:solidFill>
            <a:schemeClr val="tx1"/>
          </a:solidFill>
          <a:latin typeface="微软雅黑" panose="020B0503020204020204" pitchFamily="34" charset="-122"/>
          <a:ea typeface="微软雅黑" panose="020B0503020204020204" pitchFamily="34" charset="-122"/>
        </a:defRPr>
      </a:lvl9pPr>
    </p:titleStyle>
    <p:bodyStyle>
      <a:lvl1pPr marL="269875" indent="-269875" algn="l" rtl="0" eaLnBrk="1" fontAlgn="base" hangingPunct="1">
        <a:lnSpc>
          <a:spcPct val="90000"/>
        </a:lnSpc>
        <a:spcBef>
          <a:spcPts val="1800"/>
        </a:spcBef>
        <a:spcAft>
          <a:spcPct val="0"/>
        </a:spcAft>
        <a:buFont typeface="Wingdings" panose="05000000000000000000" pitchFamily="2" charset="2"/>
        <a:buChar char="n"/>
        <a:defRPr sz="20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rtl="0" eaLnBrk="1" fontAlgn="base" hangingPunct="1">
        <a:lnSpc>
          <a:spcPct val="90000"/>
        </a:lnSpc>
        <a:spcBef>
          <a:spcPts val="600"/>
        </a:spcBef>
        <a:spcAft>
          <a:spcPct val="0"/>
        </a:spcAft>
        <a:buClr>
          <a:srgbClr val="C00000"/>
        </a:buClr>
        <a:buFont typeface="Wingdings" panose="05000000000000000000" pitchFamily="2" charset="2"/>
        <a:buChar char="§"/>
        <a:defRPr sz="20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1" fontAlgn="base" hangingPunct="1">
        <a:lnSpc>
          <a:spcPct val="90000"/>
        </a:lnSpc>
        <a:spcBef>
          <a:spcPts val="600"/>
        </a:spcBef>
        <a:spcAft>
          <a:spcPct val="0"/>
        </a:spcAft>
        <a:buClr>
          <a:srgbClr val="C00000"/>
        </a:buClr>
        <a:buFont typeface="Wingdings" panose="05000000000000000000" pitchFamily="2" charset="2"/>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1" fontAlgn="base" hangingPunct="1">
        <a:lnSpc>
          <a:spcPct val="90000"/>
        </a:lnSpc>
        <a:spcBef>
          <a:spcPts val="600"/>
        </a:spcBef>
        <a:spcAft>
          <a:spcPct val="0"/>
        </a:spcAft>
        <a:buClr>
          <a:srgbClr val="C00000"/>
        </a:buClr>
        <a:buFont typeface="Wingdings" panose="05000000000000000000" pitchFamily="2" charset="2"/>
        <a:buChar char="§"/>
        <a:defRPr sz="20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1" fontAlgn="base" hangingPunct="1">
        <a:lnSpc>
          <a:spcPct val="90000"/>
        </a:lnSpc>
        <a:spcBef>
          <a:spcPts val="600"/>
        </a:spcBef>
        <a:spcAft>
          <a:spcPct val="0"/>
        </a:spcAft>
        <a:buClr>
          <a:srgbClr val="C00000"/>
        </a:buClr>
        <a:buFont typeface="Wingdings" panose="05000000000000000000" pitchFamily="2" charset="2"/>
        <a:buChar char="§"/>
        <a:defRPr sz="20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Clr>
          <a:srgbClr val="C00000"/>
        </a:buClr>
        <a:buFont typeface="Wingdings" panose="05000000000000000000" pitchFamily="2" charset="2"/>
        <a:buChar char="§"/>
        <a:defRPr sz="2000" kern="1200">
          <a:solidFill>
            <a:schemeClr val="tx1"/>
          </a:solidFill>
          <a:latin typeface="微软雅黑" panose="020B0503020204020204" pitchFamily="34" charset="-122"/>
          <a:ea typeface="微软雅黑" panose="020B0503020204020204" pitchFamily="34" charset="-122"/>
          <a:cs typeface="+mn-cs"/>
        </a:defRPr>
      </a:lvl6pPr>
      <a:lvl7pPr marL="2971800" indent="-228600" algn="l" defTabSz="914400" rtl="0" eaLnBrk="1" latinLnBrk="0" hangingPunct="1">
        <a:lnSpc>
          <a:spcPct val="90000"/>
        </a:lnSpc>
        <a:spcBef>
          <a:spcPts val="500"/>
        </a:spcBef>
        <a:buClr>
          <a:srgbClr val="C00000"/>
        </a:buClr>
        <a:buFont typeface="Wingdings" panose="05000000000000000000" pitchFamily="2" charset="2"/>
        <a:buChar char="§"/>
        <a:defRPr sz="2000" kern="1200">
          <a:solidFill>
            <a:schemeClr val="tx1"/>
          </a:solidFill>
          <a:latin typeface="微软雅黑" panose="020B0503020204020204" pitchFamily="34" charset="-122"/>
          <a:ea typeface="微软雅黑" panose="020B0503020204020204" pitchFamily="34" charset="-122"/>
          <a:cs typeface="+mn-cs"/>
        </a:defRPr>
      </a:lvl7pPr>
      <a:lvl8pPr marL="3429000" indent="-228600" algn="l" defTabSz="914400" rtl="0" eaLnBrk="1" latinLnBrk="0" hangingPunct="1">
        <a:lnSpc>
          <a:spcPct val="90000"/>
        </a:lnSpc>
        <a:spcBef>
          <a:spcPts val="500"/>
        </a:spcBef>
        <a:buClr>
          <a:srgbClr val="C00000"/>
        </a:buClr>
        <a:buFont typeface="Wingdings" panose="05000000000000000000" pitchFamily="2" charset="2"/>
        <a:buChar char="§"/>
        <a:defRPr sz="2000" kern="1200">
          <a:solidFill>
            <a:schemeClr val="tx1"/>
          </a:solidFill>
          <a:latin typeface="微软雅黑" panose="020B0503020204020204" pitchFamily="34" charset="-122"/>
          <a:ea typeface="微软雅黑" panose="020B0503020204020204" pitchFamily="34" charset="-122"/>
          <a:cs typeface="+mn-cs"/>
        </a:defRPr>
      </a:lvl8pPr>
      <a:lvl9pPr marL="3886200" indent="-228600" algn="l" defTabSz="914400" rtl="0" eaLnBrk="1" latinLnBrk="0" hangingPunct="1">
        <a:lnSpc>
          <a:spcPct val="90000"/>
        </a:lnSpc>
        <a:spcBef>
          <a:spcPts val="500"/>
        </a:spcBef>
        <a:buClr>
          <a:srgbClr val="C00000"/>
        </a:buClr>
        <a:buFont typeface="Wingdings" panose="05000000000000000000" pitchFamily="2" charset="2"/>
        <a:buChar char="§"/>
        <a:defRPr sz="2000" kern="1200">
          <a:solidFill>
            <a:schemeClr val="tx1"/>
          </a:solidFill>
          <a:latin typeface="微软雅黑" panose="020B0503020204020204" pitchFamily="34" charset="-122"/>
          <a:ea typeface="微软雅黑" panose="020B0503020204020204" pitchFamily="34" charset="-122"/>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5.emf"/><Relationship Id="rId2"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8.pn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7.emf"/><Relationship Id="rId2"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image" Target="../media/image16.emf"/><Relationship Id="rId5" Type="http://schemas.openxmlformats.org/officeDocument/2006/relationships/image" Target="../media/image8.png"/><Relationship Id="rId4" Type="http://schemas.openxmlformats.org/officeDocument/2006/relationships/image" Target="../media/image7.png"/></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3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3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3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40.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18.tiff"/><Relationship Id="rId2" Type="http://schemas.openxmlformats.org/officeDocument/2006/relationships/slideLayout" Target="../slideLayouts/slideLayout1.xml"/><Relationship Id="rId1" Type="http://schemas.openxmlformats.org/officeDocument/2006/relationships/tags" Target="../tags/tag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4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4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43.xml.rels><?xml version="1.0" encoding="UTF-8" standalone="yes"?>
<Relationships xmlns="http://schemas.openxmlformats.org/package/2006/relationships"><Relationship Id="rId8" Type="http://schemas.openxmlformats.org/officeDocument/2006/relationships/image" Target="../media/image19.wmf"/><Relationship Id="rId3" Type="http://schemas.openxmlformats.org/officeDocument/2006/relationships/image" Target="../media/image5.png"/><Relationship Id="rId7"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4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45.xml.rels><?xml version="1.0" encoding="UTF-8" standalone="yes"?>
<Relationships xmlns="http://schemas.openxmlformats.org/package/2006/relationships"><Relationship Id="rId8" Type="http://schemas.openxmlformats.org/officeDocument/2006/relationships/image" Target="../media/image20.wmf"/><Relationship Id="rId3" Type="http://schemas.openxmlformats.org/officeDocument/2006/relationships/image" Target="../media/image5.png"/><Relationship Id="rId7" Type="http://schemas.openxmlformats.org/officeDocument/2006/relationships/oleObject" Target="../embeddings/oleObject2.bin"/><Relationship Id="rId2" Type="http://schemas.openxmlformats.org/officeDocument/2006/relationships/slideLayout" Target="../slideLayouts/slideLayout1.xml"/><Relationship Id="rId1" Type="http://schemas.openxmlformats.org/officeDocument/2006/relationships/vmlDrawing" Target="../drawings/vmlDrawing2.v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21.wmf"/><Relationship Id="rId4" Type="http://schemas.openxmlformats.org/officeDocument/2006/relationships/image" Target="../media/image6.png"/><Relationship Id="rId9" Type="http://schemas.openxmlformats.org/officeDocument/2006/relationships/oleObject" Target="../embeddings/oleObject3.bin"/></Relationships>
</file>

<file path=ppt/slides/_rels/slide46.xml.rels><?xml version="1.0" encoding="UTF-8" standalone="yes"?>
<Relationships xmlns="http://schemas.openxmlformats.org/package/2006/relationships"><Relationship Id="rId8" Type="http://schemas.openxmlformats.org/officeDocument/2006/relationships/image" Target="../media/image22.wmf"/><Relationship Id="rId3" Type="http://schemas.openxmlformats.org/officeDocument/2006/relationships/image" Target="../media/image5.png"/><Relationship Id="rId7" Type="http://schemas.openxmlformats.org/officeDocument/2006/relationships/oleObject" Target="../embeddings/oleObject4.bin"/><Relationship Id="rId2" Type="http://schemas.openxmlformats.org/officeDocument/2006/relationships/slideLayout" Target="../slideLayouts/slideLayout1.xml"/><Relationship Id="rId1" Type="http://schemas.openxmlformats.org/officeDocument/2006/relationships/vmlDrawing" Target="../drawings/vmlDrawing3.v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23.wmf"/><Relationship Id="rId4" Type="http://schemas.openxmlformats.org/officeDocument/2006/relationships/image" Target="../media/image6.png"/><Relationship Id="rId9" Type="http://schemas.openxmlformats.org/officeDocument/2006/relationships/oleObject" Target="../embeddings/oleObject5.bin"/></Relationships>
</file>

<file path=ppt/slides/_rels/slide47.xml.rels><?xml version="1.0" encoding="UTF-8" standalone="yes"?>
<Relationships xmlns="http://schemas.openxmlformats.org/package/2006/relationships"><Relationship Id="rId8" Type="http://schemas.openxmlformats.org/officeDocument/2006/relationships/image" Target="../media/image24.wmf"/><Relationship Id="rId3" Type="http://schemas.openxmlformats.org/officeDocument/2006/relationships/image" Target="../media/image5.png"/><Relationship Id="rId7" Type="http://schemas.openxmlformats.org/officeDocument/2006/relationships/oleObject" Target="../embeddings/oleObject6.bin"/><Relationship Id="rId2" Type="http://schemas.openxmlformats.org/officeDocument/2006/relationships/slideLayout" Target="../slideLayouts/slideLayout1.xml"/><Relationship Id="rId1" Type="http://schemas.openxmlformats.org/officeDocument/2006/relationships/vmlDrawing" Target="../drawings/vmlDrawing4.v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oleObject" Target="../embeddings/oleObject7.bin"/></Relationships>
</file>

<file path=ppt/slides/_rels/slide4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4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1.xml"/><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5.png"/><Relationship Id="rId7" Type="http://schemas.openxmlformats.org/officeDocument/2006/relationships/hyperlink" Target="http://wiki.mbalib.com/wiki/Image:Herbert_Simon.jpg"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10.jpeg"/></Relationships>
</file>

<file path=ppt/slides/_rels/slide5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5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52.xml.rels><?xml version="1.0" encoding="UTF-8" standalone="yes"?>
<Relationships xmlns="http://schemas.openxmlformats.org/package/2006/relationships"><Relationship Id="rId8" Type="http://schemas.openxmlformats.org/officeDocument/2006/relationships/image" Target="../media/image25.wmf"/><Relationship Id="rId3" Type="http://schemas.openxmlformats.org/officeDocument/2006/relationships/image" Target="../media/image5.png"/><Relationship Id="rId7" Type="http://schemas.openxmlformats.org/officeDocument/2006/relationships/oleObject" Target="../embeddings/oleObject8.bin"/><Relationship Id="rId12" Type="http://schemas.openxmlformats.org/officeDocument/2006/relationships/image" Target="../media/image27.wmf"/><Relationship Id="rId2" Type="http://schemas.openxmlformats.org/officeDocument/2006/relationships/slideLayout" Target="../slideLayouts/slideLayout1.xml"/><Relationship Id="rId1" Type="http://schemas.openxmlformats.org/officeDocument/2006/relationships/vmlDrawing" Target="../drawings/vmlDrawing5.vml"/><Relationship Id="rId6" Type="http://schemas.openxmlformats.org/officeDocument/2006/relationships/image" Target="../media/image8.png"/><Relationship Id="rId11" Type="http://schemas.openxmlformats.org/officeDocument/2006/relationships/oleObject" Target="../embeddings/oleObject10.bin"/><Relationship Id="rId5" Type="http://schemas.openxmlformats.org/officeDocument/2006/relationships/image" Target="../media/image7.png"/><Relationship Id="rId10" Type="http://schemas.openxmlformats.org/officeDocument/2006/relationships/image" Target="../media/image26.wmf"/><Relationship Id="rId4" Type="http://schemas.openxmlformats.org/officeDocument/2006/relationships/image" Target="../media/image6.png"/><Relationship Id="rId9" Type="http://schemas.openxmlformats.org/officeDocument/2006/relationships/oleObject" Target="../embeddings/oleObject9.bin"/></Relationships>
</file>

<file path=ppt/slides/_rels/slide53.xml.rels><?xml version="1.0" encoding="UTF-8" standalone="yes"?>
<Relationships xmlns="http://schemas.openxmlformats.org/package/2006/relationships"><Relationship Id="rId8" Type="http://schemas.openxmlformats.org/officeDocument/2006/relationships/image" Target="../media/image25.wmf"/><Relationship Id="rId3" Type="http://schemas.openxmlformats.org/officeDocument/2006/relationships/image" Target="../media/image5.png"/><Relationship Id="rId7" Type="http://schemas.openxmlformats.org/officeDocument/2006/relationships/oleObject" Target="../embeddings/oleObject11.bin"/><Relationship Id="rId2" Type="http://schemas.openxmlformats.org/officeDocument/2006/relationships/slideLayout" Target="../slideLayouts/slideLayout11.xml"/><Relationship Id="rId1" Type="http://schemas.openxmlformats.org/officeDocument/2006/relationships/vmlDrawing" Target="../drawings/vmlDrawing6.v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4.xml.rels><?xml version="1.0" encoding="UTF-8" standalone="yes"?>
<Relationships xmlns="http://schemas.openxmlformats.org/package/2006/relationships"><Relationship Id="rId8" Type="http://schemas.openxmlformats.org/officeDocument/2006/relationships/image" Target="../media/image28.wmf"/><Relationship Id="rId3" Type="http://schemas.openxmlformats.org/officeDocument/2006/relationships/image" Target="../media/image5.png"/><Relationship Id="rId7" Type="http://schemas.openxmlformats.org/officeDocument/2006/relationships/oleObject" Target="../embeddings/oleObject12.bin"/><Relationship Id="rId2" Type="http://schemas.openxmlformats.org/officeDocument/2006/relationships/slideLayout" Target="../slideLayouts/slideLayout11.xml"/><Relationship Id="rId1" Type="http://schemas.openxmlformats.org/officeDocument/2006/relationships/vmlDrawing" Target="../drawings/vmlDrawing7.v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5.xml.rels><?xml version="1.0" encoding="UTF-8" standalone="yes"?>
<Relationships xmlns="http://schemas.openxmlformats.org/package/2006/relationships"><Relationship Id="rId8" Type="http://schemas.openxmlformats.org/officeDocument/2006/relationships/image" Target="../media/image28.wmf"/><Relationship Id="rId3" Type="http://schemas.openxmlformats.org/officeDocument/2006/relationships/image" Target="../media/image5.png"/><Relationship Id="rId7" Type="http://schemas.openxmlformats.org/officeDocument/2006/relationships/oleObject" Target="../embeddings/oleObject13.bin"/><Relationship Id="rId2" Type="http://schemas.openxmlformats.org/officeDocument/2006/relationships/slideLayout" Target="../slideLayouts/slideLayout11.xml"/><Relationship Id="rId1" Type="http://schemas.openxmlformats.org/officeDocument/2006/relationships/vmlDrawing" Target="../drawings/vmlDrawing8.v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25.wmf"/><Relationship Id="rId4" Type="http://schemas.openxmlformats.org/officeDocument/2006/relationships/image" Target="../media/image6.png"/><Relationship Id="rId9" Type="http://schemas.openxmlformats.org/officeDocument/2006/relationships/oleObject" Target="../embeddings/oleObject14.bin"/></Relationships>
</file>

<file path=ppt/slides/_rels/slide5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5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5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5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8.png"/><Relationship Id="rId4" Type="http://schemas.openxmlformats.org/officeDocument/2006/relationships/image" Target="../media/image7.png"/></Relationships>
</file>

<file path=ppt/slides/_rels/slide6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image" Target="../media/image29.png"/><Relationship Id="rId5" Type="http://schemas.openxmlformats.org/officeDocument/2006/relationships/image" Target="../media/image8.png"/><Relationship Id="rId4" Type="http://schemas.openxmlformats.org/officeDocument/2006/relationships/image" Target="../media/image7.png"/></Relationships>
</file>

<file path=ppt/slides/_rels/slide6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1.xml"/><Relationship Id="rId5" Type="http://schemas.openxmlformats.org/officeDocument/2006/relationships/image" Target="../media/image8.png"/><Relationship Id="rId4" Type="http://schemas.openxmlformats.org/officeDocument/2006/relationships/image" Target="../media/image7.png"/></Relationships>
</file>

<file path=ppt/slides/_rels/slide6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1.xml"/><Relationship Id="rId6" Type="http://schemas.openxmlformats.org/officeDocument/2006/relationships/image" Target="../media/image30.wmf"/><Relationship Id="rId5" Type="http://schemas.openxmlformats.org/officeDocument/2006/relationships/image" Target="../media/image8.png"/><Relationship Id="rId4" Type="http://schemas.openxmlformats.org/officeDocument/2006/relationships/image" Target="../media/image7.png"/></Relationships>
</file>

<file path=ppt/slides/_rels/slide6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1.xml"/><Relationship Id="rId6" Type="http://schemas.openxmlformats.org/officeDocument/2006/relationships/image" Target="../media/image31.wmf"/><Relationship Id="rId5" Type="http://schemas.openxmlformats.org/officeDocument/2006/relationships/image" Target="../media/image8.png"/><Relationship Id="rId4" Type="http://schemas.openxmlformats.org/officeDocument/2006/relationships/image" Target="../media/image7.png"/></Relationships>
</file>

<file path=ppt/slides/_rels/slide6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1.xml"/><Relationship Id="rId6" Type="http://schemas.openxmlformats.org/officeDocument/2006/relationships/image" Target="../media/image32.png"/><Relationship Id="rId5" Type="http://schemas.openxmlformats.org/officeDocument/2006/relationships/image" Target="../media/image8.png"/><Relationship Id="rId4" Type="http://schemas.openxmlformats.org/officeDocument/2006/relationships/image" Target="../media/image7.png"/></Relationships>
</file>

<file path=ppt/slides/_rels/slide6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6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6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6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 Id="rId5" Type="http://schemas.openxmlformats.org/officeDocument/2006/relationships/image" Target="../media/image8.png"/><Relationship Id="rId4" Type="http://schemas.openxmlformats.org/officeDocument/2006/relationships/image" Target="../media/image7.png"/></Relationships>
</file>

<file path=ppt/slides/_rels/slide6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1.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7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 Id="rId5" Type="http://schemas.openxmlformats.org/officeDocument/2006/relationships/image" Target="../media/image8.png"/><Relationship Id="rId4" Type="http://schemas.openxmlformats.org/officeDocument/2006/relationships/image" Target="../media/image7.png"/></Relationships>
</file>

<file path=ppt/slides/_rels/slide7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 Id="rId5" Type="http://schemas.openxmlformats.org/officeDocument/2006/relationships/image" Target="../media/image8.png"/><Relationship Id="rId4" Type="http://schemas.openxmlformats.org/officeDocument/2006/relationships/image" Target="../media/image7.png"/></Relationships>
</file>

<file path=ppt/slides/_rels/slide7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7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image" Target="../media/image33.tiff"/><Relationship Id="rId5" Type="http://schemas.openxmlformats.org/officeDocument/2006/relationships/image" Target="../media/image8.png"/><Relationship Id="rId4" Type="http://schemas.openxmlformats.org/officeDocument/2006/relationships/image" Target="../media/image7.png"/></Relationships>
</file>

<file path=ppt/slides/_rels/slide74.xml.rels><?xml version="1.0" encoding="UTF-8" standalone="yes"?>
<Relationships xmlns="http://schemas.openxmlformats.org/package/2006/relationships"><Relationship Id="rId8" Type="http://schemas.openxmlformats.org/officeDocument/2006/relationships/image" Target="../media/image34.emf"/><Relationship Id="rId3" Type="http://schemas.openxmlformats.org/officeDocument/2006/relationships/image" Target="../media/image5.png"/><Relationship Id="rId7" Type="http://schemas.openxmlformats.org/officeDocument/2006/relationships/oleObject" Target="../embeddings/oleObject15.bin"/><Relationship Id="rId2" Type="http://schemas.openxmlformats.org/officeDocument/2006/relationships/slideLayout" Target="../slideLayouts/slideLayout1.xml"/><Relationship Id="rId1" Type="http://schemas.openxmlformats.org/officeDocument/2006/relationships/vmlDrawing" Target="../drawings/vmlDrawing9.v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75.xml.rels><?xml version="1.0" encoding="UTF-8" standalone="yes"?>
<Relationships xmlns="http://schemas.openxmlformats.org/package/2006/relationships"><Relationship Id="rId8" Type="http://schemas.openxmlformats.org/officeDocument/2006/relationships/image" Target="../media/image35.emf"/><Relationship Id="rId3" Type="http://schemas.openxmlformats.org/officeDocument/2006/relationships/image" Target="../media/image5.png"/><Relationship Id="rId7" Type="http://schemas.openxmlformats.org/officeDocument/2006/relationships/oleObject" Target="../embeddings/oleObject16.bin"/><Relationship Id="rId2" Type="http://schemas.openxmlformats.org/officeDocument/2006/relationships/slideLayout" Target="../slideLayouts/slideLayout1.xml"/><Relationship Id="rId1" Type="http://schemas.openxmlformats.org/officeDocument/2006/relationships/vmlDrawing" Target="../drawings/vmlDrawing10.v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7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image" Target="../media/image36.emf"/><Relationship Id="rId5" Type="http://schemas.openxmlformats.org/officeDocument/2006/relationships/image" Target="../media/image8.png"/><Relationship Id="rId4" Type="http://schemas.openxmlformats.org/officeDocument/2006/relationships/image" Target="../media/image7.png"/></Relationships>
</file>

<file path=ppt/slides/_rels/slide7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7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7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image" Target="../media/image12.gif"/><Relationship Id="rId5" Type="http://schemas.openxmlformats.org/officeDocument/2006/relationships/image" Target="../media/image8.png"/><Relationship Id="rId4" Type="http://schemas.openxmlformats.org/officeDocument/2006/relationships/image" Target="../media/image7.png"/></Relationships>
</file>

<file path=ppt/slides/_rels/slide8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8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image" Target="../media/image37.jpeg"/><Relationship Id="rId5" Type="http://schemas.openxmlformats.org/officeDocument/2006/relationships/image" Target="../media/image8.png"/><Relationship Id="rId4" Type="http://schemas.openxmlformats.org/officeDocument/2006/relationships/image" Target="../media/image7.png"/></Relationships>
</file>

<file path=ppt/slides/_rels/slide8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8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image" Target="../media/image38.tiff"/><Relationship Id="rId5" Type="http://schemas.openxmlformats.org/officeDocument/2006/relationships/image" Target="../media/image8.png"/><Relationship Id="rId4" Type="http://schemas.openxmlformats.org/officeDocument/2006/relationships/image" Target="../media/image7.png"/></Relationships>
</file>

<file path=ppt/slides/_rels/slide8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8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9.png"/><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8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13.emf"/><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9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9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23FDFE-25F8-4795-B860-F3376D717071}"/>
              </a:ext>
            </a:extLst>
          </p:cNvPr>
          <p:cNvSpPr>
            <a:spLocks noGrp="1"/>
          </p:cNvSpPr>
          <p:nvPr>
            <p:ph type="ctrTitle"/>
          </p:nvPr>
        </p:nvSpPr>
        <p:spPr>
          <a:xfrm>
            <a:off x="758568" y="1449859"/>
            <a:ext cx="8937367" cy="3797644"/>
          </a:xfrm>
        </p:spPr>
        <p:txBody>
          <a:bodyPr>
            <a:normAutofit/>
          </a:bodyPr>
          <a:lstStyle/>
          <a:p>
            <a:r>
              <a:rPr lang="zh-CN" altLang="en-US" sz="6000" b="1" dirty="0">
                <a:solidFill>
                  <a:srgbClr val="5073B1"/>
                </a:solidFill>
              </a:rPr>
              <a:t>人工智能</a:t>
            </a:r>
            <a:r>
              <a:rPr lang="en-US" altLang="zh-CN" sz="6000" b="1" dirty="0">
                <a:solidFill>
                  <a:srgbClr val="5073B1"/>
                </a:solidFill>
              </a:rPr>
              <a:t/>
            </a:r>
            <a:br>
              <a:rPr lang="en-US" altLang="zh-CN" sz="6000" b="1" dirty="0">
                <a:solidFill>
                  <a:srgbClr val="5073B1"/>
                </a:solidFill>
              </a:rPr>
            </a:br>
            <a:r>
              <a:rPr lang="zh-CN" altLang="en-US" sz="6000" b="1" dirty="0">
                <a:solidFill>
                  <a:srgbClr val="5073B1"/>
                </a:solidFill>
              </a:rPr>
              <a:t/>
            </a:r>
            <a:br>
              <a:rPr lang="zh-CN" altLang="en-US" sz="6000" b="1" dirty="0">
                <a:solidFill>
                  <a:srgbClr val="5073B1"/>
                </a:solidFill>
              </a:rPr>
            </a:br>
            <a:r>
              <a:rPr lang="en-US" altLang="zh-CN" sz="4000" b="1" dirty="0">
                <a:solidFill>
                  <a:srgbClr val="5073B1"/>
                </a:solidFill>
              </a:rPr>
              <a:t>Artificial Intelligence</a:t>
            </a:r>
          </a:p>
        </p:txBody>
      </p:sp>
      <p:pic>
        <p:nvPicPr>
          <p:cNvPr id="6" name="Picture 6" descr="d:\桌面文件\桌面\捕获.PNG">
            <a:extLst>
              <a:ext uri="{FF2B5EF4-FFF2-40B4-BE49-F238E27FC236}">
                <a16:creationId xmlns:a16="http://schemas.microsoft.com/office/drawing/2014/main" id="{45B1F494-B229-4576-87E9-34D497B507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57022" y="1449859"/>
            <a:ext cx="2670221" cy="35890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106" name="灯片编号占位符 1"/>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Blip>
                <a:blip r:embed="rId2"/>
              </a:buBlip>
              <a:defRPr sz="2800">
                <a:solidFill>
                  <a:schemeClr val="tx1"/>
                </a:solidFill>
                <a:latin typeface="Berlin Sans FB" panose="020E0602020502020306" pitchFamily="34" charset="0"/>
                <a:ea typeface="幼圆" panose="02010509060101010101"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幼圆" panose="02010509060101010101"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幼圆" panose="02010509060101010101"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幼圆" panose="02010509060101010101"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幼圆" panose="02010509060101010101"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9pPr>
          </a:lstStyle>
          <a:p>
            <a:pPr>
              <a:spcBef>
                <a:spcPct val="0"/>
              </a:spcBef>
              <a:buFontTx/>
              <a:buNone/>
            </a:pPr>
            <a:fld id="{09F6E477-4719-4C8B-9D71-64B1F06828A0}" type="slidenum">
              <a:rPr lang="zh-TW" altLang="en-US" sz="1400">
                <a:solidFill>
                  <a:srgbClr val="FF0000"/>
                </a:solidFill>
                <a:latin typeface="Arial" panose="020B0604020202020204" pitchFamily="34" charset="0"/>
                <a:ea typeface="PMingLiU" pitchFamily="18" charset="-120"/>
              </a:rPr>
              <a:pPr>
                <a:spcBef>
                  <a:spcPct val="0"/>
                </a:spcBef>
                <a:buFontTx/>
                <a:buNone/>
              </a:pPr>
              <a:t>10</a:t>
            </a:fld>
            <a:endParaRPr lang="zh-TW" altLang="en-US" sz="1400">
              <a:solidFill>
                <a:srgbClr val="FF0000"/>
              </a:solidFill>
              <a:latin typeface="Arial" panose="020B0604020202020204" pitchFamily="34" charset="0"/>
              <a:ea typeface="PMingLiU" pitchFamily="18" charset="-120"/>
            </a:endParaRPr>
          </a:p>
        </p:txBody>
      </p:sp>
      <p:sp>
        <p:nvSpPr>
          <p:cNvPr id="32770" name="标题 32769"/>
          <p:cNvSpPr>
            <a:spLocks noGrp="1"/>
          </p:cNvSpPr>
          <p:nvPr>
            <p:ph type="title"/>
          </p:nvPr>
        </p:nvSpPr>
        <p:spPr>
          <a:xfrm>
            <a:off x="996950" y="-492125"/>
            <a:ext cx="9823450" cy="1655763"/>
          </a:xfrm>
        </p:spPr>
        <p:txBody>
          <a:bodyPr/>
          <a:lstStyle/>
          <a:p>
            <a:pPr algn="ctr" eaLnBrk="1" hangingPunct="1">
              <a:defRPr/>
            </a:pPr>
            <a:r>
              <a:rPr lang="en-US" altLang="zh-CN" noProof="1">
                <a:solidFill>
                  <a:srgbClr val="C00000"/>
                </a:solidFill>
                <a:latin typeface="Times New Roman" panose="02020603050405020304" pitchFamily="18" charset="0"/>
                <a:ea typeface="楷体_GB2312" pitchFamily="49" charset="-122"/>
                <a:cs typeface="Times New Roman" panose="02020603050405020304" pitchFamily="18" charset="0"/>
              </a:rPr>
              <a:t>6. 4 </a:t>
            </a:r>
            <a:r>
              <a:rPr lang="zh-CN" altLang="en-US" b="1" noProof="1">
                <a:solidFill>
                  <a:srgbClr val="C00000"/>
                </a:solidFill>
                <a:latin typeface="Times New Roman" panose="02020603050405020304" pitchFamily="18" charset="0"/>
                <a:ea typeface="楷体_GB2312" pitchFamily="49" charset="-122"/>
                <a:cs typeface="Times New Roman" panose="02020603050405020304" pitchFamily="18" charset="0"/>
              </a:rPr>
              <a:t>机器学习的主要策略和基本结构  </a:t>
            </a:r>
            <a:r>
              <a:rPr lang="zh-CN" altLang="en-US" dirty="0">
                <a:latin typeface="Times New Roman" panose="02020603050405020304" pitchFamily="18" charset="0"/>
                <a:ea typeface="楷体_GB2312" pitchFamily="49" charset="-122"/>
                <a:cs typeface="Times New Roman" panose="02020603050405020304" pitchFamily="18" charset="0"/>
              </a:rPr>
              <a:t/>
            </a:r>
            <a:br>
              <a:rPr lang="zh-CN" altLang="en-US" dirty="0">
                <a:latin typeface="Times New Roman" panose="02020603050405020304" pitchFamily="18" charset="0"/>
                <a:ea typeface="楷体_GB2312" pitchFamily="49" charset="-122"/>
                <a:cs typeface="Times New Roman" panose="02020603050405020304" pitchFamily="18" charset="0"/>
              </a:rPr>
            </a:br>
            <a:r>
              <a:rPr lang="zh-CN" altLang="en-US" noProof="1">
                <a:latin typeface="Times New Roman" panose="02020603050405020304" pitchFamily="18" charset="0"/>
                <a:ea typeface="楷体_GB2312" pitchFamily="49" charset="-122"/>
                <a:cs typeface="Times New Roman" panose="02020603050405020304" pitchFamily="18" charset="0"/>
              </a:rPr>
              <a:t>  </a:t>
            </a:r>
            <a:r>
              <a:rPr lang="en-US" altLang="zh-CN" noProof="1">
                <a:latin typeface="Times New Roman" panose="02020603050405020304" pitchFamily="18" charset="0"/>
                <a:ea typeface="楷体_GB2312" pitchFamily="49" charset="-122"/>
                <a:cs typeface="Times New Roman" panose="02020603050405020304" pitchFamily="18" charset="0"/>
              </a:rPr>
              <a:t>Strategies and Architecture of Machine Learning</a:t>
            </a:r>
          </a:p>
        </p:txBody>
      </p:sp>
      <p:sp>
        <p:nvSpPr>
          <p:cNvPr id="32771" name="文本占位符 32770"/>
          <p:cNvSpPr>
            <a:spLocks noGrp="1"/>
          </p:cNvSpPr>
          <p:nvPr>
            <p:ph idx="1"/>
          </p:nvPr>
        </p:nvSpPr>
        <p:spPr>
          <a:xfrm>
            <a:off x="2063750" y="1989138"/>
            <a:ext cx="8027988" cy="4176712"/>
          </a:xfrm>
        </p:spPr>
        <p:txBody>
          <a:bodyPr/>
          <a:lstStyle/>
          <a:p>
            <a:pPr eaLnBrk="1" hangingPunct="1">
              <a:lnSpc>
                <a:spcPct val="80000"/>
              </a:lnSpc>
              <a:buFontTx/>
              <a:buNone/>
              <a:defRPr/>
            </a:pPr>
            <a:r>
              <a:rPr lang="en-US" altLang="zh-CN" sz="3200" noProof="1">
                <a:latin typeface="华文新魏" pitchFamily="2" charset="-122"/>
              </a:rPr>
              <a:t>   </a:t>
            </a:r>
            <a:r>
              <a:rPr lang="en-US" altLang="zh-CN" b="1" noProof="1">
                <a:solidFill>
                  <a:srgbClr val="800000"/>
                </a:solidFill>
                <a:effectLst>
                  <a:outerShdw blurRad="38100" dist="38100" dir="2700000">
                    <a:srgbClr val="C0C0C0"/>
                  </a:outerShdw>
                </a:effectLst>
                <a:latin typeface="Times New Roman" panose="02020603050405020304" pitchFamily="18" charset="0"/>
                <a:ea typeface="楷体_GB2312" pitchFamily="49" charset="-122"/>
                <a:cs typeface="Times New Roman" panose="02020603050405020304" pitchFamily="18" charset="0"/>
              </a:rPr>
              <a:t> 6.4.1 </a:t>
            </a:r>
            <a:r>
              <a:rPr lang="en-US" altLang="zh-CN" b="1" noProof="1">
                <a:solidFill>
                  <a:srgbClr val="800000"/>
                </a:solidFill>
                <a:effectLst>
                  <a:outerShdw blurRad="38100" dist="38100" dir="2700000">
                    <a:srgbClr val="C0C0C0"/>
                  </a:outerShdw>
                </a:effectLst>
                <a:latin typeface="Times New Roman" panose="02020603050405020304" pitchFamily="18" charset="0"/>
                <a:ea typeface="楷体_GB2312" pitchFamily="49" charset="-122"/>
                <a:cs typeface="Times New Roman" panose="02020603050405020304" pitchFamily="18" charset="0"/>
                <a:sym typeface="+mn-ea"/>
              </a:rPr>
              <a:t>机器学习的</a:t>
            </a:r>
            <a:r>
              <a:rPr lang="zh-CN" altLang="en-US" b="1" noProof="1">
                <a:solidFill>
                  <a:srgbClr val="800000"/>
                </a:solidFill>
                <a:effectLst>
                  <a:outerShdw blurRad="38100" dist="38100" dir="2700000">
                    <a:srgbClr val="C0C0C0"/>
                  </a:outerShdw>
                </a:effectLst>
                <a:latin typeface="Times New Roman" panose="02020603050405020304" pitchFamily="18" charset="0"/>
                <a:ea typeface="楷体_GB2312" pitchFamily="49" charset="-122"/>
                <a:cs typeface="Times New Roman" panose="02020603050405020304" pitchFamily="18" charset="0"/>
                <a:sym typeface="+mn-ea"/>
              </a:rPr>
              <a:t>主要</a:t>
            </a:r>
            <a:r>
              <a:rPr lang="en-US" altLang="zh-CN" b="1" noProof="1">
                <a:solidFill>
                  <a:srgbClr val="800000"/>
                </a:solidFill>
                <a:effectLst>
                  <a:outerShdw blurRad="38100" dist="38100" dir="2700000">
                    <a:srgbClr val="C0C0C0"/>
                  </a:outerShdw>
                </a:effectLst>
                <a:latin typeface="Times New Roman" panose="02020603050405020304" pitchFamily="18" charset="0"/>
                <a:ea typeface="楷体_GB2312" pitchFamily="49" charset="-122"/>
                <a:cs typeface="Times New Roman" panose="02020603050405020304" pitchFamily="18" charset="0"/>
                <a:sym typeface="+mn-ea"/>
              </a:rPr>
              <a:t>策略</a:t>
            </a:r>
            <a:endParaRPr lang="en-US" altLang="zh-CN" b="1" noProof="1">
              <a:solidFill>
                <a:srgbClr val="800000"/>
              </a:solidFill>
              <a:effectLst>
                <a:outerShdw blurRad="38100" dist="38100" dir="2700000">
                  <a:srgbClr val="C0C0C0"/>
                </a:outerShdw>
              </a:effectLst>
              <a:latin typeface="Times New Roman" panose="02020603050405020304" pitchFamily="18" charset="0"/>
              <a:ea typeface="楷体_GB2312" pitchFamily="49" charset="-122"/>
              <a:cs typeface="Times New Roman" panose="02020603050405020304" pitchFamily="18" charset="0"/>
            </a:endParaRPr>
          </a:p>
          <a:p>
            <a:pPr eaLnBrk="1" hangingPunct="1">
              <a:lnSpc>
                <a:spcPct val="80000"/>
              </a:lnSpc>
              <a:buFontTx/>
              <a:buNone/>
              <a:defRPr/>
            </a:pPr>
            <a:r>
              <a:rPr lang="en-US" altLang="zh-CN" b="1" noProof="1">
                <a:solidFill>
                  <a:srgbClr val="800000"/>
                </a:solidFill>
                <a:effectLst>
                  <a:outerShdw blurRad="38100" dist="38100" dir="2700000">
                    <a:srgbClr val="C0C0C0"/>
                  </a:outerShdw>
                </a:effectLst>
                <a:latin typeface="Times New Roman" panose="02020603050405020304" pitchFamily="18" charset="0"/>
                <a:ea typeface="楷体_GB2312" pitchFamily="49" charset="-122"/>
                <a:cs typeface="Times New Roman" panose="02020603050405020304" pitchFamily="18" charset="0"/>
              </a:rPr>
              <a:t>        Strategies of Machine Learning</a:t>
            </a:r>
          </a:p>
          <a:p>
            <a:pPr eaLnBrk="1" hangingPunct="1">
              <a:lnSpc>
                <a:spcPct val="80000"/>
              </a:lnSpc>
              <a:buFontTx/>
              <a:buNone/>
              <a:defRPr/>
            </a:pPr>
            <a:r>
              <a:rPr lang="en-US" altLang="zh-CN" b="1" noProof="1">
                <a:solidFill>
                  <a:srgbClr val="800000"/>
                </a:solidFill>
                <a:effectLst>
                  <a:outerShdw blurRad="38100" dist="38100" dir="2700000">
                    <a:srgbClr val="C0C0C0"/>
                  </a:outerShdw>
                </a:effectLst>
                <a:latin typeface="Times New Roman" panose="02020603050405020304" pitchFamily="18" charset="0"/>
                <a:ea typeface="楷体_GB2312" pitchFamily="49" charset="-122"/>
                <a:cs typeface="Times New Roman" panose="02020603050405020304" pitchFamily="18" charset="0"/>
              </a:rPr>
              <a:t>           </a:t>
            </a:r>
            <a:r>
              <a:rPr lang="zh-CN" altLang="en-US" sz="2400" noProof="1">
                <a:latin typeface="楷体_GB2312" pitchFamily="49" charset="-122"/>
                <a:ea typeface="楷体_GB2312" pitchFamily="49" charset="-122"/>
              </a:rPr>
              <a:t>按照学习中使用推理的多少，机器学习所采用的策略大体上可分为四种</a:t>
            </a:r>
            <a:r>
              <a:rPr lang="en-US" altLang="zh-CN" sz="2400" noProof="1">
                <a:latin typeface="Courier New" panose="02070309020205020404" pitchFamily="49" charset="0"/>
                <a:ea typeface="楷体_GB2312" pitchFamily="49" charset="-122"/>
              </a:rPr>
              <a:t>———</a:t>
            </a:r>
            <a:r>
              <a:rPr lang="zh-CN" altLang="en-US" sz="2400" noProof="1">
                <a:latin typeface="楷体_GB2312" pitchFamily="49" charset="-122"/>
                <a:ea typeface="楷体_GB2312" pitchFamily="49" charset="-122"/>
              </a:rPr>
              <a:t>机械学习、示教学习、类比学习和示例学习。</a:t>
            </a:r>
          </a:p>
          <a:p>
            <a:pPr lvl="1" eaLnBrk="1" hangingPunct="1">
              <a:defRPr/>
            </a:pPr>
            <a:r>
              <a:rPr lang="zh-CN" altLang="en-US" noProof="1">
                <a:latin typeface="楷体_GB2312" pitchFamily="49" charset="-122"/>
                <a:ea typeface="楷体_GB2312" pitchFamily="49" charset="-122"/>
              </a:rPr>
              <a:t>机械学习</a:t>
            </a:r>
          </a:p>
          <a:p>
            <a:pPr lvl="1" eaLnBrk="1" hangingPunct="1">
              <a:defRPr/>
            </a:pPr>
            <a:r>
              <a:rPr lang="zh-CN" altLang="en-US" noProof="1">
                <a:latin typeface="楷体_GB2312" pitchFamily="49" charset="-122"/>
                <a:ea typeface="楷体_GB2312" pitchFamily="49" charset="-122"/>
              </a:rPr>
              <a:t>示教学习策略</a:t>
            </a:r>
          </a:p>
          <a:p>
            <a:pPr lvl="1" eaLnBrk="1" hangingPunct="1">
              <a:defRPr/>
            </a:pPr>
            <a:r>
              <a:rPr lang="zh-CN" altLang="en-US" noProof="1">
                <a:latin typeface="楷体_GB2312" pitchFamily="49" charset="-122"/>
                <a:ea typeface="楷体_GB2312" pitchFamily="49" charset="-122"/>
              </a:rPr>
              <a:t>类比学习系统</a:t>
            </a:r>
          </a:p>
          <a:p>
            <a:pPr lvl="1" eaLnBrk="1" hangingPunct="1">
              <a:defRPr/>
            </a:pPr>
            <a:r>
              <a:rPr lang="zh-CN" altLang="en-US" noProof="1">
                <a:latin typeface="楷体_GB2312" pitchFamily="49" charset="-122"/>
                <a:ea typeface="楷体_GB2312" pitchFamily="49" charset="-122"/>
              </a:rPr>
              <a:t>示例学习策略</a:t>
            </a:r>
          </a:p>
        </p:txBody>
      </p:sp>
    </p:spTree>
    <p:extLst>
      <p:ext uri="{BB962C8B-B14F-4D97-AF65-F5344CB8AC3E}">
        <p14:creationId xmlns:p14="http://schemas.microsoft.com/office/powerpoint/2010/main" val="2158412829"/>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32770"/>
                                        </p:tgtEl>
                                        <p:attrNameLst>
                                          <p:attrName>style.visibility</p:attrName>
                                        </p:attrNameLst>
                                      </p:cBhvr>
                                      <p:to>
                                        <p:strVal val="visible"/>
                                      </p:to>
                                    </p:set>
                                    <p:animEffect transition="in" filter="dissolve">
                                      <p:cBhvr>
                                        <p:cTn id="7" dur="500"/>
                                        <p:tgtEl>
                                          <p:spTgt spid="32770"/>
                                        </p:tgtEl>
                                      </p:cBhvr>
                                    </p:animEffect>
                                  </p:childTnLst>
                                </p:cTn>
                              </p:par>
                            </p:childTnLst>
                          </p:cTn>
                        </p:par>
                        <p:par>
                          <p:cTn id="8" fill="hold" nodeType="afterGroup">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32771">
                                            <p:txEl>
                                              <p:pRg st="0" end="0"/>
                                            </p:txEl>
                                          </p:spTgt>
                                        </p:tgtEl>
                                        <p:attrNameLst>
                                          <p:attrName>style.visibility</p:attrName>
                                        </p:attrNameLst>
                                      </p:cBhvr>
                                      <p:to>
                                        <p:strVal val="visible"/>
                                      </p:to>
                                    </p:set>
                                    <p:animEffect transition="in" filter="blinds(horizontal)">
                                      <p:cBhvr>
                                        <p:cTn id="11" dur="500"/>
                                        <p:tgtEl>
                                          <p:spTgt spid="32771">
                                            <p:txEl>
                                              <p:pRg st="0" end="0"/>
                                            </p:txEl>
                                          </p:spTgt>
                                        </p:tgtEl>
                                      </p:cBhvr>
                                    </p:animEffect>
                                  </p:childTnLst>
                                </p:cTn>
                              </p:par>
                            </p:childTnLst>
                          </p:cTn>
                        </p:par>
                        <p:par>
                          <p:cTn id="12" fill="hold" nodeType="afterGroup">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32771">
                                            <p:txEl>
                                              <p:pRg st="1" end="1"/>
                                            </p:txEl>
                                          </p:spTgt>
                                        </p:tgtEl>
                                        <p:attrNameLst>
                                          <p:attrName>style.visibility</p:attrName>
                                        </p:attrNameLst>
                                      </p:cBhvr>
                                      <p:to>
                                        <p:strVal val="visible"/>
                                      </p:to>
                                    </p:set>
                                    <p:animEffect transition="in" filter="blinds(horizontal)">
                                      <p:cBhvr>
                                        <p:cTn id="15" dur="500"/>
                                        <p:tgtEl>
                                          <p:spTgt spid="32771">
                                            <p:txEl>
                                              <p:pRg st="1" end="1"/>
                                            </p:txEl>
                                          </p:spTgt>
                                        </p:tgtEl>
                                      </p:cBhvr>
                                    </p:animEffect>
                                  </p:childTnLst>
                                </p:cTn>
                              </p:par>
                            </p:childTnLst>
                          </p:cTn>
                        </p:par>
                        <p:par>
                          <p:cTn id="16" fill="hold" nodeType="afterGroup">
                            <p:stCondLst>
                              <p:cond delay="1500"/>
                            </p:stCondLst>
                            <p:childTnLst>
                              <p:par>
                                <p:cTn id="17" presetID="3" presetClass="entr" presetSubtype="10" fill="hold" grpId="0" nodeType="afterEffect">
                                  <p:stCondLst>
                                    <p:cond delay="0"/>
                                  </p:stCondLst>
                                  <p:childTnLst>
                                    <p:set>
                                      <p:cBhvr>
                                        <p:cTn id="18" dur="1" fill="hold">
                                          <p:stCondLst>
                                            <p:cond delay="0"/>
                                          </p:stCondLst>
                                        </p:cTn>
                                        <p:tgtEl>
                                          <p:spTgt spid="32771">
                                            <p:txEl>
                                              <p:pRg st="2" end="2"/>
                                            </p:txEl>
                                          </p:spTgt>
                                        </p:tgtEl>
                                        <p:attrNameLst>
                                          <p:attrName>style.visibility</p:attrName>
                                        </p:attrNameLst>
                                      </p:cBhvr>
                                      <p:to>
                                        <p:strVal val="visible"/>
                                      </p:to>
                                    </p:set>
                                    <p:animEffect transition="in" filter="blinds(horizontal)">
                                      <p:cBhvr>
                                        <p:cTn id="19" dur="500"/>
                                        <p:tgtEl>
                                          <p:spTgt spid="32771">
                                            <p:txEl>
                                              <p:pRg st="2" end="2"/>
                                            </p:txEl>
                                          </p:spTgt>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32771">
                                            <p:txEl>
                                              <p:pRg st="3" end="3"/>
                                            </p:txEl>
                                          </p:spTgt>
                                        </p:tgtEl>
                                        <p:attrNameLst>
                                          <p:attrName>style.visibility</p:attrName>
                                        </p:attrNameLst>
                                      </p:cBhvr>
                                      <p:to>
                                        <p:strVal val="visible"/>
                                      </p:to>
                                    </p:set>
                                    <p:animEffect transition="in" filter="blinds(horizontal)">
                                      <p:cBhvr>
                                        <p:cTn id="22" dur="500"/>
                                        <p:tgtEl>
                                          <p:spTgt spid="32771">
                                            <p:txEl>
                                              <p:pRg st="3" end="3"/>
                                            </p:txEl>
                                          </p:spTgt>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32771">
                                            <p:txEl>
                                              <p:pRg st="4" end="4"/>
                                            </p:txEl>
                                          </p:spTgt>
                                        </p:tgtEl>
                                        <p:attrNameLst>
                                          <p:attrName>style.visibility</p:attrName>
                                        </p:attrNameLst>
                                      </p:cBhvr>
                                      <p:to>
                                        <p:strVal val="visible"/>
                                      </p:to>
                                    </p:set>
                                    <p:animEffect transition="in" filter="blinds(horizontal)">
                                      <p:cBhvr>
                                        <p:cTn id="25" dur="500"/>
                                        <p:tgtEl>
                                          <p:spTgt spid="32771">
                                            <p:txEl>
                                              <p:pRg st="4" end="4"/>
                                            </p:txEl>
                                          </p:spTgt>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32771">
                                            <p:txEl>
                                              <p:pRg st="5" end="5"/>
                                            </p:txEl>
                                          </p:spTgt>
                                        </p:tgtEl>
                                        <p:attrNameLst>
                                          <p:attrName>style.visibility</p:attrName>
                                        </p:attrNameLst>
                                      </p:cBhvr>
                                      <p:to>
                                        <p:strVal val="visible"/>
                                      </p:to>
                                    </p:set>
                                    <p:animEffect transition="in" filter="blinds(horizontal)">
                                      <p:cBhvr>
                                        <p:cTn id="28" dur="500"/>
                                        <p:tgtEl>
                                          <p:spTgt spid="32771">
                                            <p:txEl>
                                              <p:pRg st="5" end="5"/>
                                            </p:txEl>
                                          </p:spTgt>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32771">
                                            <p:txEl>
                                              <p:pRg st="6" end="6"/>
                                            </p:txEl>
                                          </p:spTgt>
                                        </p:tgtEl>
                                        <p:attrNameLst>
                                          <p:attrName>style.visibility</p:attrName>
                                        </p:attrNameLst>
                                      </p:cBhvr>
                                      <p:to>
                                        <p:strVal val="visible"/>
                                      </p:to>
                                    </p:set>
                                    <p:animEffect transition="in" filter="blinds(horizontal)">
                                      <p:cBhvr>
                                        <p:cTn id="31" dur="500"/>
                                        <p:tgtEl>
                                          <p:spTgt spid="3277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0" grpId="0"/>
      <p:bldP spid="32771" grpId="0" build="p" advAuto="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灯片编号占位符 3"/>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Blip>
                <a:blip r:embed="rId2"/>
              </a:buBlip>
              <a:defRPr sz="2800">
                <a:solidFill>
                  <a:schemeClr val="tx1"/>
                </a:solidFill>
                <a:latin typeface="Berlin Sans FB" panose="020E0602020502020306" pitchFamily="34" charset="0"/>
                <a:ea typeface="幼圆" panose="02010509060101010101"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幼圆" panose="02010509060101010101"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幼圆" panose="02010509060101010101"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幼圆" panose="02010509060101010101"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幼圆" panose="02010509060101010101"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9pPr>
          </a:lstStyle>
          <a:p>
            <a:pPr>
              <a:spcBef>
                <a:spcPct val="0"/>
              </a:spcBef>
              <a:buFontTx/>
              <a:buNone/>
            </a:pPr>
            <a:fld id="{EE7C0714-515C-41D3-8935-6349AE8081D2}" type="slidenum">
              <a:rPr lang="zh-TW" altLang="en-US" sz="1400">
                <a:latin typeface="Arial" panose="020B0604020202020204" pitchFamily="34" charset="0"/>
                <a:ea typeface="PMingLiU" pitchFamily="18" charset="-120"/>
              </a:rPr>
              <a:pPr>
                <a:spcBef>
                  <a:spcPct val="0"/>
                </a:spcBef>
                <a:buFontTx/>
                <a:buNone/>
              </a:pPr>
              <a:t>11</a:t>
            </a:fld>
            <a:endParaRPr lang="zh-TW" altLang="en-US" sz="1400">
              <a:latin typeface="Arial" panose="020B0604020202020204" pitchFamily="34" charset="0"/>
              <a:ea typeface="PMingLiU" pitchFamily="18" charset="-120"/>
            </a:endParaRPr>
          </a:p>
        </p:txBody>
      </p:sp>
      <p:sp>
        <p:nvSpPr>
          <p:cNvPr id="168962" name="Rectangle 2"/>
          <p:cNvSpPr>
            <a:spLocks noGrp="1" noChangeArrowheads="1"/>
          </p:cNvSpPr>
          <p:nvPr>
            <p:ph idx="1"/>
          </p:nvPr>
        </p:nvSpPr>
        <p:spPr>
          <a:xfrm>
            <a:off x="2566988" y="1052513"/>
            <a:ext cx="7931150" cy="3168650"/>
          </a:xfrm>
        </p:spPr>
        <p:txBody>
          <a:bodyPr/>
          <a:lstStyle/>
          <a:p>
            <a:pPr eaLnBrk="1" hangingPunct="1">
              <a:lnSpc>
                <a:spcPct val="110000"/>
              </a:lnSpc>
            </a:pPr>
            <a:r>
              <a:rPr lang="zh-CN" altLang="en-US">
                <a:latin typeface="Times New Roman" panose="02020603050405020304" pitchFamily="18" charset="0"/>
                <a:ea typeface="宋体" panose="02010600030101010101" pitchFamily="2" charset="-122"/>
              </a:rPr>
              <a:t>机械学习模式（</a:t>
            </a:r>
            <a:r>
              <a:rPr lang="en-US" altLang="zh-CN" sz="3200">
                <a:solidFill>
                  <a:srgbClr val="FF0000"/>
                </a:solidFill>
                <a:latin typeface="Times New Roman" panose="02020603050405020304" pitchFamily="18" charset="0"/>
                <a:ea typeface="宋体" panose="02010600030101010101" pitchFamily="2" charset="-122"/>
              </a:rPr>
              <a:t>Rote</a:t>
            </a:r>
            <a:r>
              <a:rPr lang="en-US" altLang="zh-CN" sz="3200">
                <a:latin typeface="Times New Roman" panose="02020603050405020304" pitchFamily="18" charset="0"/>
                <a:ea typeface="宋体" panose="02010600030101010101" pitchFamily="2" charset="-122"/>
              </a:rPr>
              <a:t> Learning</a:t>
            </a:r>
            <a:r>
              <a:rPr lang="zh-CN" altLang="en-US">
                <a:latin typeface="Times New Roman" panose="02020603050405020304" pitchFamily="18" charset="0"/>
                <a:ea typeface="宋体" panose="02010600030101010101" pitchFamily="2" charset="-122"/>
              </a:rPr>
              <a:t>）</a:t>
            </a:r>
          </a:p>
          <a:p>
            <a:pPr lvl="1" eaLnBrk="1" hangingPunct="1">
              <a:lnSpc>
                <a:spcPct val="110000"/>
              </a:lnSpc>
            </a:pPr>
            <a:r>
              <a:rPr lang="zh-CN" altLang="en-US">
                <a:latin typeface="Times New Roman" panose="02020603050405020304" pitchFamily="18" charset="0"/>
                <a:ea typeface="宋体" panose="02010600030101010101" pitchFamily="2" charset="-122"/>
              </a:rPr>
              <a:t>最初在</a:t>
            </a:r>
            <a:r>
              <a:rPr lang="en-US" altLang="zh-CN">
                <a:latin typeface="Times New Roman" panose="02020603050405020304" pitchFamily="18" charset="0"/>
                <a:ea typeface="宋体" panose="02010600030101010101" pitchFamily="2" charset="-122"/>
              </a:rPr>
              <a:t>Sameul</a:t>
            </a:r>
            <a:r>
              <a:rPr lang="zh-CN" altLang="en-US">
                <a:latin typeface="Times New Roman" panose="02020603050405020304" pitchFamily="18" charset="0"/>
                <a:ea typeface="宋体" panose="02010600030101010101" pitchFamily="2" charset="-122"/>
              </a:rPr>
              <a:t>的跳棋程序</a:t>
            </a:r>
            <a:r>
              <a:rPr lang="en-US" altLang="zh-CN">
                <a:latin typeface="Times New Roman" panose="02020603050405020304" pitchFamily="18" charset="0"/>
                <a:ea typeface="宋体" panose="02010600030101010101" pitchFamily="2" charset="-122"/>
              </a:rPr>
              <a:t>CHECKERS</a:t>
            </a:r>
            <a:r>
              <a:rPr lang="zh-CN" altLang="en-US">
                <a:latin typeface="Times New Roman" panose="02020603050405020304" pitchFamily="18" charset="0"/>
                <a:ea typeface="宋体" panose="02010600030101010101" pitchFamily="2" charset="-122"/>
              </a:rPr>
              <a:t>中提出，并获得成功应用</a:t>
            </a:r>
          </a:p>
          <a:p>
            <a:pPr lvl="1" eaLnBrk="1" hangingPunct="1">
              <a:lnSpc>
                <a:spcPct val="110000"/>
              </a:lnSpc>
            </a:pPr>
            <a:r>
              <a:rPr lang="zh-CN" altLang="en-US">
                <a:latin typeface="Times New Roman" panose="02020603050405020304" pitchFamily="18" charset="0"/>
                <a:ea typeface="宋体" panose="02010600030101010101" pitchFamily="2" charset="-122"/>
              </a:rPr>
              <a:t>机械学习就是记忆，即把新的知识存储起来，供需要时检索调用</a:t>
            </a:r>
          </a:p>
          <a:p>
            <a:pPr lvl="1" eaLnBrk="1" hangingPunct="1">
              <a:lnSpc>
                <a:spcPct val="110000"/>
              </a:lnSpc>
            </a:pPr>
            <a:r>
              <a:rPr lang="zh-CN" altLang="en-US">
                <a:latin typeface="Times New Roman" panose="02020603050405020304" pitchFamily="18" charset="0"/>
                <a:ea typeface="宋体" panose="02010600030101010101" pitchFamily="2" charset="-122"/>
              </a:rPr>
              <a:t>一种最基本的学习过程</a:t>
            </a:r>
          </a:p>
          <a:p>
            <a:pPr lvl="1" eaLnBrk="1" hangingPunct="1">
              <a:lnSpc>
                <a:spcPct val="110000"/>
              </a:lnSpc>
            </a:pPr>
            <a:r>
              <a:rPr lang="zh-CN" altLang="en-US">
                <a:latin typeface="Times New Roman" panose="02020603050405020304" pitchFamily="18" charset="0"/>
                <a:ea typeface="宋体" panose="02010600030101010101" pitchFamily="2" charset="-122"/>
              </a:rPr>
              <a:t>最简单的学习方法</a:t>
            </a:r>
            <a:r>
              <a:rPr lang="en-US" altLang="zh-CN">
                <a:latin typeface="Times New Roman" panose="02020603050405020304" pitchFamily="18" charset="0"/>
                <a:ea typeface="宋体" panose="02010600030101010101" pitchFamily="2" charset="-122"/>
              </a:rPr>
              <a:t>,</a:t>
            </a:r>
            <a:r>
              <a:rPr lang="zh-CN" altLang="en-US">
                <a:latin typeface="Times New Roman" panose="02020603050405020304" pitchFamily="18" charset="0"/>
                <a:ea typeface="宋体" panose="02010600030101010101" pitchFamily="2" charset="-122"/>
              </a:rPr>
              <a:t>不需要计算和推理</a:t>
            </a:r>
          </a:p>
        </p:txBody>
      </p:sp>
      <p:grpSp>
        <p:nvGrpSpPr>
          <p:cNvPr id="2" name="Group 4"/>
          <p:cNvGrpSpPr>
            <a:grpSpLocks/>
          </p:cNvGrpSpPr>
          <p:nvPr/>
        </p:nvGrpSpPr>
        <p:grpSpPr bwMode="auto">
          <a:xfrm>
            <a:off x="2351089" y="4365626"/>
            <a:ext cx="7812087" cy="2124075"/>
            <a:chOff x="521" y="2750"/>
            <a:chExt cx="4921" cy="1338"/>
          </a:xfrm>
        </p:grpSpPr>
        <p:sp>
          <p:nvSpPr>
            <p:cNvPr id="168965" name="Rectangle 5"/>
            <p:cNvSpPr>
              <a:spLocks noChangeArrowheads="1"/>
            </p:cNvSpPr>
            <p:nvPr/>
          </p:nvSpPr>
          <p:spPr bwMode="auto">
            <a:xfrm>
              <a:off x="543" y="2977"/>
              <a:ext cx="998" cy="295"/>
            </a:xfrm>
            <a:prstGeom prst="rect">
              <a:avLst/>
            </a:prstGeom>
            <a:solidFill>
              <a:schemeClr val="accent1"/>
            </a:solidFill>
            <a:ln w="9525">
              <a:solidFill>
                <a:schemeClr val="tx1"/>
              </a:solidFill>
              <a:miter lim="800000"/>
            </a:ln>
            <a:effectLst>
              <a:outerShdw blurRad="50800" dist="38100" dir="2700000" algn="tl" rotWithShape="0">
                <a:prstClr val="black">
                  <a:alpha val="40000"/>
                </a:prstClr>
              </a:outerShdw>
            </a:effectLst>
          </p:spPr>
          <p:txBody>
            <a:bodyPr wrap="none" anchor="ctr"/>
            <a:lstStyle/>
            <a:p>
              <a:pPr algn="ctr" eaLnBrk="1" hangingPunct="1">
                <a:defRPr/>
              </a:pPr>
              <a:r>
                <a:rPr lang="en-US" altLang="zh-CN" sz="2000">
                  <a:latin typeface="Times New Roman" panose="02020603050405020304" pitchFamily="18" charset="0"/>
                  <a:ea typeface="宋体" panose="02010600030101010101" pitchFamily="2" charset="-122"/>
                </a:rPr>
                <a:t>(</a:t>
              </a:r>
              <a:r>
                <a:rPr lang="en-US" altLang="zh-CN" sz="2000" i="1">
                  <a:latin typeface="Times New Roman" panose="02020603050405020304" pitchFamily="18" charset="0"/>
                  <a:ea typeface="宋体" panose="02010600030101010101" pitchFamily="2" charset="-122"/>
                </a:rPr>
                <a:t>x</a:t>
              </a:r>
              <a:r>
                <a:rPr lang="en-US" altLang="zh-CN" sz="2000" baseline="-25000">
                  <a:latin typeface="Times New Roman" panose="02020603050405020304" pitchFamily="18" charset="0"/>
                  <a:ea typeface="宋体" panose="02010600030101010101" pitchFamily="2" charset="-122"/>
                </a:rPr>
                <a:t>1</a:t>
              </a:r>
              <a:r>
                <a:rPr lang="en-US" altLang="zh-CN" sz="2000" i="1">
                  <a:latin typeface="Times New Roman" panose="02020603050405020304" pitchFamily="18" charset="0"/>
                  <a:ea typeface="宋体" panose="02010600030101010101" pitchFamily="2" charset="-122"/>
                </a:rPr>
                <a:t>,x</a:t>
              </a:r>
              <a:r>
                <a:rPr lang="en-US" altLang="zh-CN" sz="2000" baseline="-25000">
                  <a:latin typeface="Times New Roman" panose="02020603050405020304" pitchFamily="18" charset="0"/>
                  <a:ea typeface="宋体" panose="02010600030101010101" pitchFamily="2" charset="-122"/>
                </a:rPr>
                <a:t>2</a:t>
              </a:r>
              <a:r>
                <a:rPr lang="en-US" altLang="zh-CN" sz="2000" i="1">
                  <a:latin typeface="Times New Roman" panose="02020603050405020304" pitchFamily="18" charset="0"/>
                  <a:ea typeface="宋体" panose="02010600030101010101" pitchFamily="2" charset="-122"/>
                </a:rPr>
                <a:t>,…,x</a:t>
              </a:r>
              <a:r>
                <a:rPr lang="en-US" altLang="zh-CN" sz="2000" i="1" baseline="-25000">
                  <a:latin typeface="Times New Roman" panose="02020603050405020304" pitchFamily="18" charset="0"/>
                  <a:ea typeface="宋体" panose="02010600030101010101" pitchFamily="2" charset="-122"/>
                </a:rPr>
                <a:t>n</a:t>
              </a:r>
              <a:r>
                <a:rPr lang="en-US" altLang="zh-CN" sz="2000">
                  <a:latin typeface="Times New Roman" panose="02020603050405020304" pitchFamily="18" charset="0"/>
                  <a:ea typeface="宋体" panose="02010600030101010101" pitchFamily="2" charset="-122"/>
                </a:rPr>
                <a:t>)</a:t>
              </a:r>
            </a:p>
          </p:txBody>
        </p:sp>
        <p:sp>
          <p:nvSpPr>
            <p:cNvPr id="168966" name="Rectangle 6"/>
            <p:cNvSpPr>
              <a:spLocks noChangeArrowheads="1"/>
            </p:cNvSpPr>
            <p:nvPr/>
          </p:nvSpPr>
          <p:spPr bwMode="auto">
            <a:xfrm>
              <a:off x="1859" y="2977"/>
              <a:ext cx="998" cy="294"/>
            </a:xfrm>
            <a:prstGeom prst="rect">
              <a:avLst/>
            </a:prstGeom>
            <a:solidFill>
              <a:schemeClr val="accent1"/>
            </a:solidFill>
            <a:ln w="9525">
              <a:solidFill>
                <a:schemeClr val="tx1"/>
              </a:solidFill>
              <a:miter lim="800000"/>
            </a:ln>
            <a:effectLst>
              <a:outerShdw blurRad="50800" dist="38100" dir="2700000" algn="tl" rotWithShape="0">
                <a:prstClr val="black">
                  <a:alpha val="40000"/>
                </a:prstClr>
              </a:outerShdw>
            </a:effectLst>
          </p:spPr>
          <p:txBody>
            <a:bodyPr wrap="none" anchor="ctr"/>
            <a:lstStyle/>
            <a:p>
              <a:pPr algn="ctr" eaLnBrk="1" hangingPunct="1">
                <a:defRPr/>
              </a:pPr>
              <a:r>
                <a:rPr lang="en-US" altLang="zh-CN" sz="2000">
                  <a:latin typeface="Times New Roman" panose="02020603050405020304" pitchFamily="18" charset="0"/>
                  <a:ea typeface="宋体" panose="02010600030101010101" pitchFamily="2" charset="-122"/>
                </a:rPr>
                <a:t>(</a:t>
              </a:r>
              <a:r>
                <a:rPr lang="en-US" altLang="zh-CN" sz="2000" i="1">
                  <a:latin typeface="Times New Roman" panose="02020603050405020304" pitchFamily="18" charset="0"/>
                  <a:ea typeface="宋体" panose="02010600030101010101" pitchFamily="2" charset="-122"/>
                </a:rPr>
                <a:t>y</a:t>
              </a:r>
              <a:r>
                <a:rPr lang="en-US" altLang="zh-CN" sz="2000" baseline="-25000">
                  <a:latin typeface="Times New Roman" panose="02020603050405020304" pitchFamily="18" charset="0"/>
                  <a:ea typeface="宋体" panose="02010600030101010101" pitchFamily="2" charset="-122"/>
                </a:rPr>
                <a:t>1</a:t>
              </a:r>
              <a:r>
                <a:rPr lang="en-US" altLang="zh-CN" sz="2000" i="1">
                  <a:latin typeface="Times New Roman" panose="02020603050405020304" pitchFamily="18" charset="0"/>
                  <a:ea typeface="宋体" panose="02010600030101010101" pitchFamily="2" charset="-122"/>
                </a:rPr>
                <a:t>,y</a:t>
              </a:r>
              <a:r>
                <a:rPr lang="en-US" altLang="zh-CN" sz="2000" baseline="-25000">
                  <a:latin typeface="Times New Roman" panose="02020603050405020304" pitchFamily="18" charset="0"/>
                  <a:ea typeface="宋体" panose="02010600030101010101" pitchFamily="2" charset="-122"/>
                </a:rPr>
                <a:t>2</a:t>
              </a:r>
              <a:r>
                <a:rPr lang="en-US" altLang="zh-CN" sz="2000" i="1">
                  <a:latin typeface="Times New Roman" panose="02020603050405020304" pitchFamily="18" charset="0"/>
                  <a:ea typeface="宋体" panose="02010600030101010101" pitchFamily="2" charset="-122"/>
                </a:rPr>
                <a:t>,…,y</a:t>
              </a:r>
              <a:r>
                <a:rPr lang="en-US" altLang="zh-CN" sz="2000" i="1" baseline="-25000">
                  <a:latin typeface="Times New Roman" panose="02020603050405020304" pitchFamily="18" charset="0"/>
                  <a:ea typeface="宋体" panose="02010600030101010101" pitchFamily="2" charset="-122"/>
                </a:rPr>
                <a:t>n</a:t>
              </a:r>
              <a:r>
                <a:rPr lang="en-US" altLang="zh-CN" sz="2000">
                  <a:latin typeface="Times New Roman" panose="02020603050405020304" pitchFamily="18" charset="0"/>
                  <a:ea typeface="宋体" panose="02010600030101010101" pitchFamily="2" charset="-122"/>
                </a:rPr>
                <a:t>)</a:t>
              </a:r>
            </a:p>
          </p:txBody>
        </p:sp>
        <p:sp>
          <p:nvSpPr>
            <p:cNvPr id="168967" name="Rectangle 7"/>
            <p:cNvSpPr>
              <a:spLocks noChangeArrowheads="1"/>
            </p:cNvSpPr>
            <p:nvPr/>
          </p:nvSpPr>
          <p:spPr bwMode="auto">
            <a:xfrm>
              <a:off x="3174" y="2999"/>
              <a:ext cx="2268" cy="272"/>
            </a:xfrm>
            <a:prstGeom prst="rect">
              <a:avLst/>
            </a:prstGeom>
            <a:solidFill>
              <a:schemeClr val="accent1"/>
            </a:solidFill>
            <a:ln w="9525">
              <a:solidFill>
                <a:schemeClr val="tx1"/>
              </a:solidFill>
              <a:miter lim="800000"/>
            </a:ln>
            <a:effectLst>
              <a:outerShdw blurRad="50800" dist="38100" dir="2700000" algn="tl" rotWithShape="0">
                <a:prstClr val="black">
                  <a:alpha val="40000"/>
                </a:prstClr>
              </a:outerShdw>
            </a:effectLst>
          </p:spPr>
          <p:txBody>
            <a:bodyPr wrap="none" anchor="ctr"/>
            <a:lstStyle/>
            <a:p>
              <a:pPr algn="ctr" eaLnBrk="1" hangingPunct="1">
                <a:defRPr/>
              </a:pPr>
              <a:r>
                <a:rPr lang="en-US" altLang="zh-CN" sz="2000" dirty="0">
                  <a:latin typeface="Times New Roman" panose="02020603050405020304" pitchFamily="18" charset="0"/>
                  <a:ea typeface="宋体" panose="02010600030101010101" pitchFamily="2" charset="-122"/>
                </a:rPr>
                <a:t>[(</a:t>
              </a:r>
              <a:r>
                <a:rPr lang="en-US" altLang="zh-CN" sz="2000" i="1" dirty="0">
                  <a:latin typeface="Times New Roman" panose="02020603050405020304" pitchFamily="18" charset="0"/>
                  <a:ea typeface="宋体" panose="02010600030101010101" pitchFamily="2" charset="-122"/>
                </a:rPr>
                <a:t>x</a:t>
              </a:r>
              <a:r>
                <a:rPr lang="en-US" altLang="zh-CN" sz="2000" baseline="-25000" dirty="0">
                  <a:latin typeface="Times New Roman" panose="02020603050405020304" pitchFamily="18" charset="0"/>
                  <a:ea typeface="宋体" panose="02010600030101010101" pitchFamily="2" charset="-122"/>
                </a:rPr>
                <a:t>1</a:t>
              </a:r>
              <a:r>
                <a:rPr lang="en-US" altLang="zh-CN" sz="2000" i="1" dirty="0">
                  <a:latin typeface="Times New Roman" panose="02020603050405020304" pitchFamily="18" charset="0"/>
                  <a:ea typeface="宋体" panose="02010600030101010101" pitchFamily="2" charset="-122"/>
                </a:rPr>
                <a:t>,x</a:t>
              </a:r>
              <a:r>
                <a:rPr lang="en-US" altLang="zh-CN" sz="2000" baseline="-25000" dirty="0">
                  <a:latin typeface="Times New Roman" panose="02020603050405020304" pitchFamily="18" charset="0"/>
                  <a:ea typeface="宋体" panose="02010600030101010101" pitchFamily="2" charset="-122"/>
                </a:rPr>
                <a:t>2</a:t>
              </a:r>
              <a:r>
                <a:rPr lang="en-US" altLang="zh-CN" sz="2000" i="1" dirty="0">
                  <a:latin typeface="Times New Roman" panose="02020603050405020304" pitchFamily="18" charset="0"/>
                  <a:ea typeface="宋体" panose="02010600030101010101" pitchFamily="2" charset="-122"/>
                </a:rPr>
                <a:t>,…,</a:t>
              </a:r>
              <a:r>
                <a:rPr lang="en-US" altLang="zh-CN" sz="2000" i="1" dirty="0" err="1">
                  <a:latin typeface="Times New Roman" panose="02020603050405020304" pitchFamily="18" charset="0"/>
                  <a:ea typeface="宋体" panose="02010600030101010101" pitchFamily="2" charset="-122"/>
                </a:rPr>
                <a:t>x</a:t>
              </a:r>
              <a:r>
                <a:rPr lang="en-US" altLang="zh-CN" sz="2000" i="1" baseline="-25000" dirty="0" err="1">
                  <a:latin typeface="Times New Roman" panose="02020603050405020304" pitchFamily="18" charset="0"/>
                  <a:ea typeface="宋体" panose="02010600030101010101" pitchFamily="2" charset="-122"/>
                </a:rPr>
                <a:t>n</a:t>
              </a:r>
              <a:r>
                <a:rPr lang="en-US" altLang="zh-CN" sz="2000" dirty="0">
                  <a:latin typeface="Times New Roman" panose="02020603050405020304" pitchFamily="18" charset="0"/>
                  <a:ea typeface="宋体" panose="02010600030101010101" pitchFamily="2" charset="-122"/>
                </a:rPr>
                <a:t>)</a:t>
              </a:r>
              <a:r>
                <a:rPr lang="en-US" altLang="zh-CN" sz="2000" i="1" dirty="0">
                  <a:latin typeface="Times New Roman" panose="02020603050405020304" pitchFamily="18" charset="0"/>
                  <a:ea typeface="宋体" panose="02010600030101010101" pitchFamily="2" charset="-122"/>
                </a:rPr>
                <a:t>,</a:t>
              </a:r>
              <a:r>
                <a:rPr lang="en-US" altLang="zh-CN" sz="2000" dirty="0">
                  <a:latin typeface="Times New Roman" panose="02020603050405020304" pitchFamily="18" charset="0"/>
                  <a:ea typeface="宋体" panose="02010600030101010101" pitchFamily="2" charset="-122"/>
                </a:rPr>
                <a:t>(</a:t>
              </a:r>
              <a:r>
                <a:rPr lang="en-US" altLang="zh-CN" sz="2000" i="1" dirty="0">
                  <a:latin typeface="Times New Roman" panose="02020603050405020304" pitchFamily="18" charset="0"/>
                  <a:ea typeface="宋体" panose="02010600030101010101" pitchFamily="2" charset="-122"/>
                </a:rPr>
                <a:t>y</a:t>
              </a:r>
              <a:r>
                <a:rPr lang="en-US" altLang="zh-CN" sz="2000" baseline="-25000" dirty="0">
                  <a:latin typeface="Times New Roman" panose="02020603050405020304" pitchFamily="18" charset="0"/>
                  <a:ea typeface="宋体" panose="02010600030101010101" pitchFamily="2" charset="-122"/>
                </a:rPr>
                <a:t>1</a:t>
              </a:r>
              <a:r>
                <a:rPr lang="en-US" altLang="zh-CN" sz="2000" i="1" dirty="0">
                  <a:latin typeface="Times New Roman" panose="02020603050405020304" pitchFamily="18" charset="0"/>
                  <a:ea typeface="宋体" panose="02010600030101010101" pitchFamily="2" charset="-122"/>
                </a:rPr>
                <a:t>,y</a:t>
              </a:r>
              <a:r>
                <a:rPr lang="en-US" altLang="zh-CN" sz="2000" baseline="-25000" dirty="0">
                  <a:latin typeface="Times New Roman" panose="02020603050405020304" pitchFamily="18" charset="0"/>
                  <a:ea typeface="宋体" panose="02010600030101010101" pitchFamily="2" charset="-122"/>
                </a:rPr>
                <a:t>2</a:t>
              </a:r>
              <a:r>
                <a:rPr lang="en-US" altLang="zh-CN" sz="2000" i="1" dirty="0">
                  <a:latin typeface="Times New Roman" panose="02020603050405020304" pitchFamily="18" charset="0"/>
                  <a:ea typeface="宋体" panose="02010600030101010101" pitchFamily="2" charset="-122"/>
                </a:rPr>
                <a:t>,…,</a:t>
              </a:r>
              <a:r>
                <a:rPr lang="en-US" altLang="zh-CN" sz="2000" i="1" dirty="0" err="1">
                  <a:latin typeface="Times New Roman" panose="02020603050405020304" pitchFamily="18" charset="0"/>
                  <a:ea typeface="宋体" panose="02010600030101010101" pitchFamily="2" charset="-122"/>
                </a:rPr>
                <a:t>y</a:t>
              </a:r>
              <a:r>
                <a:rPr lang="en-US" altLang="zh-CN" sz="2000" i="1" baseline="-25000" dirty="0" err="1">
                  <a:latin typeface="Times New Roman" panose="02020603050405020304" pitchFamily="18" charset="0"/>
                  <a:ea typeface="宋体" panose="02010600030101010101" pitchFamily="2" charset="-122"/>
                </a:rPr>
                <a:t>n</a:t>
              </a:r>
              <a:r>
                <a:rPr lang="en-US" altLang="zh-CN" sz="2000" dirty="0">
                  <a:latin typeface="Times New Roman" panose="02020603050405020304" pitchFamily="18" charset="0"/>
                  <a:ea typeface="宋体" panose="02010600030101010101" pitchFamily="2" charset="-122"/>
                </a:rPr>
                <a:t>)]</a:t>
              </a:r>
            </a:p>
          </p:txBody>
        </p:sp>
        <p:sp>
          <p:nvSpPr>
            <p:cNvPr id="48137" name="Line 8"/>
            <p:cNvSpPr>
              <a:spLocks noChangeShapeType="1"/>
            </p:cNvSpPr>
            <p:nvPr/>
          </p:nvSpPr>
          <p:spPr bwMode="auto">
            <a:xfrm>
              <a:off x="1541" y="3113"/>
              <a:ext cx="31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8138" name="Line 9"/>
            <p:cNvSpPr>
              <a:spLocks noChangeShapeType="1"/>
            </p:cNvSpPr>
            <p:nvPr/>
          </p:nvSpPr>
          <p:spPr bwMode="auto">
            <a:xfrm>
              <a:off x="2857" y="3113"/>
              <a:ext cx="31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8139" name="Text Box 10"/>
            <p:cNvSpPr txBox="1">
              <a:spLocks noChangeArrowheads="1"/>
            </p:cNvSpPr>
            <p:nvPr/>
          </p:nvSpPr>
          <p:spPr bwMode="auto">
            <a:xfrm>
              <a:off x="1609" y="2772"/>
              <a:ext cx="2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2"/>
                </a:buBlip>
                <a:defRPr sz="2800">
                  <a:solidFill>
                    <a:schemeClr val="tx1"/>
                  </a:solidFill>
                  <a:latin typeface="Berlin Sans FB" panose="020E0602020502020306" pitchFamily="34" charset="0"/>
                  <a:ea typeface="幼圆" panose="02010509060101010101"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幼圆" panose="02010509060101010101"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幼圆" panose="02010509060101010101"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幼圆" panose="02010509060101010101"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幼圆" panose="02010509060101010101"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9pPr>
            </a:lstStyle>
            <a:p>
              <a:pPr eaLnBrk="1" hangingPunct="1">
                <a:spcBef>
                  <a:spcPct val="50000"/>
                </a:spcBef>
                <a:buFontTx/>
                <a:buNone/>
              </a:pPr>
              <a:r>
                <a:rPr lang="en-US" altLang="zh-CN" sz="2000" i="1">
                  <a:latin typeface="Times New Roman" panose="02020603050405020304" pitchFamily="18" charset="0"/>
                  <a:ea typeface="宋体" panose="02010600030101010101" pitchFamily="2" charset="-122"/>
                </a:rPr>
                <a:t>f</a:t>
              </a:r>
            </a:p>
          </p:txBody>
        </p:sp>
        <p:sp>
          <p:nvSpPr>
            <p:cNvPr id="48140" name="Text Box 11"/>
            <p:cNvSpPr txBox="1">
              <a:spLocks noChangeArrowheads="1"/>
            </p:cNvSpPr>
            <p:nvPr/>
          </p:nvSpPr>
          <p:spPr bwMode="auto">
            <a:xfrm>
              <a:off x="2834" y="2750"/>
              <a:ext cx="50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2"/>
                </a:buBlip>
                <a:defRPr sz="2800">
                  <a:solidFill>
                    <a:schemeClr val="tx1"/>
                  </a:solidFill>
                  <a:latin typeface="Berlin Sans FB" panose="020E0602020502020306" pitchFamily="34" charset="0"/>
                  <a:ea typeface="幼圆" panose="02010509060101010101"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幼圆" panose="02010509060101010101"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幼圆" panose="02010509060101010101"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幼圆" panose="02010509060101010101"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幼圆" panose="02010509060101010101"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9pPr>
            </a:lstStyle>
            <a:p>
              <a:pPr eaLnBrk="1" hangingPunct="1">
                <a:spcBef>
                  <a:spcPct val="50000"/>
                </a:spcBef>
                <a:buFontTx/>
                <a:buNone/>
              </a:pPr>
              <a:r>
                <a:rPr lang="zh-CN" altLang="en-US" sz="2000">
                  <a:latin typeface="华文新魏" panose="02010800040101010101" pitchFamily="2" charset="-122"/>
                  <a:ea typeface="华文新魏" panose="02010800040101010101" pitchFamily="2" charset="-122"/>
                </a:rPr>
                <a:t>存储</a:t>
              </a:r>
            </a:p>
          </p:txBody>
        </p:sp>
        <p:sp>
          <p:nvSpPr>
            <p:cNvPr id="48141" name="Text Box 12"/>
            <p:cNvSpPr txBox="1">
              <a:spLocks noChangeArrowheads="1"/>
            </p:cNvSpPr>
            <p:nvPr/>
          </p:nvSpPr>
          <p:spPr bwMode="auto">
            <a:xfrm>
              <a:off x="521" y="3453"/>
              <a:ext cx="81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2"/>
                </a:buBlip>
                <a:defRPr sz="2800">
                  <a:solidFill>
                    <a:schemeClr val="tx1"/>
                  </a:solidFill>
                  <a:latin typeface="Berlin Sans FB" panose="020E0602020502020306" pitchFamily="34" charset="0"/>
                  <a:ea typeface="幼圆" panose="02010509060101010101"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幼圆" panose="02010509060101010101"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幼圆" panose="02010509060101010101"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幼圆" panose="02010509060101010101"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幼圆" panose="02010509060101010101"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9pPr>
            </a:lstStyle>
            <a:p>
              <a:pPr eaLnBrk="1" hangingPunct="1">
                <a:spcBef>
                  <a:spcPct val="50000"/>
                </a:spcBef>
                <a:buFontTx/>
                <a:buNone/>
              </a:pPr>
              <a:r>
                <a:rPr lang="zh-CN" altLang="en-US" sz="2000">
                  <a:latin typeface="华文楷体" panose="02010600040101010101" pitchFamily="2" charset="-122"/>
                  <a:ea typeface="华文楷体" panose="02010600040101010101" pitchFamily="2" charset="-122"/>
                </a:rPr>
                <a:t>输入模式</a:t>
              </a:r>
            </a:p>
          </p:txBody>
        </p:sp>
        <p:sp>
          <p:nvSpPr>
            <p:cNvPr id="48142" name="Text Box 13"/>
            <p:cNvSpPr txBox="1">
              <a:spLocks noChangeArrowheads="1"/>
            </p:cNvSpPr>
            <p:nvPr/>
          </p:nvSpPr>
          <p:spPr bwMode="auto">
            <a:xfrm>
              <a:off x="1292" y="3453"/>
              <a:ext cx="77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2"/>
                </a:buBlip>
                <a:defRPr sz="2800">
                  <a:solidFill>
                    <a:schemeClr val="tx1"/>
                  </a:solidFill>
                  <a:latin typeface="Berlin Sans FB" panose="020E0602020502020306" pitchFamily="34" charset="0"/>
                  <a:ea typeface="幼圆" panose="02010509060101010101"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幼圆" panose="02010509060101010101"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幼圆" panose="02010509060101010101"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幼圆" panose="02010509060101010101"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幼圆" panose="02010509060101010101"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9pPr>
            </a:lstStyle>
            <a:p>
              <a:pPr eaLnBrk="1" hangingPunct="1">
                <a:spcBef>
                  <a:spcPct val="50000"/>
                </a:spcBef>
                <a:buFontTx/>
                <a:buNone/>
              </a:pPr>
              <a:r>
                <a:rPr lang="zh-CN" altLang="en-US" sz="2000">
                  <a:latin typeface="华文楷体" panose="02010600040101010101" pitchFamily="2" charset="-122"/>
                  <a:ea typeface="华文楷体" panose="02010600040101010101" pitchFamily="2" charset="-122"/>
                </a:rPr>
                <a:t>执行函数</a:t>
              </a:r>
            </a:p>
          </p:txBody>
        </p:sp>
        <p:sp>
          <p:nvSpPr>
            <p:cNvPr id="48143" name="Text Box 14"/>
            <p:cNvSpPr txBox="1">
              <a:spLocks noChangeArrowheads="1"/>
            </p:cNvSpPr>
            <p:nvPr/>
          </p:nvSpPr>
          <p:spPr bwMode="auto">
            <a:xfrm>
              <a:off x="2108" y="3453"/>
              <a:ext cx="77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2"/>
                </a:buBlip>
                <a:defRPr sz="2800">
                  <a:solidFill>
                    <a:schemeClr val="tx1"/>
                  </a:solidFill>
                  <a:latin typeface="Berlin Sans FB" panose="020E0602020502020306" pitchFamily="34" charset="0"/>
                  <a:ea typeface="幼圆" panose="02010509060101010101"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幼圆" panose="02010509060101010101"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幼圆" panose="02010509060101010101"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幼圆" panose="02010509060101010101"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幼圆" panose="02010509060101010101"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9pPr>
            </a:lstStyle>
            <a:p>
              <a:pPr eaLnBrk="1" hangingPunct="1">
                <a:spcBef>
                  <a:spcPct val="50000"/>
                </a:spcBef>
                <a:buFontTx/>
                <a:buNone/>
              </a:pPr>
              <a:r>
                <a:rPr lang="zh-CN" altLang="en-US" sz="2000">
                  <a:latin typeface="华文楷体" panose="02010600040101010101" pitchFamily="2" charset="-122"/>
                  <a:ea typeface="华文楷体" panose="02010600040101010101" pitchFamily="2" charset="-122"/>
                </a:rPr>
                <a:t>输出模式</a:t>
              </a:r>
            </a:p>
          </p:txBody>
        </p:sp>
        <p:sp>
          <p:nvSpPr>
            <p:cNvPr id="48144" name="Text Box 15"/>
            <p:cNvSpPr txBox="1">
              <a:spLocks noChangeArrowheads="1"/>
            </p:cNvSpPr>
            <p:nvPr/>
          </p:nvSpPr>
          <p:spPr bwMode="auto">
            <a:xfrm>
              <a:off x="3650" y="3453"/>
              <a:ext cx="127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2"/>
                </a:buBlip>
                <a:defRPr sz="2800">
                  <a:solidFill>
                    <a:schemeClr val="tx1"/>
                  </a:solidFill>
                  <a:latin typeface="Berlin Sans FB" panose="020E0602020502020306" pitchFamily="34" charset="0"/>
                  <a:ea typeface="幼圆" panose="02010509060101010101"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幼圆" panose="02010509060101010101"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幼圆" panose="02010509060101010101"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幼圆" panose="02010509060101010101"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幼圆" panose="02010509060101010101"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9pPr>
            </a:lstStyle>
            <a:p>
              <a:pPr eaLnBrk="1" hangingPunct="1">
                <a:spcBef>
                  <a:spcPct val="50000"/>
                </a:spcBef>
                <a:buFontTx/>
                <a:buNone/>
              </a:pPr>
              <a:r>
                <a:rPr lang="zh-CN" altLang="en-US" sz="2000">
                  <a:latin typeface="华文楷体" panose="02010600040101010101" pitchFamily="2" charset="-122"/>
                  <a:ea typeface="华文楷体" panose="02010600040101010101" pitchFamily="2" charset="-122"/>
                </a:rPr>
                <a:t>输入输出模式对</a:t>
              </a:r>
            </a:p>
          </p:txBody>
        </p:sp>
        <p:sp>
          <p:nvSpPr>
            <p:cNvPr id="48145" name="Text Box 16"/>
            <p:cNvSpPr txBox="1">
              <a:spLocks noChangeArrowheads="1"/>
            </p:cNvSpPr>
            <p:nvPr/>
          </p:nvSpPr>
          <p:spPr bwMode="auto">
            <a:xfrm>
              <a:off x="1949" y="3838"/>
              <a:ext cx="179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2"/>
                </a:buBlip>
                <a:defRPr sz="2800">
                  <a:solidFill>
                    <a:schemeClr val="tx1"/>
                  </a:solidFill>
                  <a:latin typeface="Berlin Sans FB" panose="020E0602020502020306" pitchFamily="34" charset="0"/>
                  <a:ea typeface="幼圆" panose="02010509060101010101"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幼圆" panose="02010509060101010101"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幼圆" panose="02010509060101010101"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幼圆" panose="02010509060101010101"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幼圆" panose="02010509060101010101"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9pPr>
            </a:lstStyle>
            <a:p>
              <a:pPr eaLnBrk="1" hangingPunct="1">
                <a:spcBef>
                  <a:spcPct val="50000"/>
                </a:spcBef>
                <a:buFontTx/>
                <a:buNone/>
              </a:pPr>
              <a:r>
                <a:rPr lang="zh-CN" altLang="en-US" sz="2000">
                  <a:latin typeface="华文新魏" panose="02010800040101010101" pitchFamily="2" charset="-122"/>
                  <a:ea typeface="华文新魏" panose="02010800040101010101" pitchFamily="2" charset="-122"/>
                </a:rPr>
                <a:t>机械式学习的学习模型</a:t>
              </a:r>
            </a:p>
          </p:txBody>
        </p:sp>
      </p:grpSp>
      <p:sp>
        <p:nvSpPr>
          <p:cNvPr id="168978" name="Rectangle 18"/>
          <p:cNvSpPr>
            <a:spLocks noGrp="1" noChangeArrowheads="1"/>
          </p:cNvSpPr>
          <p:nvPr>
            <p:ph type="title"/>
          </p:nvPr>
        </p:nvSpPr>
        <p:spPr>
          <a:xfrm>
            <a:off x="2927350" y="260350"/>
            <a:ext cx="6408738" cy="647700"/>
          </a:xfrm>
        </p:spPr>
        <p:txBody>
          <a:bodyPr vert="horz" wrap="square" lIns="91440" tIns="45720" rIns="91440" bIns="45720" numCol="1" rtlCol="0" anchor="b" anchorCtr="0" compatLnSpc="1">
            <a:prstTxWarp prst="textNoShape">
              <a:avLst/>
            </a:prstTxWarp>
          </a:bodyPr>
          <a:lstStyle/>
          <a:p>
            <a:pPr eaLnBrk="1" hangingPunct="1">
              <a:defRPr/>
            </a:pPr>
            <a:r>
              <a:rPr kumimoji="1" lang="zh-CN" altLang="en-US" kern="0" dirty="0">
                <a:solidFill>
                  <a:srgbClr val="0000FF"/>
                </a:solidFill>
                <a:effectLst>
                  <a:outerShdw blurRad="38100" dist="38100" dir="2700000" algn="tl">
                    <a:srgbClr val="C0C0C0"/>
                  </a:outerShdw>
                </a:effectLst>
                <a:latin typeface="Times New Roman" panose="02020603050405020304" pitchFamily="18" charset="0"/>
                <a:ea typeface="楷体_GB2312" pitchFamily="49" charset="-122"/>
                <a:cs typeface="Times New Roman" panose="02020603050405020304" pitchFamily="18" charset="0"/>
                <a:sym typeface="+mn-ea"/>
              </a:rPr>
              <a:t>机械学习</a:t>
            </a:r>
            <a:r>
              <a:rPr kumimoji="1" lang="en-US" altLang="zh-CN" kern="0" dirty="0">
                <a:solidFill>
                  <a:srgbClr val="0000FF"/>
                </a:solidFill>
                <a:effectLst>
                  <a:outerShdw blurRad="38100" dist="38100" dir="2700000" algn="tl">
                    <a:srgbClr val="C0C0C0"/>
                  </a:outerShdw>
                </a:effectLst>
                <a:latin typeface="Times New Roman" panose="02020603050405020304" pitchFamily="18" charset="0"/>
                <a:ea typeface="楷体_GB2312" pitchFamily="49" charset="-122"/>
                <a:cs typeface="Times New Roman" panose="02020603050405020304" pitchFamily="18" charset="0"/>
              </a:rPr>
              <a:t>——</a:t>
            </a:r>
            <a:r>
              <a:rPr kumimoji="1" lang="en-US" altLang="zh-CN" kern="0" dirty="0">
                <a:solidFill>
                  <a:srgbClr val="0000FF"/>
                </a:solidFill>
                <a:effectLst>
                  <a:outerShdw blurRad="38100" dist="38100" dir="2700000" algn="tl">
                    <a:srgbClr val="C0C0C0"/>
                  </a:outerShdw>
                </a:effectLst>
                <a:latin typeface="Times New Roman" panose="02020603050405020304" pitchFamily="18" charset="0"/>
                <a:ea typeface="楷体_GB2312" pitchFamily="49" charset="-122"/>
                <a:cs typeface="Times New Roman" panose="02020603050405020304" pitchFamily="18" charset="0"/>
                <a:sym typeface="+mn-ea"/>
              </a:rPr>
              <a:t>Learning Strategies</a:t>
            </a:r>
          </a:p>
        </p:txBody>
      </p:sp>
    </p:spTree>
    <p:extLst>
      <p:ext uri="{BB962C8B-B14F-4D97-AF65-F5344CB8AC3E}">
        <p14:creationId xmlns:p14="http://schemas.microsoft.com/office/powerpoint/2010/main" val="4178277015"/>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68978"/>
                                        </p:tgtEl>
                                        <p:attrNameLst>
                                          <p:attrName>style.visibility</p:attrName>
                                        </p:attrNameLst>
                                      </p:cBhvr>
                                      <p:to>
                                        <p:strVal val="visible"/>
                                      </p:to>
                                    </p:set>
                                    <p:anim calcmode="lin" valueType="num">
                                      <p:cBhvr>
                                        <p:cTn id="7" dur="500" fill="hold"/>
                                        <p:tgtEl>
                                          <p:spTgt spid="168978"/>
                                        </p:tgtEl>
                                        <p:attrNameLst>
                                          <p:attrName>ppt_x</p:attrName>
                                        </p:attrNameLst>
                                      </p:cBhvr>
                                      <p:tavLst>
                                        <p:tav tm="0">
                                          <p:val>
                                            <p:strVal val="0-#ppt_w/2"/>
                                          </p:val>
                                        </p:tav>
                                        <p:tav tm="100000">
                                          <p:val>
                                            <p:strVal val="#ppt_x"/>
                                          </p:val>
                                        </p:tav>
                                      </p:tavLst>
                                    </p:anim>
                                    <p:anim calcmode="lin" valueType="num">
                                      <p:cBhvr>
                                        <p:cTn id="8" dur="500" fill="hold"/>
                                        <p:tgtEl>
                                          <p:spTgt spid="168978"/>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16" presetClass="entr" presetSubtype="42" fill="hold" grpId="0" nodeType="afterEffect">
                                  <p:stCondLst>
                                    <p:cond delay="0"/>
                                  </p:stCondLst>
                                  <p:childTnLst>
                                    <p:set>
                                      <p:cBhvr>
                                        <p:cTn id="11" dur="1" fill="hold">
                                          <p:stCondLst>
                                            <p:cond delay="0"/>
                                          </p:stCondLst>
                                        </p:cTn>
                                        <p:tgtEl>
                                          <p:spTgt spid="168962">
                                            <p:txEl>
                                              <p:pRg st="0" end="0"/>
                                            </p:txEl>
                                          </p:spTgt>
                                        </p:tgtEl>
                                        <p:attrNameLst>
                                          <p:attrName>style.visibility</p:attrName>
                                        </p:attrNameLst>
                                      </p:cBhvr>
                                      <p:to>
                                        <p:strVal val="visible"/>
                                      </p:to>
                                    </p:set>
                                    <p:animEffect transition="in" filter="barn(outHorizontal)">
                                      <p:cBhvr>
                                        <p:cTn id="12" dur="500"/>
                                        <p:tgtEl>
                                          <p:spTgt spid="168962">
                                            <p:txEl>
                                              <p:pRg st="0" end="0"/>
                                            </p:txEl>
                                          </p:spTgt>
                                        </p:tgtEl>
                                      </p:cBhvr>
                                    </p:animEffect>
                                  </p:childTnLst>
                                </p:cTn>
                              </p:par>
                              <p:par>
                                <p:cTn id="13" presetID="16" presetClass="entr" presetSubtype="42" fill="hold" grpId="0" nodeType="withEffect">
                                  <p:stCondLst>
                                    <p:cond delay="0"/>
                                  </p:stCondLst>
                                  <p:childTnLst>
                                    <p:set>
                                      <p:cBhvr>
                                        <p:cTn id="14" dur="1" fill="hold">
                                          <p:stCondLst>
                                            <p:cond delay="0"/>
                                          </p:stCondLst>
                                        </p:cTn>
                                        <p:tgtEl>
                                          <p:spTgt spid="168962">
                                            <p:txEl>
                                              <p:pRg st="1" end="1"/>
                                            </p:txEl>
                                          </p:spTgt>
                                        </p:tgtEl>
                                        <p:attrNameLst>
                                          <p:attrName>style.visibility</p:attrName>
                                        </p:attrNameLst>
                                      </p:cBhvr>
                                      <p:to>
                                        <p:strVal val="visible"/>
                                      </p:to>
                                    </p:set>
                                    <p:animEffect transition="in" filter="barn(outHorizontal)">
                                      <p:cBhvr>
                                        <p:cTn id="15" dur="500"/>
                                        <p:tgtEl>
                                          <p:spTgt spid="168962">
                                            <p:txEl>
                                              <p:pRg st="1" end="1"/>
                                            </p:txEl>
                                          </p:spTgt>
                                        </p:tgtEl>
                                      </p:cBhvr>
                                    </p:animEffect>
                                  </p:childTnLst>
                                </p:cTn>
                              </p:par>
                              <p:par>
                                <p:cTn id="16" presetID="16" presetClass="entr" presetSubtype="42" fill="hold" grpId="0" nodeType="withEffect">
                                  <p:stCondLst>
                                    <p:cond delay="0"/>
                                  </p:stCondLst>
                                  <p:childTnLst>
                                    <p:set>
                                      <p:cBhvr>
                                        <p:cTn id="17" dur="1" fill="hold">
                                          <p:stCondLst>
                                            <p:cond delay="0"/>
                                          </p:stCondLst>
                                        </p:cTn>
                                        <p:tgtEl>
                                          <p:spTgt spid="168962">
                                            <p:txEl>
                                              <p:pRg st="2" end="2"/>
                                            </p:txEl>
                                          </p:spTgt>
                                        </p:tgtEl>
                                        <p:attrNameLst>
                                          <p:attrName>style.visibility</p:attrName>
                                        </p:attrNameLst>
                                      </p:cBhvr>
                                      <p:to>
                                        <p:strVal val="visible"/>
                                      </p:to>
                                    </p:set>
                                    <p:animEffect transition="in" filter="barn(outHorizontal)">
                                      <p:cBhvr>
                                        <p:cTn id="18" dur="500"/>
                                        <p:tgtEl>
                                          <p:spTgt spid="168962">
                                            <p:txEl>
                                              <p:pRg st="2" end="2"/>
                                            </p:txEl>
                                          </p:spTgt>
                                        </p:tgtEl>
                                      </p:cBhvr>
                                    </p:animEffect>
                                  </p:childTnLst>
                                </p:cTn>
                              </p:par>
                              <p:par>
                                <p:cTn id="19" presetID="16" presetClass="entr" presetSubtype="42" fill="hold" grpId="0" nodeType="withEffect">
                                  <p:stCondLst>
                                    <p:cond delay="0"/>
                                  </p:stCondLst>
                                  <p:childTnLst>
                                    <p:set>
                                      <p:cBhvr>
                                        <p:cTn id="20" dur="1" fill="hold">
                                          <p:stCondLst>
                                            <p:cond delay="0"/>
                                          </p:stCondLst>
                                        </p:cTn>
                                        <p:tgtEl>
                                          <p:spTgt spid="168962">
                                            <p:txEl>
                                              <p:pRg st="3" end="3"/>
                                            </p:txEl>
                                          </p:spTgt>
                                        </p:tgtEl>
                                        <p:attrNameLst>
                                          <p:attrName>style.visibility</p:attrName>
                                        </p:attrNameLst>
                                      </p:cBhvr>
                                      <p:to>
                                        <p:strVal val="visible"/>
                                      </p:to>
                                    </p:set>
                                    <p:animEffect transition="in" filter="barn(outHorizontal)">
                                      <p:cBhvr>
                                        <p:cTn id="21" dur="500"/>
                                        <p:tgtEl>
                                          <p:spTgt spid="168962">
                                            <p:txEl>
                                              <p:pRg st="3" end="3"/>
                                            </p:txEl>
                                          </p:spTgt>
                                        </p:tgtEl>
                                      </p:cBhvr>
                                    </p:animEffect>
                                  </p:childTnLst>
                                </p:cTn>
                              </p:par>
                              <p:par>
                                <p:cTn id="22" presetID="16" presetClass="entr" presetSubtype="42" fill="hold" grpId="0" nodeType="withEffect">
                                  <p:stCondLst>
                                    <p:cond delay="0"/>
                                  </p:stCondLst>
                                  <p:childTnLst>
                                    <p:set>
                                      <p:cBhvr>
                                        <p:cTn id="23" dur="1" fill="hold">
                                          <p:stCondLst>
                                            <p:cond delay="0"/>
                                          </p:stCondLst>
                                        </p:cTn>
                                        <p:tgtEl>
                                          <p:spTgt spid="168962">
                                            <p:txEl>
                                              <p:pRg st="4" end="4"/>
                                            </p:txEl>
                                          </p:spTgt>
                                        </p:tgtEl>
                                        <p:attrNameLst>
                                          <p:attrName>style.visibility</p:attrName>
                                        </p:attrNameLst>
                                      </p:cBhvr>
                                      <p:to>
                                        <p:strVal val="visible"/>
                                      </p:to>
                                    </p:set>
                                    <p:animEffect transition="in" filter="barn(outHorizontal)">
                                      <p:cBhvr>
                                        <p:cTn id="24" dur="500"/>
                                        <p:tgtEl>
                                          <p:spTgt spid="168962">
                                            <p:txEl>
                                              <p:pRg st="4" end="4"/>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nodeType="clickEffect">
                                  <p:stCondLst>
                                    <p:cond delay="0"/>
                                  </p:stCondLst>
                                  <p:childTnLst>
                                    <p:set>
                                      <p:cBhvr>
                                        <p:cTn id="28" dur="1" fill="hold">
                                          <p:stCondLst>
                                            <p:cond delay="0"/>
                                          </p:stCondLst>
                                        </p:cTn>
                                        <p:tgtEl>
                                          <p:spTgt spid="2"/>
                                        </p:tgtEl>
                                        <p:attrNameLst>
                                          <p:attrName>style.visibility</p:attrName>
                                        </p:attrNameLst>
                                      </p:cBhvr>
                                      <p:to>
                                        <p:strVal val="visible"/>
                                      </p:to>
                                    </p:set>
                                    <p:animEffect transition="in" filter="wipe(left)">
                                      <p:cBhvr>
                                        <p:cTn id="2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8962" grpId="0" build="p" advAuto="0"/>
      <p:bldP spid="16897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灯片编号占位符 3"/>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Blip>
                <a:blip r:embed="rId2"/>
              </a:buBlip>
              <a:defRPr sz="2800">
                <a:solidFill>
                  <a:schemeClr val="tx1"/>
                </a:solidFill>
                <a:latin typeface="Berlin Sans FB" panose="020E0602020502020306" pitchFamily="34" charset="0"/>
                <a:ea typeface="幼圆" panose="02010509060101010101"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幼圆" panose="02010509060101010101"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幼圆" panose="02010509060101010101"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幼圆" panose="02010509060101010101"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幼圆" panose="02010509060101010101"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9pPr>
          </a:lstStyle>
          <a:p>
            <a:pPr>
              <a:spcBef>
                <a:spcPct val="0"/>
              </a:spcBef>
              <a:buFontTx/>
              <a:buNone/>
            </a:pPr>
            <a:fld id="{CF705C84-0538-4A05-A3F8-00E5596AD667}" type="slidenum">
              <a:rPr lang="zh-TW" altLang="en-US" sz="1400">
                <a:latin typeface="Arial" panose="020B0604020202020204" pitchFamily="34" charset="0"/>
                <a:ea typeface="PMingLiU" pitchFamily="18" charset="-120"/>
              </a:rPr>
              <a:pPr>
                <a:spcBef>
                  <a:spcPct val="0"/>
                </a:spcBef>
                <a:buFontTx/>
                <a:buNone/>
              </a:pPr>
              <a:t>12</a:t>
            </a:fld>
            <a:endParaRPr lang="zh-TW" altLang="en-US" sz="1400">
              <a:latin typeface="Arial" panose="020B0604020202020204" pitchFamily="34" charset="0"/>
              <a:ea typeface="PMingLiU" pitchFamily="18" charset="-120"/>
            </a:endParaRPr>
          </a:p>
        </p:txBody>
      </p:sp>
      <p:sp>
        <p:nvSpPr>
          <p:cNvPr id="43011" name="Rectangle 3"/>
          <p:cNvSpPr>
            <a:spLocks noGrp="1" noChangeArrowheads="1"/>
          </p:cNvSpPr>
          <p:nvPr>
            <p:ph idx="1"/>
          </p:nvPr>
        </p:nvSpPr>
        <p:spPr>
          <a:xfrm>
            <a:off x="1847850" y="1331913"/>
            <a:ext cx="7924800" cy="3968750"/>
          </a:xfrm>
        </p:spPr>
        <p:txBody>
          <a:bodyPr/>
          <a:lstStyle/>
          <a:p>
            <a:pPr lvl="1" eaLnBrk="1" hangingPunct="1">
              <a:lnSpc>
                <a:spcPct val="120000"/>
              </a:lnSpc>
              <a:buClr>
                <a:srgbClr val="00CC66"/>
              </a:buClr>
            </a:pPr>
            <a:r>
              <a:rPr lang="zh-CN" altLang="en-US" sz="2800" b="1">
                <a:latin typeface="Times New Roman" panose="02020603050405020304" pitchFamily="18" charset="0"/>
                <a:ea typeface="宋体" panose="02010600030101010101" pitchFamily="2" charset="-122"/>
              </a:rPr>
              <a:t>机械学习的主要问题</a:t>
            </a:r>
          </a:p>
          <a:p>
            <a:pPr lvl="2" eaLnBrk="1" hangingPunct="1">
              <a:lnSpc>
                <a:spcPct val="120000"/>
              </a:lnSpc>
              <a:buClr>
                <a:srgbClr val="00CC66"/>
              </a:buClr>
            </a:pPr>
            <a:r>
              <a:rPr lang="zh-CN" altLang="en-US" sz="2400">
                <a:latin typeface="Times New Roman" panose="02020603050405020304" pitchFamily="18" charset="0"/>
                <a:ea typeface="宋体" panose="02010600030101010101" pitchFamily="2" charset="-122"/>
              </a:rPr>
              <a:t>存储组织信息：要采用适当的存储方式，使检索速度尽可能地快。</a:t>
            </a:r>
          </a:p>
          <a:p>
            <a:pPr lvl="2" eaLnBrk="1" hangingPunct="1">
              <a:lnSpc>
                <a:spcPct val="120000"/>
              </a:lnSpc>
              <a:spcBef>
                <a:spcPct val="0"/>
              </a:spcBef>
              <a:buClr>
                <a:srgbClr val="00CC66"/>
              </a:buClr>
            </a:pPr>
            <a:r>
              <a:rPr lang="zh-CN" altLang="en-US" sz="2400">
                <a:latin typeface="Times New Roman" panose="02020603050405020304" pitchFamily="18" charset="0"/>
                <a:ea typeface="宋体" panose="02010600030101010101" pitchFamily="2" charset="-122"/>
              </a:rPr>
              <a:t>环境的稳定性与存储信息的适用性问题：机械学习系统必须保证所保存的信息适应于外界环境变化的需要。</a:t>
            </a:r>
          </a:p>
          <a:p>
            <a:pPr lvl="2" eaLnBrk="1" hangingPunct="1">
              <a:lnSpc>
                <a:spcPct val="120000"/>
              </a:lnSpc>
              <a:spcBef>
                <a:spcPct val="0"/>
              </a:spcBef>
              <a:buClr>
                <a:srgbClr val="00CC66"/>
              </a:buClr>
            </a:pPr>
            <a:r>
              <a:rPr lang="zh-CN" altLang="en-US" sz="2400">
                <a:latin typeface="Times New Roman" panose="02020603050405020304" pitchFamily="18" charset="0"/>
                <a:ea typeface="宋体" panose="02010600030101010101" pitchFamily="2" charset="-122"/>
              </a:rPr>
              <a:t>存储与计算之间的权衡：对于机械学习来说很重要的一点是它不能降低系统的效率。</a:t>
            </a:r>
          </a:p>
        </p:txBody>
      </p:sp>
    </p:spTree>
    <p:extLst>
      <p:ext uri="{BB962C8B-B14F-4D97-AF65-F5344CB8AC3E}">
        <p14:creationId xmlns:p14="http://schemas.microsoft.com/office/powerpoint/2010/main" val="3967492149"/>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43011">
                                            <p:txEl>
                                              <p:pRg st="0" end="0"/>
                                            </p:txEl>
                                          </p:spTgt>
                                        </p:tgtEl>
                                        <p:attrNameLst>
                                          <p:attrName>style.visibility</p:attrName>
                                        </p:attrNameLst>
                                      </p:cBhvr>
                                      <p:to>
                                        <p:strVal val="visible"/>
                                      </p:to>
                                    </p:set>
                                    <p:animEffect transition="in" filter="slide(fromBottom)">
                                      <p:cBhvr>
                                        <p:cTn id="7" dur="500"/>
                                        <p:tgtEl>
                                          <p:spTgt spid="43011">
                                            <p:txEl>
                                              <p:pRg st="0" end="0"/>
                                            </p:txEl>
                                          </p:spTgt>
                                        </p:tgtEl>
                                      </p:cBhvr>
                                    </p:animEffect>
                                  </p:childTnLst>
                                </p:cTn>
                              </p:par>
                              <p:par>
                                <p:cTn id="8" presetID="12" presetClass="entr" presetSubtype="4" fill="hold" grpId="0" nodeType="withEffect">
                                  <p:stCondLst>
                                    <p:cond delay="0"/>
                                  </p:stCondLst>
                                  <p:childTnLst>
                                    <p:set>
                                      <p:cBhvr>
                                        <p:cTn id="9" dur="1" fill="hold">
                                          <p:stCondLst>
                                            <p:cond delay="0"/>
                                          </p:stCondLst>
                                        </p:cTn>
                                        <p:tgtEl>
                                          <p:spTgt spid="43011">
                                            <p:txEl>
                                              <p:pRg st="1" end="1"/>
                                            </p:txEl>
                                          </p:spTgt>
                                        </p:tgtEl>
                                        <p:attrNameLst>
                                          <p:attrName>style.visibility</p:attrName>
                                        </p:attrNameLst>
                                      </p:cBhvr>
                                      <p:to>
                                        <p:strVal val="visible"/>
                                      </p:to>
                                    </p:set>
                                    <p:animEffect transition="in" filter="slide(fromBottom)">
                                      <p:cBhvr>
                                        <p:cTn id="10" dur="500"/>
                                        <p:tgtEl>
                                          <p:spTgt spid="43011">
                                            <p:txEl>
                                              <p:pRg st="1" end="1"/>
                                            </p:txEl>
                                          </p:spTgt>
                                        </p:tgtEl>
                                      </p:cBhvr>
                                    </p:animEffect>
                                  </p:childTnLst>
                                </p:cTn>
                              </p:par>
                              <p:par>
                                <p:cTn id="11" presetID="12" presetClass="entr" presetSubtype="4" fill="hold" grpId="0" nodeType="withEffect">
                                  <p:stCondLst>
                                    <p:cond delay="0"/>
                                  </p:stCondLst>
                                  <p:childTnLst>
                                    <p:set>
                                      <p:cBhvr>
                                        <p:cTn id="12" dur="1" fill="hold">
                                          <p:stCondLst>
                                            <p:cond delay="0"/>
                                          </p:stCondLst>
                                        </p:cTn>
                                        <p:tgtEl>
                                          <p:spTgt spid="43011">
                                            <p:txEl>
                                              <p:pRg st="2" end="2"/>
                                            </p:txEl>
                                          </p:spTgt>
                                        </p:tgtEl>
                                        <p:attrNameLst>
                                          <p:attrName>style.visibility</p:attrName>
                                        </p:attrNameLst>
                                      </p:cBhvr>
                                      <p:to>
                                        <p:strVal val="visible"/>
                                      </p:to>
                                    </p:set>
                                    <p:animEffect transition="in" filter="slide(fromBottom)">
                                      <p:cBhvr>
                                        <p:cTn id="13" dur="500"/>
                                        <p:tgtEl>
                                          <p:spTgt spid="43011">
                                            <p:txEl>
                                              <p:pRg st="2" end="2"/>
                                            </p:txEl>
                                          </p:spTgt>
                                        </p:tgtEl>
                                      </p:cBhvr>
                                    </p:animEffect>
                                  </p:childTnLst>
                                </p:cTn>
                              </p:par>
                              <p:par>
                                <p:cTn id="14" presetID="12" presetClass="entr" presetSubtype="4" fill="hold" grpId="0" nodeType="withEffect">
                                  <p:stCondLst>
                                    <p:cond delay="0"/>
                                  </p:stCondLst>
                                  <p:childTnLst>
                                    <p:set>
                                      <p:cBhvr>
                                        <p:cTn id="15" dur="1" fill="hold">
                                          <p:stCondLst>
                                            <p:cond delay="0"/>
                                          </p:stCondLst>
                                        </p:cTn>
                                        <p:tgtEl>
                                          <p:spTgt spid="43011">
                                            <p:txEl>
                                              <p:pRg st="3" end="3"/>
                                            </p:txEl>
                                          </p:spTgt>
                                        </p:tgtEl>
                                        <p:attrNameLst>
                                          <p:attrName>style.visibility</p:attrName>
                                        </p:attrNameLst>
                                      </p:cBhvr>
                                      <p:to>
                                        <p:strVal val="visible"/>
                                      </p:to>
                                    </p:set>
                                    <p:animEffect transition="in" filter="slide(fromBottom)">
                                      <p:cBhvr>
                                        <p:cTn id="16" dur="500"/>
                                        <p:tgtEl>
                                          <p:spTgt spid="4301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1" grpId="0" build="p" advAuto="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灯片编号占位符 3"/>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Blip>
                <a:blip r:embed="rId2"/>
              </a:buBlip>
              <a:defRPr sz="2800">
                <a:solidFill>
                  <a:schemeClr val="tx1"/>
                </a:solidFill>
                <a:latin typeface="Berlin Sans FB" panose="020E0602020502020306" pitchFamily="34" charset="0"/>
                <a:ea typeface="幼圆" panose="02010509060101010101"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幼圆" panose="02010509060101010101"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幼圆" panose="02010509060101010101"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幼圆" panose="02010509060101010101"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幼圆" panose="02010509060101010101"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9pPr>
          </a:lstStyle>
          <a:p>
            <a:pPr>
              <a:spcBef>
                <a:spcPct val="0"/>
              </a:spcBef>
              <a:buFontTx/>
              <a:buNone/>
            </a:pPr>
            <a:fld id="{562891D4-E1DC-4A85-B072-94835980749A}" type="slidenum">
              <a:rPr lang="zh-TW" altLang="en-US" sz="1400">
                <a:latin typeface="Arial" panose="020B0604020202020204" pitchFamily="34" charset="0"/>
                <a:ea typeface="PMingLiU" pitchFamily="18" charset="-120"/>
              </a:rPr>
              <a:pPr>
                <a:spcBef>
                  <a:spcPct val="0"/>
                </a:spcBef>
                <a:buFontTx/>
                <a:buNone/>
              </a:pPr>
              <a:t>13</a:t>
            </a:fld>
            <a:endParaRPr lang="zh-TW" altLang="en-US" sz="1400">
              <a:latin typeface="Arial" panose="020B0604020202020204" pitchFamily="34" charset="0"/>
              <a:ea typeface="PMingLiU" pitchFamily="18" charset="-120"/>
            </a:endParaRPr>
          </a:p>
        </p:txBody>
      </p:sp>
      <p:sp>
        <p:nvSpPr>
          <p:cNvPr id="50179" name="Rectangle 2"/>
          <p:cNvSpPr>
            <a:spLocks noGrp="1" noChangeArrowheads="1"/>
          </p:cNvSpPr>
          <p:nvPr>
            <p:ph type="title"/>
          </p:nvPr>
        </p:nvSpPr>
        <p:spPr bwMode="auto">
          <a:xfrm>
            <a:off x="2638425" y="836613"/>
            <a:ext cx="7634288" cy="762000"/>
          </a:xfrm>
        </p:spPr>
        <p:txBody>
          <a:bodyPr vert="horz" wrap="square" lIns="91440" tIns="45720" rIns="91440" bIns="45720" numCol="1" rtlCol="0" anchor="b" anchorCtr="0" compatLnSpc="1">
            <a:prstTxWarp prst="textNoShape">
              <a:avLst/>
            </a:prstTxWarp>
          </a:bodyPr>
          <a:lstStyle/>
          <a:p>
            <a:pPr eaLnBrk="1" hangingPunct="1"/>
            <a:r>
              <a:rPr lang="zh-CN" altLang="en-US" sz="2600">
                <a:solidFill>
                  <a:srgbClr val="0000FF"/>
                </a:solidFill>
                <a:latin typeface="华文新魏" panose="02010800040101010101" pitchFamily="2" charset="-122"/>
                <a:ea typeface="华文新魏" panose="02010800040101010101" pitchFamily="2" charset="-122"/>
              </a:rPr>
              <a:t>例：一个决定受损汽车修理费用的汽车保险程序</a:t>
            </a:r>
            <a:r>
              <a:rPr lang="zh-CN" altLang="en-US" sz="2600">
                <a:solidFill>
                  <a:srgbClr val="C00000"/>
                </a:solidFill>
                <a:latin typeface="华文新魏" panose="02010800040101010101" pitchFamily="2" charset="-122"/>
                <a:ea typeface="华文新魏" panose="02010800040101010101" pitchFamily="2" charset="-122"/>
              </a:rPr>
              <a:t> </a:t>
            </a:r>
          </a:p>
        </p:txBody>
      </p:sp>
      <p:sp>
        <p:nvSpPr>
          <p:cNvPr id="50180" name="Rectangle 3"/>
          <p:cNvSpPr>
            <a:spLocks noGrp="1" noChangeArrowheads="1"/>
          </p:cNvSpPr>
          <p:nvPr>
            <p:ph idx="1"/>
          </p:nvPr>
        </p:nvSpPr>
        <p:spPr>
          <a:xfrm>
            <a:off x="2279650" y="1773238"/>
            <a:ext cx="7848600" cy="4267200"/>
          </a:xfrm>
        </p:spPr>
        <p:txBody>
          <a:bodyPr/>
          <a:lstStyle/>
          <a:p>
            <a:pPr eaLnBrk="1" hangingPunct="1"/>
            <a:r>
              <a:rPr lang="zh-CN" altLang="en-US" sz="2400">
                <a:latin typeface="华文新魏" panose="02010800040101010101" pitchFamily="2" charset="-122"/>
                <a:ea typeface="华文新魏" panose="02010800040101010101" pitchFamily="2" charset="-122"/>
              </a:rPr>
              <a:t>程序的输入：被损坏的汽车的描述，包括制造厂家、生产年代、汽车的种类以及记录汽车被损坏部位和损坏程度的一个表。</a:t>
            </a:r>
          </a:p>
          <a:p>
            <a:pPr eaLnBrk="1" hangingPunct="1"/>
            <a:r>
              <a:rPr lang="zh-CN" altLang="en-US" sz="2400">
                <a:latin typeface="华文新魏" panose="02010800040101010101" pitchFamily="2" charset="-122"/>
                <a:ea typeface="华文新魏" panose="02010800040101010101" pitchFamily="2" charset="-122"/>
              </a:rPr>
              <a:t>程序的输出：保险公司应付的修理费用。</a:t>
            </a:r>
          </a:p>
          <a:p>
            <a:pPr eaLnBrk="1" hangingPunct="1"/>
            <a:r>
              <a:rPr lang="zh-CN" altLang="en-US" sz="2400">
                <a:latin typeface="华文新魏" panose="02010800040101010101" pitchFamily="2" charset="-122"/>
                <a:ea typeface="华文新魏" panose="02010800040101010101" pitchFamily="2" charset="-122"/>
              </a:rPr>
              <a:t>机械记忆系统</a:t>
            </a:r>
          </a:p>
          <a:p>
            <a:pPr lvl="1" eaLnBrk="1" hangingPunct="1"/>
            <a:r>
              <a:rPr lang="zh-CN" altLang="en-US">
                <a:latin typeface="华文新魏" panose="02010800040101010101" pitchFamily="2" charset="-122"/>
                <a:ea typeface="华文新魏" panose="02010800040101010101" pitchFamily="2" charset="-122"/>
              </a:rPr>
              <a:t>在存储器中查找同一厂家、同一生产年代、损坏的部位和程度相同的汽车，然后把对应的费用提交给用户。</a:t>
            </a:r>
          </a:p>
          <a:p>
            <a:pPr lvl="1" eaLnBrk="1" hangingPunct="1"/>
            <a:r>
              <a:rPr lang="zh-CN" altLang="en-US">
                <a:latin typeface="华文新魏" panose="02010800040101010101" pitchFamily="2" charset="-122"/>
                <a:ea typeface="华文新魏" panose="02010800040101010101" pitchFamily="2" charset="-122"/>
              </a:rPr>
              <a:t>如果系统没有发现这样的汽车，则它使用保险公司公布的赔偿规则估算出一个修理费用，然后把厂家、生产日期和损坏情况等特征与估算出的费用保存起来，以便将来查找使用。</a:t>
            </a:r>
          </a:p>
        </p:txBody>
      </p:sp>
    </p:spTree>
    <p:extLst>
      <p:ext uri="{BB962C8B-B14F-4D97-AF65-F5344CB8AC3E}">
        <p14:creationId xmlns:p14="http://schemas.microsoft.com/office/powerpoint/2010/main" val="816157853"/>
      </p:ext>
    </p:extLst>
  </p:cSld>
  <p:clrMapOvr>
    <a:masterClrMapping/>
  </p:clrMapOvr>
  <p:transition spd="med">
    <p:fade/>
  </p:transition>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02" name="灯片编号占位符 1"/>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Blip>
                <a:blip r:embed="rId2"/>
              </a:buBlip>
              <a:defRPr sz="2800">
                <a:solidFill>
                  <a:schemeClr val="tx1"/>
                </a:solidFill>
                <a:latin typeface="Berlin Sans FB" panose="020E0602020502020306" pitchFamily="34" charset="0"/>
                <a:ea typeface="幼圆" panose="02010509060101010101"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幼圆" panose="02010509060101010101"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幼圆" panose="02010509060101010101"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幼圆" panose="02010509060101010101"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幼圆" panose="02010509060101010101"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9pPr>
          </a:lstStyle>
          <a:p>
            <a:pPr>
              <a:spcBef>
                <a:spcPct val="0"/>
              </a:spcBef>
              <a:buFontTx/>
              <a:buNone/>
            </a:pPr>
            <a:fld id="{49971183-40D5-4416-AD31-18BB13CE4491}" type="slidenum">
              <a:rPr lang="zh-TW" altLang="en-US" sz="1400">
                <a:solidFill>
                  <a:srgbClr val="FF0000"/>
                </a:solidFill>
                <a:latin typeface="Arial" panose="020B0604020202020204" pitchFamily="34" charset="0"/>
                <a:ea typeface="PMingLiU" pitchFamily="18" charset="-120"/>
              </a:rPr>
              <a:pPr>
                <a:spcBef>
                  <a:spcPct val="0"/>
                </a:spcBef>
                <a:buFontTx/>
                <a:buNone/>
              </a:pPr>
              <a:t>14</a:t>
            </a:fld>
            <a:endParaRPr lang="zh-TW" altLang="en-US" sz="1400">
              <a:solidFill>
                <a:srgbClr val="FF0000"/>
              </a:solidFill>
              <a:latin typeface="Arial" panose="020B0604020202020204" pitchFamily="34" charset="0"/>
              <a:ea typeface="PMingLiU" pitchFamily="18" charset="-120"/>
            </a:endParaRPr>
          </a:p>
        </p:txBody>
      </p:sp>
      <p:sp>
        <p:nvSpPr>
          <p:cNvPr id="33795" name="文本占位符 33794"/>
          <p:cNvSpPr>
            <a:spLocks noGrp="1"/>
          </p:cNvSpPr>
          <p:nvPr>
            <p:ph idx="1"/>
          </p:nvPr>
        </p:nvSpPr>
        <p:spPr>
          <a:xfrm>
            <a:off x="1356189" y="333376"/>
            <a:ext cx="10633753" cy="1008063"/>
          </a:xfrm>
        </p:spPr>
        <p:txBody>
          <a:bodyPr>
            <a:normAutofit/>
          </a:bodyPr>
          <a:lstStyle/>
          <a:p>
            <a:pPr eaLnBrk="1" hangingPunct="1">
              <a:lnSpc>
                <a:spcPct val="80000"/>
              </a:lnSpc>
              <a:buFontTx/>
              <a:buNone/>
              <a:defRPr/>
            </a:pPr>
            <a:r>
              <a:rPr lang="en-US" altLang="zh-CN" sz="2400" b="1" noProof="1">
                <a:solidFill>
                  <a:srgbClr val="800000"/>
                </a:solidFill>
                <a:effectLst>
                  <a:outerShdw blurRad="38100" dist="38100" dir="2700000">
                    <a:srgbClr val="C0C0C0"/>
                  </a:outerShdw>
                </a:effectLst>
                <a:latin typeface="Times New Roman" panose="02020603050405020304" pitchFamily="18" charset="0"/>
                <a:ea typeface="楷体_GB2312" pitchFamily="49" charset="-122"/>
                <a:cs typeface="Times New Roman" panose="02020603050405020304" pitchFamily="18" charset="0"/>
              </a:rPr>
              <a:t>6.4.2  </a:t>
            </a:r>
            <a:r>
              <a:rPr lang="en-US" altLang="zh-CN" sz="2400" b="1" noProof="1">
                <a:solidFill>
                  <a:srgbClr val="800000"/>
                </a:solidFill>
                <a:effectLst>
                  <a:outerShdw blurRad="38100" dist="38100" dir="2700000">
                    <a:srgbClr val="C0C0C0"/>
                  </a:outerShdw>
                </a:effectLst>
                <a:latin typeface="Times New Roman" panose="02020603050405020304" pitchFamily="18" charset="0"/>
                <a:ea typeface="楷体_GB2312" pitchFamily="49" charset="-122"/>
                <a:cs typeface="Times New Roman" panose="02020603050405020304" pitchFamily="18" charset="0"/>
                <a:sym typeface="+mn-ea"/>
              </a:rPr>
              <a:t> 机器学习系统的基本结构</a:t>
            </a:r>
            <a:r>
              <a:rPr lang="en-US" altLang="zh-CN" sz="2400" b="1" noProof="1">
                <a:latin typeface="宋体" panose="02010600030101010101" pitchFamily="2" charset="-122"/>
                <a:ea typeface="宋体" panose="02010600030101010101" pitchFamily="2" charset="-122"/>
                <a:cs typeface="宋体" panose="02010600030101010101" pitchFamily="2" charset="-122"/>
                <a:sym typeface="+mn-ea"/>
              </a:rPr>
              <a:t> </a:t>
            </a:r>
            <a:r>
              <a:rPr lang="zh-CN" altLang="en-US" sz="2400" b="1" noProof="1">
                <a:latin typeface="楷体_GB2312" pitchFamily="49" charset="-122"/>
                <a:ea typeface="楷体_GB2312" pitchFamily="49" charset="-122"/>
                <a:sym typeface="+mn-ea"/>
              </a:rPr>
              <a:t>   </a:t>
            </a:r>
            <a:r>
              <a:rPr lang="en-US" altLang="zh-CN" sz="2400" b="1" noProof="1">
                <a:solidFill>
                  <a:srgbClr val="800000"/>
                </a:solidFill>
                <a:effectLst>
                  <a:outerShdw blurRad="38100" dist="38100" dir="2700000">
                    <a:srgbClr val="C0C0C0"/>
                  </a:outerShdw>
                </a:effectLst>
                <a:latin typeface="Times New Roman" panose="02020603050405020304" pitchFamily="18" charset="0"/>
                <a:ea typeface="楷体_GB2312" pitchFamily="49" charset="-122"/>
                <a:cs typeface="Times New Roman" panose="02020603050405020304" pitchFamily="18" charset="0"/>
              </a:rPr>
              <a:t>Architecture of Machine Learning </a:t>
            </a:r>
          </a:p>
        </p:txBody>
      </p:sp>
      <p:grpSp>
        <p:nvGrpSpPr>
          <p:cNvPr id="33797" name="组合 33796"/>
          <p:cNvGrpSpPr>
            <a:grpSpLocks/>
          </p:cNvGrpSpPr>
          <p:nvPr/>
        </p:nvGrpSpPr>
        <p:grpSpPr bwMode="auto">
          <a:xfrm>
            <a:off x="3143250" y="5084765"/>
            <a:ext cx="5976938" cy="1438819"/>
            <a:chOff x="720" y="2111"/>
            <a:chExt cx="3504" cy="675"/>
          </a:xfrm>
        </p:grpSpPr>
        <p:grpSp>
          <p:nvGrpSpPr>
            <p:cNvPr id="51206" name="组合 33797"/>
            <p:cNvGrpSpPr>
              <a:grpSpLocks/>
            </p:cNvGrpSpPr>
            <p:nvPr/>
          </p:nvGrpSpPr>
          <p:grpSpPr bwMode="auto">
            <a:xfrm>
              <a:off x="720" y="2111"/>
              <a:ext cx="3504" cy="241"/>
              <a:chOff x="720" y="2544"/>
              <a:chExt cx="3504" cy="241"/>
            </a:xfrm>
          </p:grpSpPr>
          <p:sp>
            <p:nvSpPr>
              <p:cNvPr id="51208" name="矩形 33798"/>
              <p:cNvSpPr>
                <a:spLocks noChangeArrowheads="1"/>
              </p:cNvSpPr>
              <p:nvPr/>
            </p:nvSpPr>
            <p:spPr bwMode="auto">
              <a:xfrm>
                <a:off x="720" y="2544"/>
                <a:ext cx="528" cy="240"/>
              </a:xfrm>
              <a:prstGeom prst="rect">
                <a:avLst/>
              </a:prstGeom>
              <a:solidFill>
                <a:schemeClr val="hlink"/>
              </a:solidFill>
              <a:ln w="9525">
                <a:solidFill>
                  <a:schemeClr val="tx1"/>
                </a:solidFill>
                <a:miter lim="800000"/>
                <a:headEnd/>
                <a:tailEnd/>
              </a:ln>
            </p:spPr>
            <p:txBody>
              <a:bodyPr wrap="none" anchor="ctr"/>
              <a:lstStyle>
                <a:lvl1pPr>
                  <a:spcBef>
                    <a:spcPct val="20000"/>
                  </a:spcBef>
                  <a:buBlip>
                    <a:blip r:embed="rId2"/>
                  </a:buBlip>
                  <a:defRPr sz="2800">
                    <a:solidFill>
                      <a:schemeClr val="tx1"/>
                    </a:solidFill>
                    <a:latin typeface="Berlin Sans FB" panose="020E0602020502020306" pitchFamily="34" charset="0"/>
                    <a:ea typeface="幼圆" panose="02010509060101010101"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幼圆" panose="02010509060101010101"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幼圆" panose="02010509060101010101"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幼圆" panose="02010509060101010101"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幼圆" panose="02010509060101010101"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9pPr>
              </a:lstStyle>
              <a:p>
                <a:pPr algn="ctr" eaLnBrk="1" hangingPunct="1">
                  <a:spcBef>
                    <a:spcPct val="0"/>
                  </a:spcBef>
                  <a:buFontTx/>
                  <a:buNone/>
                </a:pPr>
                <a:r>
                  <a:rPr lang="zh-CN" altLang="en-US" sz="2400">
                    <a:latin typeface="华文新魏" panose="02010800040101010101" pitchFamily="2" charset="-122"/>
                    <a:ea typeface="华文新魏" panose="02010800040101010101" pitchFamily="2" charset="-122"/>
                  </a:rPr>
                  <a:t>环 境</a:t>
                </a:r>
              </a:p>
            </p:txBody>
          </p:sp>
          <p:sp>
            <p:nvSpPr>
              <p:cNvPr id="51209" name="矩形 33799"/>
              <p:cNvSpPr>
                <a:spLocks noChangeArrowheads="1"/>
              </p:cNvSpPr>
              <p:nvPr/>
            </p:nvSpPr>
            <p:spPr bwMode="auto">
              <a:xfrm>
                <a:off x="1632" y="2544"/>
                <a:ext cx="576" cy="240"/>
              </a:xfrm>
              <a:prstGeom prst="rect">
                <a:avLst/>
              </a:prstGeom>
              <a:solidFill>
                <a:schemeClr val="hlink"/>
              </a:solidFill>
              <a:ln w="9525">
                <a:solidFill>
                  <a:schemeClr val="tx1"/>
                </a:solidFill>
                <a:miter lim="800000"/>
                <a:headEnd/>
                <a:tailEnd/>
              </a:ln>
            </p:spPr>
            <p:txBody>
              <a:bodyPr wrap="none" anchor="ctr"/>
              <a:lstStyle>
                <a:lvl1pPr>
                  <a:spcBef>
                    <a:spcPct val="20000"/>
                  </a:spcBef>
                  <a:buBlip>
                    <a:blip r:embed="rId2"/>
                  </a:buBlip>
                  <a:defRPr sz="2800">
                    <a:solidFill>
                      <a:schemeClr val="tx1"/>
                    </a:solidFill>
                    <a:latin typeface="Berlin Sans FB" panose="020E0602020502020306" pitchFamily="34" charset="0"/>
                    <a:ea typeface="幼圆" panose="02010509060101010101"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幼圆" panose="02010509060101010101"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幼圆" panose="02010509060101010101"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幼圆" panose="02010509060101010101"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幼圆" panose="02010509060101010101"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9pPr>
              </a:lstStyle>
              <a:p>
                <a:pPr algn="ctr" eaLnBrk="1" hangingPunct="1">
                  <a:spcBef>
                    <a:spcPct val="0"/>
                  </a:spcBef>
                  <a:buFontTx/>
                  <a:buNone/>
                </a:pPr>
                <a:r>
                  <a:rPr lang="zh-CN" altLang="en-US" sz="2400">
                    <a:latin typeface="华文新魏" panose="02010800040101010101" pitchFamily="2" charset="-122"/>
                    <a:ea typeface="华文新魏" panose="02010800040101010101" pitchFamily="2" charset="-122"/>
                  </a:rPr>
                  <a:t>学 习</a:t>
                </a:r>
              </a:p>
            </p:txBody>
          </p:sp>
          <p:sp>
            <p:nvSpPr>
              <p:cNvPr id="51210" name="矩形 33800"/>
              <p:cNvSpPr>
                <a:spLocks noChangeArrowheads="1"/>
              </p:cNvSpPr>
              <p:nvPr/>
            </p:nvSpPr>
            <p:spPr bwMode="auto">
              <a:xfrm>
                <a:off x="2592" y="2544"/>
                <a:ext cx="768" cy="240"/>
              </a:xfrm>
              <a:prstGeom prst="rect">
                <a:avLst/>
              </a:prstGeom>
              <a:solidFill>
                <a:schemeClr val="hlink"/>
              </a:solidFill>
              <a:ln w="9525">
                <a:solidFill>
                  <a:schemeClr val="tx1"/>
                </a:solidFill>
                <a:miter lim="800000"/>
                <a:headEnd/>
                <a:tailEnd/>
              </a:ln>
            </p:spPr>
            <p:txBody>
              <a:bodyPr wrap="none" anchor="ctr"/>
              <a:lstStyle>
                <a:lvl1pPr>
                  <a:spcBef>
                    <a:spcPct val="20000"/>
                  </a:spcBef>
                  <a:buBlip>
                    <a:blip r:embed="rId2"/>
                  </a:buBlip>
                  <a:defRPr sz="2800">
                    <a:solidFill>
                      <a:schemeClr val="tx1"/>
                    </a:solidFill>
                    <a:latin typeface="Berlin Sans FB" panose="020E0602020502020306" pitchFamily="34" charset="0"/>
                    <a:ea typeface="幼圆" panose="02010509060101010101"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幼圆" panose="02010509060101010101"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幼圆" panose="02010509060101010101"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幼圆" panose="02010509060101010101"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幼圆" panose="02010509060101010101"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9pPr>
              </a:lstStyle>
              <a:p>
                <a:pPr algn="ctr" eaLnBrk="1" hangingPunct="1">
                  <a:spcBef>
                    <a:spcPct val="0"/>
                  </a:spcBef>
                  <a:buFontTx/>
                  <a:buNone/>
                </a:pPr>
                <a:r>
                  <a:rPr lang="zh-CN" altLang="en-US" sz="2400">
                    <a:latin typeface="Times New Roman" panose="02020603050405020304" pitchFamily="18" charset="0"/>
                    <a:ea typeface="华文新魏" panose="02010800040101010101" pitchFamily="2" charset="-122"/>
                  </a:rPr>
                  <a:t>知识库</a:t>
                </a:r>
              </a:p>
            </p:txBody>
          </p:sp>
          <p:sp>
            <p:nvSpPr>
              <p:cNvPr id="51211" name="矩形 33801"/>
              <p:cNvSpPr>
                <a:spLocks noChangeArrowheads="1"/>
              </p:cNvSpPr>
              <p:nvPr/>
            </p:nvSpPr>
            <p:spPr bwMode="auto">
              <a:xfrm>
                <a:off x="3744" y="2544"/>
                <a:ext cx="480" cy="240"/>
              </a:xfrm>
              <a:prstGeom prst="rect">
                <a:avLst/>
              </a:prstGeom>
              <a:solidFill>
                <a:schemeClr val="hlink"/>
              </a:solidFill>
              <a:ln w="9525">
                <a:solidFill>
                  <a:schemeClr val="tx1"/>
                </a:solidFill>
                <a:miter lim="800000"/>
                <a:headEnd/>
                <a:tailEnd/>
              </a:ln>
            </p:spPr>
            <p:txBody>
              <a:bodyPr wrap="none" anchor="ctr"/>
              <a:lstStyle>
                <a:lvl1pPr>
                  <a:spcBef>
                    <a:spcPct val="20000"/>
                  </a:spcBef>
                  <a:buBlip>
                    <a:blip r:embed="rId2"/>
                  </a:buBlip>
                  <a:defRPr sz="2800">
                    <a:solidFill>
                      <a:schemeClr val="tx1"/>
                    </a:solidFill>
                    <a:latin typeface="Berlin Sans FB" panose="020E0602020502020306" pitchFamily="34" charset="0"/>
                    <a:ea typeface="幼圆" panose="02010509060101010101"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幼圆" panose="02010509060101010101"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幼圆" panose="02010509060101010101"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幼圆" panose="02010509060101010101"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幼圆" panose="02010509060101010101"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9pPr>
              </a:lstStyle>
              <a:p>
                <a:pPr algn="ctr" eaLnBrk="1" hangingPunct="1">
                  <a:spcBef>
                    <a:spcPct val="0"/>
                  </a:spcBef>
                  <a:buFontTx/>
                  <a:buNone/>
                </a:pPr>
                <a:r>
                  <a:rPr lang="zh-CN" altLang="en-US" sz="2400">
                    <a:latin typeface="华文新魏" panose="02010800040101010101" pitchFamily="2" charset="-122"/>
                    <a:ea typeface="华文新魏" panose="02010800040101010101" pitchFamily="2" charset="-122"/>
                  </a:rPr>
                  <a:t>执 行</a:t>
                </a:r>
              </a:p>
            </p:txBody>
          </p:sp>
          <p:sp>
            <p:nvSpPr>
              <p:cNvPr id="51212" name="直接连接符 33802"/>
              <p:cNvSpPr>
                <a:spLocks noChangeShapeType="1"/>
              </p:cNvSpPr>
              <p:nvPr/>
            </p:nvSpPr>
            <p:spPr bwMode="auto">
              <a:xfrm>
                <a:off x="1248" y="2640"/>
                <a:ext cx="384"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1213" name="直接连接符 33803"/>
              <p:cNvSpPr>
                <a:spLocks noChangeShapeType="1"/>
              </p:cNvSpPr>
              <p:nvPr/>
            </p:nvSpPr>
            <p:spPr bwMode="auto">
              <a:xfrm>
                <a:off x="2208" y="2640"/>
                <a:ext cx="384"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1214" name="直接连接符 33804"/>
              <p:cNvSpPr>
                <a:spLocks noChangeShapeType="1"/>
              </p:cNvSpPr>
              <p:nvPr/>
            </p:nvSpPr>
            <p:spPr bwMode="auto">
              <a:xfrm>
                <a:off x="3360" y="2640"/>
                <a:ext cx="384"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cxnSp>
            <p:nvCxnSpPr>
              <p:cNvPr id="51215" name="肘形连接符 33805"/>
              <p:cNvCxnSpPr>
                <a:cxnSpLocks noChangeShapeType="1"/>
                <a:stCxn id="51211" idx="2"/>
                <a:endCxn id="51209" idx="2"/>
              </p:cNvCxnSpPr>
              <p:nvPr/>
            </p:nvCxnSpPr>
            <p:spPr bwMode="auto">
              <a:xfrm rot="5400000">
                <a:off x="2948" y="1750"/>
                <a:ext cx="1" cy="2064"/>
              </a:xfrm>
              <a:prstGeom prst="bentConnector3">
                <a:avLst>
                  <a:gd name="adj1" fmla="val 20299995"/>
                </a:avLst>
              </a:prstGeom>
              <a:noFill/>
              <a:ln w="19050">
                <a:solidFill>
                  <a:schemeClr val="tx1"/>
                </a:solidFill>
                <a:miter lim="800000"/>
                <a:headEnd/>
                <a:tailEnd type="triangle" w="med" len="med"/>
              </a:ln>
              <a:extLst>
                <a:ext uri="{909E8E84-426E-40DD-AFC4-6F175D3DCCD1}">
                  <a14:hiddenFill xmlns:a14="http://schemas.microsoft.com/office/drawing/2010/main">
                    <a:noFill/>
                  </a14:hiddenFill>
                </a:ext>
              </a:extLst>
            </p:spPr>
          </p:cxnSp>
        </p:grpSp>
        <p:sp>
          <p:nvSpPr>
            <p:cNvPr id="51207" name="文本框 33806"/>
            <p:cNvSpPr txBox="1">
              <a:spLocks noChangeArrowheads="1"/>
            </p:cNvSpPr>
            <p:nvPr/>
          </p:nvSpPr>
          <p:spPr bwMode="auto">
            <a:xfrm>
              <a:off x="1526" y="2598"/>
              <a:ext cx="1913"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sz="2800">
                  <a:solidFill>
                    <a:schemeClr val="tx1"/>
                  </a:solidFill>
                  <a:latin typeface="Berlin Sans FB" panose="020E0602020502020306" pitchFamily="34" charset="0"/>
                  <a:ea typeface="幼圆" panose="02010509060101010101"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幼圆" panose="02010509060101010101"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幼圆" panose="02010509060101010101"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幼圆" panose="02010509060101010101"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幼圆" panose="02010509060101010101"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9pPr>
            </a:lstStyle>
            <a:p>
              <a:pPr eaLnBrk="1" hangingPunct="1">
                <a:spcBef>
                  <a:spcPct val="0"/>
                </a:spcBef>
                <a:buFontTx/>
                <a:buNone/>
              </a:pPr>
              <a:r>
                <a:rPr lang="zh-CN" altLang="en-US" sz="2000">
                  <a:latin typeface="楷体_GB2312" pitchFamily="49" charset="-122"/>
                  <a:ea typeface="楷体_GB2312" pitchFamily="49" charset="-122"/>
                </a:rPr>
                <a:t>图</a:t>
              </a:r>
              <a:r>
                <a:rPr lang="en-US" altLang="zh-CN" sz="2000">
                  <a:latin typeface="楷体_GB2312" pitchFamily="49" charset="-122"/>
                  <a:ea typeface="楷体_GB2312" pitchFamily="49" charset="-122"/>
                </a:rPr>
                <a:t>6.1 </a:t>
              </a:r>
              <a:r>
                <a:rPr lang="zh-CN" altLang="en-US" sz="2000">
                  <a:latin typeface="楷体_GB2312" pitchFamily="49" charset="-122"/>
                  <a:ea typeface="楷体_GB2312" pitchFamily="49" charset="-122"/>
                </a:rPr>
                <a:t>学习系统的基本结构</a:t>
              </a:r>
            </a:p>
          </p:txBody>
        </p:sp>
      </p:grpSp>
      <p:sp>
        <p:nvSpPr>
          <p:cNvPr id="59401" name="矩形 59400"/>
          <p:cNvSpPr>
            <a:spLocks noChangeArrowheads="1"/>
          </p:cNvSpPr>
          <p:nvPr/>
        </p:nvSpPr>
        <p:spPr bwMode="auto">
          <a:xfrm>
            <a:off x="2027238" y="1268413"/>
            <a:ext cx="8640762" cy="3744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Blip>
                <a:blip r:embed="rId2"/>
              </a:buBlip>
              <a:defRPr sz="2800">
                <a:solidFill>
                  <a:schemeClr val="tx1"/>
                </a:solidFill>
                <a:latin typeface="Berlin Sans FB" panose="020E0602020502020306" pitchFamily="34" charset="0"/>
                <a:ea typeface="幼圆" panose="02010509060101010101"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幼圆" panose="02010509060101010101"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幼圆" panose="02010509060101010101"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幼圆" panose="02010509060101010101"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幼圆" panose="02010509060101010101"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9pPr>
          </a:lstStyle>
          <a:p>
            <a:pPr lvl="1" eaLnBrk="1" hangingPunct="1">
              <a:buClr>
                <a:srgbClr val="00FFFF"/>
              </a:buClr>
            </a:pPr>
            <a:r>
              <a:rPr lang="zh-CN" altLang="en-US" sz="2800">
                <a:latin typeface="楷体_GB2312" pitchFamily="49" charset="-122"/>
                <a:ea typeface="楷体_GB2312" pitchFamily="49" charset="-122"/>
              </a:rPr>
              <a:t>学习系统的基本结构</a:t>
            </a:r>
          </a:p>
          <a:p>
            <a:pPr lvl="2" eaLnBrk="1" hangingPunct="1">
              <a:buClr>
                <a:srgbClr val="00FFFF"/>
              </a:buClr>
            </a:pPr>
            <a:r>
              <a:rPr lang="zh-CN" altLang="en-US" sz="2400">
                <a:latin typeface="楷体_GB2312" pitchFamily="49" charset="-122"/>
                <a:ea typeface="楷体_GB2312" pitchFamily="49" charset="-122"/>
              </a:rPr>
              <a:t>环境向系统的学习部分提供某些信息，学习部分利用这些信息</a:t>
            </a:r>
          </a:p>
          <a:p>
            <a:pPr lvl="2" eaLnBrk="1" hangingPunct="1">
              <a:buClr>
                <a:srgbClr val="00FFFF"/>
              </a:buClr>
            </a:pPr>
            <a:r>
              <a:rPr lang="zh-CN" altLang="en-US" sz="2400">
                <a:latin typeface="楷体_GB2312" pitchFamily="49" charset="-122"/>
                <a:ea typeface="楷体_GB2312" pitchFamily="49" charset="-122"/>
              </a:rPr>
              <a:t>修改知识库，以增进系统执行部分完成任务的效能，执行部分根据</a:t>
            </a:r>
          </a:p>
          <a:p>
            <a:pPr lvl="2" eaLnBrk="1" hangingPunct="1">
              <a:buClr>
                <a:srgbClr val="00FFFF"/>
              </a:buClr>
            </a:pPr>
            <a:r>
              <a:rPr lang="zh-CN" altLang="en-US" sz="2400">
                <a:latin typeface="楷体_GB2312" pitchFamily="49" charset="-122"/>
                <a:ea typeface="楷体_GB2312" pitchFamily="49" charset="-122"/>
              </a:rPr>
              <a:t>知识库完成任务，同时把获得的信息反馈给学习部分。环境，知识库和执行部分决定了具体的工作内容，学习部分所需要解决的问题</a:t>
            </a:r>
          </a:p>
          <a:p>
            <a:pPr lvl="2" eaLnBrk="1" hangingPunct="1">
              <a:buClr>
                <a:srgbClr val="00FFFF"/>
              </a:buClr>
            </a:pPr>
            <a:r>
              <a:rPr lang="zh-CN" altLang="en-US" sz="2400">
                <a:latin typeface="楷体_GB2312" pitchFamily="49" charset="-122"/>
                <a:ea typeface="楷体_GB2312" pitchFamily="49" charset="-122"/>
              </a:rPr>
              <a:t>完全由上述</a:t>
            </a:r>
            <a:r>
              <a:rPr lang="en-US" altLang="zh-CN" sz="2400">
                <a:latin typeface="楷体_GB2312" pitchFamily="49" charset="-122"/>
                <a:ea typeface="楷体_GB2312" pitchFamily="49" charset="-122"/>
              </a:rPr>
              <a:t>3</a:t>
            </a:r>
            <a:r>
              <a:rPr lang="zh-CN" altLang="en-US" sz="2400">
                <a:latin typeface="楷体_GB2312" pitchFamily="49" charset="-122"/>
                <a:ea typeface="楷体_GB2312" pitchFamily="49" charset="-122"/>
              </a:rPr>
              <a:t>部分确定。</a:t>
            </a:r>
          </a:p>
        </p:txBody>
      </p:sp>
    </p:spTree>
    <p:extLst>
      <p:ext uri="{BB962C8B-B14F-4D97-AF65-F5344CB8AC3E}">
        <p14:creationId xmlns:p14="http://schemas.microsoft.com/office/powerpoint/2010/main" val="1621455726"/>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33795">
                                            <p:txEl>
                                              <p:pRg st="0" end="0"/>
                                            </p:txEl>
                                          </p:spTgt>
                                        </p:tgtEl>
                                        <p:attrNameLst>
                                          <p:attrName>style.visibility</p:attrName>
                                        </p:attrNameLst>
                                      </p:cBhvr>
                                      <p:to>
                                        <p:strVal val="visible"/>
                                      </p:to>
                                    </p:set>
                                    <p:animEffect transition="in" filter="checkerboard(across)">
                                      <p:cBhvr>
                                        <p:cTn id="7" dur="500"/>
                                        <p:tgtEl>
                                          <p:spTgt spid="3379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nodeType="clickEffect">
                                  <p:stCondLst>
                                    <p:cond delay="0"/>
                                  </p:stCondLst>
                                  <p:childTnLst>
                                    <p:set>
                                      <p:cBhvr>
                                        <p:cTn id="11" dur="1" fill="hold">
                                          <p:stCondLst>
                                            <p:cond delay="0"/>
                                          </p:stCondLst>
                                        </p:cTn>
                                        <p:tgtEl>
                                          <p:spTgt spid="33797"/>
                                        </p:tgtEl>
                                        <p:attrNameLst>
                                          <p:attrName>style.visibility</p:attrName>
                                        </p:attrNameLst>
                                      </p:cBhvr>
                                      <p:to>
                                        <p:strVal val="visible"/>
                                      </p:to>
                                    </p:set>
                                    <p:anim calcmode="lin" valueType="num">
                                      <p:cBhvr additive="base">
                                        <p:cTn id="12" dur="500" fill="hold"/>
                                        <p:tgtEl>
                                          <p:spTgt spid="33797"/>
                                        </p:tgtEl>
                                        <p:attrNameLst>
                                          <p:attrName>ppt_x</p:attrName>
                                        </p:attrNameLst>
                                      </p:cBhvr>
                                      <p:tavLst>
                                        <p:tav tm="0">
                                          <p:val>
                                            <p:strVal val="0-#ppt_w/2"/>
                                          </p:val>
                                        </p:tav>
                                        <p:tav tm="100000">
                                          <p:val>
                                            <p:strVal val="#ppt_x"/>
                                          </p:val>
                                        </p:tav>
                                      </p:tavLst>
                                    </p:anim>
                                    <p:anim calcmode="lin" valueType="num">
                                      <p:cBhvr additive="base">
                                        <p:cTn id="13" dur="500" fill="hold"/>
                                        <p:tgtEl>
                                          <p:spTgt spid="33797"/>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500"/>
                            </p:stCondLst>
                            <p:childTnLst>
                              <p:par>
                                <p:cTn id="15" presetID="2" presetClass="entr" presetSubtype="8" fill="hold" grpId="0" nodeType="afterEffect">
                                  <p:stCondLst>
                                    <p:cond delay="0"/>
                                  </p:stCondLst>
                                  <p:childTnLst>
                                    <p:set>
                                      <p:cBhvr>
                                        <p:cTn id="16" dur="1" fill="hold">
                                          <p:stCondLst>
                                            <p:cond delay="0"/>
                                          </p:stCondLst>
                                        </p:cTn>
                                        <p:tgtEl>
                                          <p:spTgt spid="59401">
                                            <p:txEl>
                                              <p:pRg st="0" end="0"/>
                                            </p:txEl>
                                          </p:spTgt>
                                        </p:tgtEl>
                                        <p:attrNameLst>
                                          <p:attrName>style.visibility</p:attrName>
                                        </p:attrNameLst>
                                      </p:cBhvr>
                                      <p:to>
                                        <p:strVal val="visible"/>
                                      </p:to>
                                    </p:set>
                                    <p:anim calcmode="lin" valueType="num">
                                      <p:cBhvr additive="base">
                                        <p:cTn id="17" dur="500" fill="hold"/>
                                        <p:tgtEl>
                                          <p:spTgt spid="59401">
                                            <p:txEl>
                                              <p:pRg st="0" end="0"/>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59401">
                                            <p:txEl>
                                              <p:pRg st="0" end="0"/>
                                            </p:txEl>
                                          </p:spTgt>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59401">
                                            <p:txEl>
                                              <p:pRg st="1" end="1"/>
                                            </p:txEl>
                                          </p:spTgt>
                                        </p:tgtEl>
                                        <p:attrNameLst>
                                          <p:attrName>style.visibility</p:attrName>
                                        </p:attrNameLst>
                                      </p:cBhvr>
                                      <p:to>
                                        <p:strVal val="visible"/>
                                      </p:to>
                                    </p:set>
                                    <p:anim calcmode="lin" valueType="num">
                                      <p:cBhvr additive="base">
                                        <p:cTn id="21" dur="500" fill="hold"/>
                                        <p:tgtEl>
                                          <p:spTgt spid="59401">
                                            <p:txEl>
                                              <p:pRg st="1" end="1"/>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59401">
                                            <p:txEl>
                                              <p:pRg st="1" end="1"/>
                                            </p:txEl>
                                          </p:spTgt>
                                        </p:tgtEl>
                                        <p:attrNameLst>
                                          <p:attrName>ppt_y</p:attrName>
                                        </p:attrNameLst>
                                      </p:cBhvr>
                                      <p:tavLst>
                                        <p:tav tm="0">
                                          <p:val>
                                            <p:strVal val="#ppt_y"/>
                                          </p:val>
                                        </p:tav>
                                        <p:tav tm="100000">
                                          <p:val>
                                            <p:strVal val="#ppt_y"/>
                                          </p:val>
                                        </p:tav>
                                      </p:tavLst>
                                    </p:anim>
                                  </p:childTnLst>
                                </p:cTn>
                              </p:par>
                              <p:par>
                                <p:cTn id="23" presetID="2" presetClass="entr" presetSubtype="8" fill="hold" grpId="0" nodeType="withEffect">
                                  <p:stCondLst>
                                    <p:cond delay="0"/>
                                  </p:stCondLst>
                                  <p:childTnLst>
                                    <p:set>
                                      <p:cBhvr>
                                        <p:cTn id="24" dur="1" fill="hold">
                                          <p:stCondLst>
                                            <p:cond delay="0"/>
                                          </p:stCondLst>
                                        </p:cTn>
                                        <p:tgtEl>
                                          <p:spTgt spid="59401">
                                            <p:txEl>
                                              <p:pRg st="2" end="2"/>
                                            </p:txEl>
                                          </p:spTgt>
                                        </p:tgtEl>
                                        <p:attrNameLst>
                                          <p:attrName>style.visibility</p:attrName>
                                        </p:attrNameLst>
                                      </p:cBhvr>
                                      <p:to>
                                        <p:strVal val="visible"/>
                                      </p:to>
                                    </p:set>
                                    <p:anim calcmode="lin" valueType="num">
                                      <p:cBhvr additive="base">
                                        <p:cTn id="25" dur="500" fill="hold"/>
                                        <p:tgtEl>
                                          <p:spTgt spid="59401">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59401">
                                            <p:txEl>
                                              <p:pRg st="2" end="2"/>
                                            </p:txEl>
                                          </p:spTgt>
                                        </p:tgtEl>
                                        <p:attrNameLst>
                                          <p:attrName>ppt_y</p:attrName>
                                        </p:attrNameLst>
                                      </p:cBhvr>
                                      <p:tavLst>
                                        <p:tav tm="0">
                                          <p:val>
                                            <p:strVal val="#ppt_y"/>
                                          </p:val>
                                        </p:tav>
                                        <p:tav tm="100000">
                                          <p:val>
                                            <p:strVal val="#ppt_y"/>
                                          </p:val>
                                        </p:tav>
                                      </p:tavLst>
                                    </p:anim>
                                  </p:childTnLst>
                                </p:cTn>
                              </p:par>
                              <p:par>
                                <p:cTn id="27" presetID="2" presetClass="entr" presetSubtype="8" fill="hold" grpId="0" nodeType="withEffect">
                                  <p:stCondLst>
                                    <p:cond delay="0"/>
                                  </p:stCondLst>
                                  <p:childTnLst>
                                    <p:set>
                                      <p:cBhvr>
                                        <p:cTn id="28" dur="1" fill="hold">
                                          <p:stCondLst>
                                            <p:cond delay="0"/>
                                          </p:stCondLst>
                                        </p:cTn>
                                        <p:tgtEl>
                                          <p:spTgt spid="59401">
                                            <p:txEl>
                                              <p:pRg st="3" end="3"/>
                                            </p:txEl>
                                          </p:spTgt>
                                        </p:tgtEl>
                                        <p:attrNameLst>
                                          <p:attrName>style.visibility</p:attrName>
                                        </p:attrNameLst>
                                      </p:cBhvr>
                                      <p:to>
                                        <p:strVal val="visible"/>
                                      </p:to>
                                    </p:set>
                                    <p:anim calcmode="lin" valueType="num">
                                      <p:cBhvr additive="base">
                                        <p:cTn id="29" dur="500" fill="hold"/>
                                        <p:tgtEl>
                                          <p:spTgt spid="59401">
                                            <p:txEl>
                                              <p:pRg st="3" end="3"/>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59401">
                                            <p:txEl>
                                              <p:pRg st="3" end="3"/>
                                            </p:txEl>
                                          </p:spTgt>
                                        </p:tgtEl>
                                        <p:attrNameLst>
                                          <p:attrName>ppt_y</p:attrName>
                                        </p:attrNameLst>
                                      </p:cBhvr>
                                      <p:tavLst>
                                        <p:tav tm="0">
                                          <p:val>
                                            <p:strVal val="#ppt_y"/>
                                          </p:val>
                                        </p:tav>
                                        <p:tav tm="100000">
                                          <p:val>
                                            <p:strVal val="#ppt_y"/>
                                          </p:val>
                                        </p:tav>
                                      </p:tavLst>
                                    </p:anim>
                                  </p:childTnLst>
                                </p:cTn>
                              </p:par>
                              <p:par>
                                <p:cTn id="31" presetID="2" presetClass="entr" presetSubtype="8" fill="hold" grpId="0" nodeType="withEffect">
                                  <p:stCondLst>
                                    <p:cond delay="0"/>
                                  </p:stCondLst>
                                  <p:childTnLst>
                                    <p:set>
                                      <p:cBhvr>
                                        <p:cTn id="32" dur="1" fill="hold">
                                          <p:stCondLst>
                                            <p:cond delay="0"/>
                                          </p:stCondLst>
                                        </p:cTn>
                                        <p:tgtEl>
                                          <p:spTgt spid="59401">
                                            <p:txEl>
                                              <p:pRg st="4" end="4"/>
                                            </p:txEl>
                                          </p:spTgt>
                                        </p:tgtEl>
                                        <p:attrNameLst>
                                          <p:attrName>style.visibility</p:attrName>
                                        </p:attrNameLst>
                                      </p:cBhvr>
                                      <p:to>
                                        <p:strVal val="visible"/>
                                      </p:to>
                                    </p:set>
                                    <p:anim calcmode="lin" valueType="num">
                                      <p:cBhvr additive="base">
                                        <p:cTn id="33" dur="500" fill="hold"/>
                                        <p:tgtEl>
                                          <p:spTgt spid="59401">
                                            <p:txEl>
                                              <p:pRg st="4" end="4"/>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59401">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5" grpId="0" build="p" advAuto="0"/>
      <p:bldP spid="59401" grpId="0" build="p" bldLvl="2" advAuto="0"/>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2226" name="灯片编号占位符 1"/>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Blip>
                <a:blip r:embed="rId2"/>
              </a:buBlip>
              <a:defRPr sz="2800">
                <a:solidFill>
                  <a:schemeClr val="tx1"/>
                </a:solidFill>
                <a:latin typeface="Berlin Sans FB" panose="020E0602020502020306" pitchFamily="34" charset="0"/>
                <a:ea typeface="幼圆" panose="02010509060101010101"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幼圆" panose="02010509060101010101"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幼圆" panose="02010509060101010101"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幼圆" panose="02010509060101010101"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幼圆" panose="02010509060101010101"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9pPr>
          </a:lstStyle>
          <a:p>
            <a:pPr>
              <a:spcBef>
                <a:spcPct val="0"/>
              </a:spcBef>
              <a:buFontTx/>
              <a:buNone/>
            </a:pPr>
            <a:fld id="{A447D542-725C-4CAC-8DA8-B5EE29C8E5AA}" type="slidenum">
              <a:rPr lang="zh-TW" altLang="en-US" sz="1400">
                <a:solidFill>
                  <a:srgbClr val="FF0000"/>
                </a:solidFill>
                <a:latin typeface="Arial" panose="020B0604020202020204" pitchFamily="34" charset="0"/>
                <a:ea typeface="PMingLiU" pitchFamily="18" charset="-120"/>
              </a:rPr>
              <a:pPr>
                <a:spcBef>
                  <a:spcPct val="0"/>
                </a:spcBef>
                <a:buFontTx/>
                <a:buNone/>
              </a:pPr>
              <a:t>15</a:t>
            </a:fld>
            <a:endParaRPr lang="zh-TW" altLang="en-US" sz="1400">
              <a:solidFill>
                <a:srgbClr val="FF0000"/>
              </a:solidFill>
              <a:latin typeface="Arial" panose="020B0604020202020204" pitchFamily="34" charset="0"/>
              <a:ea typeface="PMingLiU" pitchFamily="18" charset="-120"/>
            </a:endParaRPr>
          </a:p>
        </p:txBody>
      </p:sp>
      <p:sp>
        <p:nvSpPr>
          <p:cNvPr id="35842" name="内容占位符 35841"/>
          <p:cNvSpPr>
            <a:spLocks noGrp="1" noChangeArrowheads="1"/>
          </p:cNvSpPr>
          <p:nvPr>
            <p:ph idx="1"/>
          </p:nvPr>
        </p:nvSpPr>
        <p:spPr>
          <a:xfrm>
            <a:off x="2351089" y="1341438"/>
            <a:ext cx="7451725" cy="4495800"/>
          </a:xfrm>
        </p:spPr>
        <p:txBody>
          <a:bodyPr/>
          <a:lstStyle/>
          <a:p>
            <a:pPr marL="1066800" lvl="1" indent="-609600">
              <a:lnSpc>
                <a:spcPct val="110000"/>
              </a:lnSpc>
            </a:pPr>
            <a:r>
              <a:rPr lang="zh-CN" altLang="en-US" sz="2800" b="1">
                <a:latin typeface="楷体_GB2312" pitchFamily="49" charset="-122"/>
                <a:ea typeface="楷体_GB2312" pitchFamily="49" charset="-122"/>
              </a:rPr>
              <a:t>影响学习系统设计的要素</a:t>
            </a:r>
          </a:p>
          <a:p>
            <a:pPr marL="1447800" lvl="2" indent="-533400">
              <a:lnSpc>
                <a:spcPct val="110000"/>
              </a:lnSpc>
            </a:pPr>
            <a:r>
              <a:rPr lang="zh-CN" altLang="en-US" sz="2400">
                <a:latin typeface="楷体_GB2312" pitchFamily="49" charset="-122"/>
                <a:ea typeface="楷体_GB2312" pitchFamily="49" charset="-122"/>
              </a:rPr>
              <a:t>影响学习系统设计的最重要因素是</a:t>
            </a:r>
            <a:r>
              <a:rPr lang="zh-CN" altLang="en-US" sz="2400" b="1">
                <a:latin typeface="楷体_GB2312" pitchFamily="49" charset="-122"/>
                <a:ea typeface="楷体_GB2312" pitchFamily="49" charset="-122"/>
              </a:rPr>
              <a:t>环境向系统提供的信息</a:t>
            </a:r>
            <a:r>
              <a:rPr lang="zh-CN" altLang="en-US" sz="2400">
                <a:latin typeface="楷体_GB2312" pitchFamily="49" charset="-122"/>
                <a:ea typeface="楷体_GB2312" pitchFamily="49" charset="-122"/>
              </a:rPr>
              <a:t>，或者更具体地说是信息的</a:t>
            </a:r>
            <a:r>
              <a:rPr lang="zh-CN" altLang="en-US" sz="2400" b="1">
                <a:latin typeface="楷体_GB2312" pitchFamily="49" charset="-122"/>
                <a:ea typeface="楷体_GB2312" pitchFamily="49" charset="-122"/>
              </a:rPr>
              <a:t>质量</a:t>
            </a:r>
            <a:r>
              <a:rPr lang="zh-CN" altLang="en-US" sz="2400">
                <a:latin typeface="楷体_GB2312" pitchFamily="49" charset="-122"/>
                <a:ea typeface="楷体_GB2312" pitchFamily="49" charset="-122"/>
              </a:rPr>
              <a:t>。         </a:t>
            </a:r>
          </a:p>
          <a:p>
            <a:pPr marL="1447800" lvl="2" indent="-533400">
              <a:lnSpc>
                <a:spcPct val="110000"/>
              </a:lnSpc>
            </a:pPr>
            <a:r>
              <a:rPr lang="zh-CN" altLang="en-US" sz="2400" b="1">
                <a:latin typeface="楷体_GB2312" pitchFamily="49" charset="-122"/>
                <a:ea typeface="楷体_GB2312" pitchFamily="49" charset="-122"/>
              </a:rPr>
              <a:t>知识库</a:t>
            </a:r>
            <a:r>
              <a:rPr lang="zh-CN" altLang="en-US" sz="2400">
                <a:latin typeface="楷体_GB2312" pitchFamily="49" charset="-122"/>
                <a:ea typeface="楷体_GB2312" pitchFamily="49" charset="-122"/>
              </a:rPr>
              <a:t>是影响学习系统设计的第二个因素。知识的表示有特征向量、一阶逻辑语句、产生式规则、语义网络和框架等多种形式。在选择知识表示方法时，要兼顾表达能力强、推理方便、知识库易于修改、知识表示易于扩展等方面。</a:t>
            </a:r>
          </a:p>
        </p:txBody>
      </p:sp>
    </p:spTree>
    <p:extLst>
      <p:ext uri="{BB962C8B-B14F-4D97-AF65-F5344CB8AC3E}">
        <p14:creationId xmlns:p14="http://schemas.microsoft.com/office/powerpoint/2010/main" val="3126885406"/>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35842">
                                            <p:txEl>
                                              <p:pRg st="0" end="0"/>
                                            </p:txEl>
                                          </p:spTgt>
                                        </p:tgtEl>
                                        <p:attrNameLst>
                                          <p:attrName>style.visibility</p:attrName>
                                        </p:attrNameLst>
                                      </p:cBhvr>
                                      <p:to>
                                        <p:strVal val="visible"/>
                                      </p:to>
                                    </p:set>
                                    <p:animEffect transition="in" filter="dissolve">
                                      <p:cBhvr>
                                        <p:cTn id="7" dur="500"/>
                                        <p:tgtEl>
                                          <p:spTgt spid="35842">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5842">
                                            <p:txEl>
                                              <p:pRg st="1" end="1"/>
                                            </p:txEl>
                                          </p:spTgt>
                                        </p:tgtEl>
                                        <p:attrNameLst>
                                          <p:attrName>style.visibility</p:attrName>
                                        </p:attrNameLst>
                                      </p:cBhvr>
                                      <p:to>
                                        <p:strVal val="visible"/>
                                      </p:to>
                                    </p:set>
                                    <p:animEffect transition="in" filter="dissolve">
                                      <p:cBhvr>
                                        <p:cTn id="10" dur="500"/>
                                        <p:tgtEl>
                                          <p:spTgt spid="35842">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35842">
                                            <p:txEl>
                                              <p:pRg st="2" end="2"/>
                                            </p:txEl>
                                          </p:spTgt>
                                        </p:tgtEl>
                                        <p:attrNameLst>
                                          <p:attrName>style.visibility</p:attrName>
                                        </p:attrNameLst>
                                      </p:cBhvr>
                                      <p:to>
                                        <p:strVal val="visible"/>
                                      </p:to>
                                    </p:set>
                                    <p:animEffect transition="in" filter="dissolve">
                                      <p:cBhvr>
                                        <p:cTn id="13" dur="500"/>
                                        <p:tgtEl>
                                          <p:spTgt spid="3584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2" grpId="0" build="p" advAuto="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灯片编号占位符 1"/>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Blip>
                <a:blip r:embed="rId2"/>
              </a:buBlip>
              <a:defRPr sz="2800">
                <a:solidFill>
                  <a:schemeClr val="tx1"/>
                </a:solidFill>
                <a:latin typeface="Berlin Sans FB" panose="020E0602020502020306" pitchFamily="34" charset="0"/>
                <a:ea typeface="幼圆" panose="02010509060101010101"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幼圆" panose="02010509060101010101"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幼圆" panose="02010509060101010101"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幼圆" panose="02010509060101010101"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幼圆" panose="02010509060101010101"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9pPr>
          </a:lstStyle>
          <a:p>
            <a:pPr>
              <a:spcBef>
                <a:spcPct val="0"/>
              </a:spcBef>
              <a:buFontTx/>
              <a:buNone/>
            </a:pPr>
            <a:fld id="{25B03583-418F-42C6-958F-3A2A1D5D3D02}" type="slidenum">
              <a:rPr lang="zh-TW" altLang="en-US" sz="1400">
                <a:solidFill>
                  <a:srgbClr val="FF0000"/>
                </a:solidFill>
                <a:latin typeface="Arial" panose="020B0604020202020204" pitchFamily="34" charset="0"/>
                <a:ea typeface="PMingLiU" pitchFamily="18" charset="-120"/>
              </a:rPr>
              <a:pPr>
                <a:spcBef>
                  <a:spcPct val="0"/>
                </a:spcBef>
                <a:buFontTx/>
                <a:buNone/>
              </a:pPr>
              <a:t>16</a:t>
            </a:fld>
            <a:endParaRPr lang="zh-TW" altLang="en-US" sz="1400">
              <a:solidFill>
                <a:srgbClr val="FF0000"/>
              </a:solidFill>
              <a:latin typeface="Arial" panose="020B0604020202020204" pitchFamily="34" charset="0"/>
              <a:ea typeface="PMingLiU" pitchFamily="18" charset="-120"/>
            </a:endParaRPr>
          </a:p>
        </p:txBody>
      </p:sp>
      <p:sp>
        <p:nvSpPr>
          <p:cNvPr id="67586" name="标题 67585"/>
          <p:cNvSpPr>
            <a:spLocks noGrp="1"/>
          </p:cNvSpPr>
          <p:nvPr>
            <p:ph type="title"/>
          </p:nvPr>
        </p:nvSpPr>
        <p:spPr>
          <a:xfrm>
            <a:off x="2711451" y="260350"/>
            <a:ext cx="7561263" cy="693738"/>
          </a:xfrm>
        </p:spPr>
        <p:txBody>
          <a:bodyPr/>
          <a:lstStyle/>
          <a:p>
            <a:pPr eaLnBrk="1" hangingPunct="1">
              <a:defRPr/>
            </a:pPr>
            <a:r>
              <a:rPr lang="en-US" altLang="zh-CN" b="1" noProof="1">
                <a:solidFill>
                  <a:srgbClr val="C00000"/>
                </a:solidFill>
                <a:latin typeface="Times New Roman" panose="02020603050405020304" pitchFamily="18" charset="0"/>
                <a:cs typeface="Times New Roman" panose="02020603050405020304" pitchFamily="18" charset="0"/>
              </a:rPr>
              <a:t> </a:t>
            </a:r>
            <a:r>
              <a:rPr lang="zh-CN" altLang="en-US" b="1" noProof="1">
                <a:solidFill>
                  <a:srgbClr val="C00000"/>
                </a:solidFill>
                <a:latin typeface="Times New Roman" panose="02020603050405020304" pitchFamily="18" charset="0"/>
                <a:ea typeface="楷体_GB2312" pitchFamily="49" charset="-122"/>
                <a:cs typeface="Times New Roman" panose="02020603050405020304" pitchFamily="18" charset="0"/>
              </a:rPr>
              <a:t> 6.</a:t>
            </a:r>
            <a:r>
              <a:rPr lang="en-US" altLang="zh-CN" b="1" noProof="1">
                <a:solidFill>
                  <a:srgbClr val="C00000"/>
                </a:solidFill>
                <a:latin typeface="Times New Roman" panose="02020603050405020304" pitchFamily="18" charset="0"/>
                <a:ea typeface="楷体_GB2312" pitchFamily="49" charset="-122"/>
                <a:cs typeface="Times New Roman" panose="02020603050405020304" pitchFamily="18" charset="0"/>
              </a:rPr>
              <a:t>5 </a:t>
            </a:r>
            <a:r>
              <a:rPr lang="zh-CN" altLang="en-US" b="1" noProof="1">
                <a:solidFill>
                  <a:srgbClr val="C00000"/>
                </a:solidFill>
                <a:latin typeface="Times New Roman" panose="02020603050405020304" pitchFamily="18" charset="0"/>
                <a:ea typeface="楷体_GB2312" pitchFamily="49" charset="-122"/>
                <a:cs typeface="Times New Roman" panose="02020603050405020304" pitchFamily="18" charset="0"/>
              </a:rPr>
              <a:t>归纳学习  </a:t>
            </a:r>
            <a:r>
              <a:rPr lang="en-US" altLang="zh-CN" b="1" noProof="1">
                <a:solidFill>
                  <a:srgbClr val="C00000"/>
                </a:solidFill>
                <a:latin typeface="Times New Roman" panose="02020603050405020304" pitchFamily="18" charset="0"/>
                <a:ea typeface="楷体_GB2312" pitchFamily="49" charset="-122"/>
                <a:cs typeface="Times New Roman" panose="02020603050405020304" pitchFamily="18" charset="0"/>
              </a:rPr>
              <a:t>Induction Learning</a:t>
            </a:r>
          </a:p>
        </p:txBody>
      </p:sp>
      <p:sp>
        <p:nvSpPr>
          <p:cNvPr id="67587" name="内容占位符 67586"/>
          <p:cNvSpPr>
            <a:spLocks noGrp="1" noChangeArrowheads="1"/>
          </p:cNvSpPr>
          <p:nvPr>
            <p:ph idx="1"/>
          </p:nvPr>
        </p:nvSpPr>
        <p:spPr>
          <a:xfrm>
            <a:off x="1774826" y="1341438"/>
            <a:ext cx="8640763" cy="3579812"/>
          </a:xfrm>
        </p:spPr>
        <p:txBody>
          <a:bodyPr/>
          <a:lstStyle/>
          <a:p>
            <a:pPr lvl="1" eaLnBrk="1" hangingPunct="1">
              <a:buClr>
                <a:srgbClr val="00FFFF"/>
              </a:buClr>
            </a:pPr>
            <a:r>
              <a:rPr lang="en-US" altLang="zh-CN" b="1">
                <a:latin typeface="Times New Roman" panose="02020603050405020304" pitchFamily="18" charset="0"/>
                <a:ea typeface="楷体_GB2312" pitchFamily="49" charset="-122"/>
              </a:rPr>
              <a:t>Induction     </a:t>
            </a:r>
            <a:r>
              <a:rPr lang="en-US" altLang="zh-CN">
                <a:latin typeface="Times New Roman" panose="02020603050405020304" pitchFamily="18" charset="0"/>
                <a:ea typeface="楷体_GB2312" pitchFamily="49" charset="-122"/>
              </a:rPr>
              <a:t>A inference that proceeds from</a:t>
            </a:r>
            <a:r>
              <a:rPr lang="en-US" altLang="zh-CN" b="1">
                <a:latin typeface="Times New Roman" panose="02020603050405020304" pitchFamily="18" charset="0"/>
                <a:ea typeface="楷体_GB2312" pitchFamily="49" charset="-122"/>
              </a:rPr>
              <a:t> </a:t>
            </a:r>
            <a:r>
              <a:rPr lang="en-US" altLang="zh-CN">
                <a:latin typeface="Times New Roman" panose="02020603050405020304" pitchFamily="18" charset="0"/>
                <a:ea typeface="楷体_GB2312" pitchFamily="49" charset="-122"/>
              </a:rPr>
              <a:t>specific facts and examples to deriving abstract principles and rules</a:t>
            </a:r>
            <a:endParaRPr lang="en-US" altLang="zh-CN">
              <a:latin typeface="楷体_GB2312" pitchFamily="49" charset="-122"/>
              <a:ea typeface="楷体_GB2312" pitchFamily="49" charset="-122"/>
            </a:endParaRPr>
          </a:p>
          <a:p>
            <a:pPr lvl="1" eaLnBrk="1" hangingPunct="1">
              <a:buClr>
                <a:srgbClr val="00FFFF"/>
              </a:buClr>
            </a:pPr>
            <a:r>
              <a:rPr lang="en-US" altLang="zh-CN" b="1">
                <a:latin typeface="Times New Roman" panose="02020603050405020304" pitchFamily="18" charset="0"/>
                <a:ea typeface="楷体_GB2312" pitchFamily="49" charset="-122"/>
              </a:rPr>
              <a:t>Induction Learning </a:t>
            </a:r>
          </a:p>
          <a:p>
            <a:pPr lvl="1" eaLnBrk="1" hangingPunct="1">
              <a:buClr>
                <a:srgbClr val="00FFFF"/>
              </a:buClr>
              <a:buFontTx/>
              <a:buNone/>
            </a:pPr>
            <a:r>
              <a:rPr lang="en-US" altLang="zh-CN">
                <a:latin typeface="Times New Roman" panose="02020603050405020304" pitchFamily="18" charset="0"/>
                <a:ea typeface="楷体_GB2312" pitchFamily="49" charset="-122"/>
              </a:rPr>
              <a:t>   A type of automated knowledge acquisition that </a:t>
            </a:r>
          </a:p>
          <a:p>
            <a:pPr lvl="1" eaLnBrk="1" hangingPunct="1">
              <a:buClr>
                <a:srgbClr val="00FFFF"/>
              </a:buClr>
              <a:buFontTx/>
              <a:buNone/>
            </a:pPr>
            <a:r>
              <a:rPr lang="en-US" altLang="zh-CN">
                <a:latin typeface="Times New Roman" panose="02020603050405020304" pitchFamily="18" charset="0"/>
                <a:ea typeface="楷体_GB2312" pitchFamily="49" charset="-122"/>
              </a:rPr>
              <a:t>makes the assumption that object descriptions are </a:t>
            </a:r>
          </a:p>
          <a:p>
            <a:pPr lvl="1" eaLnBrk="1" hangingPunct="1">
              <a:buClr>
                <a:srgbClr val="00FFFF"/>
              </a:buClr>
              <a:buFontTx/>
              <a:buNone/>
            </a:pPr>
            <a:r>
              <a:rPr lang="en-US" altLang="zh-CN">
                <a:latin typeface="Times New Roman" panose="02020603050405020304" pitchFamily="18" charset="0"/>
                <a:ea typeface="楷体_GB2312" pitchFamily="49" charset="-122"/>
              </a:rPr>
              <a:t>available and a computer program then uses examples </a:t>
            </a:r>
          </a:p>
          <a:p>
            <a:pPr lvl="1" eaLnBrk="1" hangingPunct="1">
              <a:buClr>
                <a:srgbClr val="00FFFF"/>
              </a:buClr>
              <a:buFontTx/>
              <a:buNone/>
            </a:pPr>
            <a:r>
              <a:rPr lang="en-US" altLang="zh-CN">
                <a:latin typeface="Times New Roman" panose="02020603050405020304" pitchFamily="18" charset="0"/>
                <a:ea typeface="楷体_GB2312" pitchFamily="49" charset="-122"/>
              </a:rPr>
              <a:t>concerning the object to construct a decision tree which </a:t>
            </a:r>
          </a:p>
          <a:p>
            <a:pPr lvl="1" eaLnBrk="1" hangingPunct="1">
              <a:buClr>
                <a:srgbClr val="00FFFF"/>
              </a:buClr>
              <a:buFontTx/>
              <a:buNone/>
            </a:pPr>
            <a:r>
              <a:rPr lang="en-US" altLang="zh-CN">
                <a:latin typeface="Times New Roman" panose="02020603050405020304" pitchFamily="18" charset="0"/>
                <a:ea typeface="楷体_GB2312" pitchFamily="49" charset="-122"/>
              </a:rPr>
              <a:t>can then be used to produce rules.</a:t>
            </a:r>
            <a:r>
              <a:rPr lang="en-US" altLang="zh-CN">
                <a:latin typeface="楷体_GB2312" pitchFamily="49" charset="-122"/>
                <a:ea typeface="楷体_GB2312" pitchFamily="49" charset="-122"/>
              </a:rPr>
              <a:t> </a:t>
            </a:r>
          </a:p>
        </p:txBody>
      </p:sp>
      <p:sp>
        <p:nvSpPr>
          <p:cNvPr id="95235" name="文本占位符 95234"/>
          <p:cNvSpPr>
            <a:spLocks noGrp="1" noChangeArrowheads="1"/>
          </p:cNvSpPr>
          <p:nvPr/>
        </p:nvSpPr>
        <p:spPr bwMode="auto">
          <a:xfrm>
            <a:off x="1774826" y="5000625"/>
            <a:ext cx="8640763" cy="1327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Blip>
                <a:blip r:embed="rId2"/>
              </a:buBlip>
              <a:defRPr sz="2800">
                <a:solidFill>
                  <a:schemeClr val="tx1"/>
                </a:solidFill>
                <a:latin typeface="Berlin Sans FB" panose="020E0602020502020306" pitchFamily="34" charset="0"/>
                <a:ea typeface="幼圆" panose="02010509060101010101"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幼圆" panose="02010509060101010101"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幼圆" panose="02010509060101010101"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幼圆" panose="02010509060101010101"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幼圆" panose="02010509060101010101"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9pPr>
          </a:lstStyle>
          <a:p>
            <a:pPr lvl="1" eaLnBrk="1" hangingPunct="1">
              <a:buClr>
                <a:srgbClr val="00FFFF"/>
              </a:buClr>
            </a:pPr>
            <a:r>
              <a:rPr lang="zh-CN" altLang="en-US">
                <a:latin typeface="楷体_GB2312" pitchFamily="49" charset="-122"/>
                <a:ea typeface="楷体_GB2312" pitchFamily="49" charset="-122"/>
              </a:rPr>
              <a:t>归纳学习（</a:t>
            </a:r>
            <a:r>
              <a:rPr lang="en-US" altLang="zh-CN">
                <a:latin typeface="Times New Roman" panose="02020603050405020304" pitchFamily="18" charset="0"/>
                <a:ea typeface="楷体_GB2312" pitchFamily="49" charset="-122"/>
              </a:rPr>
              <a:t>induction learning</a:t>
            </a:r>
            <a:r>
              <a:rPr lang="zh-CN" altLang="en-US">
                <a:latin typeface="楷体_GB2312" pitchFamily="49" charset="-122"/>
                <a:ea typeface="楷体_GB2312" pitchFamily="49" charset="-122"/>
              </a:rPr>
              <a:t>）是从特定的实事和数据出发，应用归纳规则进行学习的一种方法。根据归纳学习有无教师指导，可把它分为示例学习和观察与发现学习。</a:t>
            </a:r>
          </a:p>
          <a:p>
            <a:pPr lvl="1" eaLnBrk="1" hangingPunct="1">
              <a:buClr>
                <a:srgbClr val="00FFFF"/>
              </a:buClr>
              <a:buFontTx/>
              <a:buNone/>
            </a:pPr>
            <a:endParaRPr lang="zh-CN" altLang="en-US" sz="2000">
              <a:latin typeface="楷体_GB2312" pitchFamily="49" charset="-122"/>
              <a:ea typeface="楷体_GB2312" pitchFamily="49" charset="-122"/>
            </a:endParaRPr>
          </a:p>
        </p:txBody>
      </p:sp>
    </p:spTree>
    <p:extLst>
      <p:ext uri="{BB962C8B-B14F-4D97-AF65-F5344CB8AC3E}">
        <p14:creationId xmlns:p14="http://schemas.microsoft.com/office/powerpoint/2010/main" val="3822616340"/>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67586"/>
                                        </p:tgtEl>
                                        <p:attrNameLst>
                                          <p:attrName>style.visibility</p:attrName>
                                        </p:attrNameLst>
                                      </p:cBhvr>
                                      <p:to>
                                        <p:strVal val="visible"/>
                                      </p:to>
                                    </p:set>
                                    <p:anim calcmode="lin" valueType="num">
                                      <p:cBhvr additive="base">
                                        <p:cTn id="7" dur="500" fill="hold"/>
                                        <p:tgtEl>
                                          <p:spTgt spid="67586"/>
                                        </p:tgtEl>
                                        <p:attrNameLst>
                                          <p:attrName>ppt_x</p:attrName>
                                        </p:attrNameLst>
                                      </p:cBhvr>
                                      <p:tavLst>
                                        <p:tav tm="0">
                                          <p:val>
                                            <p:strVal val="0-#ppt_w/2"/>
                                          </p:val>
                                        </p:tav>
                                        <p:tav tm="100000">
                                          <p:val>
                                            <p:strVal val="#ppt_x"/>
                                          </p:val>
                                        </p:tav>
                                      </p:tavLst>
                                    </p:anim>
                                    <p:anim calcmode="lin" valueType="num">
                                      <p:cBhvr additive="base">
                                        <p:cTn id="8" dur="500" fill="hold"/>
                                        <p:tgtEl>
                                          <p:spTgt spid="67586"/>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67587">
                                            <p:txEl>
                                              <p:pRg st="0" end="0"/>
                                            </p:txEl>
                                          </p:spTgt>
                                        </p:tgtEl>
                                        <p:attrNameLst>
                                          <p:attrName>style.visibility</p:attrName>
                                        </p:attrNameLst>
                                      </p:cBhvr>
                                      <p:to>
                                        <p:strVal val="visible"/>
                                      </p:to>
                                    </p:set>
                                    <p:anim calcmode="lin" valueType="num">
                                      <p:cBhvr additive="base">
                                        <p:cTn id="12" dur="500" fill="hold"/>
                                        <p:tgtEl>
                                          <p:spTgt spid="67587">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67587">
                                            <p:txEl>
                                              <p:pRg st="0" end="0"/>
                                            </p:txEl>
                                          </p:spTgt>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67587">
                                            <p:txEl>
                                              <p:pRg st="1" end="1"/>
                                            </p:txEl>
                                          </p:spTgt>
                                        </p:tgtEl>
                                        <p:attrNameLst>
                                          <p:attrName>style.visibility</p:attrName>
                                        </p:attrNameLst>
                                      </p:cBhvr>
                                      <p:to>
                                        <p:strVal val="visible"/>
                                      </p:to>
                                    </p:set>
                                    <p:anim calcmode="lin" valueType="num">
                                      <p:cBhvr additive="base">
                                        <p:cTn id="17" dur="500" fill="hold"/>
                                        <p:tgtEl>
                                          <p:spTgt spid="67587">
                                            <p:txEl>
                                              <p:pRg st="1" end="1"/>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67587">
                                            <p:txEl>
                                              <p:pRg st="1" end="1"/>
                                            </p:txEl>
                                          </p:spTgt>
                                        </p:tgtEl>
                                        <p:attrNameLst>
                                          <p:attrName>ppt_y</p:attrName>
                                        </p:attrNameLst>
                                      </p:cBhvr>
                                      <p:tavLst>
                                        <p:tav tm="0">
                                          <p:val>
                                            <p:strVal val="#ppt_y"/>
                                          </p:val>
                                        </p:tav>
                                        <p:tav tm="100000">
                                          <p:val>
                                            <p:strVal val="#ppt_y"/>
                                          </p:val>
                                        </p:tav>
                                      </p:tavLst>
                                    </p:anim>
                                  </p:childTnLst>
                                </p:cTn>
                              </p:par>
                            </p:childTnLst>
                          </p:cTn>
                        </p:par>
                        <p:par>
                          <p:cTn id="19" fill="hold" nodeType="afterGroup">
                            <p:stCondLst>
                              <p:cond delay="1500"/>
                            </p:stCondLst>
                            <p:childTnLst>
                              <p:par>
                                <p:cTn id="20" presetID="2" presetClass="entr" presetSubtype="8" fill="hold" grpId="0" nodeType="afterEffect">
                                  <p:stCondLst>
                                    <p:cond delay="0"/>
                                  </p:stCondLst>
                                  <p:childTnLst>
                                    <p:set>
                                      <p:cBhvr>
                                        <p:cTn id="21" dur="1" fill="hold">
                                          <p:stCondLst>
                                            <p:cond delay="0"/>
                                          </p:stCondLst>
                                        </p:cTn>
                                        <p:tgtEl>
                                          <p:spTgt spid="67587">
                                            <p:txEl>
                                              <p:pRg st="2" end="2"/>
                                            </p:txEl>
                                          </p:spTgt>
                                        </p:tgtEl>
                                        <p:attrNameLst>
                                          <p:attrName>style.visibility</p:attrName>
                                        </p:attrNameLst>
                                      </p:cBhvr>
                                      <p:to>
                                        <p:strVal val="visible"/>
                                      </p:to>
                                    </p:set>
                                    <p:anim calcmode="lin" valueType="num">
                                      <p:cBhvr additive="base">
                                        <p:cTn id="22" dur="500" fill="hold"/>
                                        <p:tgtEl>
                                          <p:spTgt spid="67587">
                                            <p:txEl>
                                              <p:pRg st="2" end="2"/>
                                            </p:txEl>
                                          </p:spTgt>
                                        </p:tgtEl>
                                        <p:attrNameLst>
                                          <p:attrName>ppt_x</p:attrName>
                                        </p:attrNameLst>
                                      </p:cBhvr>
                                      <p:tavLst>
                                        <p:tav tm="0">
                                          <p:val>
                                            <p:strVal val="0-#ppt_w/2"/>
                                          </p:val>
                                        </p:tav>
                                        <p:tav tm="100000">
                                          <p:val>
                                            <p:strVal val="#ppt_x"/>
                                          </p:val>
                                        </p:tav>
                                      </p:tavLst>
                                    </p:anim>
                                    <p:anim calcmode="lin" valueType="num">
                                      <p:cBhvr additive="base">
                                        <p:cTn id="23" dur="500" fill="hold"/>
                                        <p:tgtEl>
                                          <p:spTgt spid="67587">
                                            <p:txEl>
                                              <p:pRg st="2" end="2"/>
                                            </p:txEl>
                                          </p:spTgt>
                                        </p:tgtEl>
                                        <p:attrNameLst>
                                          <p:attrName>ppt_y</p:attrName>
                                        </p:attrNameLst>
                                      </p:cBhvr>
                                      <p:tavLst>
                                        <p:tav tm="0">
                                          <p:val>
                                            <p:strVal val="#ppt_y"/>
                                          </p:val>
                                        </p:tav>
                                        <p:tav tm="100000">
                                          <p:val>
                                            <p:strVal val="#ppt_y"/>
                                          </p:val>
                                        </p:tav>
                                      </p:tavLst>
                                    </p:anim>
                                  </p:childTnLst>
                                </p:cTn>
                              </p:par>
                            </p:childTnLst>
                          </p:cTn>
                        </p:par>
                        <p:par>
                          <p:cTn id="24" fill="hold" nodeType="afterGroup">
                            <p:stCondLst>
                              <p:cond delay="2000"/>
                            </p:stCondLst>
                            <p:childTnLst>
                              <p:par>
                                <p:cTn id="25" presetID="2" presetClass="entr" presetSubtype="8" fill="hold" grpId="0" nodeType="afterEffect">
                                  <p:stCondLst>
                                    <p:cond delay="0"/>
                                  </p:stCondLst>
                                  <p:childTnLst>
                                    <p:set>
                                      <p:cBhvr>
                                        <p:cTn id="26" dur="1" fill="hold">
                                          <p:stCondLst>
                                            <p:cond delay="0"/>
                                          </p:stCondLst>
                                        </p:cTn>
                                        <p:tgtEl>
                                          <p:spTgt spid="67587">
                                            <p:txEl>
                                              <p:pRg st="3" end="3"/>
                                            </p:txEl>
                                          </p:spTgt>
                                        </p:tgtEl>
                                        <p:attrNameLst>
                                          <p:attrName>style.visibility</p:attrName>
                                        </p:attrNameLst>
                                      </p:cBhvr>
                                      <p:to>
                                        <p:strVal val="visible"/>
                                      </p:to>
                                    </p:set>
                                    <p:anim calcmode="lin" valueType="num">
                                      <p:cBhvr additive="base">
                                        <p:cTn id="27" dur="500" fill="hold"/>
                                        <p:tgtEl>
                                          <p:spTgt spid="67587">
                                            <p:txEl>
                                              <p:pRg st="3" end="3"/>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67587">
                                            <p:txEl>
                                              <p:pRg st="3" end="3"/>
                                            </p:txEl>
                                          </p:spTgt>
                                        </p:tgtEl>
                                        <p:attrNameLst>
                                          <p:attrName>ppt_y</p:attrName>
                                        </p:attrNameLst>
                                      </p:cBhvr>
                                      <p:tavLst>
                                        <p:tav tm="0">
                                          <p:val>
                                            <p:strVal val="#ppt_y"/>
                                          </p:val>
                                        </p:tav>
                                        <p:tav tm="100000">
                                          <p:val>
                                            <p:strVal val="#ppt_y"/>
                                          </p:val>
                                        </p:tav>
                                      </p:tavLst>
                                    </p:anim>
                                  </p:childTnLst>
                                </p:cTn>
                              </p:par>
                            </p:childTnLst>
                          </p:cTn>
                        </p:par>
                        <p:par>
                          <p:cTn id="29" fill="hold" nodeType="afterGroup">
                            <p:stCondLst>
                              <p:cond delay="2500"/>
                            </p:stCondLst>
                            <p:childTnLst>
                              <p:par>
                                <p:cTn id="30" presetID="2" presetClass="entr" presetSubtype="8" fill="hold" grpId="0" nodeType="afterEffect">
                                  <p:stCondLst>
                                    <p:cond delay="0"/>
                                  </p:stCondLst>
                                  <p:childTnLst>
                                    <p:set>
                                      <p:cBhvr>
                                        <p:cTn id="31" dur="1" fill="hold">
                                          <p:stCondLst>
                                            <p:cond delay="0"/>
                                          </p:stCondLst>
                                        </p:cTn>
                                        <p:tgtEl>
                                          <p:spTgt spid="67587">
                                            <p:txEl>
                                              <p:pRg st="4" end="4"/>
                                            </p:txEl>
                                          </p:spTgt>
                                        </p:tgtEl>
                                        <p:attrNameLst>
                                          <p:attrName>style.visibility</p:attrName>
                                        </p:attrNameLst>
                                      </p:cBhvr>
                                      <p:to>
                                        <p:strVal val="visible"/>
                                      </p:to>
                                    </p:set>
                                    <p:anim calcmode="lin" valueType="num">
                                      <p:cBhvr additive="base">
                                        <p:cTn id="32" dur="500" fill="hold"/>
                                        <p:tgtEl>
                                          <p:spTgt spid="67587">
                                            <p:txEl>
                                              <p:pRg st="4" end="4"/>
                                            </p:txEl>
                                          </p:spTgt>
                                        </p:tgtEl>
                                        <p:attrNameLst>
                                          <p:attrName>ppt_x</p:attrName>
                                        </p:attrNameLst>
                                      </p:cBhvr>
                                      <p:tavLst>
                                        <p:tav tm="0">
                                          <p:val>
                                            <p:strVal val="0-#ppt_w/2"/>
                                          </p:val>
                                        </p:tav>
                                        <p:tav tm="100000">
                                          <p:val>
                                            <p:strVal val="#ppt_x"/>
                                          </p:val>
                                        </p:tav>
                                      </p:tavLst>
                                    </p:anim>
                                    <p:anim calcmode="lin" valueType="num">
                                      <p:cBhvr additive="base">
                                        <p:cTn id="33" dur="500" fill="hold"/>
                                        <p:tgtEl>
                                          <p:spTgt spid="67587">
                                            <p:txEl>
                                              <p:pRg st="4" end="4"/>
                                            </p:txEl>
                                          </p:spTgt>
                                        </p:tgtEl>
                                        <p:attrNameLst>
                                          <p:attrName>ppt_y</p:attrName>
                                        </p:attrNameLst>
                                      </p:cBhvr>
                                      <p:tavLst>
                                        <p:tav tm="0">
                                          <p:val>
                                            <p:strVal val="#ppt_y"/>
                                          </p:val>
                                        </p:tav>
                                        <p:tav tm="100000">
                                          <p:val>
                                            <p:strVal val="#ppt_y"/>
                                          </p:val>
                                        </p:tav>
                                      </p:tavLst>
                                    </p:anim>
                                  </p:childTnLst>
                                </p:cTn>
                              </p:par>
                            </p:childTnLst>
                          </p:cTn>
                        </p:par>
                        <p:par>
                          <p:cTn id="34" fill="hold" nodeType="afterGroup">
                            <p:stCondLst>
                              <p:cond delay="3000"/>
                            </p:stCondLst>
                            <p:childTnLst>
                              <p:par>
                                <p:cTn id="35" presetID="2" presetClass="entr" presetSubtype="8" fill="hold" grpId="0" nodeType="afterEffect">
                                  <p:stCondLst>
                                    <p:cond delay="0"/>
                                  </p:stCondLst>
                                  <p:childTnLst>
                                    <p:set>
                                      <p:cBhvr>
                                        <p:cTn id="36" dur="1" fill="hold">
                                          <p:stCondLst>
                                            <p:cond delay="0"/>
                                          </p:stCondLst>
                                        </p:cTn>
                                        <p:tgtEl>
                                          <p:spTgt spid="67587">
                                            <p:txEl>
                                              <p:pRg st="5" end="5"/>
                                            </p:txEl>
                                          </p:spTgt>
                                        </p:tgtEl>
                                        <p:attrNameLst>
                                          <p:attrName>style.visibility</p:attrName>
                                        </p:attrNameLst>
                                      </p:cBhvr>
                                      <p:to>
                                        <p:strVal val="visible"/>
                                      </p:to>
                                    </p:set>
                                    <p:anim calcmode="lin" valueType="num">
                                      <p:cBhvr additive="base">
                                        <p:cTn id="37" dur="500" fill="hold"/>
                                        <p:tgtEl>
                                          <p:spTgt spid="67587">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67587">
                                            <p:txEl>
                                              <p:pRg st="5" end="5"/>
                                            </p:txEl>
                                          </p:spTgt>
                                        </p:tgtEl>
                                        <p:attrNameLst>
                                          <p:attrName>ppt_y</p:attrName>
                                        </p:attrNameLst>
                                      </p:cBhvr>
                                      <p:tavLst>
                                        <p:tav tm="0">
                                          <p:val>
                                            <p:strVal val="#ppt_y"/>
                                          </p:val>
                                        </p:tav>
                                        <p:tav tm="100000">
                                          <p:val>
                                            <p:strVal val="#ppt_y"/>
                                          </p:val>
                                        </p:tav>
                                      </p:tavLst>
                                    </p:anim>
                                  </p:childTnLst>
                                </p:cTn>
                              </p:par>
                            </p:childTnLst>
                          </p:cTn>
                        </p:par>
                        <p:par>
                          <p:cTn id="39" fill="hold" nodeType="afterGroup">
                            <p:stCondLst>
                              <p:cond delay="3500"/>
                            </p:stCondLst>
                            <p:childTnLst>
                              <p:par>
                                <p:cTn id="40" presetID="2" presetClass="entr" presetSubtype="8" fill="hold" grpId="0" nodeType="afterEffect">
                                  <p:stCondLst>
                                    <p:cond delay="0"/>
                                  </p:stCondLst>
                                  <p:childTnLst>
                                    <p:set>
                                      <p:cBhvr>
                                        <p:cTn id="41" dur="1" fill="hold">
                                          <p:stCondLst>
                                            <p:cond delay="0"/>
                                          </p:stCondLst>
                                        </p:cTn>
                                        <p:tgtEl>
                                          <p:spTgt spid="67587">
                                            <p:txEl>
                                              <p:pRg st="6" end="6"/>
                                            </p:txEl>
                                          </p:spTgt>
                                        </p:tgtEl>
                                        <p:attrNameLst>
                                          <p:attrName>style.visibility</p:attrName>
                                        </p:attrNameLst>
                                      </p:cBhvr>
                                      <p:to>
                                        <p:strVal val="visible"/>
                                      </p:to>
                                    </p:set>
                                    <p:anim calcmode="lin" valueType="num">
                                      <p:cBhvr additive="base">
                                        <p:cTn id="42" dur="500" fill="hold"/>
                                        <p:tgtEl>
                                          <p:spTgt spid="67587">
                                            <p:txEl>
                                              <p:pRg st="6" end="6"/>
                                            </p:txEl>
                                          </p:spTgt>
                                        </p:tgtEl>
                                        <p:attrNameLst>
                                          <p:attrName>ppt_x</p:attrName>
                                        </p:attrNameLst>
                                      </p:cBhvr>
                                      <p:tavLst>
                                        <p:tav tm="0">
                                          <p:val>
                                            <p:strVal val="0-#ppt_w/2"/>
                                          </p:val>
                                        </p:tav>
                                        <p:tav tm="100000">
                                          <p:val>
                                            <p:strVal val="#ppt_x"/>
                                          </p:val>
                                        </p:tav>
                                      </p:tavLst>
                                    </p:anim>
                                    <p:anim calcmode="lin" valueType="num">
                                      <p:cBhvr additive="base">
                                        <p:cTn id="43" dur="500" fill="hold"/>
                                        <p:tgtEl>
                                          <p:spTgt spid="67587">
                                            <p:txEl>
                                              <p:pRg st="6" end="6"/>
                                            </p:txEl>
                                          </p:spTgt>
                                        </p:tgtEl>
                                        <p:attrNameLst>
                                          <p:attrName>ppt_y</p:attrName>
                                        </p:attrNameLst>
                                      </p:cBhvr>
                                      <p:tavLst>
                                        <p:tav tm="0">
                                          <p:val>
                                            <p:strVal val="#ppt_y"/>
                                          </p:val>
                                        </p:tav>
                                        <p:tav tm="100000">
                                          <p:val>
                                            <p:strVal val="#ppt_y"/>
                                          </p:val>
                                        </p:tav>
                                      </p:tavLst>
                                    </p:anim>
                                  </p:childTnLst>
                                </p:cTn>
                              </p:par>
                            </p:childTnLst>
                          </p:cTn>
                        </p:par>
                        <p:par>
                          <p:cTn id="44" fill="hold" nodeType="afterGroup">
                            <p:stCondLst>
                              <p:cond delay="4000"/>
                            </p:stCondLst>
                            <p:childTnLst>
                              <p:par>
                                <p:cTn id="45" presetID="2" presetClass="entr" presetSubtype="8" fill="hold" grpId="0" nodeType="afterEffect">
                                  <p:stCondLst>
                                    <p:cond delay="0"/>
                                  </p:stCondLst>
                                  <p:childTnLst>
                                    <p:set>
                                      <p:cBhvr>
                                        <p:cTn id="46" dur="1" fill="hold">
                                          <p:stCondLst>
                                            <p:cond delay="0"/>
                                          </p:stCondLst>
                                        </p:cTn>
                                        <p:tgtEl>
                                          <p:spTgt spid="95235">
                                            <p:txEl>
                                              <p:pRg st="0" end="0"/>
                                            </p:txEl>
                                          </p:spTgt>
                                        </p:tgtEl>
                                        <p:attrNameLst>
                                          <p:attrName>style.visibility</p:attrName>
                                        </p:attrNameLst>
                                      </p:cBhvr>
                                      <p:to>
                                        <p:strVal val="visible"/>
                                      </p:to>
                                    </p:set>
                                    <p:anim calcmode="lin" valueType="num">
                                      <p:cBhvr>
                                        <p:cTn id="47" dur="500" fill="hold"/>
                                        <p:tgtEl>
                                          <p:spTgt spid="95235">
                                            <p:txEl>
                                              <p:pRg st="0" end="0"/>
                                            </p:txEl>
                                          </p:spTgt>
                                        </p:tgtEl>
                                        <p:attrNameLst>
                                          <p:attrName>ppt_x</p:attrName>
                                        </p:attrNameLst>
                                      </p:cBhvr>
                                      <p:tavLst>
                                        <p:tav tm="0">
                                          <p:val>
                                            <p:strVal val="0-#ppt_w/2"/>
                                          </p:val>
                                        </p:tav>
                                        <p:tav tm="100000">
                                          <p:val>
                                            <p:strVal val="#ppt_x"/>
                                          </p:val>
                                        </p:tav>
                                      </p:tavLst>
                                    </p:anim>
                                    <p:anim calcmode="lin" valueType="num">
                                      <p:cBhvr>
                                        <p:cTn id="48" dur="500" fill="hold"/>
                                        <p:tgtEl>
                                          <p:spTgt spid="95235">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6" grpId="0"/>
      <p:bldP spid="67587" grpId="0" build="p" bldLvl="2" advAuto="0"/>
      <p:bldP spid="95235" grpId="0" build="p" bldLvl="2" advAuto="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灯片编号占位符 3"/>
          <p:cNvSpPr>
            <a:spLocks noGrp="1" noChangeArrowheads="1"/>
          </p:cNvSpPr>
          <p:nvPr>
            <p:ph type="sldNum" sz="quarter" idx="10"/>
          </p:nvPr>
        </p:nvSpPr>
        <p:spPr bwMode="auto">
          <a:xfrm>
            <a:off x="6959600" y="6094413"/>
            <a:ext cx="3251200" cy="2159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Blip>
                <a:blip r:embed="rId2"/>
              </a:buBlip>
              <a:defRPr sz="2800">
                <a:solidFill>
                  <a:schemeClr val="tx1"/>
                </a:solidFill>
                <a:latin typeface="Berlin Sans FB" panose="020E0602020502020306" pitchFamily="34" charset="0"/>
                <a:ea typeface="幼圆" panose="02010509060101010101"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幼圆" panose="02010509060101010101"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幼圆" panose="02010509060101010101"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幼圆" panose="02010509060101010101"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幼圆" panose="02010509060101010101"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9pPr>
          </a:lstStyle>
          <a:p>
            <a:pPr>
              <a:spcBef>
                <a:spcPct val="0"/>
              </a:spcBef>
              <a:buFontTx/>
              <a:buNone/>
            </a:pPr>
            <a:fld id="{54E838F5-AA65-4DE2-A495-32FF4A8A0FA0}" type="slidenum">
              <a:rPr lang="zh-TW" altLang="en-US" sz="1400">
                <a:latin typeface="Arial" panose="020B0604020202020204" pitchFamily="34" charset="0"/>
                <a:ea typeface="PMingLiU" pitchFamily="18" charset="-120"/>
              </a:rPr>
              <a:pPr>
                <a:spcBef>
                  <a:spcPct val="0"/>
                </a:spcBef>
                <a:buFontTx/>
                <a:buNone/>
              </a:pPr>
              <a:t>17</a:t>
            </a:fld>
            <a:endParaRPr lang="zh-TW" altLang="en-US" sz="1400">
              <a:latin typeface="Arial" panose="020B0604020202020204" pitchFamily="34" charset="0"/>
              <a:ea typeface="PMingLiU" pitchFamily="18" charset="-120"/>
            </a:endParaRPr>
          </a:p>
        </p:txBody>
      </p:sp>
      <p:sp>
        <p:nvSpPr>
          <p:cNvPr id="151582" name="Text Box 30"/>
          <p:cNvSpPr txBox="1">
            <a:spLocks noChangeArrowheads="1"/>
          </p:cNvSpPr>
          <p:nvPr/>
        </p:nvSpPr>
        <p:spPr bwMode="auto">
          <a:xfrm>
            <a:off x="4440238" y="5303838"/>
            <a:ext cx="2927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sz="2800">
                <a:solidFill>
                  <a:schemeClr val="tx1"/>
                </a:solidFill>
                <a:latin typeface="Berlin Sans FB" panose="020E0602020502020306" pitchFamily="34" charset="0"/>
                <a:ea typeface="幼圆" panose="02010509060101010101"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幼圆" panose="02010509060101010101"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幼圆" panose="02010509060101010101"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幼圆" panose="02010509060101010101"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幼圆" panose="02010509060101010101"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9pPr>
          </a:lstStyle>
          <a:p>
            <a:pPr eaLnBrk="1" hangingPunct="1">
              <a:spcBef>
                <a:spcPct val="0"/>
              </a:spcBef>
              <a:buFontTx/>
              <a:buNone/>
            </a:pPr>
            <a:r>
              <a:rPr lang="zh-CN" altLang="en-US" sz="2400">
                <a:latin typeface="Arial Black" panose="020B0A04020102020204" pitchFamily="34" charset="0"/>
                <a:ea typeface="楷体_GB2312" pitchFamily="49" charset="-122"/>
              </a:rPr>
              <a:t>示例归纳学习的模式</a:t>
            </a:r>
          </a:p>
        </p:txBody>
      </p:sp>
      <p:grpSp>
        <p:nvGrpSpPr>
          <p:cNvPr id="2" name="Group 15"/>
          <p:cNvGrpSpPr>
            <a:grpSpLocks/>
          </p:cNvGrpSpPr>
          <p:nvPr/>
        </p:nvGrpSpPr>
        <p:grpSpPr bwMode="auto">
          <a:xfrm>
            <a:off x="2998788" y="3070225"/>
            <a:ext cx="5929312" cy="1905000"/>
            <a:chOff x="884" y="2341"/>
            <a:chExt cx="3735" cy="1200"/>
          </a:xfrm>
        </p:grpSpPr>
        <p:sp>
          <p:nvSpPr>
            <p:cNvPr id="54282" name="Rectangle 16"/>
            <p:cNvSpPr>
              <a:spLocks noChangeArrowheads="1"/>
            </p:cNvSpPr>
            <p:nvPr/>
          </p:nvSpPr>
          <p:spPr bwMode="auto">
            <a:xfrm>
              <a:off x="2267" y="2341"/>
              <a:ext cx="1008"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Blip>
                  <a:blip r:embed="rId2"/>
                </a:buBlip>
                <a:defRPr sz="2800">
                  <a:solidFill>
                    <a:schemeClr val="tx1"/>
                  </a:solidFill>
                  <a:latin typeface="Berlin Sans FB" panose="020E0602020502020306" pitchFamily="34" charset="0"/>
                  <a:ea typeface="幼圆" panose="02010509060101010101"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幼圆" panose="02010509060101010101"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幼圆" panose="02010509060101010101"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幼圆" panose="02010509060101010101"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幼圆" panose="02010509060101010101"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9pPr>
            </a:lstStyle>
            <a:p>
              <a:pPr algn="ctr" eaLnBrk="1" hangingPunct="1">
                <a:buClr>
                  <a:srgbClr val="00CC66"/>
                </a:buClr>
                <a:buSzPct val="90000"/>
                <a:buFont typeface="Wingdings" panose="05000000000000000000" pitchFamily="2" charset="2"/>
                <a:buNone/>
              </a:pPr>
              <a:r>
                <a:rPr lang="en-US" altLang="zh-CN">
                  <a:latin typeface="华文新魏" panose="02010800040101010101" pitchFamily="2" charset="-122"/>
                  <a:ea typeface="华文新魏" panose="02010800040101010101" pitchFamily="2" charset="-122"/>
                </a:rPr>
                <a:t>          </a:t>
              </a:r>
              <a:r>
                <a:rPr lang="zh-CN" altLang="en-US">
                  <a:latin typeface="华文新魏" panose="02010800040101010101" pitchFamily="2" charset="-122"/>
                  <a:ea typeface="华文新魏" panose="02010800040101010101" pitchFamily="2" charset="-122"/>
                </a:rPr>
                <a:t>解释过程          </a:t>
              </a:r>
            </a:p>
          </p:txBody>
        </p:sp>
        <p:sp>
          <p:nvSpPr>
            <p:cNvPr id="54283" name="Rectangle 17"/>
            <p:cNvSpPr>
              <a:spLocks noChangeArrowheads="1"/>
            </p:cNvSpPr>
            <p:nvPr/>
          </p:nvSpPr>
          <p:spPr bwMode="auto">
            <a:xfrm>
              <a:off x="884" y="2916"/>
              <a:ext cx="1008" cy="367"/>
            </a:xfrm>
            <a:prstGeom prst="rect">
              <a:avLst/>
            </a:prstGeom>
            <a:solidFill>
              <a:schemeClr val="accent1"/>
            </a:solidFill>
            <a:ln w="9525">
              <a:solidFill>
                <a:schemeClr val="tx1"/>
              </a:solidFill>
              <a:miter lim="800000"/>
              <a:headEnd/>
              <a:tailEnd/>
            </a:ln>
          </p:spPr>
          <p:txBody>
            <a:bodyPr wrap="none" anchor="b" anchorCtr="1"/>
            <a:lstStyle>
              <a:lvl1pPr>
                <a:spcBef>
                  <a:spcPct val="20000"/>
                </a:spcBef>
                <a:buBlip>
                  <a:blip r:embed="rId2"/>
                </a:buBlip>
                <a:defRPr sz="2800">
                  <a:solidFill>
                    <a:schemeClr val="tx1"/>
                  </a:solidFill>
                  <a:latin typeface="Berlin Sans FB" panose="020E0602020502020306" pitchFamily="34" charset="0"/>
                  <a:ea typeface="幼圆" panose="02010509060101010101"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幼圆" panose="02010509060101010101"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幼圆" panose="02010509060101010101"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幼圆" panose="02010509060101010101"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幼圆" panose="02010509060101010101"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9pPr>
            </a:lstStyle>
            <a:p>
              <a:pPr algn="just" eaLnBrk="1" hangingPunct="1">
                <a:buClr>
                  <a:srgbClr val="00CC66"/>
                </a:buClr>
                <a:buSzPct val="90000"/>
                <a:buFont typeface="Wingdings" panose="05000000000000000000" pitchFamily="2" charset="2"/>
                <a:buNone/>
              </a:pPr>
              <a:r>
                <a:rPr lang="zh-CN" altLang="en-US">
                  <a:latin typeface="华文新魏" panose="02010800040101010101" pitchFamily="2" charset="-122"/>
                  <a:ea typeface="华文新魏" panose="02010800040101010101" pitchFamily="2" charset="-122"/>
                </a:rPr>
                <a:t>实例空间           </a:t>
              </a:r>
            </a:p>
          </p:txBody>
        </p:sp>
        <p:sp>
          <p:nvSpPr>
            <p:cNvPr id="54284" name="Rectangle 18"/>
            <p:cNvSpPr>
              <a:spLocks noChangeArrowheads="1"/>
            </p:cNvSpPr>
            <p:nvPr/>
          </p:nvSpPr>
          <p:spPr bwMode="auto">
            <a:xfrm>
              <a:off x="3611" y="2903"/>
              <a:ext cx="1008" cy="367"/>
            </a:xfrm>
            <a:prstGeom prst="rect">
              <a:avLst/>
            </a:prstGeom>
            <a:solidFill>
              <a:schemeClr val="accent1"/>
            </a:solidFill>
            <a:ln w="9525">
              <a:solidFill>
                <a:schemeClr val="tx1"/>
              </a:solidFill>
              <a:miter lim="800000"/>
              <a:headEnd/>
              <a:tailEnd/>
            </a:ln>
          </p:spPr>
          <p:txBody>
            <a:bodyPr wrap="none" anchor="ctr"/>
            <a:lstStyle>
              <a:lvl1pPr>
                <a:spcBef>
                  <a:spcPct val="20000"/>
                </a:spcBef>
                <a:buBlip>
                  <a:blip r:embed="rId2"/>
                </a:buBlip>
                <a:defRPr sz="2800">
                  <a:solidFill>
                    <a:schemeClr val="tx1"/>
                  </a:solidFill>
                  <a:latin typeface="Berlin Sans FB" panose="020E0602020502020306" pitchFamily="34" charset="0"/>
                  <a:ea typeface="幼圆" panose="02010509060101010101"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幼圆" panose="02010509060101010101"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幼圆" panose="02010509060101010101"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幼圆" panose="02010509060101010101"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幼圆" panose="02010509060101010101"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9pPr>
            </a:lstStyle>
            <a:p>
              <a:pPr algn="r" eaLnBrk="1" hangingPunct="1">
                <a:buClr>
                  <a:srgbClr val="00CC66"/>
                </a:buClr>
                <a:buSzPct val="90000"/>
                <a:buFont typeface="Wingdings" panose="05000000000000000000" pitchFamily="2" charset="2"/>
                <a:buNone/>
              </a:pPr>
              <a:r>
                <a:rPr lang="zh-CN" altLang="en-US">
                  <a:latin typeface="华文新魏" panose="02010800040101010101" pitchFamily="2" charset="-122"/>
                  <a:ea typeface="华文新魏" panose="02010800040101010101" pitchFamily="2" charset="-122"/>
                </a:rPr>
                <a:t>规则空间</a:t>
              </a:r>
            </a:p>
          </p:txBody>
        </p:sp>
        <p:sp>
          <p:nvSpPr>
            <p:cNvPr id="54285" name="Rectangle 19"/>
            <p:cNvSpPr>
              <a:spLocks noChangeArrowheads="1"/>
            </p:cNvSpPr>
            <p:nvPr/>
          </p:nvSpPr>
          <p:spPr bwMode="auto">
            <a:xfrm>
              <a:off x="2267" y="3154"/>
              <a:ext cx="1008" cy="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Blip>
                  <a:blip r:embed="rId2"/>
                </a:buBlip>
                <a:defRPr sz="2800">
                  <a:solidFill>
                    <a:schemeClr val="tx1"/>
                  </a:solidFill>
                  <a:latin typeface="Berlin Sans FB" panose="020E0602020502020306" pitchFamily="34" charset="0"/>
                  <a:ea typeface="幼圆" panose="02010509060101010101"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幼圆" panose="02010509060101010101"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幼圆" panose="02010509060101010101"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幼圆" panose="02010509060101010101"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幼圆" panose="02010509060101010101"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9pPr>
            </a:lstStyle>
            <a:p>
              <a:pPr algn="ctr" eaLnBrk="1" hangingPunct="1">
                <a:buClr>
                  <a:srgbClr val="00CC66"/>
                </a:buClr>
                <a:buSzPct val="90000"/>
                <a:buFont typeface="Wingdings" panose="05000000000000000000" pitchFamily="2" charset="2"/>
                <a:buNone/>
              </a:pPr>
              <a:r>
                <a:rPr lang="en-US" altLang="zh-CN">
                  <a:latin typeface="华文新魏" panose="02010800040101010101" pitchFamily="2" charset="-122"/>
                  <a:ea typeface="华文新魏" panose="02010800040101010101" pitchFamily="2" charset="-122"/>
                </a:rPr>
                <a:t>         </a:t>
              </a:r>
              <a:r>
                <a:rPr lang="zh-CN" altLang="en-US">
                  <a:latin typeface="华文新魏" panose="02010800040101010101" pitchFamily="2" charset="-122"/>
                  <a:ea typeface="华文新魏" panose="02010800040101010101" pitchFamily="2" charset="-122"/>
                </a:rPr>
                <a:t>规划过程          </a:t>
              </a:r>
            </a:p>
          </p:txBody>
        </p:sp>
        <p:sp>
          <p:nvSpPr>
            <p:cNvPr id="54286" name="Line 20"/>
            <p:cNvSpPr>
              <a:spLocks noChangeShapeType="1"/>
            </p:cNvSpPr>
            <p:nvPr/>
          </p:nvSpPr>
          <p:spPr bwMode="auto">
            <a:xfrm>
              <a:off x="1355" y="2637"/>
              <a:ext cx="0" cy="2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287" name="Line 21"/>
            <p:cNvSpPr>
              <a:spLocks noChangeShapeType="1"/>
            </p:cNvSpPr>
            <p:nvPr/>
          </p:nvSpPr>
          <p:spPr bwMode="auto">
            <a:xfrm>
              <a:off x="4091" y="3270"/>
              <a:ext cx="0" cy="27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288" name="Line 22"/>
            <p:cNvSpPr>
              <a:spLocks noChangeShapeType="1"/>
            </p:cNvSpPr>
            <p:nvPr/>
          </p:nvSpPr>
          <p:spPr bwMode="auto">
            <a:xfrm>
              <a:off x="1355" y="2637"/>
              <a:ext cx="27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289" name="Line 23"/>
            <p:cNvSpPr>
              <a:spLocks noChangeShapeType="1"/>
            </p:cNvSpPr>
            <p:nvPr/>
          </p:nvSpPr>
          <p:spPr bwMode="auto">
            <a:xfrm>
              <a:off x="1355" y="3541"/>
              <a:ext cx="27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290" name="Line 24"/>
            <p:cNvSpPr>
              <a:spLocks noChangeShapeType="1"/>
            </p:cNvSpPr>
            <p:nvPr/>
          </p:nvSpPr>
          <p:spPr bwMode="auto">
            <a:xfrm>
              <a:off x="4091" y="2637"/>
              <a:ext cx="0" cy="2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4291" name="Line 25"/>
            <p:cNvSpPr>
              <a:spLocks noChangeShapeType="1"/>
            </p:cNvSpPr>
            <p:nvPr/>
          </p:nvSpPr>
          <p:spPr bwMode="auto">
            <a:xfrm flipV="1">
              <a:off x="1355" y="3315"/>
              <a:ext cx="0" cy="22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151578" name="AutoShape 26"/>
          <p:cNvSpPr>
            <a:spLocks noChangeArrowheads="1"/>
          </p:cNvSpPr>
          <p:nvPr/>
        </p:nvSpPr>
        <p:spPr bwMode="auto">
          <a:xfrm>
            <a:off x="1774826" y="4941888"/>
            <a:ext cx="2232025" cy="792162"/>
          </a:xfrm>
          <a:prstGeom prst="wedgeRoundRectCallout">
            <a:avLst>
              <a:gd name="adj1" fmla="val 40398"/>
              <a:gd name="adj2" fmla="val -99097"/>
              <a:gd name="adj3" fmla="val 16667"/>
            </a:avLst>
          </a:prstGeom>
          <a:solidFill>
            <a:srgbClr val="BFBAE0"/>
          </a:solidFill>
          <a:ln w="9525">
            <a:solidFill>
              <a:schemeClr val="tx1"/>
            </a:solidFill>
            <a:miter lim="800000"/>
            <a:headEnd/>
            <a:tailEnd/>
          </a:ln>
        </p:spPr>
        <p:txBody>
          <a:bodyPr/>
          <a:lstStyle>
            <a:lvl1pPr>
              <a:spcBef>
                <a:spcPct val="20000"/>
              </a:spcBef>
              <a:buBlip>
                <a:blip r:embed="rId2"/>
              </a:buBlip>
              <a:defRPr sz="2800">
                <a:solidFill>
                  <a:schemeClr val="tx1"/>
                </a:solidFill>
                <a:latin typeface="Berlin Sans FB" panose="020E0602020502020306" pitchFamily="34" charset="0"/>
                <a:ea typeface="幼圆" panose="02010509060101010101"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幼圆" panose="02010509060101010101"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幼圆" panose="02010509060101010101"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幼圆" panose="02010509060101010101"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幼圆" panose="02010509060101010101"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9pPr>
          </a:lstStyle>
          <a:p>
            <a:pPr eaLnBrk="1" hangingPunct="1">
              <a:spcBef>
                <a:spcPct val="0"/>
              </a:spcBef>
              <a:buFontTx/>
              <a:buNone/>
            </a:pPr>
            <a:r>
              <a:rPr lang="zh-CN" altLang="en-US" sz="2000">
                <a:latin typeface="Arial Black" panose="020B0A04020102020204" pitchFamily="34" charset="0"/>
              </a:rPr>
              <a:t>向系统提供的示教例子的集合</a:t>
            </a:r>
          </a:p>
        </p:txBody>
      </p:sp>
      <p:sp>
        <p:nvSpPr>
          <p:cNvPr id="151579" name="AutoShape 27"/>
          <p:cNvSpPr>
            <a:spLocks noChangeArrowheads="1"/>
          </p:cNvSpPr>
          <p:nvPr/>
        </p:nvSpPr>
        <p:spPr bwMode="auto">
          <a:xfrm>
            <a:off x="8435975" y="4870451"/>
            <a:ext cx="2159000" cy="792163"/>
          </a:xfrm>
          <a:prstGeom prst="wedgeRoundRectCallout">
            <a:avLst>
              <a:gd name="adj1" fmla="val -56838"/>
              <a:gd name="adj2" fmla="val -91282"/>
              <a:gd name="adj3" fmla="val 16667"/>
            </a:avLst>
          </a:prstGeom>
          <a:solidFill>
            <a:srgbClr val="BFBAE0"/>
          </a:solidFill>
          <a:ln w="9525">
            <a:solidFill>
              <a:schemeClr val="tx1"/>
            </a:solidFill>
            <a:miter lim="800000"/>
            <a:headEnd/>
            <a:tailEnd/>
          </a:ln>
        </p:spPr>
        <p:txBody>
          <a:bodyPr/>
          <a:lstStyle>
            <a:lvl1pPr>
              <a:spcBef>
                <a:spcPct val="20000"/>
              </a:spcBef>
              <a:buBlip>
                <a:blip r:embed="rId2"/>
              </a:buBlip>
              <a:defRPr sz="2800">
                <a:solidFill>
                  <a:schemeClr val="tx1"/>
                </a:solidFill>
                <a:latin typeface="Berlin Sans FB" panose="020E0602020502020306" pitchFamily="34" charset="0"/>
                <a:ea typeface="幼圆" panose="02010509060101010101"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幼圆" panose="02010509060101010101"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幼圆" panose="02010509060101010101"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幼圆" panose="02010509060101010101"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幼圆" panose="02010509060101010101"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9pPr>
          </a:lstStyle>
          <a:p>
            <a:pPr eaLnBrk="1" hangingPunct="1">
              <a:spcBef>
                <a:spcPct val="0"/>
              </a:spcBef>
              <a:buFontTx/>
              <a:buNone/>
            </a:pPr>
            <a:r>
              <a:rPr lang="zh-CN" altLang="en-US" sz="2000">
                <a:latin typeface="Arial Black" panose="020B0A04020102020204" pitchFamily="34" charset="0"/>
              </a:rPr>
              <a:t>事物所具有的各种规律的集合</a:t>
            </a:r>
          </a:p>
        </p:txBody>
      </p:sp>
      <p:sp>
        <p:nvSpPr>
          <p:cNvPr id="151580" name="AutoShape 28"/>
          <p:cNvSpPr>
            <a:spLocks noChangeArrowheads="1"/>
          </p:cNvSpPr>
          <p:nvPr/>
        </p:nvSpPr>
        <p:spPr bwMode="auto">
          <a:xfrm>
            <a:off x="6886576" y="2278063"/>
            <a:ext cx="2665413" cy="792162"/>
          </a:xfrm>
          <a:prstGeom prst="wedgeRoundRectCallout">
            <a:avLst>
              <a:gd name="adj1" fmla="val -75315"/>
              <a:gd name="adj2" fmla="val 53606"/>
              <a:gd name="adj3" fmla="val 16667"/>
            </a:avLst>
          </a:prstGeom>
          <a:solidFill>
            <a:srgbClr val="BFBAE0"/>
          </a:solidFill>
          <a:ln w="9525">
            <a:solidFill>
              <a:schemeClr val="tx1"/>
            </a:solidFill>
            <a:miter lim="800000"/>
            <a:headEnd/>
            <a:tailEnd/>
          </a:ln>
        </p:spPr>
        <p:txBody>
          <a:bodyPr/>
          <a:lstStyle>
            <a:lvl1pPr>
              <a:spcBef>
                <a:spcPct val="20000"/>
              </a:spcBef>
              <a:buBlip>
                <a:blip r:embed="rId2"/>
              </a:buBlip>
              <a:defRPr sz="2800">
                <a:solidFill>
                  <a:schemeClr val="tx1"/>
                </a:solidFill>
                <a:latin typeface="Berlin Sans FB" panose="020E0602020502020306" pitchFamily="34" charset="0"/>
                <a:ea typeface="幼圆" panose="02010509060101010101"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幼圆" panose="02010509060101010101"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幼圆" panose="02010509060101010101"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幼圆" panose="02010509060101010101"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幼圆" panose="02010509060101010101"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9pPr>
          </a:lstStyle>
          <a:p>
            <a:pPr eaLnBrk="1" hangingPunct="1">
              <a:spcBef>
                <a:spcPct val="0"/>
              </a:spcBef>
              <a:buFontTx/>
              <a:buNone/>
            </a:pPr>
            <a:r>
              <a:rPr lang="zh-CN" altLang="en-US" sz="2000">
                <a:latin typeface="Arial Black" panose="020B0A04020102020204" pitchFamily="34" charset="0"/>
              </a:rPr>
              <a:t>从实例中抽象出一般性的知识的归纳过程</a:t>
            </a:r>
          </a:p>
        </p:txBody>
      </p:sp>
      <p:sp>
        <p:nvSpPr>
          <p:cNvPr id="151581" name="AutoShape 29"/>
          <p:cNvSpPr>
            <a:spLocks noChangeArrowheads="1"/>
          </p:cNvSpPr>
          <p:nvPr/>
        </p:nvSpPr>
        <p:spPr bwMode="auto">
          <a:xfrm>
            <a:off x="4440238" y="5230814"/>
            <a:ext cx="3384550" cy="1081087"/>
          </a:xfrm>
          <a:prstGeom prst="wedgeRoundRectCallout">
            <a:avLst>
              <a:gd name="adj1" fmla="val -5111"/>
              <a:gd name="adj2" fmla="val -85829"/>
              <a:gd name="adj3" fmla="val 16667"/>
            </a:avLst>
          </a:prstGeom>
          <a:solidFill>
            <a:srgbClr val="BFBAE0"/>
          </a:solidFill>
          <a:ln w="9525">
            <a:solidFill>
              <a:schemeClr val="tx1"/>
            </a:solidFill>
            <a:miter lim="800000"/>
            <a:headEnd/>
            <a:tailEnd/>
          </a:ln>
        </p:spPr>
        <p:txBody>
          <a:bodyPr/>
          <a:lstStyle>
            <a:lvl1pPr>
              <a:spcBef>
                <a:spcPct val="20000"/>
              </a:spcBef>
              <a:buBlip>
                <a:blip r:embed="rId2"/>
              </a:buBlip>
              <a:defRPr sz="2800">
                <a:solidFill>
                  <a:schemeClr val="tx1"/>
                </a:solidFill>
                <a:latin typeface="Berlin Sans FB" panose="020E0602020502020306" pitchFamily="34" charset="0"/>
                <a:ea typeface="幼圆" panose="02010509060101010101"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幼圆" panose="02010509060101010101"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幼圆" panose="02010509060101010101"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幼圆" panose="02010509060101010101"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幼圆" panose="02010509060101010101"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9pPr>
          </a:lstStyle>
          <a:p>
            <a:pPr eaLnBrk="1" hangingPunct="1">
              <a:spcBef>
                <a:spcPct val="0"/>
              </a:spcBef>
              <a:buFontTx/>
              <a:buNone/>
            </a:pPr>
            <a:r>
              <a:rPr lang="zh-CN" altLang="en-US" sz="2000">
                <a:latin typeface="Arial Black" panose="020B0A04020102020204" pitchFamily="34" charset="0"/>
              </a:rPr>
              <a:t>从实例空间中选择新的实例，对刚刚归纳出的规则做进一步的验证和修改</a:t>
            </a:r>
          </a:p>
        </p:txBody>
      </p:sp>
      <p:sp>
        <p:nvSpPr>
          <p:cNvPr id="5" name="文本占位符 4"/>
          <p:cNvSpPr>
            <a:spLocks noGrp="1"/>
          </p:cNvSpPr>
          <p:nvPr>
            <p:ph idx="1"/>
          </p:nvPr>
        </p:nvSpPr>
        <p:spPr>
          <a:xfrm>
            <a:off x="2705100" y="479425"/>
            <a:ext cx="7854950" cy="1936750"/>
          </a:xfrm>
        </p:spPr>
        <p:txBody>
          <a:bodyPr/>
          <a:lstStyle/>
          <a:p>
            <a:pPr marL="0" lvl="1" indent="-342900">
              <a:lnSpc>
                <a:spcPct val="80000"/>
              </a:lnSpc>
              <a:buNone/>
              <a:defRPr/>
            </a:pPr>
            <a:r>
              <a:rPr lang="en-US" altLang="zh-CN" sz="2800" b="1" noProof="1">
                <a:solidFill>
                  <a:srgbClr val="800000"/>
                </a:solidFill>
                <a:effectLst>
                  <a:outerShdw blurRad="38100" dist="38100" dir="2700000">
                    <a:srgbClr val="C0C0C0"/>
                  </a:outerShdw>
                </a:effectLst>
                <a:latin typeface="Times New Roman" panose="02020603050405020304" pitchFamily="18" charset="0"/>
                <a:ea typeface="楷体_GB2312" pitchFamily="49" charset="-122"/>
                <a:cs typeface="Times New Roman" panose="02020603050405020304" pitchFamily="18" charset="0"/>
              </a:rPr>
              <a:t>6.5.1  </a:t>
            </a:r>
            <a:r>
              <a:rPr lang="en-US" altLang="zh-CN" sz="2800" b="1" noProof="1">
                <a:solidFill>
                  <a:srgbClr val="800000"/>
                </a:solidFill>
                <a:effectLst>
                  <a:outerShdw blurRad="38100" dist="38100" dir="2700000">
                    <a:srgbClr val="C0C0C0"/>
                  </a:outerShdw>
                </a:effectLst>
                <a:latin typeface="Times New Roman" panose="02020603050405020304" pitchFamily="18" charset="0"/>
                <a:ea typeface="楷体_GB2312" pitchFamily="49" charset="-122"/>
                <a:cs typeface="Times New Roman" panose="02020603050405020304" pitchFamily="18" charset="0"/>
                <a:sym typeface="+mn-ea"/>
              </a:rPr>
              <a:t>归纳学习的模式和规则</a:t>
            </a:r>
            <a:endParaRPr lang="en-US" altLang="zh-CN" sz="2800" b="1" noProof="1">
              <a:solidFill>
                <a:srgbClr val="800000"/>
              </a:solidFill>
              <a:effectLst>
                <a:outerShdw blurRad="38100" dist="38100" dir="2700000">
                  <a:srgbClr val="C0C0C0"/>
                </a:outerShdw>
              </a:effectLst>
              <a:latin typeface="Times New Roman" panose="02020603050405020304" pitchFamily="18" charset="0"/>
              <a:ea typeface="楷体_GB2312" pitchFamily="49" charset="-122"/>
              <a:cs typeface="Times New Roman" panose="02020603050405020304" pitchFamily="18" charset="0"/>
            </a:endParaRPr>
          </a:p>
          <a:p>
            <a:pPr marL="342900" lvl="1" indent="-342900">
              <a:lnSpc>
                <a:spcPct val="80000"/>
              </a:lnSpc>
              <a:buNone/>
              <a:defRPr/>
            </a:pPr>
            <a:r>
              <a:rPr lang="en-US" altLang="zh-CN" sz="2800" b="1" noProof="1">
                <a:solidFill>
                  <a:srgbClr val="800000"/>
                </a:solidFill>
                <a:effectLst>
                  <a:outerShdw blurRad="38100" dist="38100" dir="2700000">
                    <a:srgbClr val="C0C0C0"/>
                  </a:outerShdw>
                </a:effectLst>
                <a:latin typeface="Times New Roman" panose="02020603050405020304" pitchFamily="18" charset="0"/>
                <a:ea typeface="楷体_GB2312" pitchFamily="49" charset="-122"/>
                <a:cs typeface="Times New Roman" panose="02020603050405020304" pitchFamily="18" charset="0"/>
              </a:rPr>
              <a:t>      Pattern &amp; Rules of Induction Learning</a:t>
            </a:r>
          </a:p>
          <a:p>
            <a:pPr marL="342900" lvl="1" indent="-342900">
              <a:lnSpc>
                <a:spcPct val="80000"/>
              </a:lnSpc>
              <a:buNone/>
              <a:defRPr/>
            </a:pPr>
            <a:r>
              <a:rPr lang="en-US" altLang="zh-CN" sz="2800" b="1" noProof="1">
                <a:solidFill>
                  <a:srgbClr val="800000"/>
                </a:solidFill>
                <a:effectLst>
                  <a:outerShdw blurRad="38100" dist="38100" dir="2700000">
                    <a:srgbClr val="C0C0C0"/>
                  </a:outerShdw>
                </a:effectLst>
                <a:latin typeface="Times New Roman" panose="02020603050405020304" pitchFamily="18" charset="0"/>
                <a:ea typeface="楷体_GB2312" pitchFamily="49" charset="-122"/>
                <a:cs typeface="Times New Roman" panose="02020603050405020304" pitchFamily="18" charset="0"/>
              </a:rPr>
              <a:t>         </a:t>
            </a:r>
            <a:endParaRPr lang="zh-CN" altLang="en-US" sz="1800" noProof="1">
              <a:latin typeface="楷体_GB2312" pitchFamily="49" charset="-122"/>
              <a:ea typeface="楷体_GB2312" pitchFamily="49" charset="-122"/>
            </a:endParaRPr>
          </a:p>
          <a:p>
            <a:pPr lvl="1" eaLnBrk="1" hangingPunct="1">
              <a:buClr>
                <a:srgbClr val="00FFFF"/>
              </a:buClr>
              <a:defRPr/>
            </a:pPr>
            <a:r>
              <a:rPr lang="zh-CN" altLang="en-US" b="1" noProof="1">
                <a:latin typeface="楷体_GB2312" pitchFamily="49" charset="-122"/>
                <a:ea typeface="楷体_GB2312" pitchFamily="49" charset="-122"/>
              </a:rPr>
              <a:t>归纳学习的模式</a:t>
            </a:r>
            <a:r>
              <a:rPr lang="zh-CN" altLang="en-US" noProof="1">
                <a:latin typeface="楷体_GB2312" pitchFamily="49" charset="-122"/>
                <a:ea typeface="楷体_GB2312" pitchFamily="49" charset="-122"/>
              </a:rPr>
              <a:t> </a:t>
            </a:r>
          </a:p>
        </p:txBody>
      </p:sp>
    </p:spTree>
    <p:extLst>
      <p:ext uri="{BB962C8B-B14F-4D97-AF65-F5344CB8AC3E}">
        <p14:creationId xmlns:p14="http://schemas.microsoft.com/office/powerpoint/2010/main" val="1930603950"/>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1582"/>
                                        </p:tgtEl>
                                        <p:attrNameLst>
                                          <p:attrName>style.visibility</p:attrName>
                                        </p:attrNameLst>
                                      </p:cBhvr>
                                      <p:to>
                                        <p:strVal val="visible"/>
                                      </p:to>
                                    </p:set>
                                    <p:animEffect transition="in" filter="blinds(horizontal)">
                                      <p:cBhvr>
                                        <p:cTn id="7" dur="500"/>
                                        <p:tgtEl>
                                          <p:spTgt spid="15158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51578"/>
                                        </p:tgtEl>
                                        <p:attrNameLst>
                                          <p:attrName>style.visibility</p:attrName>
                                        </p:attrNameLst>
                                      </p:cBhvr>
                                      <p:to>
                                        <p:strVal val="visible"/>
                                      </p:to>
                                    </p:set>
                                    <p:animEffect transition="in" filter="wipe(down)">
                                      <p:cBhvr>
                                        <p:cTn id="17" dur="500"/>
                                        <p:tgtEl>
                                          <p:spTgt spid="15157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51579"/>
                                        </p:tgtEl>
                                        <p:attrNameLst>
                                          <p:attrName>style.visibility</p:attrName>
                                        </p:attrNameLst>
                                      </p:cBhvr>
                                      <p:to>
                                        <p:strVal val="visible"/>
                                      </p:to>
                                    </p:set>
                                    <p:animEffect transition="in" filter="wipe(down)">
                                      <p:cBhvr>
                                        <p:cTn id="22" dur="500"/>
                                        <p:tgtEl>
                                          <p:spTgt spid="15157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51580"/>
                                        </p:tgtEl>
                                        <p:attrNameLst>
                                          <p:attrName>style.visibility</p:attrName>
                                        </p:attrNameLst>
                                      </p:cBhvr>
                                      <p:to>
                                        <p:strVal val="visible"/>
                                      </p:to>
                                    </p:set>
                                    <p:animEffect transition="in" filter="wipe(down)">
                                      <p:cBhvr>
                                        <p:cTn id="27" dur="500"/>
                                        <p:tgtEl>
                                          <p:spTgt spid="15158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51581"/>
                                        </p:tgtEl>
                                        <p:attrNameLst>
                                          <p:attrName>style.visibility</p:attrName>
                                        </p:attrNameLst>
                                      </p:cBhvr>
                                      <p:to>
                                        <p:strVal val="visible"/>
                                      </p:to>
                                    </p:set>
                                    <p:animEffect transition="in" filter="wipe(down)">
                                      <p:cBhvr>
                                        <p:cTn id="32" dur="500"/>
                                        <p:tgtEl>
                                          <p:spTgt spid="1515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82" grpId="0"/>
      <p:bldP spid="151578" grpId="0" bldLvl="0" animBg="1"/>
      <p:bldP spid="151579" grpId="0" bldLvl="0" animBg="1"/>
      <p:bldP spid="151580" grpId="0" bldLvl="0" animBg="1"/>
      <p:bldP spid="151581" grpId="0" bldLvl="0" animBg="1"/>
      <p:bldP spid="5" grpId="0" build="p" bldLvl="2" advAuto="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灯片编号占位符 1"/>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Blip>
                <a:blip r:embed="rId2"/>
              </a:buBlip>
              <a:defRPr sz="2800">
                <a:solidFill>
                  <a:schemeClr val="tx1"/>
                </a:solidFill>
                <a:latin typeface="Berlin Sans FB" panose="020E0602020502020306" pitchFamily="34" charset="0"/>
                <a:ea typeface="幼圆" panose="02010509060101010101"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幼圆" panose="02010509060101010101"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幼圆" panose="02010509060101010101"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幼圆" panose="02010509060101010101"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幼圆" panose="02010509060101010101"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9pPr>
          </a:lstStyle>
          <a:p>
            <a:pPr>
              <a:spcBef>
                <a:spcPct val="0"/>
              </a:spcBef>
              <a:buFontTx/>
              <a:buNone/>
            </a:pPr>
            <a:fld id="{6A8B5C8A-1D8E-4275-B2D6-61D566D95D99}" type="slidenum">
              <a:rPr lang="zh-TW" altLang="en-US" sz="1400">
                <a:solidFill>
                  <a:srgbClr val="FF0000"/>
                </a:solidFill>
                <a:latin typeface="Arial" panose="020B0604020202020204" pitchFamily="34" charset="0"/>
                <a:ea typeface="PMingLiU" pitchFamily="18" charset="-120"/>
              </a:rPr>
              <a:pPr>
                <a:spcBef>
                  <a:spcPct val="0"/>
                </a:spcBef>
                <a:buFontTx/>
                <a:buNone/>
              </a:pPr>
              <a:t>18</a:t>
            </a:fld>
            <a:endParaRPr lang="zh-TW" altLang="en-US" sz="1400">
              <a:solidFill>
                <a:srgbClr val="FF0000"/>
              </a:solidFill>
              <a:latin typeface="Arial" panose="020B0604020202020204" pitchFamily="34" charset="0"/>
              <a:ea typeface="PMingLiU" pitchFamily="18" charset="-120"/>
            </a:endParaRPr>
          </a:p>
        </p:txBody>
      </p:sp>
      <p:sp>
        <p:nvSpPr>
          <p:cNvPr id="55299" name="文本占位符 103426"/>
          <p:cNvSpPr>
            <a:spLocks noGrp="1" noChangeArrowheads="1"/>
          </p:cNvSpPr>
          <p:nvPr>
            <p:ph idx="1"/>
          </p:nvPr>
        </p:nvSpPr>
        <p:spPr>
          <a:xfrm>
            <a:off x="2619376" y="1125539"/>
            <a:ext cx="7307263" cy="4765675"/>
          </a:xfrm>
        </p:spPr>
        <p:txBody>
          <a:bodyPr>
            <a:normAutofit fontScale="92500" lnSpcReduction="10000"/>
          </a:bodyPr>
          <a:lstStyle/>
          <a:p>
            <a:pPr eaLnBrk="1" hangingPunct="1">
              <a:lnSpc>
                <a:spcPct val="130000"/>
              </a:lnSpc>
            </a:pPr>
            <a:r>
              <a:rPr lang="zh-CN" altLang="en-US" sz="2400">
                <a:latin typeface="楷体_GB2312" pitchFamily="49" charset="-122"/>
                <a:ea typeface="楷体_GB2312" pitchFamily="49" charset="-122"/>
              </a:rPr>
              <a:t>归纳学习的一般模式为：给定：</a:t>
            </a:r>
          </a:p>
          <a:p>
            <a:pPr eaLnBrk="1" hangingPunct="1">
              <a:lnSpc>
                <a:spcPct val="130000"/>
              </a:lnSpc>
              <a:buFontTx/>
              <a:buNone/>
            </a:pPr>
            <a:r>
              <a:rPr lang="zh-CN" altLang="en-US" sz="2400">
                <a:latin typeface="楷体_GB2312" pitchFamily="49" charset="-122"/>
                <a:ea typeface="楷体_GB2312" pitchFamily="49" charset="-122"/>
              </a:rPr>
              <a:t>    </a:t>
            </a:r>
            <a:r>
              <a:rPr lang="en-US" altLang="zh-CN" sz="2400">
                <a:latin typeface="楷体_GB2312" pitchFamily="49" charset="-122"/>
                <a:ea typeface="楷体_GB2312" pitchFamily="49" charset="-122"/>
              </a:rPr>
              <a:t>(1) </a:t>
            </a:r>
            <a:r>
              <a:rPr lang="zh-CN" altLang="en-US" sz="2400">
                <a:latin typeface="楷体_GB2312" pitchFamily="49" charset="-122"/>
                <a:ea typeface="楷体_GB2312" pitchFamily="49" charset="-122"/>
              </a:rPr>
              <a:t>观察陈述（事实）</a:t>
            </a:r>
            <a:r>
              <a:rPr lang="en-US" altLang="zh-CN" sz="2400" i="1">
                <a:latin typeface="楷体_GB2312" pitchFamily="49" charset="-122"/>
                <a:ea typeface="楷体_GB2312" pitchFamily="49" charset="-122"/>
              </a:rPr>
              <a:t>F</a:t>
            </a:r>
            <a:r>
              <a:rPr lang="zh-CN" altLang="en-US" sz="2400">
                <a:latin typeface="楷体_GB2312" pitchFamily="49" charset="-122"/>
                <a:ea typeface="楷体_GB2312" pitchFamily="49" charset="-122"/>
              </a:rPr>
              <a:t>，用以表示有关某些对象、状态、过程等的特定知识；</a:t>
            </a:r>
          </a:p>
          <a:p>
            <a:pPr eaLnBrk="1" hangingPunct="1">
              <a:lnSpc>
                <a:spcPct val="130000"/>
              </a:lnSpc>
              <a:buFontTx/>
              <a:buNone/>
            </a:pPr>
            <a:r>
              <a:rPr lang="zh-CN" altLang="en-US" sz="2400">
                <a:latin typeface="楷体_GB2312" pitchFamily="49" charset="-122"/>
                <a:ea typeface="楷体_GB2312" pitchFamily="49" charset="-122"/>
              </a:rPr>
              <a:t>    </a:t>
            </a:r>
            <a:r>
              <a:rPr lang="en-US" altLang="zh-CN" sz="2400">
                <a:latin typeface="楷体_GB2312" pitchFamily="49" charset="-122"/>
                <a:ea typeface="楷体_GB2312" pitchFamily="49" charset="-122"/>
              </a:rPr>
              <a:t>(2) </a:t>
            </a:r>
            <a:r>
              <a:rPr lang="zh-CN" altLang="en-US" sz="2400">
                <a:latin typeface="楷体_GB2312" pitchFamily="49" charset="-122"/>
                <a:ea typeface="楷体_GB2312" pitchFamily="49" charset="-122"/>
              </a:rPr>
              <a:t>假定的初始归纳断言（可能为空）；</a:t>
            </a:r>
          </a:p>
          <a:p>
            <a:pPr eaLnBrk="1" hangingPunct="1">
              <a:lnSpc>
                <a:spcPct val="130000"/>
              </a:lnSpc>
              <a:buFontTx/>
              <a:buNone/>
            </a:pPr>
            <a:r>
              <a:rPr lang="zh-CN" altLang="en-US" sz="2400">
                <a:latin typeface="楷体_GB2312" pitchFamily="49" charset="-122"/>
                <a:ea typeface="楷体_GB2312" pitchFamily="49" charset="-122"/>
              </a:rPr>
              <a:t>    </a:t>
            </a:r>
            <a:r>
              <a:rPr lang="en-US" altLang="zh-CN" sz="2400">
                <a:latin typeface="楷体_GB2312" pitchFamily="49" charset="-122"/>
                <a:ea typeface="楷体_GB2312" pitchFamily="49" charset="-122"/>
              </a:rPr>
              <a:t>(3) </a:t>
            </a:r>
            <a:r>
              <a:rPr lang="zh-CN" altLang="en-US" sz="2400">
                <a:latin typeface="楷体_GB2312" pitchFamily="49" charset="-122"/>
                <a:ea typeface="楷体_GB2312" pitchFamily="49" charset="-122"/>
              </a:rPr>
              <a:t>背景知识，用于定义有关观察陈述、候选归纳断言以及任何相关问题领域知识、假设和约束，其中包括能够刻画所求归纳断言的性质的优先准则。</a:t>
            </a:r>
          </a:p>
          <a:p>
            <a:pPr eaLnBrk="1" hangingPunct="1">
              <a:lnSpc>
                <a:spcPct val="130000"/>
              </a:lnSpc>
              <a:buFontTx/>
              <a:buNone/>
            </a:pPr>
            <a:r>
              <a:rPr lang="zh-CN" altLang="en-US" sz="2400">
                <a:latin typeface="楷体_GB2312" pitchFamily="49" charset="-122"/>
                <a:ea typeface="楷体_GB2312" pitchFamily="49" charset="-122"/>
              </a:rPr>
              <a:t>     求：归纳断言（假设）</a:t>
            </a:r>
            <a:r>
              <a:rPr lang="en-US" altLang="zh-CN" sz="2400" i="1">
                <a:latin typeface="楷体_GB2312" pitchFamily="49" charset="-122"/>
                <a:ea typeface="楷体_GB2312" pitchFamily="49" charset="-122"/>
              </a:rPr>
              <a:t>H</a:t>
            </a:r>
            <a:r>
              <a:rPr lang="zh-CN" altLang="en-US" sz="2400">
                <a:latin typeface="楷体_GB2312" pitchFamily="49" charset="-122"/>
                <a:ea typeface="楷体_GB2312" pitchFamily="49" charset="-122"/>
              </a:rPr>
              <a:t>，能重言蕴涵或弱蕴涵观察陈述，并满足背景知识。</a:t>
            </a:r>
            <a:r>
              <a:rPr lang="zh-CN" altLang="en-US"/>
              <a:t> </a:t>
            </a:r>
          </a:p>
        </p:txBody>
      </p:sp>
    </p:spTree>
    <p:extLst>
      <p:ext uri="{BB962C8B-B14F-4D97-AF65-F5344CB8AC3E}">
        <p14:creationId xmlns:p14="http://schemas.microsoft.com/office/powerpoint/2010/main" val="2379861208"/>
      </p:ext>
    </p:extLst>
  </p:cSld>
  <p:clrMapOvr>
    <a:masterClrMapping/>
  </p:clrMapOvr>
  <p:transition spd="med">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灯片编号占位符 3"/>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Blip>
                <a:blip r:embed="rId2"/>
              </a:buBlip>
              <a:defRPr sz="2800">
                <a:solidFill>
                  <a:schemeClr val="tx1"/>
                </a:solidFill>
                <a:latin typeface="Berlin Sans FB" panose="020E0602020502020306" pitchFamily="34" charset="0"/>
                <a:ea typeface="幼圆" panose="02010509060101010101"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幼圆" panose="02010509060101010101"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幼圆" panose="02010509060101010101"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幼圆" panose="02010509060101010101"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幼圆" panose="02010509060101010101"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9pPr>
          </a:lstStyle>
          <a:p>
            <a:pPr>
              <a:spcBef>
                <a:spcPct val="0"/>
              </a:spcBef>
              <a:buFontTx/>
              <a:buNone/>
            </a:pPr>
            <a:fld id="{DF19040F-D436-4D8C-8B50-09CAE6009D73}" type="slidenum">
              <a:rPr lang="zh-TW" altLang="en-US" sz="1400">
                <a:latin typeface="Arial" panose="020B0604020202020204" pitchFamily="34" charset="0"/>
                <a:ea typeface="PMingLiU" pitchFamily="18" charset="-120"/>
              </a:rPr>
              <a:pPr>
                <a:spcBef>
                  <a:spcPct val="0"/>
                </a:spcBef>
                <a:buFontTx/>
                <a:buNone/>
              </a:pPr>
              <a:t>19</a:t>
            </a:fld>
            <a:endParaRPr lang="zh-TW" altLang="en-US" sz="1400">
              <a:latin typeface="Arial" panose="020B0604020202020204" pitchFamily="34" charset="0"/>
              <a:ea typeface="PMingLiU" pitchFamily="18" charset="-120"/>
            </a:endParaRPr>
          </a:p>
        </p:txBody>
      </p:sp>
      <p:sp>
        <p:nvSpPr>
          <p:cNvPr id="177154" name="Rectangle 2"/>
          <p:cNvSpPr>
            <a:spLocks noGrp="1" noRot="1" noChangeAspect="1" noMove="1" noResize="1" noEditPoints="1" noAdjustHandles="1" noChangeArrowheads="1" noChangeShapeType="1" noTextEdit="1"/>
          </p:cNvSpPr>
          <p:nvPr>
            <p:ph idx="1"/>
          </p:nvPr>
        </p:nvSpPr>
        <p:spPr>
          <a:xfrm>
            <a:off x="2558776" y="1772816"/>
            <a:ext cx="7631113" cy="2520280"/>
          </a:xfrm>
          <a:blipFill>
            <a:blip r:embed="rId6"/>
            <a:stretch>
              <a:fillRect l="-1278" t="-4116" b="-3874"/>
            </a:stretch>
          </a:blipFill>
        </p:spPr>
        <p:txBody>
          <a:bodyPr/>
          <a:lstStyle/>
          <a:p>
            <a:pPr>
              <a:defRPr/>
            </a:pPr>
            <a:r>
              <a:rPr lang="zh-CN" altLang="en-US">
                <a:noFill/>
              </a:rPr>
              <a:t> </a:t>
            </a:r>
          </a:p>
        </p:txBody>
      </p:sp>
      <p:sp>
        <p:nvSpPr>
          <p:cNvPr id="29699" name="文本占位符 79874"/>
          <p:cNvSpPr>
            <a:spLocks noGrp="1"/>
          </p:cNvSpPr>
          <p:nvPr/>
        </p:nvSpPr>
        <p:spPr>
          <a:xfrm>
            <a:off x="2640014" y="392114"/>
            <a:ext cx="7775575" cy="1512887"/>
          </a:xfrm>
          <a:prstGeom prst="rect">
            <a:avLst/>
          </a:prstGeom>
          <a:noFill/>
          <a:ln w="9525">
            <a:noFill/>
          </a:ln>
        </p:spPr>
        <p:txBody>
          <a:bodyPr/>
          <a:lstStyle/>
          <a:p>
            <a:pPr eaLnBrk="1" hangingPunct="1">
              <a:spcBef>
                <a:spcPct val="20000"/>
              </a:spcBef>
              <a:defRPr/>
            </a:pPr>
            <a:r>
              <a:rPr lang="zh-CN" altLang="en-US" sz="2400" noProof="1">
                <a:solidFill>
                  <a:srgbClr val="0000CC"/>
                </a:solidFill>
                <a:latin typeface="Times New Roman" panose="02020603050405020304" pitchFamily="18" charset="0"/>
                <a:ea typeface="宋体" panose="02010600030101010101" pitchFamily="2" charset="-122"/>
              </a:rPr>
              <a:t>归纳概括规则</a:t>
            </a:r>
          </a:p>
          <a:p>
            <a:pPr marL="742950" lvl="1" indent="-285750" eaLnBrk="1" hangingPunct="1">
              <a:spcBef>
                <a:spcPct val="20000"/>
              </a:spcBef>
              <a:buSzPct val="75000"/>
              <a:buBlip>
                <a:blip r:embed="rId3"/>
              </a:buBlip>
              <a:defRPr/>
            </a:pPr>
            <a:r>
              <a:rPr lang="zh-CN" altLang="en-US" sz="2400" noProof="1">
                <a:latin typeface="Berlin Sans FB" pitchFamily="34" charset="0"/>
                <a:ea typeface="楷体_GB2312" pitchFamily="49" charset="-122"/>
              </a:rPr>
              <a:t>在归纳推理过程中，需要引用一些归纳规则。</a:t>
            </a:r>
          </a:p>
          <a:p>
            <a:pPr marL="342900" indent="-342900" eaLnBrk="1" hangingPunct="1">
              <a:spcBef>
                <a:spcPct val="20000"/>
              </a:spcBef>
              <a:defRPr/>
            </a:pPr>
            <a:r>
              <a:rPr lang="zh-CN" altLang="en-US" b="0" noProof="1">
                <a:solidFill>
                  <a:schemeClr val="tx1"/>
                </a:solidFill>
                <a:latin typeface="Berlin Sans FB" pitchFamily="34" charset="0"/>
                <a:ea typeface="楷体_GB2312" pitchFamily="49" charset="-122"/>
              </a:rPr>
              <a:t>这些规则分为选择性概括规则和构造性概括规则</a:t>
            </a:r>
          </a:p>
        </p:txBody>
      </p:sp>
      <p:pic>
        <p:nvPicPr>
          <p:cNvPr id="56325" name="图片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03613" y="4433889"/>
            <a:ext cx="5427662" cy="184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69724264"/>
      </p:ext>
    </p:extLst>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77154">
                                            <p:txEl>
                                              <p:pRg st="0" end="0"/>
                                            </p:txEl>
                                          </p:spTgt>
                                        </p:tgtEl>
                                        <p:attrNameLst>
                                          <p:attrName>style.visibility</p:attrName>
                                        </p:attrNameLst>
                                      </p:cBhvr>
                                      <p:to>
                                        <p:strVal val="visible"/>
                                      </p:to>
                                    </p:set>
                                    <p:animEffect transition="in" filter="blinds(horizontal)">
                                      <p:cBhvr>
                                        <p:cTn id="7" dur="500"/>
                                        <p:tgtEl>
                                          <p:spTgt spid="177154">
                                            <p:txEl>
                                              <p:pRg st="0" end="0"/>
                                            </p:txEl>
                                          </p:spTgt>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177154">
                                            <p:txEl>
                                              <p:charRg st="2" end="2"/>
                                            </p:txEl>
                                          </p:spTgt>
                                        </p:tgtEl>
                                        <p:attrNameLst>
                                          <p:attrName>style.visibility</p:attrName>
                                        </p:attrNameLst>
                                      </p:cBhvr>
                                      <p:to>
                                        <p:strVal val="visible"/>
                                      </p:to>
                                    </p:set>
                                    <p:animEffect transition="in" filter="blinds(horizontal)">
                                      <p:cBhvr>
                                        <p:cTn id="11" dur="500"/>
                                        <p:tgtEl>
                                          <p:spTgt spid="177154">
                                            <p:txEl>
                                              <p:charRg st="2" end="2"/>
                                            </p:txEl>
                                          </p:spTgt>
                                        </p:tgtEl>
                                      </p:cBhvr>
                                    </p:animEffect>
                                  </p:childTnLst>
                                </p:cTn>
                              </p:par>
                            </p:childTnLst>
                          </p:cTn>
                        </p:par>
                        <p:par>
                          <p:cTn id="12" fill="hold">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177154">
                                            <p:txEl>
                                              <p:charRg st="2" end="2"/>
                                            </p:txEl>
                                          </p:spTgt>
                                        </p:tgtEl>
                                        <p:attrNameLst>
                                          <p:attrName>style.visibility</p:attrName>
                                        </p:attrNameLst>
                                      </p:cBhvr>
                                      <p:to>
                                        <p:strVal val="visible"/>
                                      </p:to>
                                    </p:set>
                                    <p:animEffect transition="in" filter="blinds(horizontal)">
                                      <p:cBhvr>
                                        <p:cTn id="15" dur="500"/>
                                        <p:tgtEl>
                                          <p:spTgt spid="177154">
                                            <p:txEl>
                                              <p:charRg st="2" end="2"/>
                                            </p:txEl>
                                          </p:spTgt>
                                        </p:tgtEl>
                                      </p:cBhvr>
                                    </p:animEffect>
                                  </p:childTnLst>
                                </p:cTn>
                              </p:par>
                            </p:childTnLst>
                          </p:cTn>
                        </p:par>
                        <p:par>
                          <p:cTn id="16" fill="hold">
                            <p:stCondLst>
                              <p:cond delay="1500"/>
                            </p:stCondLst>
                            <p:childTnLst>
                              <p:par>
                                <p:cTn id="17" presetID="3" presetClass="entr" presetSubtype="10" fill="hold" grpId="0" nodeType="afterEffect">
                                  <p:stCondLst>
                                    <p:cond delay="0"/>
                                  </p:stCondLst>
                                  <p:childTnLst>
                                    <p:set>
                                      <p:cBhvr>
                                        <p:cTn id="18" dur="1" fill="hold">
                                          <p:stCondLst>
                                            <p:cond delay="0"/>
                                          </p:stCondLst>
                                        </p:cTn>
                                        <p:tgtEl>
                                          <p:spTgt spid="177154">
                                            <p:txEl>
                                              <p:charRg st="2" end="2"/>
                                            </p:txEl>
                                          </p:spTgt>
                                        </p:tgtEl>
                                        <p:attrNameLst>
                                          <p:attrName>style.visibility</p:attrName>
                                        </p:attrNameLst>
                                      </p:cBhvr>
                                      <p:to>
                                        <p:strVal val="visible"/>
                                      </p:to>
                                    </p:set>
                                    <p:animEffect transition="in" filter="blinds(horizontal)">
                                      <p:cBhvr>
                                        <p:cTn id="19" dur="500"/>
                                        <p:tgtEl>
                                          <p:spTgt spid="177154">
                                            <p:txEl>
                                              <p:char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177154">
                                            <p:txEl>
                                              <p:charRg st="2" end="2"/>
                                            </p:txEl>
                                          </p:spTgt>
                                        </p:tgtEl>
                                        <p:attrNameLst>
                                          <p:attrName>style.visibility</p:attrName>
                                        </p:attrNameLst>
                                      </p:cBhvr>
                                      <p:to>
                                        <p:strVal val="visible"/>
                                      </p:to>
                                    </p:set>
                                    <p:animEffect transition="in" filter="blinds(horizontal)">
                                      <p:cBhvr>
                                        <p:cTn id="24" dur="500"/>
                                        <p:tgtEl>
                                          <p:spTgt spid="177154">
                                            <p:txEl>
                                              <p:char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7154" grpId="0" build="p" bldLvl="2"/>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11CF4E6F-0726-4500-854C-49EB50DE3BF2}"/>
              </a:ext>
            </a:extLst>
          </p:cNvPr>
          <p:cNvSpPr>
            <a:spLocks noGrp="1" noChangeArrowheads="1"/>
          </p:cNvSpPr>
          <p:nvPr>
            <p:ph type="ctrTitle" idx="4294967295"/>
          </p:nvPr>
        </p:nvSpPr>
        <p:spPr>
          <a:xfrm>
            <a:off x="2895386" y="601534"/>
            <a:ext cx="6985000" cy="2592388"/>
          </a:xfrm>
        </p:spPr>
        <p:txBody>
          <a:bodyPr/>
          <a:lstStyle/>
          <a:p>
            <a:pPr algn="ctr" eaLnBrk="1" hangingPunct="1">
              <a:defRPr/>
            </a:pPr>
            <a:r>
              <a:rPr kumimoji="1" lang="zh-CN" altLang="en-US" sz="6000" dirty="0">
                <a:solidFill>
                  <a:srgbClr val="FF0000"/>
                </a:solidFill>
                <a:latin typeface="华文新魏" pitchFamily="2" charset="-122"/>
                <a:ea typeface="华文新魏" pitchFamily="2" charset="-122"/>
              </a:rPr>
              <a:t> </a:t>
            </a:r>
            <a:r>
              <a:rPr kumimoji="1" lang="zh-CN" altLang="en-US" sz="4400" dirty="0">
                <a:solidFill>
                  <a:srgbClr val="FF0000"/>
                </a:solidFill>
                <a:latin typeface="Verdana" panose="020B0604030504040204" pitchFamily="34" charset="0"/>
                <a:ea typeface="隶书" pitchFamily="49" charset="-122"/>
              </a:rPr>
              <a:t/>
            </a:r>
            <a:br>
              <a:rPr kumimoji="1" lang="zh-CN" altLang="en-US" sz="4400" dirty="0">
                <a:solidFill>
                  <a:srgbClr val="FF0000"/>
                </a:solidFill>
                <a:latin typeface="Verdana" panose="020B0604030504040204" pitchFamily="34" charset="0"/>
                <a:ea typeface="隶书" pitchFamily="49" charset="-122"/>
              </a:rPr>
            </a:br>
            <a:r>
              <a:rPr kumimoji="1" lang="zh-CN" altLang="en-US" dirty="0">
                <a:latin typeface="Verdana" panose="020B0604030504040204" pitchFamily="34" charset="0"/>
                <a:ea typeface="隶书" pitchFamily="49" charset="-122"/>
              </a:rPr>
              <a:t/>
            </a:r>
            <a:br>
              <a:rPr kumimoji="1" lang="zh-CN" altLang="en-US" dirty="0">
                <a:latin typeface="Verdana" panose="020B0604030504040204" pitchFamily="34" charset="0"/>
                <a:ea typeface="隶书" pitchFamily="49" charset="-122"/>
              </a:rPr>
            </a:br>
            <a:r>
              <a:rPr kumimoji="1" lang="zh-CN" altLang="en-US" dirty="0">
                <a:latin typeface="Verdana" panose="020B0604030504040204" pitchFamily="34" charset="0"/>
                <a:ea typeface="隶书" pitchFamily="49" charset="-122"/>
              </a:rPr>
              <a:t> </a:t>
            </a:r>
            <a:r>
              <a:rPr kumimoji="1" lang="zh-CN" altLang="en-US" sz="4400" dirty="0">
                <a:solidFill>
                  <a:srgbClr val="0000FF"/>
                </a:solidFill>
                <a:latin typeface="Verdana" panose="020B0604030504040204" pitchFamily="34" charset="0"/>
                <a:ea typeface="隶书" pitchFamily="49" charset="-122"/>
              </a:rPr>
              <a:t>第</a:t>
            </a:r>
            <a:r>
              <a:rPr kumimoji="1" lang="en-US" altLang="zh-CN" sz="4400" dirty="0">
                <a:solidFill>
                  <a:srgbClr val="0000FF"/>
                </a:solidFill>
                <a:latin typeface="Verdana" panose="020B0604030504040204" pitchFamily="34" charset="0"/>
                <a:ea typeface="隶书" pitchFamily="49" charset="-122"/>
              </a:rPr>
              <a:t>6</a:t>
            </a:r>
            <a:r>
              <a:rPr kumimoji="1" lang="zh-CN" altLang="en-US" sz="4400" dirty="0">
                <a:solidFill>
                  <a:srgbClr val="0000FF"/>
                </a:solidFill>
                <a:latin typeface="Verdana" panose="020B0604030504040204" pitchFamily="34" charset="0"/>
                <a:ea typeface="隶书" pitchFamily="49" charset="-122"/>
              </a:rPr>
              <a:t>章  绪  论</a:t>
            </a:r>
            <a:r>
              <a:rPr kumimoji="1" lang="zh-CN" altLang="en-US" sz="4400" dirty="0">
                <a:latin typeface="Verdana" panose="020B0604030504040204" pitchFamily="34" charset="0"/>
                <a:ea typeface="隶书" pitchFamily="49" charset="-122"/>
              </a:rPr>
              <a:t/>
            </a:r>
            <a:br>
              <a:rPr kumimoji="1" lang="zh-CN" altLang="en-US" sz="4400" dirty="0">
                <a:latin typeface="Verdana" panose="020B0604030504040204" pitchFamily="34" charset="0"/>
                <a:ea typeface="隶书" pitchFamily="49" charset="-122"/>
              </a:rPr>
            </a:br>
            <a:r>
              <a:rPr kumimoji="1" lang="en-US" altLang="zh-CN" sz="4400" dirty="0">
                <a:ea typeface="隶书" pitchFamily="49" charset="-122"/>
              </a:rPr>
              <a:t>Ch.1  Introduction</a:t>
            </a:r>
            <a:r>
              <a:rPr lang="en-US" altLang="zh-CN" i="1" dirty="0"/>
              <a:t> </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3"/>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Blip>
                <a:blip r:embed="rId2"/>
              </a:buBlip>
              <a:defRPr sz="2800">
                <a:solidFill>
                  <a:schemeClr val="tx1"/>
                </a:solidFill>
                <a:latin typeface="Berlin Sans FB" panose="020E0602020502020306" pitchFamily="34" charset="0"/>
                <a:ea typeface="幼圆" panose="02010509060101010101"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幼圆" panose="02010509060101010101"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幼圆" panose="02010509060101010101"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幼圆" panose="02010509060101010101"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幼圆" panose="02010509060101010101"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9pPr>
          </a:lstStyle>
          <a:p>
            <a:pPr>
              <a:spcBef>
                <a:spcPct val="0"/>
              </a:spcBef>
              <a:buFontTx/>
              <a:buNone/>
            </a:pPr>
            <a:fld id="{646E1F7D-19F4-490F-8104-128BCA79B89D}" type="slidenum">
              <a:rPr lang="zh-TW" altLang="en-US" sz="1400">
                <a:latin typeface="Arial" panose="020B0604020202020204" pitchFamily="34" charset="0"/>
                <a:ea typeface="PMingLiU" pitchFamily="18" charset="-120"/>
              </a:rPr>
              <a:pPr>
                <a:spcBef>
                  <a:spcPct val="0"/>
                </a:spcBef>
                <a:buFontTx/>
                <a:buNone/>
              </a:pPr>
              <a:t>20</a:t>
            </a:fld>
            <a:endParaRPr lang="zh-TW" altLang="en-US" sz="1400">
              <a:latin typeface="Arial" panose="020B0604020202020204" pitchFamily="34" charset="0"/>
              <a:ea typeface="PMingLiU" pitchFamily="18" charset="-120"/>
            </a:endParaRPr>
          </a:p>
        </p:txBody>
      </p:sp>
      <p:sp>
        <p:nvSpPr>
          <p:cNvPr id="5" name="Rectangle 2"/>
          <p:cNvSpPr>
            <a:spLocks noGrp="1" noChangeArrowheads="1"/>
          </p:cNvSpPr>
          <p:nvPr>
            <p:ph idx="1"/>
          </p:nvPr>
        </p:nvSpPr>
        <p:spPr>
          <a:xfrm>
            <a:off x="2565401" y="1341438"/>
            <a:ext cx="7631113" cy="431800"/>
          </a:xfrm>
        </p:spPr>
        <p:txBody>
          <a:bodyPr/>
          <a:lstStyle/>
          <a:p>
            <a:pPr eaLnBrk="1" hangingPunct="1">
              <a:lnSpc>
                <a:spcPct val="90000"/>
              </a:lnSpc>
              <a:spcAft>
                <a:spcPct val="30000"/>
              </a:spcAft>
              <a:buFontTx/>
              <a:buNone/>
            </a:pPr>
            <a:r>
              <a:rPr lang="zh-CN" altLang="en-US" sz="2400">
                <a:latin typeface="Times New Roman" panose="02020603050405020304" pitchFamily="18" charset="0"/>
                <a:ea typeface="宋体" panose="02010600030101010101" pitchFamily="2" charset="-122"/>
              </a:rPr>
              <a:t>（</a:t>
            </a:r>
            <a:r>
              <a:rPr lang="en-US" altLang="zh-CN" sz="2400">
                <a:latin typeface="Times New Roman" panose="02020603050405020304" pitchFamily="18" charset="0"/>
                <a:ea typeface="宋体" panose="02010600030101010101" pitchFamily="2" charset="-122"/>
              </a:rPr>
              <a:t>4</a:t>
            </a:r>
            <a:r>
              <a:rPr lang="zh-CN" altLang="en-US" sz="2400">
                <a:latin typeface="Times New Roman" panose="02020603050405020304" pitchFamily="18" charset="0"/>
                <a:ea typeface="宋体" panose="02010600030101010101" pitchFamily="2" charset="-122"/>
              </a:rPr>
              <a:t>）形成闭合区域</a:t>
            </a:r>
            <a:endParaRPr lang="en-US" altLang="zh-CN" sz="2400">
              <a:latin typeface="Times New Roman" panose="02020603050405020304" pitchFamily="18" charset="0"/>
              <a:ea typeface="宋体" panose="02010600030101010101" pitchFamily="2" charset="-122"/>
            </a:endParaRPr>
          </a:p>
        </p:txBody>
      </p:sp>
      <p:pic>
        <p:nvPicPr>
          <p:cNvPr id="57348" name="图片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59151" y="1916113"/>
            <a:ext cx="5853113" cy="1008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2"/>
          <p:cNvSpPr txBox="1">
            <a:spLocks noChangeArrowheads="1"/>
          </p:cNvSpPr>
          <p:nvPr/>
        </p:nvSpPr>
        <p:spPr bwMode="auto">
          <a:xfrm>
            <a:off x="2579688" y="3068638"/>
            <a:ext cx="7631112"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Blip>
                <a:blip r:embed="rId2"/>
              </a:buBlip>
              <a:defRPr sz="2800">
                <a:solidFill>
                  <a:schemeClr val="tx1"/>
                </a:solidFill>
                <a:latin typeface="Berlin Sans FB" panose="020E0602020502020306" pitchFamily="34" charset="0"/>
                <a:ea typeface="幼圆" panose="02010509060101010101"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幼圆" panose="02010509060101010101"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幼圆" panose="02010509060101010101"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幼圆" panose="02010509060101010101"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幼圆" panose="02010509060101010101"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9pPr>
          </a:lstStyle>
          <a:p>
            <a:pPr eaLnBrk="1" hangingPunct="1">
              <a:lnSpc>
                <a:spcPct val="90000"/>
              </a:lnSpc>
              <a:spcAft>
                <a:spcPct val="30000"/>
              </a:spcAft>
              <a:buFontTx/>
              <a:buNone/>
            </a:pPr>
            <a:r>
              <a:rPr lang="zh-CN" altLang="en-US" sz="2400">
                <a:latin typeface="Times New Roman" panose="02020603050405020304" pitchFamily="18" charset="0"/>
                <a:ea typeface="宋体" panose="02010600030101010101" pitchFamily="2" charset="-122"/>
              </a:rPr>
              <a:t>（</a:t>
            </a:r>
            <a:r>
              <a:rPr lang="en-US" altLang="zh-CN" sz="2400">
                <a:latin typeface="Times New Roman" panose="02020603050405020304" pitchFamily="18" charset="0"/>
                <a:ea typeface="宋体" panose="02010600030101010101" pitchFamily="2" charset="-122"/>
              </a:rPr>
              <a:t>5</a:t>
            </a:r>
            <a:r>
              <a:rPr lang="zh-CN" altLang="en-US" sz="2400">
                <a:latin typeface="Times New Roman" panose="02020603050405020304" pitchFamily="18" charset="0"/>
                <a:ea typeface="宋体" panose="02010600030101010101" pitchFamily="2" charset="-122"/>
              </a:rPr>
              <a:t>）将常量转化为变量</a:t>
            </a:r>
            <a:endParaRPr lang="en-US" altLang="zh-CN" sz="2400">
              <a:latin typeface="Times New Roman" panose="02020603050405020304" pitchFamily="18" charset="0"/>
              <a:ea typeface="宋体" panose="02010600030101010101" pitchFamily="2" charset="-122"/>
            </a:endParaRPr>
          </a:p>
        </p:txBody>
      </p:sp>
      <p:pic>
        <p:nvPicPr>
          <p:cNvPr id="57350" name="图片 1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01800" y="3646488"/>
            <a:ext cx="87884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Rectangle 2"/>
          <p:cNvSpPr txBox="1">
            <a:spLocks noChangeArrowheads="1"/>
          </p:cNvSpPr>
          <p:nvPr/>
        </p:nvSpPr>
        <p:spPr bwMode="auto">
          <a:xfrm>
            <a:off x="2579688" y="4225925"/>
            <a:ext cx="7631112"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Blip>
                <a:blip r:embed="rId2"/>
              </a:buBlip>
              <a:defRPr sz="2800">
                <a:solidFill>
                  <a:schemeClr val="tx1"/>
                </a:solidFill>
                <a:latin typeface="Berlin Sans FB" panose="020E0602020502020306" pitchFamily="34" charset="0"/>
                <a:ea typeface="幼圆" panose="02010509060101010101"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幼圆" panose="02010509060101010101"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幼圆" panose="02010509060101010101"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幼圆" panose="02010509060101010101"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幼圆" panose="02010509060101010101"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9pPr>
          </a:lstStyle>
          <a:p>
            <a:pPr eaLnBrk="1" hangingPunct="1">
              <a:lnSpc>
                <a:spcPct val="90000"/>
              </a:lnSpc>
              <a:spcAft>
                <a:spcPct val="30000"/>
              </a:spcAft>
              <a:buFontTx/>
              <a:buNone/>
            </a:pPr>
            <a:r>
              <a:rPr lang="zh-CN" altLang="en-US" sz="2400">
                <a:latin typeface="Times New Roman" panose="02020603050405020304" pitchFamily="18" charset="0"/>
                <a:ea typeface="宋体" panose="02010600030101010101" pitchFamily="2" charset="-122"/>
              </a:rPr>
              <a:t>其中，</a:t>
            </a:r>
            <a:r>
              <a:rPr lang="en-US" altLang="zh-CN" sz="2400">
                <a:latin typeface="Times New Roman" panose="02020603050405020304" pitchFamily="18" charset="0"/>
                <a:ea typeface="宋体" panose="02010600030101010101" pitchFamily="2" charset="-122"/>
              </a:rPr>
              <a:t>Z,A,B,…,I</a:t>
            </a:r>
            <a:r>
              <a:rPr lang="zh-CN" altLang="en-US" sz="2400">
                <a:latin typeface="Times New Roman" panose="02020603050405020304" pitchFamily="18" charset="0"/>
                <a:ea typeface="宋体" panose="02010600030101010101" pitchFamily="2" charset="-122"/>
              </a:rPr>
              <a:t>是常量，</a:t>
            </a:r>
            <a:r>
              <a:rPr lang="en-US" altLang="zh-CN" sz="2400">
                <a:latin typeface="Times New Roman" panose="02020603050405020304" pitchFamily="18" charset="0"/>
                <a:ea typeface="宋体" panose="02010600030101010101" pitchFamily="2" charset="-122"/>
              </a:rPr>
              <a:t>x,a,b,…,I</a:t>
            </a:r>
            <a:r>
              <a:rPr lang="zh-CN" altLang="en-US" sz="2400">
                <a:latin typeface="Times New Roman" panose="02020603050405020304" pitchFamily="18" charset="0"/>
                <a:ea typeface="宋体" panose="02010600030101010101" pitchFamily="2" charset="-122"/>
              </a:rPr>
              <a:t>是变量。</a:t>
            </a:r>
            <a:endParaRPr lang="en-US" altLang="zh-CN" sz="240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481889589"/>
      </p:ext>
    </p:extLst>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par>
                          <p:cTn id="8" fill="hold" nodeType="afterGroup">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12">
                                            <p:txEl>
                                              <p:pRg st="0" end="0"/>
                                            </p:txEl>
                                          </p:spTgt>
                                        </p:tgtEl>
                                        <p:attrNameLst>
                                          <p:attrName>style.visibility</p:attrName>
                                        </p:attrNameLst>
                                      </p:cBhvr>
                                      <p:to>
                                        <p:strVal val="visible"/>
                                      </p:to>
                                    </p:set>
                                    <p:animEffect transition="in" filter="blinds(horizontal)">
                                      <p:cBhvr>
                                        <p:cTn id="11" dur="500"/>
                                        <p:tgtEl>
                                          <p:spTgt spid="12">
                                            <p:txEl>
                                              <p:pRg st="0" end="0"/>
                                            </p:txEl>
                                          </p:spTgt>
                                        </p:tgtEl>
                                      </p:cBhvr>
                                    </p:animEffect>
                                  </p:childTnLst>
                                </p:cTn>
                              </p:par>
                            </p:childTnLst>
                          </p:cTn>
                        </p:par>
                        <p:par>
                          <p:cTn id="12" fill="hold" nodeType="afterGroup">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19">
                                            <p:txEl>
                                              <p:pRg st="0" end="0"/>
                                            </p:txEl>
                                          </p:spTgt>
                                        </p:tgtEl>
                                        <p:attrNameLst>
                                          <p:attrName>style.visibility</p:attrName>
                                        </p:attrNameLst>
                                      </p:cBhvr>
                                      <p:to>
                                        <p:strVal val="visible"/>
                                      </p:to>
                                    </p:set>
                                    <p:animEffect transition="in" filter="blinds(horizontal)">
                                      <p:cBhvr>
                                        <p:cTn id="15" dur="500"/>
                                        <p:tgtEl>
                                          <p:spTgt spid="1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bldLvl="2"/>
      <p:bldP spid="12" grpId="0" build="p" bldLvl="2"/>
      <p:bldP spid="19" grpId="0" build="p" bldLvl="2"/>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灯片编号占位符 1"/>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Blip>
                <a:blip r:embed="rId2"/>
              </a:buBlip>
              <a:defRPr sz="2800">
                <a:solidFill>
                  <a:schemeClr val="tx1"/>
                </a:solidFill>
                <a:latin typeface="Berlin Sans FB" panose="020E0602020502020306" pitchFamily="34" charset="0"/>
                <a:ea typeface="幼圆" panose="02010509060101010101"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幼圆" panose="02010509060101010101"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幼圆" panose="02010509060101010101"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幼圆" panose="02010509060101010101"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幼圆" panose="02010509060101010101"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9pPr>
          </a:lstStyle>
          <a:p>
            <a:pPr>
              <a:spcBef>
                <a:spcPct val="0"/>
              </a:spcBef>
              <a:buFontTx/>
              <a:buNone/>
            </a:pPr>
            <a:fld id="{D17234F8-D44D-4CC6-A804-89EA9375C35F}" type="slidenum">
              <a:rPr lang="zh-TW" altLang="en-US" sz="1400">
                <a:solidFill>
                  <a:srgbClr val="FF0000"/>
                </a:solidFill>
                <a:latin typeface="Arial" panose="020B0604020202020204" pitchFamily="34" charset="0"/>
                <a:ea typeface="PMingLiU" pitchFamily="18" charset="-120"/>
              </a:rPr>
              <a:pPr>
                <a:spcBef>
                  <a:spcPct val="0"/>
                </a:spcBef>
                <a:buFontTx/>
                <a:buNone/>
              </a:pPr>
              <a:t>21</a:t>
            </a:fld>
            <a:endParaRPr lang="zh-TW" altLang="en-US" sz="1400">
              <a:solidFill>
                <a:srgbClr val="FF0000"/>
              </a:solidFill>
              <a:latin typeface="Arial" panose="020B0604020202020204" pitchFamily="34" charset="0"/>
              <a:ea typeface="PMingLiU" pitchFamily="18" charset="-120"/>
            </a:endParaRPr>
          </a:p>
        </p:txBody>
      </p:sp>
      <p:sp>
        <p:nvSpPr>
          <p:cNvPr id="79875" name="文本占位符 79874"/>
          <p:cNvSpPr>
            <a:spLocks noGrp="1"/>
          </p:cNvSpPr>
          <p:nvPr>
            <p:ph idx="1"/>
          </p:nvPr>
        </p:nvSpPr>
        <p:spPr>
          <a:xfrm>
            <a:off x="2509838" y="765176"/>
            <a:ext cx="8050212" cy="5407025"/>
          </a:xfrm>
        </p:spPr>
        <p:txBody>
          <a:bodyPr/>
          <a:lstStyle/>
          <a:p>
            <a:pPr marL="0" lvl="1" indent="-342900">
              <a:lnSpc>
                <a:spcPct val="80000"/>
              </a:lnSpc>
              <a:buNone/>
              <a:defRPr/>
            </a:pPr>
            <a:r>
              <a:rPr lang="en-US" altLang="zh-CN" sz="2800" b="1" noProof="1">
                <a:solidFill>
                  <a:srgbClr val="800000"/>
                </a:solidFill>
                <a:effectLst>
                  <a:outerShdw blurRad="38100" dist="38100" dir="2700000">
                    <a:srgbClr val="C0C0C0"/>
                  </a:outerShdw>
                </a:effectLst>
                <a:latin typeface="Times New Roman" panose="02020603050405020304" pitchFamily="18" charset="0"/>
                <a:ea typeface="楷体_GB2312" pitchFamily="49" charset="-122"/>
                <a:cs typeface="Times New Roman" panose="02020603050405020304" pitchFamily="18" charset="0"/>
              </a:rPr>
              <a:t>6.5.2 </a:t>
            </a:r>
            <a:r>
              <a:rPr lang="en-US" altLang="zh-CN" sz="2800" b="1" noProof="1">
                <a:solidFill>
                  <a:srgbClr val="800000"/>
                </a:solidFill>
                <a:effectLst>
                  <a:outerShdw blurRad="38100" dist="38100" dir="2700000">
                    <a:srgbClr val="C0C0C0"/>
                  </a:outerShdw>
                </a:effectLst>
                <a:latin typeface="Times New Roman" panose="02020603050405020304" pitchFamily="18" charset="0"/>
                <a:ea typeface="楷体_GB2312" pitchFamily="49" charset="-122"/>
                <a:cs typeface="Times New Roman" panose="02020603050405020304" pitchFamily="18" charset="0"/>
                <a:sym typeface="+mn-ea"/>
              </a:rPr>
              <a:t> 归纳学习方法</a:t>
            </a:r>
            <a:endParaRPr lang="en-US" altLang="zh-CN" sz="2800" b="1" noProof="1">
              <a:solidFill>
                <a:srgbClr val="800000"/>
              </a:solidFill>
              <a:effectLst>
                <a:outerShdw blurRad="38100" dist="38100" dir="2700000">
                  <a:srgbClr val="C0C0C0"/>
                </a:outerShdw>
              </a:effectLst>
              <a:latin typeface="Times New Roman" panose="02020603050405020304" pitchFamily="18" charset="0"/>
              <a:ea typeface="楷体_GB2312" pitchFamily="49" charset="-122"/>
              <a:cs typeface="Times New Roman" panose="02020603050405020304" pitchFamily="18" charset="0"/>
            </a:endParaRPr>
          </a:p>
          <a:p>
            <a:pPr lvl="1" indent="-342900">
              <a:lnSpc>
                <a:spcPct val="80000"/>
              </a:lnSpc>
              <a:buNone/>
              <a:defRPr/>
            </a:pPr>
            <a:r>
              <a:rPr lang="en-US" altLang="zh-CN" sz="2800" b="1" noProof="1">
                <a:solidFill>
                  <a:srgbClr val="800000"/>
                </a:solidFill>
                <a:effectLst>
                  <a:outerShdw blurRad="38100" dist="38100" dir="2700000">
                    <a:srgbClr val="C0C0C0"/>
                  </a:outerShdw>
                </a:effectLst>
                <a:latin typeface="Times New Roman" panose="02020603050405020304" pitchFamily="18" charset="0"/>
                <a:ea typeface="楷体_GB2312" pitchFamily="49" charset="-122"/>
                <a:cs typeface="Times New Roman" panose="02020603050405020304" pitchFamily="18" charset="0"/>
              </a:rPr>
              <a:t>Pattern &amp; Rules of Induction Learning  </a:t>
            </a:r>
          </a:p>
          <a:p>
            <a:pPr lvl="1" indent="-342900">
              <a:lnSpc>
                <a:spcPct val="80000"/>
              </a:lnSpc>
              <a:buNone/>
              <a:defRPr/>
            </a:pPr>
            <a:endParaRPr lang="en-US" altLang="zh-CN" sz="2800" b="1" noProof="1">
              <a:solidFill>
                <a:srgbClr val="800000"/>
              </a:solidFill>
              <a:effectLst>
                <a:outerShdw blurRad="38100" dist="38100" dir="2700000">
                  <a:srgbClr val="C0C0C0"/>
                </a:outerShdw>
              </a:effectLst>
              <a:latin typeface="Times New Roman" panose="02020603050405020304" pitchFamily="18" charset="0"/>
              <a:ea typeface="楷体_GB2312" pitchFamily="49" charset="-122"/>
              <a:cs typeface="Times New Roman" panose="02020603050405020304" pitchFamily="18" charset="0"/>
            </a:endParaRPr>
          </a:p>
          <a:p>
            <a:pPr marL="342900" lvl="1" indent="-342900">
              <a:buBlip>
                <a:blip r:embed="rId2"/>
              </a:buBlip>
              <a:defRPr/>
            </a:pPr>
            <a:r>
              <a:rPr lang="en-US" altLang="zh-CN" sz="2800" noProof="1">
                <a:latin typeface="楷体_GB2312" pitchFamily="49" charset="-122"/>
                <a:ea typeface="楷体_GB2312" pitchFamily="49" charset="-122"/>
              </a:rPr>
              <a:t>1</a:t>
            </a:r>
            <a:r>
              <a:rPr lang="zh-CN" altLang="en-US" sz="2800" noProof="1">
                <a:latin typeface="楷体_GB2312" pitchFamily="49" charset="-122"/>
                <a:ea typeface="楷体_GB2312" pitchFamily="49" charset="-122"/>
              </a:rPr>
              <a:t>、示例学习</a:t>
            </a:r>
          </a:p>
          <a:p>
            <a:pPr eaLnBrk="1" hangingPunct="1">
              <a:buFontTx/>
              <a:buNone/>
              <a:defRPr/>
            </a:pPr>
            <a:r>
              <a:rPr lang="zh-CN" altLang="en-US" noProof="1">
                <a:latin typeface="楷体_GB2312" pitchFamily="49" charset="-122"/>
                <a:ea typeface="楷体_GB2312" pitchFamily="49" charset="-122"/>
              </a:rPr>
              <a:t>  如动物分类</a:t>
            </a:r>
            <a:endParaRPr lang="en-US" altLang="zh-CN" noProof="1">
              <a:latin typeface="楷体_GB2312" pitchFamily="49" charset="-122"/>
              <a:ea typeface="楷体_GB2312" pitchFamily="49" charset="-122"/>
            </a:endParaRPr>
          </a:p>
          <a:p>
            <a:pPr eaLnBrk="1" hangingPunct="1">
              <a:buFontTx/>
              <a:buNone/>
              <a:defRPr/>
            </a:pPr>
            <a:endParaRPr lang="zh-CN" altLang="en-US" noProof="1">
              <a:latin typeface="楷体_GB2312" pitchFamily="49" charset="-122"/>
              <a:ea typeface="楷体_GB2312" pitchFamily="49" charset="-122"/>
            </a:endParaRPr>
          </a:p>
          <a:p>
            <a:pPr eaLnBrk="1" hangingPunct="1">
              <a:defRPr/>
            </a:pPr>
            <a:r>
              <a:rPr lang="en-US" altLang="zh-CN" noProof="1">
                <a:latin typeface="楷体_GB2312" pitchFamily="49" charset="-122"/>
                <a:ea typeface="楷体_GB2312" pitchFamily="49" charset="-122"/>
              </a:rPr>
              <a:t>2</a:t>
            </a:r>
            <a:r>
              <a:rPr lang="zh-CN" altLang="en-US" noProof="1">
                <a:latin typeface="楷体_GB2312" pitchFamily="49" charset="-122"/>
                <a:ea typeface="楷体_GB2312" pitchFamily="49" charset="-122"/>
              </a:rPr>
              <a:t>、观察发现学习</a:t>
            </a:r>
          </a:p>
          <a:p>
            <a:pPr eaLnBrk="1" hangingPunct="1">
              <a:buFontTx/>
              <a:buNone/>
              <a:defRPr/>
            </a:pPr>
            <a:r>
              <a:rPr lang="zh-CN" altLang="en-US" noProof="1">
                <a:latin typeface="楷体_GB2312" pitchFamily="49" charset="-122"/>
                <a:ea typeface="楷体_GB2312" pitchFamily="49" charset="-122"/>
              </a:rPr>
              <a:t>  如蚁群算法的发现</a:t>
            </a:r>
          </a:p>
          <a:p>
            <a:pPr eaLnBrk="1" hangingPunct="1">
              <a:buFontTx/>
              <a:buNone/>
              <a:defRPr/>
            </a:pPr>
            <a:endParaRPr lang="zh-CN" altLang="en-US" b="1" noProof="1">
              <a:latin typeface="Times New Roman" panose="02020603050405020304" pitchFamily="18" charset="0"/>
            </a:endParaRPr>
          </a:p>
        </p:txBody>
      </p:sp>
    </p:spTree>
    <p:extLst>
      <p:ext uri="{BB962C8B-B14F-4D97-AF65-F5344CB8AC3E}">
        <p14:creationId xmlns:p14="http://schemas.microsoft.com/office/powerpoint/2010/main" val="747000605"/>
      </p:ext>
    </p:extLst>
  </p:cSld>
  <p:clrMapOvr>
    <a:masterClrMapping/>
  </p:clrMapOvr>
  <p:transition spd="med">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灯片编号占位符 1"/>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Blip>
                <a:blip r:embed="rId2"/>
              </a:buBlip>
              <a:defRPr sz="2800">
                <a:solidFill>
                  <a:schemeClr val="tx1"/>
                </a:solidFill>
                <a:latin typeface="Berlin Sans FB" panose="020E0602020502020306" pitchFamily="34" charset="0"/>
                <a:ea typeface="幼圆" panose="02010509060101010101"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幼圆" panose="02010509060101010101"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幼圆" panose="02010509060101010101"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幼圆" panose="02010509060101010101"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幼圆" panose="02010509060101010101"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9pPr>
          </a:lstStyle>
          <a:p>
            <a:pPr>
              <a:spcBef>
                <a:spcPct val="0"/>
              </a:spcBef>
              <a:buFontTx/>
              <a:buNone/>
            </a:pPr>
            <a:fld id="{F5CE7D20-F2B1-43A9-9E11-A6FCE5FE4317}" type="slidenum">
              <a:rPr lang="zh-TW" altLang="en-US" sz="1400">
                <a:solidFill>
                  <a:srgbClr val="FF0000"/>
                </a:solidFill>
                <a:latin typeface="Arial" panose="020B0604020202020204" pitchFamily="34" charset="0"/>
                <a:ea typeface="PMingLiU" pitchFamily="18" charset="-120"/>
              </a:rPr>
              <a:pPr>
                <a:spcBef>
                  <a:spcPct val="0"/>
                </a:spcBef>
                <a:buFontTx/>
                <a:buNone/>
              </a:pPr>
              <a:t>22</a:t>
            </a:fld>
            <a:endParaRPr lang="zh-TW" altLang="en-US" sz="1400">
              <a:solidFill>
                <a:srgbClr val="FF0000"/>
              </a:solidFill>
              <a:latin typeface="Arial" panose="020B0604020202020204" pitchFamily="34" charset="0"/>
              <a:ea typeface="PMingLiU" pitchFamily="18" charset="-120"/>
            </a:endParaRPr>
          </a:p>
        </p:txBody>
      </p:sp>
      <p:sp>
        <p:nvSpPr>
          <p:cNvPr id="59395" name="文本占位符 104450"/>
          <p:cNvSpPr>
            <a:spLocks noGrp="1" noChangeArrowheads="1"/>
          </p:cNvSpPr>
          <p:nvPr>
            <p:ph idx="1"/>
          </p:nvPr>
        </p:nvSpPr>
        <p:spPr>
          <a:xfrm>
            <a:off x="2331504" y="704299"/>
            <a:ext cx="8061325" cy="4776787"/>
          </a:xfrm>
        </p:spPr>
        <p:txBody>
          <a:bodyPr/>
          <a:lstStyle/>
          <a:p>
            <a:pPr eaLnBrk="1" hangingPunct="1"/>
            <a:r>
              <a:rPr lang="zh-CN" altLang="en-US" dirty="0">
                <a:latin typeface="楷体_GB2312" pitchFamily="49" charset="-122"/>
                <a:ea typeface="楷体_GB2312" pitchFamily="49" charset="-122"/>
              </a:rPr>
              <a:t>示例学习（</a:t>
            </a:r>
            <a:r>
              <a:rPr lang="en-US" altLang="zh-CN" dirty="0">
                <a:latin typeface="Times New Roman" panose="02020603050405020304" pitchFamily="18" charset="0"/>
                <a:ea typeface="楷体_GB2312" pitchFamily="49" charset="-122"/>
              </a:rPr>
              <a:t>learning from examples</a:t>
            </a:r>
            <a:r>
              <a:rPr lang="zh-CN" altLang="en-US" dirty="0">
                <a:latin typeface="楷体_GB2312" pitchFamily="49" charset="-122"/>
                <a:ea typeface="楷体_GB2312" pitchFamily="49" charset="-122"/>
              </a:rPr>
              <a:t>）</a:t>
            </a:r>
          </a:p>
          <a:p>
            <a:pPr eaLnBrk="1" hangingPunct="1">
              <a:buFontTx/>
              <a:buNone/>
            </a:pPr>
            <a:r>
              <a:rPr lang="zh-CN" altLang="en-US" dirty="0">
                <a:latin typeface="楷体_GB2312" pitchFamily="49" charset="-122"/>
                <a:ea typeface="楷体_GB2312" pitchFamily="49" charset="-122"/>
              </a:rPr>
              <a:t>      </a:t>
            </a:r>
            <a:r>
              <a:rPr lang="zh-CN" altLang="en-US" sz="2400" dirty="0">
                <a:latin typeface="楷体_GB2312" pitchFamily="49" charset="-122"/>
                <a:ea typeface="楷体_GB2312" pitchFamily="49" charset="-122"/>
              </a:rPr>
              <a:t>又称为实例学习，它是通过环境中若干与某概念有关的例子，经归纳得出一般性概念的一种学习方法。在这种学习方法中，外部环境（教师）提供的是一组例子（正例和反例），它们是一组特殊的知识，每一个例子表达了仅适用于该例子的知识。示例学习就是要从这些特殊知识中归纳出适用于更大范围的一般性知识，以覆盖所有的正例并排除所有反例。</a:t>
            </a:r>
          </a:p>
          <a:p>
            <a:pPr eaLnBrk="1" hangingPunct="1">
              <a:buFontTx/>
              <a:buNone/>
            </a:pPr>
            <a:r>
              <a:rPr lang="zh-CN" altLang="en-US" sz="2400" dirty="0">
                <a:latin typeface="楷体_GB2312" pitchFamily="49" charset="-122"/>
                <a:ea typeface="楷体_GB2312" pitchFamily="49" charset="-122"/>
              </a:rPr>
              <a:t>      如马的识别、疾病诊断。</a:t>
            </a:r>
            <a:r>
              <a:rPr lang="zh-CN" altLang="en-US" sz="2400" dirty="0"/>
              <a:t> </a:t>
            </a:r>
          </a:p>
        </p:txBody>
      </p:sp>
    </p:spTree>
    <p:extLst>
      <p:ext uri="{BB962C8B-B14F-4D97-AF65-F5344CB8AC3E}">
        <p14:creationId xmlns:p14="http://schemas.microsoft.com/office/powerpoint/2010/main" val="1009403979"/>
      </p:ext>
    </p:extLst>
  </p:cSld>
  <p:clrMapOvr>
    <a:masterClrMapping/>
  </p:clrMapOvr>
  <p:transition spd="med">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灯片编号占位符 1"/>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Blip>
                <a:blip r:embed="rId2"/>
              </a:buBlip>
              <a:defRPr sz="2800">
                <a:solidFill>
                  <a:schemeClr val="tx1"/>
                </a:solidFill>
                <a:latin typeface="Berlin Sans FB" panose="020E0602020502020306" pitchFamily="34" charset="0"/>
                <a:ea typeface="幼圆" panose="02010509060101010101"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幼圆" panose="02010509060101010101"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幼圆" panose="02010509060101010101"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幼圆" panose="02010509060101010101"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幼圆" panose="02010509060101010101"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9pPr>
          </a:lstStyle>
          <a:p>
            <a:pPr>
              <a:spcBef>
                <a:spcPct val="0"/>
              </a:spcBef>
              <a:buFontTx/>
              <a:buNone/>
            </a:pPr>
            <a:fld id="{F30065B5-DEAE-4E28-8B92-C37B53474462}" type="slidenum">
              <a:rPr lang="zh-TW" altLang="en-US" sz="1400">
                <a:solidFill>
                  <a:srgbClr val="FF0000"/>
                </a:solidFill>
                <a:latin typeface="Arial" panose="020B0604020202020204" pitchFamily="34" charset="0"/>
                <a:ea typeface="PMingLiU" pitchFamily="18" charset="-120"/>
              </a:rPr>
              <a:pPr>
                <a:spcBef>
                  <a:spcPct val="0"/>
                </a:spcBef>
                <a:buFontTx/>
                <a:buNone/>
              </a:pPr>
              <a:t>23</a:t>
            </a:fld>
            <a:endParaRPr lang="zh-TW" altLang="en-US" sz="1400">
              <a:solidFill>
                <a:srgbClr val="FF0000"/>
              </a:solidFill>
              <a:latin typeface="Arial" panose="020B0604020202020204" pitchFamily="34" charset="0"/>
              <a:ea typeface="PMingLiU" pitchFamily="18" charset="-120"/>
            </a:endParaRPr>
          </a:p>
        </p:txBody>
      </p:sp>
      <p:sp>
        <p:nvSpPr>
          <p:cNvPr id="60419" name="文本占位符 105474"/>
          <p:cNvSpPr>
            <a:spLocks noGrp="1" noChangeArrowheads="1"/>
          </p:cNvSpPr>
          <p:nvPr>
            <p:ph idx="1"/>
          </p:nvPr>
        </p:nvSpPr>
        <p:spPr>
          <a:xfrm>
            <a:off x="2497138" y="1676400"/>
            <a:ext cx="7486650" cy="4776788"/>
          </a:xfrm>
        </p:spPr>
        <p:txBody>
          <a:bodyPr/>
          <a:lstStyle/>
          <a:p>
            <a:pPr eaLnBrk="1" hangingPunct="1"/>
            <a:r>
              <a:rPr lang="zh-CN" altLang="en-US">
                <a:latin typeface="楷体_GB2312" pitchFamily="49" charset="-122"/>
                <a:ea typeface="楷体_GB2312" pitchFamily="49" charset="-122"/>
              </a:rPr>
              <a:t>观察发现学习（</a:t>
            </a:r>
            <a:r>
              <a:rPr lang="en-US" altLang="zh-CN">
                <a:latin typeface="Times New Roman" panose="02020603050405020304" pitchFamily="18" charset="0"/>
                <a:ea typeface="楷体_GB2312" pitchFamily="49" charset="-122"/>
              </a:rPr>
              <a:t>learning from observation and discovery</a:t>
            </a:r>
            <a:r>
              <a:rPr lang="zh-CN" altLang="en-US">
                <a:latin typeface="楷体_GB2312" pitchFamily="49" charset="-122"/>
                <a:ea typeface="楷体_GB2312" pitchFamily="49" charset="-122"/>
              </a:rPr>
              <a:t>）又称为描述性概括，其目标是确定一个定律或理论的一般性描述，刻画观察集，指定某类对象的性质。观察发现学习可分为观察学习与机器发现两种。前者用于对事例进行聚类，形成概念描述；后者用于发现规律，产生定律或规则。</a:t>
            </a:r>
          </a:p>
          <a:p>
            <a:pPr eaLnBrk="1" hangingPunct="1">
              <a:buFontTx/>
              <a:buNone/>
            </a:pPr>
            <a:r>
              <a:rPr lang="zh-CN" altLang="en-US">
                <a:latin typeface="楷体_GB2312" pitchFamily="49" charset="-122"/>
                <a:ea typeface="楷体_GB2312" pitchFamily="49" charset="-122"/>
              </a:rPr>
              <a:t>      例如，鸟的分类。 </a:t>
            </a:r>
          </a:p>
        </p:txBody>
      </p:sp>
    </p:spTree>
    <p:extLst>
      <p:ext uri="{BB962C8B-B14F-4D97-AF65-F5344CB8AC3E}">
        <p14:creationId xmlns:p14="http://schemas.microsoft.com/office/powerpoint/2010/main" val="3710358488"/>
      </p:ext>
    </p:extLst>
  </p:cSld>
  <p:clrMapOvr>
    <a:masterClrMapping/>
  </p:clrMapOvr>
  <p:transition spd="med">
    <p:fade/>
  </p:transition>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42" name="灯片编号占位符 1"/>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Blip>
                <a:blip r:embed="rId2"/>
              </a:buBlip>
              <a:defRPr sz="2800">
                <a:solidFill>
                  <a:schemeClr val="tx1"/>
                </a:solidFill>
                <a:latin typeface="Berlin Sans FB" panose="020E0602020502020306" pitchFamily="34" charset="0"/>
                <a:ea typeface="幼圆" panose="02010509060101010101"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幼圆" panose="02010509060101010101"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幼圆" panose="02010509060101010101"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幼圆" panose="02010509060101010101"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幼圆" panose="02010509060101010101"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9pPr>
          </a:lstStyle>
          <a:p>
            <a:pPr>
              <a:spcBef>
                <a:spcPct val="0"/>
              </a:spcBef>
              <a:buFontTx/>
              <a:buNone/>
            </a:pPr>
            <a:fld id="{BE108B8B-6422-4A7B-AE13-D1D7CDE3BABB}" type="slidenum">
              <a:rPr lang="zh-TW" altLang="en-US" sz="1400">
                <a:solidFill>
                  <a:srgbClr val="FF0000"/>
                </a:solidFill>
                <a:latin typeface="Arial" panose="020B0604020202020204" pitchFamily="34" charset="0"/>
                <a:ea typeface="PMingLiU" pitchFamily="18" charset="-120"/>
              </a:rPr>
              <a:pPr>
                <a:spcBef>
                  <a:spcPct val="0"/>
                </a:spcBef>
                <a:buFontTx/>
                <a:buNone/>
              </a:pPr>
              <a:t>24</a:t>
            </a:fld>
            <a:endParaRPr lang="zh-TW" altLang="en-US" sz="1400">
              <a:solidFill>
                <a:srgbClr val="FF0000"/>
              </a:solidFill>
              <a:latin typeface="Arial" panose="020B0604020202020204" pitchFamily="34" charset="0"/>
              <a:ea typeface="PMingLiU" pitchFamily="18" charset="-120"/>
            </a:endParaRPr>
          </a:p>
        </p:txBody>
      </p:sp>
      <p:sp>
        <p:nvSpPr>
          <p:cNvPr id="68610" name="标题 68609"/>
          <p:cNvSpPr>
            <a:spLocks noGrp="1"/>
          </p:cNvSpPr>
          <p:nvPr>
            <p:ph type="title"/>
          </p:nvPr>
        </p:nvSpPr>
        <p:spPr>
          <a:xfrm>
            <a:off x="2019300" y="-219075"/>
            <a:ext cx="6392863" cy="1368425"/>
          </a:xfrm>
        </p:spPr>
        <p:txBody>
          <a:bodyPr/>
          <a:lstStyle/>
          <a:p>
            <a:pPr eaLnBrk="1" hangingPunct="1">
              <a:defRPr/>
            </a:pPr>
            <a:r>
              <a:rPr lang="en-US" altLang="zh-CN" noProof="1">
                <a:solidFill>
                  <a:srgbClr val="C00000"/>
                </a:solidFill>
                <a:latin typeface="Times New Roman" panose="02020603050405020304" pitchFamily="18" charset="0"/>
                <a:ea typeface="楷体_GB2312" pitchFamily="49" charset="-122"/>
                <a:cs typeface="Times New Roman" panose="02020603050405020304" pitchFamily="18" charset="0"/>
              </a:rPr>
              <a:t>6.6 </a:t>
            </a:r>
            <a:r>
              <a:rPr lang="zh-CN" altLang="en-US" noProof="1">
                <a:solidFill>
                  <a:srgbClr val="C00000"/>
                </a:solidFill>
                <a:latin typeface="Times New Roman" panose="02020603050405020304" pitchFamily="18" charset="0"/>
                <a:ea typeface="楷体_GB2312" pitchFamily="49" charset="-122"/>
                <a:cs typeface="Times New Roman" panose="02020603050405020304" pitchFamily="18" charset="0"/>
              </a:rPr>
              <a:t>决策树学习</a:t>
            </a:r>
            <a:r>
              <a:rPr lang="en-US" altLang="zh-CN" noProof="1">
                <a:solidFill>
                  <a:srgbClr val="C00000"/>
                </a:solidFill>
                <a:latin typeface="Times New Roman" panose="02020603050405020304" pitchFamily="18" charset="0"/>
                <a:ea typeface="楷体_GB2312" pitchFamily="49" charset="-122"/>
                <a:cs typeface="Times New Roman" panose="02020603050405020304" pitchFamily="18" charset="0"/>
              </a:rPr>
              <a:t>Learning by decision tree</a:t>
            </a:r>
            <a:endParaRPr lang="en-US" altLang="zh-CN" sz="3600" noProof="1">
              <a:solidFill>
                <a:srgbClr val="C00000"/>
              </a:solidFill>
              <a:latin typeface="Times New Roman" panose="02020603050405020304" pitchFamily="18" charset="0"/>
              <a:ea typeface="楷体_GB2312" pitchFamily="49" charset="-122"/>
              <a:cs typeface="Times New Roman" panose="02020603050405020304" pitchFamily="18" charset="0"/>
            </a:endParaRPr>
          </a:p>
        </p:txBody>
      </p:sp>
      <p:sp>
        <p:nvSpPr>
          <p:cNvPr id="68611" name="内容占位符 68610"/>
          <p:cNvSpPr>
            <a:spLocks noGrp="1"/>
          </p:cNvSpPr>
          <p:nvPr>
            <p:ph idx="1"/>
          </p:nvPr>
        </p:nvSpPr>
        <p:spPr>
          <a:xfrm>
            <a:off x="1919288" y="1412875"/>
            <a:ext cx="8424862" cy="4679950"/>
          </a:xfrm>
        </p:spPr>
        <p:txBody>
          <a:bodyPr>
            <a:normAutofit fontScale="85000" lnSpcReduction="10000"/>
          </a:bodyPr>
          <a:lstStyle/>
          <a:p>
            <a:pPr lvl="1" indent="-342900">
              <a:lnSpc>
                <a:spcPct val="150000"/>
              </a:lnSpc>
              <a:buNone/>
              <a:defRPr/>
            </a:pPr>
            <a:r>
              <a:rPr lang="en-US" altLang="zh-CN" sz="2800" b="1" noProof="1">
                <a:solidFill>
                  <a:srgbClr val="800000"/>
                </a:solidFill>
                <a:effectLst>
                  <a:outerShdw blurRad="38100" dist="38100" dir="2700000">
                    <a:srgbClr val="C0C0C0"/>
                  </a:outerShdw>
                </a:effectLst>
                <a:latin typeface="Times New Roman" panose="02020603050405020304" pitchFamily="18" charset="0"/>
                <a:ea typeface="楷体_GB2312" pitchFamily="49" charset="-122"/>
                <a:cs typeface="Times New Roman" panose="02020603050405020304" pitchFamily="18" charset="0"/>
              </a:rPr>
              <a:t>6.6.1  决策树和决策树构造算法</a:t>
            </a:r>
          </a:p>
          <a:p>
            <a:pPr marL="533400" indent="-533400">
              <a:lnSpc>
                <a:spcPct val="150000"/>
              </a:lnSpc>
              <a:buNone/>
              <a:defRPr/>
            </a:pPr>
            <a:r>
              <a:rPr lang="zh-CN" altLang="en-US" sz="2400" b="1" noProof="1">
                <a:latin typeface="楷体_GB2312" pitchFamily="49" charset="-122"/>
                <a:ea typeface="楷体_GB2312" pitchFamily="49" charset="-122"/>
              </a:rPr>
              <a:t>    </a:t>
            </a:r>
            <a:r>
              <a:rPr kumimoji="1" lang="zh-CN" altLang="en-US" sz="2400" b="1" kern="0" dirty="0">
                <a:solidFill>
                  <a:srgbClr val="0000CC"/>
                </a:solidFill>
                <a:latin typeface="Times New Roman" panose="02020603050405020304" pitchFamily="18" charset="0"/>
                <a:ea typeface="宋体" panose="02010600030101010101" pitchFamily="2" charset="-122"/>
                <a:cs typeface="Times New Roman" panose="02020603050405020304" pitchFamily="18" charset="0"/>
              </a:rPr>
              <a:t>算法</a:t>
            </a:r>
            <a:r>
              <a:rPr kumimoji="1" lang="en-US" altLang="zh-CN" sz="2400" b="1" kern="0" dirty="0">
                <a:solidFill>
                  <a:srgbClr val="0000CC"/>
                </a:solidFill>
                <a:latin typeface="Times New Roman" panose="02020603050405020304" pitchFamily="18" charset="0"/>
                <a:ea typeface="宋体" panose="02010600030101010101" pitchFamily="2" charset="-122"/>
                <a:cs typeface="Times New Roman" panose="02020603050405020304" pitchFamily="18" charset="0"/>
              </a:rPr>
              <a:t>6</a:t>
            </a:r>
            <a:r>
              <a:rPr kumimoji="1" lang="zh-CN" altLang="en-US" sz="2400" b="1" kern="0" dirty="0">
                <a:solidFill>
                  <a:srgbClr val="0000CC"/>
                </a:solidFill>
                <a:latin typeface="Times New Roman" panose="02020603050405020304" pitchFamily="18" charset="0"/>
                <a:ea typeface="宋体" panose="02010600030101010101" pitchFamily="2" charset="-122"/>
                <a:cs typeface="Times New Roman" panose="02020603050405020304" pitchFamily="18" charset="0"/>
              </a:rPr>
              <a:t>.1</a:t>
            </a:r>
            <a:r>
              <a:rPr lang="en-US" altLang="zh-CN" sz="2400" b="1" noProof="1">
                <a:latin typeface="Times New Roman" panose="02020603050405020304" pitchFamily="18" charset="0"/>
                <a:ea typeface="楷体_GB2312" pitchFamily="49" charset="-122"/>
                <a:cs typeface="Times New Roman" panose="02020603050405020304" pitchFamily="18" charset="0"/>
              </a:rPr>
              <a:t>	</a:t>
            </a:r>
            <a:r>
              <a:rPr lang="zh-CN" altLang="en-US" sz="2400" b="1" noProof="1">
                <a:latin typeface="Times New Roman" panose="02020603050405020304" pitchFamily="18" charset="0"/>
                <a:ea typeface="楷体_GB2312" pitchFamily="49" charset="-122"/>
                <a:cs typeface="Times New Roman" panose="02020603050405020304" pitchFamily="18" charset="0"/>
              </a:rPr>
              <a:t>决策树的构造算法</a:t>
            </a:r>
            <a:r>
              <a:rPr lang="en-US" altLang="zh-CN" sz="2400" b="1" noProof="1">
                <a:latin typeface="Times New Roman" panose="02020603050405020304" pitchFamily="18" charset="0"/>
                <a:ea typeface="楷体_GB2312" pitchFamily="49" charset="-122"/>
                <a:cs typeface="Times New Roman" panose="02020603050405020304" pitchFamily="18" charset="0"/>
              </a:rPr>
              <a:t>CLS</a:t>
            </a:r>
            <a:endParaRPr lang="en-US" altLang="zh-CN" sz="2400" noProof="1">
              <a:latin typeface="Times New Roman" panose="02020603050405020304" pitchFamily="18" charset="0"/>
              <a:ea typeface="楷体_GB2312" pitchFamily="49" charset="-122"/>
              <a:cs typeface="Times New Roman" panose="02020603050405020304" pitchFamily="18" charset="0"/>
            </a:endParaRPr>
          </a:p>
          <a:p>
            <a:pPr marL="533400" indent="-533400">
              <a:defRPr/>
            </a:pPr>
            <a:r>
              <a:rPr lang="zh-CN" altLang="en-US" sz="2400" noProof="1">
                <a:latin typeface="Times New Roman" panose="02020603050405020304" pitchFamily="18" charset="0"/>
                <a:ea typeface="楷体_GB2312" pitchFamily="49" charset="-122"/>
                <a:cs typeface="Times New Roman" panose="02020603050405020304" pitchFamily="18" charset="0"/>
              </a:rPr>
              <a:t>如果</a:t>
            </a:r>
            <a:r>
              <a:rPr lang="en-US" altLang="zh-CN" sz="2400" noProof="1">
                <a:latin typeface="Times New Roman" panose="02020603050405020304" pitchFamily="18" charset="0"/>
                <a:ea typeface="楷体_GB2312" pitchFamily="49" charset="-122"/>
                <a:cs typeface="Times New Roman" panose="02020603050405020304" pitchFamily="18" charset="0"/>
              </a:rPr>
              <a:t>TR</a:t>
            </a:r>
            <a:r>
              <a:rPr lang="zh-CN" altLang="en-US" sz="2400" noProof="1">
                <a:latin typeface="Times New Roman" panose="02020603050405020304" pitchFamily="18" charset="0"/>
                <a:ea typeface="楷体_GB2312" pitchFamily="49" charset="-122"/>
                <a:cs typeface="Times New Roman" panose="02020603050405020304" pitchFamily="18" charset="0"/>
              </a:rPr>
              <a:t>中所有实例分类结果均为</a:t>
            </a:r>
            <a:r>
              <a:rPr lang="en-US" altLang="zh-CN" sz="2400" i="1" noProof="1">
                <a:latin typeface="Times New Roman" panose="02020603050405020304" pitchFamily="18" charset="0"/>
                <a:ea typeface="楷体_GB2312" pitchFamily="49" charset="-122"/>
                <a:cs typeface="Times New Roman" panose="02020603050405020304" pitchFamily="18" charset="0"/>
              </a:rPr>
              <a:t>C</a:t>
            </a:r>
            <a:r>
              <a:rPr lang="en-US" altLang="zh-CN" sz="2400" i="1" baseline="-25000" noProof="1">
                <a:latin typeface="Times New Roman" panose="02020603050405020304" pitchFamily="18" charset="0"/>
                <a:ea typeface="楷体_GB2312" pitchFamily="49" charset="-122"/>
                <a:cs typeface="Times New Roman" panose="02020603050405020304" pitchFamily="18" charset="0"/>
              </a:rPr>
              <a:t>i</a:t>
            </a:r>
            <a:r>
              <a:rPr lang="en-US" altLang="zh-CN" sz="2400" noProof="1">
                <a:latin typeface="Times New Roman" panose="02020603050405020304" pitchFamily="18" charset="0"/>
                <a:ea typeface="楷体_GB2312" pitchFamily="49" charset="-122"/>
                <a:cs typeface="Times New Roman" panose="02020603050405020304" pitchFamily="18" charset="0"/>
              </a:rPr>
              <a:t>,</a:t>
            </a:r>
            <a:r>
              <a:rPr lang="zh-CN" altLang="en-US" sz="2400" noProof="1">
                <a:latin typeface="Times New Roman" panose="02020603050405020304" pitchFamily="18" charset="0"/>
                <a:ea typeface="楷体_GB2312" pitchFamily="49" charset="-122"/>
                <a:cs typeface="Times New Roman" panose="02020603050405020304" pitchFamily="18" charset="0"/>
              </a:rPr>
              <a:t>则返回</a:t>
            </a:r>
            <a:r>
              <a:rPr lang="en-US" altLang="zh-CN" sz="2400" i="1" noProof="1">
                <a:latin typeface="Times New Roman" panose="02020603050405020304" pitchFamily="18" charset="0"/>
                <a:ea typeface="楷体_GB2312" pitchFamily="49" charset="-122"/>
                <a:cs typeface="Times New Roman" panose="02020603050405020304" pitchFamily="18" charset="0"/>
              </a:rPr>
              <a:t>C</a:t>
            </a:r>
            <a:r>
              <a:rPr lang="en-US" altLang="zh-CN" sz="2400" i="1" baseline="-25000" noProof="1">
                <a:latin typeface="Times New Roman" panose="02020603050405020304" pitchFamily="18" charset="0"/>
                <a:ea typeface="楷体_GB2312" pitchFamily="49" charset="-122"/>
                <a:cs typeface="Times New Roman" panose="02020603050405020304" pitchFamily="18" charset="0"/>
              </a:rPr>
              <a:t>i</a:t>
            </a:r>
            <a:r>
              <a:rPr lang="en-US" altLang="zh-CN" sz="2400" noProof="1">
                <a:latin typeface="Times New Roman" panose="02020603050405020304" pitchFamily="18" charset="0"/>
                <a:ea typeface="楷体_GB2312" pitchFamily="49" charset="-122"/>
                <a:cs typeface="Times New Roman" panose="02020603050405020304" pitchFamily="18" charset="0"/>
              </a:rPr>
              <a:t> </a:t>
            </a:r>
            <a:r>
              <a:rPr lang="zh-CN" altLang="en-US" sz="2400" noProof="1">
                <a:latin typeface="Times New Roman" panose="02020603050405020304" pitchFamily="18" charset="0"/>
                <a:ea typeface="楷体_GB2312" pitchFamily="49" charset="-122"/>
                <a:cs typeface="Times New Roman" panose="02020603050405020304" pitchFamily="18" charset="0"/>
              </a:rPr>
              <a:t>；</a:t>
            </a:r>
          </a:p>
          <a:p>
            <a:pPr marL="533400" indent="-533400">
              <a:defRPr/>
            </a:pPr>
            <a:r>
              <a:rPr lang="zh-CN" altLang="en-US" sz="2400" noProof="1">
                <a:latin typeface="Times New Roman" panose="02020603050405020304" pitchFamily="18" charset="0"/>
                <a:ea typeface="楷体_GB2312" pitchFamily="49" charset="-122"/>
                <a:cs typeface="Times New Roman" panose="02020603050405020304" pitchFamily="18" charset="0"/>
              </a:rPr>
              <a:t>从属性表中选择某一属性</a:t>
            </a:r>
            <a:r>
              <a:rPr lang="en-US" altLang="zh-CN" sz="2400" i="1" noProof="1">
                <a:latin typeface="Times New Roman" panose="02020603050405020304" pitchFamily="18" charset="0"/>
                <a:ea typeface="楷体_GB2312" pitchFamily="49" charset="-122"/>
                <a:cs typeface="Times New Roman" panose="02020603050405020304" pitchFamily="18" charset="0"/>
              </a:rPr>
              <a:t>A</a:t>
            </a:r>
            <a:r>
              <a:rPr lang="zh-CN" altLang="en-US" sz="2400" noProof="1">
                <a:latin typeface="Times New Roman" panose="02020603050405020304" pitchFamily="18" charset="0"/>
                <a:ea typeface="楷体_GB2312" pitchFamily="49" charset="-122"/>
                <a:cs typeface="Times New Roman" panose="02020603050405020304" pitchFamily="18" charset="0"/>
              </a:rPr>
              <a:t>作为检测属性；</a:t>
            </a:r>
          </a:p>
          <a:p>
            <a:pPr marL="533400" indent="-533400">
              <a:defRPr/>
            </a:pPr>
            <a:r>
              <a:rPr lang="zh-CN" altLang="en-US" sz="2400" noProof="1">
                <a:latin typeface="Times New Roman" panose="02020603050405020304" pitchFamily="18" charset="0"/>
                <a:ea typeface="楷体_GB2312" pitchFamily="49" charset="-122"/>
                <a:cs typeface="Times New Roman" panose="02020603050405020304" pitchFamily="18" charset="0"/>
              </a:rPr>
              <a:t>假定</a:t>
            </a:r>
            <a:r>
              <a:rPr lang="en-US" altLang="zh-CN" sz="2400" noProof="1">
                <a:latin typeface="Times New Roman" panose="02020603050405020304" pitchFamily="18" charset="0"/>
                <a:ea typeface="楷体_GB2312" pitchFamily="49" charset="-122"/>
                <a:cs typeface="Times New Roman" panose="02020603050405020304" pitchFamily="18" charset="0"/>
              </a:rPr>
              <a:t>|ValueType(</a:t>
            </a:r>
            <a:r>
              <a:rPr lang="en-US" altLang="zh-CN" sz="2400" i="1" noProof="1">
                <a:latin typeface="Times New Roman" panose="02020603050405020304" pitchFamily="18" charset="0"/>
                <a:ea typeface="楷体_GB2312" pitchFamily="49" charset="-122"/>
                <a:cs typeface="Times New Roman" panose="02020603050405020304" pitchFamily="18" charset="0"/>
              </a:rPr>
              <a:t>A</a:t>
            </a:r>
            <a:r>
              <a:rPr lang="en-US" altLang="zh-CN" sz="2400" i="1" baseline="-25000" noProof="1">
                <a:latin typeface="Times New Roman" panose="02020603050405020304" pitchFamily="18" charset="0"/>
                <a:ea typeface="楷体_GB2312" pitchFamily="49" charset="-122"/>
                <a:cs typeface="Times New Roman" panose="02020603050405020304" pitchFamily="18" charset="0"/>
              </a:rPr>
              <a:t>i</a:t>
            </a:r>
            <a:r>
              <a:rPr lang="en-US" altLang="zh-CN" sz="2400" noProof="1">
                <a:latin typeface="Times New Roman" panose="02020603050405020304" pitchFamily="18" charset="0"/>
                <a:ea typeface="楷体_GB2312" pitchFamily="49" charset="-122"/>
                <a:cs typeface="Times New Roman" panose="02020603050405020304" pitchFamily="18" charset="0"/>
              </a:rPr>
              <a:t>)|=</a:t>
            </a:r>
            <a:r>
              <a:rPr lang="en-US" altLang="zh-CN" sz="2400" i="1" noProof="1">
                <a:latin typeface="Times New Roman" panose="02020603050405020304" pitchFamily="18" charset="0"/>
                <a:ea typeface="楷体_GB2312" pitchFamily="49" charset="-122"/>
                <a:cs typeface="Times New Roman" panose="02020603050405020304" pitchFamily="18" charset="0"/>
              </a:rPr>
              <a:t>k</a:t>
            </a:r>
            <a:r>
              <a:rPr lang="zh-CN" altLang="en-US" sz="2400" noProof="1">
                <a:latin typeface="Times New Roman" panose="02020603050405020304" pitchFamily="18" charset="0"/>
                <a:ea typeface="楷体_GB2312" pitchFamily="49" charset="-122"/>
                <a:cs typeface="Times New Roman" panose="02020603050405020304" pitchFamily="18" charset="0"/>
              </a:rPr>
              <a:t>，根据</a:t>
            </a:r>
            <a:r>
              <a:rPr lang="en-US" altLang="zh-CN" sz="2400" i="1" noProof="1">
                <a:latin typeface="Times New Roman" panose="02020603050405020304" pitchFamily="18" charset="0"/>
                <a:ea typeface="楷体_GB2312" pitchFamily="49" charset="-122"/>
                <a:cs typeface="Times New Roman" panose="02020603050405020304" pitchFamily="18" charset="0"/>
              </a:rPr>
              <a:t>A</a:t>
            </a:r>
            <a:r>
              <a:rPr lang="zh-CN" altLang="en-US" sz="2400" noProof="1">
                <a:latin typeface="Times New Roman" panose="02020603050405020304" pitchFamily="18" charset="0"/>
                <a:ea typeface="楷体_GB2312" pitchFamily="49" charset="-122"/>
                <a:cs typeface="Times New Roman" panose="02020603050405020304" pitchFamily="18" charset="0"/>
              </a:rPr>
              <a:t>取值不同，将</a:t>
            </a:r>
            <a:r>
              <a:rPr lang="en-US" altLang="zh-CN" sz="2400" noProof="1">
                <a:latin typeface="Times New Roman" panose="02020603050405020304" pitchFamily="18" charset="0"/>
                <a:ea typeface="楷体_GB2312" pitchFamily="49" charset="-122"/>
                <a:cs typeface="Times New Roman" panose="02020603050405020304" pitchFamily="18" charset="0"/>
              </a:rPr>
              <a:t>TR</a:t>
            </a:r>
            <a:r>
              <a:rPr lang="zh-CN" altLang="en-US" sz="2400" noProof="1">
                <a:latin typeface="Times New Roman" panose="02020603050405020304" pitchFamily="18" charset="0"/>
                <a:ea typeface="楷体_GB2312" pitchFamily="49" charset="-122"/>
                <a:cs typeface="Times New Roman" panose="02020603050405020304" pitchFamily="18" charset="0"/>
              </a:rPr>
              <a:t>划分为</a:t>
            </a:r>
            <a:r>
              <a:rPr lang="en-US" altLang="zh-CN" sz="2400" i="1" noProof="1">
                <a:latin typeface="Times New Roman" panose="02020603050405020304" pitchFamily="18" charset="0"/>
                <a:ea typeface="楷体_GB2312" pitchFamily="49" charset="-122"/>
                <a:cs typeface="Times New Roman" panose="02020603050405020304" pitchFamily="18" charset="0"/>
              </a:rPr>
              <a:t>k</a:t>
            </a:r>
            <a:r>
              <a:rPr lang="zh-CN" altLang="en-US" sz="2400" noProof="1">
                <a:latin typeface="Times New Roman" panose="02020603050405020304" pitchFamily="18" charset="0"/>
                <a:ea typeface="楷体_GB2312" pitchFamily="49" charset="-122"/>
                <a:cs typeface="Times New Roman" panose="02020603050405020304" pitchFamily="18" charset="0"/>
              </a:rPr>
              <a:t>个集</a:t>
            </a:r>
            <a:r>
              <a:rPr lang="en-US" altLang="zh-CN" sz="2400" noProof="1">
                <a:latin typeface="Times New Roman" panose="02020603050405020304" pitchFamily="18" charset="0"/>
                <a:ea typeface="楷体_GB2312" pitchFamily="49" charset="-122"/>
                <a:cs typeface="Times New Roman" panose="02020603050405020304" pitchFamily="18" charset="0"/>
              </a:rPr>
              <a:t>TR</a:t>
            </a:r>
            <a:r>
              <a:rPr lang="en-US" altLang="zh-CN" sz="2400" baseline="-25000" noProof="1">
                <a:latin typeface="Times New Roman" panose="02020603050405020304" pitchFamily="18" charset="0"/>
                <a:ea typeface="楷体_GB2312" pitchFamily="49" charset="-122"/>
                <a:cs typeface="Times New Roman" panose="02020603050405020304" pitchFamily="18" charset="0"/>
              </a:rPr>
              <a:t>1</a:t>
            </a:r>
            <a:r>
              <a:rPr lang="zh-CN" altLang="en-US" sz="2400" noProof="1">
                <a:latin typeface="Times New Roman" panose="02020603050405020304" pitchFamily="18" charset="0"/>
                <a:ea typeface="楷体_GB2312" pitchFamily="49" charset="-122"/>
                <a:cs typeface="Times New Roman" panose="02020603050405020304" pitchFamily="18" charset="0"/>
              </a:rPr>
              <a:t>，</a:t>
            </a:r>
            <a:r>
              <a:rPr lang="en-US" altLang="zh-CN" sz="2400" noProof="1">
                <a:latin typeface="Times New Roman" panose="02020603050405020304" pitchFamily="18" charset="0"/>
                <a:ea typeface="楷体_GB2312" pitchFamily="49" charset="-122"/>
                <a:cs typeface="Times New Roman" panose="02020603050405020304" pitchFamily="18" charset="0"/>
              </a:rPr>
              <a:t>…,TR</a:t>
            </a:r>
            <a:r>
              <a:rPr lang="en-US" altLang="zh-CN" sz="2400" i="1" baseline="-25000" noProof="1">
                <a:latin typeface="Times New Roman" panose="02020603050405020304" pitchFamily="18" charset="0"/>
                <a:ea typeface="楷体_GB2312" pitchFamily="49" charset="-122"/>
                <a:cs typeface="Times New Roman" panose="02020603050405020304" pitchFamily="18" charset="0"/>
              </a:rPr>
              <a:t>k</a:t>
            </a:r>
            <a:r>
              <a:rPr lang="zh-CN" altLang="en-US" sz="2400" noProof="1">
                <a:latin typeface="Times New Roman" panose="02020603050405020304" pitchFamily="18" charset="0"/>
                <a:ea typeface="楷体_GB2312" pitchFamily="49" charset="-122"/>
                <a:cs typeface="Times New Roman" panose="02020603050405020304" pitchFamily="18" charset="0"/>
              </a:rPr>
              <a:t>，其中</a:t>
            </a:r>
            <a:r>
              <a:rPr lang="en-US" altLang="zh-CN" sz="2400" noProof="1">
                <a:latin typeface="Times New Roman" panose="02020603050405020304" pitchFamily="18" charset="0"/>
                <a:ea typeface="楷体_GB2312" pitchFamily="49" charset="-122"/>
                <a:cs typeface="Times New Roman" panose="02020603050405020304" pitchFamily="18" charset="0"/>
              </a:rPr>
              <a:t>TR</a:t>
            </a:r>
            <a:r>
              <a:rPr lang="en-US" altLang="zh-CN" sz="2400" i="1" baseline="-25000" noProof="1">
                <a:latin typeface="Times New Roman" panose="02020603050405020304" pitchFamily="18" charset="0"/>
                <a:ea typeface="楷体_GB2312" pitchFamily="49" charset="-122"/>
                <a:cs typeface="Times New Roman" panose="02020603050405020304" pitchFamily="18" charset="0"/>
              </a:rPr>
              <a:t>i</a:t>
            </a:r>
            <a:r>
              <a:rPr lang="en-US" altLang="zh-CN" sz="2400" i="1" noProof="1">
                <a:latin typeface="Times New Roman" panose="02020603050405020304" pitchFamily="18" charset="0"/>
                <a:ea typeface="楷体_GB2312" pitchFamily="49" charset="-122"/>
                <a:cs typeface="Times New Roman" panose="02020603050405020304" pitchFamily="18" charset="0"/>
              </a:rPr>
              <a:t> </a:t>
            </a:r>
            <a:r>
              <a:rPr lang="en-US" altLang="zh-CN" sz="2400" noProof="1">
                <a:latin typeface="Times New Roman" panose="02020603050405020304" pitchFamily="18" charset="0"/>
                <a:ea typeface="楷体_GB2312" pitchFamily="49" charset="-122"/>
                <a:cs typeface="Times New Roman" panose="02020603050405020304" pitchFamily="18" charset="0"/>
              </a:rPr>
              <a:t>={</a:t>
            </a:r>
            <a:r>
              <a:rPr lang="zh-CN" altLang="en-US" sz="2400" noProof="1">
                <a:latin typeface="Times New Roman" panose="02020603050405020304" pitchFamily="18" charset="0"/>
                <a:ea typeface="楷体_GB2312" pitchFamily="49" charset="-122"/>
                <a:cs typeface="Times New Roman" panose="02020603050405020304" pitchFamily="18" charset="0"/>
              </a:rPr>
              <a:t>〈</a:t>
            </a:r>
            <a:r>
              <a:rPr lang="en-US" altLang="zh-CN" sz="2400" i="1" noProof="1">
                <a:latin typeface="Times New Roman" panose="02020603050405020304" pitchFamily="18" charset="0"/>
                <a:ea typeface="楷体_GB2312" pitchFamily="49" charset="-122"/>
                <a:cs typeface="Times New Roman" panose="02020603050405020304" pitchFamily="18" charset="0"/>
              </a:rPr>
              <a:t>X</a:t>
            </a:r>
            <a:r>
              <a:rPr lang="en-US" altLang="zh-CN" sz="2400" noProof="1">
                <a:latin typeface="Times New Roman" panose="02020603050405020304" pitchFamily="18" charset="0"/>
                <a:ea typeface="楷体_GB2312" pitchFamily="49" charset="-122"/>
                <a:cs typeface="Times New Roman" panose="02020603050405020304" pitchFamily="18" charset="0"/>
              </a:rPr>
              <a:t>,</a:t>
            </a:r>
            <a:r>
              <a:rPr lang="en-US" altLang="zh-CN" sz="2400" i="1" noProof="1">
                <a:latin typeface="Times New Roman" panose="02020603050405020304" pitchFamily="18" charset="0"/>
                <a:ea typeface="楷体_GB2312" pitchFamily="49" charset="-122"/>
                <a:cs typeface="Times New Roman" panose="02020603050405020304" pitchFamily="18" charset="0"/>
              </a:rPr>
              <a:t>C</a:t>
            </a:r>
            <a:r>
              <a:rPr lang="zh-CN" altLang="en-US" sz="2400" noProof="1">
                <a:latin typeface="Times New Roman" panose="02020603050405020304" pitchFamily="18" charset="0"/>
                <a:ea typeface="楷体_GB2312" pitchFamily="49" charset="-122"/>
                <a:cs typeface="Times New Roman" panose="02020603050405020304" pitchFamily="18" charset="0"/>
              </a:rPr>
              <a:t>〉</a:t>
            </a:r>
            <a:r>
              <a:rPr lang="en-US" altLang="zh-CN" sz="2400" noProof="1">
                <a:latin typeface="Times New Roman" panose="02020603050405020304" pitchFamily="18" charset="0"/>
                <a:ea typeface="楷体_GB2312" pitchFamily="49" charset="-122"/>
                <a:cs typeface="Times New Roman" panose="02020603050405020304" pitchFamily="18" charset="0"/>
              </a:rPr>
              <a:t>|</a:t>
            </a:r>
            <a:r>
              <a:rPr lang="zh-CN" altLang="en-US" sz="2400" noProof="1">
                <a:latin typeface="Times New Roman" panose="02020603050405020304" pitchFamily="18" charset="0"/>
                <a:ea typeface="楷体_GB2312" pitchFamily="49" charset="-122"/>
                <a:cs typeface="Times New Roman" panose="02020603050405020304" pitchFamily="18" charset="0"/>
              </a:rPr>
              <a:t>〈</a:t>
            </a:r>
            <a:r>
              <a:rPr lang="en-US" altLang="zh-CN" sz="2400" i="1" noProof="1">
                <a:latin typeface="Times New Roman" panose="02020603050405020304" pitchFamily="18" charset="0"/>
                <a:ea typeface="楷体_GB2312" pitchFamily="49" charset="-122"/>
                <a:cs typeface="Times New Roman" panose="02020603050405020304" pitchFamily="18" charset="0"/>
              </a:rPr>
              <a:t>X</a:t>
            </a:r>
            <a:r>
              <a:rPr lang="en-US" altLang="zh-CN" sz="2400" noProof="1">
                <a:latin typeface="Times New Roman" panose="02020603050405020304" pitchFamily="18" charset="0"/>
                <a:ea typeface="楷体_GB2312" pitchFamily="49" charset="-122"/>
                <a:cs typeface="Times New Roman" panose="02020603050405020304" pitchFamily="18" charset="0"/>
              </a:rPr>
              <a:t>,</a:t>
            </a:r>
            <a:r>
              <a:rPr lang="en-US" altLang="zh-CN" sz="2400" i="1" noProof="1">
                <a:latin typeface="Times New Roman" panose="02020603050405020304" pitchFamily="18" charset="0"/>
                <a:ea typeface="楷体_GB2312" pitchFamily="49" charset="-122"/>
                <a:cs typeface="Times New Roman" panose="02020603050405020304" pitchFamily="18" charset="0"/>
              </a:rPr>
              <a:t>C</a:t>
            </a:r>
            <a:r>
              <a:rPr lang="zh-CN" altLang="en-US" sz="2400" noProof="1">
                <a:latin typeface="Times New Roman" panose="02020603050405020304" pitchFamily="18" charset="0"/>
                <a:ea typeface="楷体_GB2312" pitchFamily="49" charset="-122"/>
                <a:cs typeface="Times New Roman" panose="02020603050405020304" pitchFamily="18" charset="0"/>
              </a:rPr>
              <a:t>〉</a:t>
            </a:r>
            <a:r>
              <a:rPr lang="en-US" altLang="zh-CN" sz="2400" noProof="1">
                <a:latin typeface="Times New Roman" panose="02020603050405020304" pitchFamily="18" charset="0"/>
                <a:ea typeface="楷体_GB2312" pitchFamily="49" charset="-122"/>
                <a:cs typeface="Times New Roman" panose="02020603050405020304" pitchFamily="18" charset="0"/>
              </a:rPr>
              <a:t>TR</a:t>
            </a:r>
            <a:r>
              <a:rPr lang="zh-CN" altLang="en-US" sz="2400" noProof="1">
                <a:latin typeface="Times New Roman" panose="02020603050405020304" pitchFamily="18" charset="0"/>
                <a:ea typeface="楷体_GB2312" pitchFamily="49" charset="-122"/>
                <a:cs typeface="Times New Roman" panose="02020603050405020304" pitchFamily="18" charset="0"/>
              </a:rPr>
              <a:t>且</a:t>
            </a:r>
            <a:r>
              <a:rPr lang="en-US" altLang="zh-CN" sz="2400" noProof="1">
                <a:latin typeface="Times New Roman" panose="02020603050405020304" pitchFamily="18" charset="0"/>
                <a:ea typeface="楷体_GB2312" pitchFamily="49" charset="-122"/>
                <a:cs typeface="Times New Roman" panose="02020603050405020304" pitchFamily="18" charset="0"/>
              </a:rPr>
              <a:t>V(</a:t>
            </a:r>
            <a:r>
              <a:rPr lang="en-US" altLang="zh-CN" sz="2400" i="1" noProof="1">
                <a:latin typeface="Times New Roman" panose="02020603050405020304" pitchFamily="18" charset="0"/>
                <a:ea typeface="楷体_GB2312" pitchFamily="49" charset="-122"/>
                <a:cs typeface="Times New Roman" panose="02020603050405020304" pitchFamily="18" charset="0"/>
              </a:rPr>
              <a:t>X</a:t>
            </a:r>
            <a:r>
              <a:rPr lang="en-US" altLang="zh-CN" sz="2400" noProof="1">
                <a:latin typeface="Times New Roman" panose="02020603050405020304" pitchFamily="18" charset="0"/>
                <a:ea typeface="楷体_GB2312" pitchFamily="49" charset="-122"/>
                <a:cs typeface="Times New Roman" panose="02020603050405020304" pitchFamily="18" charset="0"/>
              </a:rPr>
              <a:t>,</a:t>
            </a:r>
            <a:r>
              <a:rPr lang="en-US" altLang="zh-CN" sz="2400" i="1" noProof="1">
                <a:latin typeface="Times New Roman" panose="02020603050405020304" pitchFamily="18" charset="0"/>
                <a:ea typeface="楷体_GB2312" pitchFamily="49" charset="-122"/>
                <a:cs typeface="Times New Roman" panose="02020603050405020304" pitchFamily="18" charset="0"/>
              </a:rPr>
              <a:t>A</a:t>
            </a:r>
            <a:r>
              <a:rPr lang="en-US" altLang="zh-CN" sz="2400" noProof="1">
                <a:latin typeface="Times New Roman" panose="02020603050405020304" pitchFamily="18" charset="0"/>
                <a:ea typeface="楷体_GB2312" pitchFamily="49" charset="-122"/>
                <a:cs typeface="Times New Roman" panose="02020603050405020304" pitchFamily="18" charset="0"/>
              </a:rPr>
              <a:t>)</a:t>
            </a:r>
            <a:r>
              <a:rPr lang="zh-CN" altLang="en-US" sz="2400" noProof="1">
                <a:latin typeface="Times New Roman" panose="02020603050405020304" pitchFamily="18" charset="0"/>
                <a:ea typeface="楷体_GB2312" pitchFamily="49" charset="-122"/>
                <a:cs typeface="Times New Roman" panose="02020603050405020304" pitchFamily="18" charset="0"/>
              </a:rPr>
              <a:t>为属性</a:t>
            </a:r>
            <a:r>
              <a:rPr lang="en-US" altLang="zh-CN" sz="2400" i="1" noProof="1">
                <a:latin typeface="Times New Roman" panose="02020603050405020304" pitchFamily="18" charset="0"/>
                <a:ea typeface="楷体_GB2312" pitchFamily="49" charset="-122"/>
                <a:cs typeface="Times New Roman" panose="02020603050405020304" pitchFamily="18" charset="0"/>
              </a:rPr>
              <a:t>A</a:t>
            </a:r>
            <a:r>
              <a:rPr lang="zh-CN" altLang="en-US" sz="2400" noProof="1">
                <a:latin typeface="Times New Roman" panose="02020603050405020304" pitchFamily="18" charset="0"/>
                <a:ea typeface="楷体_GB2312" pitchFamily="49" charset="-122"/>
                <a:cs typeface="Times New Roman" panose="02020603050405020304" pitchFamily="18" charset="0"/>
              </a:rPr>
              <a:t>的第</a:t>
            </a:r>
            <a:r>
              <a:rPr lang="en-US" altLang="zh-CN" sz="2400" i="1" noProof="1">
                <a:latin typeface="Times New Roman" panose="02020603050405020304" pitchFamily="18" charset="0"/>
                <a:ea typeface="楷体_GB2312" pitchFamily="49" charset="-122"/>
                <a:cs typeface="Times New Roman" panose="02020603050405020304" pitchFamily="18" charset="0"/>
              </a:rPr>
              <a:t>i</a:t>
            </a:r>
            <a:r>
              <a:rPr lang="zh-CN" altLang="en-US" sz="2400" noProof="1">
                <a:latin typeface="Times New Roman" panose="02020603050405020304" pitchFamily="18" charset="0"/>
                <a:ea typeface="楷体_GB2312" pitchFamily="49" charset="-122"/>
                <a:cs typeface="Times New Roman" panose="02020603050405020304" pitchFamily="18" charset="0"/>
              </a:rPr>
              <a:t>个值</a:t>
            </a:r>
            <a:r>
              <a:rPr lang="en-US" altLang="zh-CN" sz="2400" noProof="1">
                <a:latin typeface="Times New Roman" panose="02020603050405020304" pitchFamily="18" charset="0"/>
                <a:ea typeface="楷体_GB2312" pitchFamily="49" charset="-122"/>
                <a:cs typeface="Times New Roman" panose="02020603050405020304" pitchFamily="18" charset="0"/>
              </a:rPr>
              <a:t>}</a:t>
            </a:r>
            <a:r>
              <a:rPr lang="zh-CN" altLang="en-US" sz="2400" noProof="1">
                <a:latin typeface="Times New Roman" panose="02020603050405020304" pitchFamily="18" charset="0"/>
                <a:ea typeface="楷体_GB2312" pitchFamily="49" charset="-122"/>
                <a:cs typeface="Times New Roman" panose="02020603050405020304" pitchFamily="18" charset="0"/>
              </a:rPr>
              <a:t>；</a:t>
            </a:r>
          </a:p>
          <a:p>
            <a:pPr marL="533400" indent="-533400">
              <a:defRPr/>
            </a:pPr>
            <a:r>
              <a:rPr lang="zh-CN" altLang="en-US" sz="2400" noProof="1">
                <a:latin typeface="Times New Roman" panose="02020603050405020304" pitchFamily="18" charset="0"/>
                <a:ea typeface="楷体_GB2312" pitchFamily="49" charset="-122"/>
                <a:cs typeface="Times New Roman" panose="02020603050405020304" pitchFamily="18" charset="0"/>
              </a:rPr>
              <a:t>从属性表中去掉已做检验的属性</a:t>
            </a:r>
            <a:r>
              <a:rPr lang="en-US" altLang="zh-CN" sz="2400" i="1" noProof="1">
                <a:latin typeface="Times New Roman" panose="02020603050405020304" pitchFamily="18" charset="0"/>
                <a:ea typeface="楷体_GB2312" pitchFamily="49" charset="-122"/>
                <a:cs typeface="Times New Roman" panose="02020603050405020304" pitchFamily="18" charset="0"/>
              </a:rPr>
              <a:t>A</a:t>
            </a:r>
            <a:r>
              <a:rPr lang="zh-CN" altLang="en-US" sz="2400" noProof="1">
                <a:latin typeface="Times New Roman" panose="02020603050405020304" pitchFamily="18" charset="0"/>
                <a:ea typeface="楷体_GB2312" pitchFamily="49" charset="-122"/>
                <a:cs typeface="Times New Roman" panose="02020603050405020304" pitchFamily="18" charset="0"/>
              </a:rPr>
              <a:t>；</a:t>
            </a:r>
          </a:p>
          <a:p>
            <a:pPr marL="533400" indent="-533400">
              <a:defRPr/>
            </a:pPr>
            <a:r>
              <a:rPr lang="zh-CN" altLang="en-US" sz="2400" noProof="1">
                <a:latin typeface="Times New Roman" panose="02020603050405020304" pitchFamily="18" charset="0"/>
                <a:ea typeface="楷体_GB2312" pitchFamily="49" charset="-122"/>
                <a:cs typeface="Times New Roman" panose="02020603050405020304" pitchFamily="18" charset="0"/>
              </a:rPr>
              <a:t>对每一个</a:t>
            </a:r>
            <a:r>
              <a:rPr lang="en-US" altLang="zh-CN" sz="2400" i="1" noProof="1">
                <a:latin typeface="Times New Roman" panose="02020603050405020304" pitchFamily="18" charset="0"/>
                <a:ea typeface="楷体_GB2312" pitchFamily="49" charset="-122"/>
                <a:cs typeface="Times New Roman" panose="02020603050405020304" pitchFamily="18" charset="0"/>
              </a:rPr>
              <a:t>i</a:t>
            </a:r>
            <a:r>
              <a:rPr lang="zh-CN" altLang="en-US" sz="2400" noProof="1">
                <a:latin typeface="Times New Roman" panose="02020603050405020304" pitchFamily="18" charset="0"/>
                <a:ea typeface="楷体_GB2312" pitchFamily="49" charset="-122"/>
                <a:cs typeface="Times New Roman" panose="02020603050405020304" pitchFamily="18" charset="0"/>
              </a:rPr>
              <a:t>（</a:t>
            </a:r>
            <a:r>
              <a:rPr lang="en-US" altLang="zh-CN" sz="2400" noProof="1">
                <a:latin typeface="Times New Roman" panose="02020603050405020304" pitchFamily="18" charset="0"/>
                <a:ea typeface="楷体_GB2312" pitchFamily="49" charset="-122"/>
                <a:cs typeface="Times New Roman" panose="02020603050405020304" pitchFamily="18" charset="0"/>
              </a:rPr>
              <a:t>1</a:t>
            </a:r>
            <a:r>
              <a:rPr lang="en-US" altLang="en-US" sz="2400" noProof="1">
                <a:latin typeface="Times New Roman" panose="02020603050405020304" pitchFamily="18" charset="0"/>
                <a:cs typeface="Times New Roman" panose="02020603050405020304" pitchFamily="18" charset="0"/>
              </a:rPr>
              <a:t>≤</a:t>
            </a:r>
            <a:r>
              <a:rPr lang="en-US" altLang="zh-CN" sz="2400" i="1" noProof="1">
                <a:latin typeface="Times New Roman" panose="02020603050405020304" pitchFamily="18" charset="0"/>
                <a:ea typeface="楷体_GB2312" pitchFamily="49" charset="-122"/>
                <a:cs typeface="Times New Roman" panose="02020603050405020304" pitchFamily="18" charset="0"/>
              </a:rPr>
              <a:t>i</a:t>
            </a:r>
            <a:r>
              <a:rPr lang="en-US" altLang="en-US" sz="2400" i="1" noProof="1">
                <a:latin typeface="Times New Roman" panose="02020603050405020304" pitchFamily="18" charset="0"/>
                <a:cs typeface="Times New Roman" panose="02020603050405020304" pitchFamily="18" charset="0"/>
              </a:rPr>
              <a:t>≤</a:t>
            </a:r>
            <a:r>
              <a:rPr lang="en-US" altLang="zh-CN" sz="2400" i="1" noProof="1">
                <a:latin typeface="Times New Roman" panose="02020603050405020304" pitchFamily="18" charset="0"/>
                <a:ea typeface="楷体_GB2312" pitchFamily="49" charset="-122"/>
                <a:cs typeface="Times New Roman" panose="02020603050405020304" pitchFamily="18" charset="0"/>
              </a:rPr>
              <a:t>k</a:t>
            </a:r>
            <a:r>
              <a:rPr lang="zh-CN" altLang="en-US" sz="2400" noProof="1">
                <a:latin typeface="Times New Roman" panose="02020603050405020304" pitchFamily="18" charset="0"/>
                <a:ea typeface="楷体_GB2312" pitchFamily="49" charset="-122"/>
                <a:cs typeface="Times New Roman" panose="02020603050405020304" pitchFamily="18" charset="0"/>
              </a:rPr>
              <a:t>），用</a:t>
            </a:r>
            <a:r>
              <a:rPr lang="en-US" altLang="zh-CN" sz="2400" noProof="1">
                <a:latin typeface="Times New Roman" panose="02020603050405020304" pitchFamily="18" charset="0"/>
                <a:ea typeface="楷体_GB2312" pitchFamily="49" charset="-122"/>
                <a:cs typeface="Times New Roman" panose="02020603050405020304" pitchFamily="18" charset="0"/>
              </a:rPr>
              <a:t>TR</a:t>
            </a:r>
            <a:r>
              <a:rPr lang="en-US" altLang="zh-CN" sz="2400" i="1" baseline="-25000" noProof="1">
                <a:latin typeface="Times New Roman" panose="02020603050405020304" pitchFamily="18" charset="0"/>
                <a:ea typeface="楷体_GB2312" pitchFamily="49" charset="-122"/>
                <a:cs typeface="Times New Roman" panose="02020603050405020304" pitchFamily="18" charset="0"/>
              </a:rPr>
              <a:t>i</a:t>
            </a:r>
            <a:r>
              <a:rPr lang="zh-CN" altLang="en-US" sz="2400" noProof="1">
                <a:latin typeface="Times New Roman" panose="02020603050405020304" pitchFamily="18" charset="0"/>
                <a:ea typeface="楷体_GB2312" pitchFamily="49" charset="-122"/>
                <a:cs typeface="Times New Roman" panose="02020603050405020304" pitchFamily="18" charset="0"/>
              </a:rPr>
              <a:t>和新的属性表递归调用</a:t>
            </a:r>
            <a:r>
              <a:rPr lang="en-US" altLang="zh-CN" sz="2400" noProof="1">
                <a:latin typeface="Times New Roman" panose="02020603050405020304" pitchFamily="18" charset="0"/>
                <a:ea typeface="楷体_GB2312" pitchFamily="49" charset="-122"/>
                <a:cs typeface="Times New Roman" panose="02020603050405020304" pitchFamily="18" charset="0"/>
              </a:rPr>
              <a:t>CLS</a:t>
            </a:r>
            <a:r>
              <a:rPr lang="zh-CN" altLang="en-US" sz="2400" noProof="1">
                <a:latin typeface="Times New Roman" panose="02020603050405020304" pitchFamily="18" charset="0"/>
                <a:ea typeface="楷体_GB2312" pitchFamily="49" charset="-122"/>
                <a:cs typeface="Times New Roman" panose="02020603050405020304" pitchFamily="18" charset="0"/>
              </a:rPr>
              <a:t>，生成</a:t>
            </a:r>
            <a:r>
              <a:rPr lang="en-US" altLang="zh-CN" sz="2400" noProof="1">
                <a:latin typeface="Times New Roman" panose="02020603050405020304" pitchFamily="18" charset="0"/>
                <a:ea typeface="楷体_GB2312" pitchFamily="49" charset="-122"/>
                <a:cs typeface="Times New Roman" panose="02020603050405020304" pitchFamily="18" charset="0"/>
              </a:rPr>
              <a:t>TR</a:t>
            </a:r>
            <a:r>
              <a:rPr lang="en-US" altLang="zh-CN" sz="2400" i="1" baseline="-25000" noProof="1">
                <a:latin typeface="Times New Roman" panose="02020603050405020304" pitchFamily="18" charset="0"/>
                <a:ea typeface="楷体_GB2312" pitchFamily="49" charset="-122"/>
                <a:cs typeface="Times New Roman" panose="02020603050405020304" pitchFamily="18" charset="0"/>
              </a:rPr>
              <a:t>i</a:t>
            </a:r>
            <a:r>
              <a:rPr lang="zh-CN" altLang="en-US" sz="2400" noProof="1">
                <a:latin typeface="Times New Roman" panose="02020603050405020304" pitchFamily="18" charset="0"/>
                <a:ea typeface="楷体_GB2312" pitchFamily="49" charset="-122"/>
                <a:cs typeface="Times New Roman" panose="02020603050405020304" pitchFamily="18" charset="0"/>
              </a:rPr>
              <a:t>的决策树</a:t>
            </a:r>
            <a:r>
              <a:rPr lang="en-US" altLang="zh-CN" sz="2400" noProof="1">
                <a:latin typeface="Times New Roman" panose="02020603050405020304" pitchFamily="18" charset="0"/>
                <a:ea typeface="楷体_GB2312" pitchFamily="49" charset="-122"/>
                <a:cs typeface="Times New Roman" panose="02020603050405020304" pitchFamily="18" charset="0"/>
              </a:rPr>
              <a:t>DTR</a:t>
            </a:r>
            <a:r>
              <a:rPr lang="en-US" altLang="zh-CN" sz="2400" i="1" baseline="-25000" noProof="1">
                <a:latin typeface="Times New Roman" panose="02020603050405020304" pitchFamily="18" charset="0"/>
                <a:ea typeface="楷体_GB2312" pitchFamily="49" charset="-122"/>
                <a:cs typeface="Times New Roman" panose="02020603050405020304" pitchFamily="18" charset="0"/>
              </a:rPr>
              <a:t>i</a:t>
            </a:r>
            <a:r>
              <a:rPr lang="en-US" altLang="zh-CN" sz="2400" i="1" noProof="1">
                <a:latin typeface="Times New Roman" panose="02020603050405020304" pitchFamily="18" charset="0"/>
                <a:ea typeface="楷体_GB2312" pitchFamily="49" charset="-122"/>
                <a:cs typeface="Times New Roman" panose="02020603050405020304" pitchFamily="18" charset="0"/>
              </a:rPr>
              <a:t> </a:t>
            </a:r>
            <a:r>
              <a:rPr lang="zh-CN" altLang="en-US" sz="2400" noProof="1">
                <a:latin typeface="Times New Roman" panose="02020603050405020304" pitchFamily="18" charset="0"/>
                <a:ea typeface="楷体_GB2312" pitchFamily="49" charset="-122"/>
                <a:cs typeface="Times New Roman" panose="02020603050405020304" pitchFamily="18" charset="0"/>
              </a:rPr>
              <a:t>；</a:t>
            </a:r>
          </a:p>
          <a:p>
            <a:pPr marL="533400" indent="-533400">
              <a:defRPr/>
            </a:pPr>
            <a:r>
              <a:rPr lang="zh-CN" altLang="en-US" sz="2400" noProof="1">
                <a:latin typeface="Times New Roman" panose="02020603050405020304" pitchFamily="18" charset="0"/>
                <a:ea typeface="楷体_GB2312" pitchFamily="49" charset="-122"/>
                <a:cs typeface="Times New Roman" panose="02020603050405020304" pitchFamily="18" charset="0"/>
              </a:rPr>
              <a:t>返回以属性</a:t>
            </a:r>
            <a:r>
              <a:rPr lang="en-US" altLang="zh-CN" sz="2400" i="1" noProof="1">
                <a:latin typeface="Times New Roman" panose="02020603050405020304" pitchFamily="18" charset="0"/>
                <a:ea typeface="楷体_GB2312" pitchFamily="49" charset="-122"/>
                <a:cs typeface="Times New Roman" panose="02020603050405020304" pitchFamily="18" charset="0"/>
              </a:rPr>
              <a:t>A</a:t>
            </a:r>
            <a:r>
              <a:rPr lang="zh-CN" altLang="en-US" sz="2400" noProof="1">
                <a:latin typeface="Times New Roman" panose="02020603050405020304" pitchFamily="18" charset="0"/>
                <a:ea typeface="楷体_GB2312" pitchFamily="49" charset="-122"/>
                <a:cs typeface="Times New Roman" panose="02020603050405020304" pitchFamily="18" charset="0"/>
              </a:rPr>
              <a:t>为根，以</a:t>
            </a:r>
            <a:r>
              <a:rPr lang="en-US" altLang="zh-CN" sz="2400" noProof="1">
                <a:latin typeface="Times New Roman" panose="02020603050405020304" pitchFamily="18" charset="0"/>
                <a:ea typeface="楷体_GB2312" pitchFamily="49" charset="-122"/>
                <a:cs typeface="Times New Roman" panose="02020603050405020304" pitchFamily="18" charset="0"/>
              </a:rPr>
              <a:t>DTR</a:t>
            </a:r>
            <a:r>
              <a:rPr lang="en-US" altLang="zh-CN" sz="2400" baseline="-25000" noProof="1">
                <a:latin typeface="Times New Roman" panose="02020603050405020304" pitchFamily="18" charset="0"/>
                <a:ea typeface="楷体_GB2312" pitchFamily="49" charset="-122"/>
                <a:cs typeface="Times New Roman" panose="02020603050405020304" pitchFamily="18" charset="0"/>
              </a:rPr>
              <a:t>1</a:t>
            </a:r>
            <a:r>
              <a:rPr lang="en-US" altLang="zh-CN" sz="2400" noProof="1">
                <a:latin typeface="Times New Roman" panose="02020603050405020304" pitchFamily="18" charset="0"/>
                <a:ea typeface="楷体_GB2312" pitchFamily="49" charset="-122"/>
                <a:cs typeface="Times New Roman" panose="02020603050405020304" pitchFamily="18" charset="0"/>
              </a:rPr>
              <a:t>,…,DTR</a:t>
            </a:r>
            <a:r>
              <a:rPr lang="en-US" altLang="zh-CN" sz="2400" i="1" baseline="-25000" noProof="1">
                <a:latin typeface="Times New Roman" panose="02020603050405020304" pitchFamily="18" charset="0"/>
                <a:ea typeface="楷体_GB2312" pitchFamily="49" charset="-122"/>
                <a:cs typeface="Times New Roman" panose="02020603050405020304" pitchFamily="18" charset="0"/>
              </a:rPr>
              <a:t>k</a:t>
            </a:r>
            <a:r>
              <a:rPr lang="zh-CN" altLang="en-US" sz="2400" noProof="1">
                <a:latin typeface="Times New Roman" panose="02020603050405020304" pitchFamily="18" charset="0"/>
                <a:ea typeface="楷体_GB2312" pitchFamily="49" charset="-122"/>
                <a:cs typeface="Times New Roman" panose="02020603050405020304" pitchFamily="18" charset="0"/>
              </a:rPr>
              <a:t>为子树的决策树。</a:t>
            </a:r>
          </a:p>
        </p:txBody>
      </p:sp>
    </p:spTree>
    <p:extLst>
      <p:ext uri="{BB962C8B-B14F-4D97-AF65-F5344CB8AC3E}">
        <p14:creationId xmlns:p14="http://schemas.microsoft.com/office/powerpoint/2010/main" val="967967306"/>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68610"/>
                                        </p:tgtEl>
                                        <p:attrNameLst>
                                          <p:attrName>style.visibility</p:attrName>
                                        </p:attrNameLst>
                                      </p:cBhvr>
                                      <p:to>
                                        <p:strVal val="visible"/>
                                      </p:to>
                                    </p:set>
                                    <p:animEffect transition="in" filter="dissolve">
                                      <p:cBhvr>
                                        <p:cTn id="7" dur="500"/>
                                        <p:tgtEl>
                                          <p:spTgt spid="68610"/>
                                        </p:tgtEl>
                                      </p:cBhvr>
                                    </p:animEffect>
                                  </p:childTnLst>
                                </p:cTn>
                              </p:par>
                            </p:childTnLst>
                          </p:cTn>
                        </p:par>
                        <p:par>
                          <p:cTn id="8" fill="hold" nodeType="afterGroup">
                            <p:stCondLst>
                              <p:cond delay="500"/>
                            </p:stCondLst>
                            <p:childTnLst>
                              <p:par>
                                <p:cTn id="9" presetID="17" presetClass="entr" presetSubtype="10" fill="hold" grpId="0" nodeType="afterEffect">
                                  <p:stCondLst>
                                    <p:cond delay="0"/>
                                  </p:stCondLst>
                                  <p:childTnLst>
                                    <p:set>
                                      <p:cBhvr>
                                        <p:cTn id="10" dur="1" fill="hold">
                                          <p:stCondLst>
                                            <p:cond delay="0"/>
                                          </p:stCondLst>
                                        </p:cTn>
                                        <p:tgtEl>
                                          <p:spTgt spid="68611">
                                            <p:txEl>
                                              <p:pRg st="0" end="0"/>
                                            </p:txEl>
                                          </p:spTgt>
                                        </p:tgtEl>
                                        <p:attrNameLst>
                                          <p:attrName>style.visibility</p:attrName>
                                        </p:attrNameLst>
                                      </p:cBhvr>
                                      <p:to>
                                        <p:strVal val="visible"/>
                                      </p:to>
                                    </p:set>
                                    <p:anim calcmode="lin" valueType="num">
                                      <p:cBhvr>
                                        <p:cTn id="11" dur="500" fill="hold"/>
                                        <p:tgtEl>
                                          <p:spTgt spid="68611">
                                            <p:txEl>
                                              <p:pRg st="0" end="0"/>
                                            </p:txEl>
                                          </p:spTgt>
                                        </p:tgtEl>
                                        <p:attrNameLst>
                                          <p:attrName>ppt_w</p:attrName>
                                        </p:attrNameLst>
                                      </p:cBhvr>
                                      <p:tavLst>
                                        <p:tav tm="0">
                                          <p:val>
                                            <p:fltVal val="0"/>
                                          </p:val>
                                        </p:tav>
                                        <p:tav tm="100000">
                                          <p:val>
                                            <p:strVal val="#ppt_w"/>
                                          </p:val>
                                        </p:tav>
                                      </p:tavLst>
                                    </p:anim>
                                    <p:anim calcmode="lin" valueType="num">
                                      <p:cBhvr>
                                        <p:cTn id="12" dur="500" fill="hold"/>
                                        <p:tgtEl>
                                          <p:spTgt spid="68611">
                                            <p:txEl>
                                              <p:pRg st="0" end="0"/>
                                            </p:txEl>
                                          </p:spTgt>
                                        </p:tgtEl>
                                        <p:attrNameLst>
                                          <p:attrName>ppt_h</p:attrName>
                                        </p:attrNameLst>
                                      </p:cBhvr>
                                      <p:tavLst>
                                        <p:tav tm="0">
                                          <p:val>
                                            <p:strVal val="#ppt_h"/>
                                          </p:val>
                                        </p:tav>
                                        <p:tav tm="100000">
                                          <p:val>
                                            <p:strVal val="#ppt_h"/>
                                          </p:val>
                                        </p:tav>
                                      </p:tavLst>
                                    </p:anim>
                                  </p:childTnLst>
                                </p:cTn>
                              </p:par>
                            </p:childTnLst>
                          </p:cTn>
                        </p:par>
                        <p:par>
                          <p:cTn id="13" fill="hold" nodeType="afterGroup">
                            <p:stCondLst>
                              <p:cond delay="1000"/>
                            </p:stCondLst>
                            <p:childTnLst>
                              <p:par>
                                <p:cTn id="14" presetID="17" presetClass="entr" presetSubtype="10" fill="hold" grpId="0" nodeType="afterEffect">
                                  <p:stCondLst>
                                    <p:cond delay="0"/>
                                  </p:stCondLst>
                                  <p:childTnLst>
                                    <p:set>
                                      <p:cBhvr>
                                        <p:cTn id="15" dur="1" fill="hold">
                                          <p:stCondLst>
                                            <p:cond delay="0"/>
                                          </p:stCondLst>
                                        </p:cTn>
                                        <p:tgtEl>
                                          <p:spTgt spid="68611">
                                            <p:txEl>
                                              <p:pRg st="1" end="1"/>
                                            </p:txEl>
                                          </p:spTgt>
                                        </p:tgtEl>
                                        <p:attrNameLst>
                                          <p:attrName>style.visibility</p:attrName>
                                        </p:attrNameLst>
                                      </p:cBhvr>
                                      <p:to>
                                        <p:strVal val="visible"/>
                                      </p:to>
                                    </p:set>
                                    <p:anim calcmode="lin" valueType="num">
                                      <p:cBhvr>
                                        <p:cTn id="16" dur="500" fill="hold"/>
                                        <p:tgtEl>
                                          <p:spTgt spid="68611">
                                            <p:txEl>
                                              <p:pRg st="1" end="1"/>
                                            </p:txEl>
                                          </p:spTgt>
                                        </p:tgtEl>
                                        <p:attrNameLst>
                                          <p:attrName>ppt_w</p:attrName>
                                        </p:attrNameLst>
                                      </p:cBhvr>
                                      <p:tavLst>
                                        <p:tav tm="0">
                                          <p:val>
                                            <p:fltVal val="0"/>
                                          </p:val>
                                        </p:tav>
                                        <p:tav tm="100000">
                                          <p:val>
                                            <p:strVal val="#ppt_w"/>
                                          </p:val>
                                        </p:tav>
                                      </p:tavLst>
                                    </p:anim>
                                    <p:anim calcmode="lin" valueType="num">
                                      <p:cBhvr>
                                        <p:cTn id="17" dur="500" fill="hold"/>
                                        <p:tgtEl>
                                          <p:spTgt spid="68611">
                                            <p:txEl>
                                              <p:pRg st="1" end="1"/>
                                            </p:txEl>
                                          </p:spTgt>
                                        </p:tgtEl>
                                        <p:attrNameLst>
                                          <p:attrName>ppt_h</p:attrName>
                                        </p:attrNameLst>
                                      </p:cBhvr>
                                      <p:tavLst>
                                        <p:tav tm="0">
                                          <p:val>
                                            <p:strVal val="#ppt_h"/>
                                          </p:val>
                                        </p:tav>
                                        <p:tav tm="100000">
                                          <p:val>
                                            <p:strVal val="#ppt_h"/>
                                          </p:val>
                                        </p:tav>
                                      </p:tavLst>
                                    </p:anim>
                                  </p:childTnLst>
                                </p:cTn>
                              </p:par>
                            </p:childTnLst>
                          </p:cTn>
                        </p:par>
                        <p:par>
                          <p:cTn id="18" fill="hold" nodeType="afterGroup">
                            <p:stCondLst>
                              <p:cond delay="1500"/>
                            </p:stCondLst>
                            <p:childTnLst>
                              <p:par>
                                <p:cTn id="19" presetID="17" presetClass="entr" presetSubtype="10" fill="hold" grpId="0" nodeType="afterEffect">
                                  <p:stCondLst>
                                    <p:cond delay="0"/>
                                  </p:stCondLst>
                                  <p:childTnLst>
                                    <p:set>
                                      <p:cBhvr>
                                        <p:cTn id="20" dur="1" fill="hold">
                                          <p:stCondLst>
                                            <p:cond delay="0"/>
                                          </p:stCondLst>
                                        </p:cTn>
                                        <p:tgtEl>
                                          <p:spTgt spid="68611">
                                            <p:txEl>
                                              <p:pRg st="2" end="2"/>
                                            </p:txEl>
                                          </p:spTgt>
                                        </p:tgtEl>
                                        <p:attrNameLst>
                                          <p:attrName>style.visibility</p:attrName>
                                        </p:attrNameLst>
                                      </p:cBhvr>
                                      <p:to>
                                        <p:strVal val="visible"/>
                                      </p:to>
                                    </p:set>
                                    <p:anim calcmode="lin" valueType="num">
                                      <p:cBhvr>
                                        <p:cTn id="21" dur="500" fill="hold"/>
                                        <p:tgtEl>
                                          <p:spTgt spid="68611">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68611">
                                            <p:txEl>
                                              <p:pRg st="2" end="2"/>
                                            </p:txEl>
                                          </p:spTgt>
                                        </p:tgtEl>
                                        <p:attrNameLst>
                                          <p:attrName>ppt_h</p:attrName>
                                        </p:attrNameLst>
                                      </p:cBhvr>
                                      <p:tavLst>
                                        <p:tav tm="0">
                                          <p:val>
                                            <p:strVal val="#ppt_h"/>
                                          </p:val>
                                        </p:tav>
                                        <p:tav tm="100000">
                                          <p:val>
                                            <p:strVal val="#ppt_h"/>
                                          </p:val>
                                        </p:tav>
                                      </p:tavLst>
                                    </p:anim>
                                  </p:childTnLst>
                                </p:cTn>
                              </p:par>
                            </p:childTnLst>
                          </p:cTn>
                        </p:par>
                        <p:par>
                          <p:cTn id="23" fill="hold" nodeType="afterGroup">
                            <p:stCondLst>
                              <p:cond delay="2000"/>
                            </p:stCondLst>
                            <p:childTnLst>
                              <p:par>
                                <p:cTn id="24" presetID="17" presetClass="entr" presetSubtype="10" fill="hold" grpId="0" nodeType="afterEffect">
                                  <p:stCondLst>
                                    <p:cond delay="0"/>
                                  </p:stCondLst>
                                  <p:childTnLst>
                                    <p:set>
                                      <p:cBhvr>
                                        <p:cTn id="25" dur="1" fill="hold">
                                          <p:stCondLst>
                                            <p:cond delay="0"/>
                                          </p:stCondLst>
                                        </p:cTn>
                                        <p:tgtEl>
                                          <p:spTgt spid="68611">
                                            <p:txEl>
                                              <p:pRg st="3" end="3"/>
                                            </p:txEl>
                                          </p:spTgt>
                                        </p:tgtEl>
                                        <p:attrNameLst>
                                          <p:attrName>style.visibility</p:attrName>
                                        </p:attrNameLst>
                                      </p:cBhvr>
                                      <p:to>
                                        <p:strVal val="visible"/>
                                      </p:to>
                                    </p:set>
                                    <p:anim calcmode="lin" valueType="num">
                                      <p:cBhvr>
                                        <p:cTn id="26" dur="500" fill="hold"/>
                                        <p:tgtEl>
                                          <p:spTgt spid="68611">
                                            <p:txEl>
                                              <p:pRg st="3" end="3"/>
                                            </p:txEl>
                                          </p:spTgt>
                                        </p:tgtEl>
                                        <p:attrNameLst>
                                          <p:attrName>ppt_w</p:attrName>
                                        </p:attrNameLst>
                                      </p:cBhvr>
                                      <p:tavLst>
                                        <p:tav tm="0">
                                          <p:val>
                                            <p:fltVal val="0"/>
                                          </p:val>
                                        </p:tav>
                                        <p:tav tm="100000">
                                          <p:val>
                                            <p:strVal val="#ppt_w"/>
                                          </p:val>
                                        </p:tav>
                                      </p:tavLst>
                                    </p:anim>
                                    <p:anim calcmode="lin" valueType="num">
                                      <p:cBhvr>
                                        <p:cTn id="27" dur="500" fill="hold"/>
                                        <p:tgtEl>
                                          <p:spTgt spid="68611">
                                            <p:txEl>
                                              <p:pRg st="3" end="3"/>
                                            </p:txEl>
                                          </p:spTgt>
                                        </p:tgtEl>
                                        <p:attrNameLst>
                                          <p:attrName>ppt_h</p:attrName>
                                        </p:attrNameLst>
                                      </p:cBhvr>
                                      <p:tavLst>
                                        <p:tav tm="0">
                                          <p:val>
                                            <p:strVal val="#ppt_h"/>
                                          </p:val>
                                        </p:tav>
                                        <p:tav tm="100000">
                                          <p:val>
                                            <p:strVal val="#ppt_h"/>
                                          </p:val>
                                        </p:tav>
                                      </p:tavLst>
                                    </p:anim>
                                  </p:childTnLst>
                                </p:cTn>
                              </p:par>
                            </p:childTnLst>
                          </p:cTn>
                        </p:par>
                        <p:par>
                          <p:cTn id="28" fill="hold" nodeType="afterGroup">
                            <p:stCondLst>
                              <p:cond delay="2500"/>
                            </p:stCondLst>
                            <p:childTnLst>
                              <p:par>
                                <p:cTn id="29" presetID="17" presetClass="entr" presetSubtype="10" fill="hold" grpId="0" nodeType="afterEffect">
                                  <p:stCondLst>
                                    <p:cond delay="0"/>
                                  </p:stCondLst>
                                  <p:childTnLst>
                                    <p:set>
                                      <p:cBhvr>
                                        <p:cTn id="30" dur="1" fill="hold">
                                          <p:stCondLst>
                                            <p:cond delay="0"/>
                                          </p:stCondLst>
                                        </p:cTn>
                                        <p:tgtEl>
                                          <p:spTgt spid="68611">
                                            <p:txEl>
                                              <p:pRg st="4" end="4"/>
                                            </p:txEl>
                                          </p:spTgt>
                                        </p:tgtEl>
                                        <p:attrNameLst>
                                          <p:attrName>style.visibility</p:attrName>
                                        </p:attrNameLst>
                                      </p:cBhvr>
                                      <p:to>
                                        <p:strVal val="visible"/>
                                      </p:to>
                                    </p:set>
                                    <p:anim calcmode="lin" valueType="num">
                                      <p:cBhvr>
                                        <p:cTn id="31" dur="500" fill="hold"/>
                                        <p:tgtEl>
                                          <p:spTgt spid="68611">
                                            <p:txEl>
                                              <p:pRg st="4" end="4"/>
                                            </p:txEl>
                                          </p:spTgt>
                                        </p:tgtEl>
                                        <p:attrNameLst>
                                          <p:attrName>ppt_w</p:attrName>
                                        </p:attrNameLst>
                                      </p:cBhvr>
                                      <p:tavLst>
                                        <p:tav tm="0">
                                          <p:val>
                                            <p:fltVal val="0"/>
                                          </p:val>
                                        </p:tav>
                                        <p:tav tm="100000">
                                          <p:val>
                                            <p:strVal val="#ppt_w"/>
                                          </p:val>
                                        </p:tav>
                                      </p:tavLst>
                                    </p:anim>
                                    <p:anim calcmode="lin" valueType="num">
                                      <p:cBhvr>
                                        <p:cTn id="32" dur="500" fill="hold"/>
                                        <p:tgtEl>
                                          <p:spTgt spid="68611">
                                            <p:txEl>
                                              <p:pRg st="4" end="4"/>
                                            </p:txEl>
                                          </p:spTgt>
                                        </p:tgtEl>
                                        <p:attrNameLst>
                                          <p:attrName>ppt_h</p:attrName>
                                        </p:attrNameLst>
                                      </p:cBhvr>
                                      <p:tavLst>
                                        <p:tav tm="0">
                                          <p:val>
                                            <p:strVal val="#ppt_h"/>
                                          </p:val>
                                        </p:tav>
                                        <p:tav tm="100000">
                                          <p:val>
                                            <p:strVal val="#ppt_h"/>
                                          </p:val>
                                        </p:tav>
                                      </p:tavLst>
                                    </p:anim>
                                  </p:childTnLst>
                                </p:cTn>
                              </p:par>
                            </p:childTnLst>
                          </p:cTn>
                        </p:par>
                        <p:par>
                          <p:cTn id="33" fill="hold" nodeType="afterGroup">
                            <p:stCondLst>
                              <p:cond delay="3000"/>
                            </p:stCondLst>
                            <p:childTnLst>
                              <p:par>
                                <p:cTn id="34" presetID="17" presetClass="entr" presetSubtype="10" fill="hold" grpId="0" nodeType="afterEffect">
                                  <p:stCondLst>
                                    <p:cond delay="0"/>
                                  </p:stCondLst>
                                  <p:childTnLst>
                                    <p:set>
                                      <p:cBhvr>
                                        <p:cTn id="35" dur="1" fill="hold">
                                          <p:stCondLst>
                                            <p:cond delay="0"/>
                                          </p:stCondLst>
                                        </p:cTn>
                                        <p:tgtEl>
                                          <p:spTgt spid="68611">
                                            <p:txEl>
                                              <p:pRg st="5" end="5"/>
                                            </p:txEl>
                                          </p:spTgt>
                                        </p:tgtEl>
                                        <p:attrNameLst>
                                          <p:attrName>style.visibility</p:attrName>
                                        </p:attrNameLst>
                                      </p:cBhvr>
                                      <p:to>
                                        <p:strVal val="visible"/>
                                      </p:to>
                                    </p:set>
                                    <p:anim calcmode="lin" valueType="num">
                                      <p:cBhvr>
                                        <p:cTn id="36" dur="500" fill="hold"/>
                                        <p:tgtEl>
                                          <p:spTgt spid="68611">
                                            <p:txEl>
                                              <p:pRg st="5" end="5"/>
                                            </p:txEl>
                                          </p:spTgt>
                                        </p:tgtEl>
                                        <p:attrNameLst>
                                          <p:attrName>ppt_w</p:attrName>
                                        </p:attrNameLst>
                                      </p:cBhvr>
                                      <p:tavLst>
                                        <p:tav tm="0">
                                          <p:val>
                                            <p:fltVal val="0"/>
                                          </p:val>
                                        </p:tav>
                                        <p:tav tm="100000">
                                          <p:val>
                                            <p:strVal val="#ppt_w"/>
                                          </p:val>
                                        </p:tav>
                                      </p:tavLst>
                                    </p:anim>
                                    <p:anim calcmode="lin" valueType="num">
                                      <p:cBhvr>
                                        <p:cTn id="37" dur="500" fill="hold"/>
                                        <p:tgtEl>
                                          <p:spTgt spid="68611">
                                            <p:txEl>
                                              <p:pRg st="5" end="5"/>
                                            </p:txEl>
                                          </p:spTgt>
                                        </p:tgtEl>
                                        <p:attrNameLst>
                                          <p:attrName>ppt_h</p:attrName>
                                        </p:attrNameLst>
                                      </p:cBhvr>
                                      <p:tavLst>
                                        <p:tav tm="0">
                                          <p:val>
                                            <p:strVal val="#ppt_h"/>
                                          </p:val>
                                        </p:tav>
                                        <p:tav tm="100000">
                                          <p:val>
                                            <p:strVal val="#ppt_h"/>
                                          </p:val>
                                        </p:tav>
                                      </p:tavLst>
                                    </p:anim>
                                  </p:childTnLst>
                                </p:cTn>
                              </p:par>
                            </p:childTnLst>
                          </p:cTn>
                        </p:par>
                        <p:par>
                          <p:cTn id="38" fill="hold" nodeType="afterGroup">
                            <p:stCondLst>
                              <p:cond delay="3500"/>
                            </p:stCondLst>
                            <p:childTnLst>
                              <p:par>
                                <p:cTn id="39" presetID="17" presetClass="entr" presetSubtype="10" fill="hold" grpId="0" nodeType="afterEffect">
                                  <p:stCondLst>
                                    <p:cond delay="0"/>
                                  </p:stCondLst>
                                  <p:childTnLst>
                                    <p:set>
                                      <p:cBhvr>
                                        <p:cTn id="40" dur="1" fill="hold">
                                          <p:stCondLst>
                                            <p:cond delay="0"/>
                                          </p:stCondLst>
                                        </p:cTn>
                                        <p:tgtEl>
                                          <p:spTgt spid="68611">
                                            <p:txEl>
                                              <p:pRg st="6" end="6"/>
                                            </p:txEl>
                                          </p:spTgt>
                                        </p:tgtEl>
                                        <p:attrNameLst>
                                          <p:attrName>style.visibility</p:attrName>
                                        </p:attrNameLst>
                                      </p:cBhvr>
                                      <p:to>
                                        <p:strVal val="visible"/>
                                      </p:to>
                                    </p:set>
                                    <p:anim calcmode="lin" valueType="num">
                                      <p:cBhvr>
                                        <p:cTn id="41" dur="500" fill="hold"/>
                                        <p:tgtEl>
                                          <p:spTgt spid="68611">
                                            <p:txEl>
                                              <p:pRg st="6" end="6"/>
                                            </p:txEl>
                                          </p:spTgt>
                                        </p:tgtEl>
                                        <p:attrNameLst>
                                          <p:attrName>ppt_w</p:attrName>
                                        </p:attrNameLst>
                                      </p:cBhvr>
                                      <p:tavLst>
                                        <p:tav tm="0">
                                          <p:val>
                                            <p:fltVal val="0"/>
                                          </p:val>
                                        </p:tav>
                                        <p:tav tm="100000">
                                          <p:val>
                                            <p:strVal val="#ppt_w"/>
                                          </p:val>
                                        </p:tav>
                                      </p:tavLst>
                                    </p:anim>
                                    <p:anim calcmode="lin" valueType="num">
                                      <p:cBhvr>
                                        <p:cTn id="42" dur="500" fill="hold"/>
                                        <p:tgtEl>
                                          <p:spTgt spid="68611">
                                            <p:txEl>
                                              <p:pRg st="6" end="6"/>
                                            </p:txEl>
                                          </p:spTgt>
                                        </p:tgtEl>
                                        <p:attrNameLst>
                                          <p:attrName>ppt_h</p:attrName>
                                        </p:attrNameLst>
                                      </p:cBhvr>
                                      <p:tavLst>
                                        <p:tav tm="0">
                                          <p:val>
                                            <p:strVal val="#ppt_h"/>
                                          </p:val>
                                        </p:tav>
                                        <p:tav tm="100000">
                                          <p:val>
                                            <p:strVal val="#ppt_h"/>
                                          </p:val>
                                        </p:tav>
                                      </p:tavLst>
                                    </p:anim>
                                  </p:childTnLst>
                                </p:cTn>
                              </p:par>
                            </p:childTnLst>
                          </p:cTn>
                        </p:par>
                        <p:par>
                          <p:cTn id="43" fill="hold" nodeType="afterGroup">
                            <p:stCondLst>
                              <p:cond delay="4000"/>
                            </p:stCondLst>
                            <p:childTnLst>
                              <p:par>
                                <p:cTn id="44" presetID="17" presetClass="entr" presetSubtype="10" fill="hold" grpId="0" nodeType="afterEffect">
                                  <p:stCondLst>
                                    <p:cond delay="0"/>
                                  </p:stCondLst>
                                  <p:childTnLst>
                                    <p:set>
                                      <p:cBhvr>
                                        <p:cTn id="45" dur="1" fill="hold">
                                          <p:stCondLst>
                                            <p:cond delay="0"/>
                                          </p:stCondLst>
                                        </p:cTn>
                                        <p:tgtEl>
                                          <p:spTgt spid="68611">
                                            <p:txEl>
                                              <p:pRg st="7" end="7"/>
                                            </p:txEl>
                                          </p:spTgt>
                                        </p:tgtEl>
                                        <p:attrNameLst>
                                          <p:attrName>style.visibility</p:attrName>
                                        </p:attrNameLst>
                                      </p:cBhvr>
                                      <p:to>
                                        <p:strVal val="visible"/>
                                      </p:to>
                                    </p:set>
                                    <p:anim calcmode="lin" valueType="num">
                                      <p:cBhvr>
                                        <p:cTn id="46" dur="500" fill="hold"/>
                                        <p:tgtEl>
                                          <p:spTgt spid="68611">
                                            <p:txEl>
                                              <p:pRg st="7" end="7"/>
                                            </p:txEl>
                                          </p:spTgt>
                                        </p:tgtEl>
                                        <p:attrNameLst>
                                          <p:attrName>ppt_w</p:attrName>
                                        </p:attrNameLst>
                                      </p:cBhvr>
                                      <p:tavLst>
                                        <p:tav tm="0">
                                          <p:val>
                                            <p:fltVal val="0"/>
                                          </p:val>
                                        </p:tav>
                                        <p:tav tm="100000">
                                          <p:val>
                                            <p:strVal val="#ppt_w"/>
                                          </p:val>
                                        </p:tav>
                                      </p:tavLst>
                                    </p:anim>
                                    <p:anim calcmode="lin" valueType="num">
                                      <p:cBhvr>
                                        <p:cTn id="47" dur="500" fill="hold"/>
                                        <p:tgtEl>
                                          <p:spTgt spid="68611">
                                            <p:txEl>
                                              <p:pRg st="7" end="7"/>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0" grpId="0"/>
      <p:bldP spid="68611" grpId="0" build="p" advAuto="0"/>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42" name="灯片编号占位符 1"/>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Blip>
                <a:blip r:embed="rId2"/>
              </a:buBlip>
              <a:defRPr sz="2800">
                <a:solidFill>
                  <a:schemeClr val="tx1"/>
                </a:solidFill>
                <a:latin typeface="Berlin Sans FB" panose="020E0602020502020306" pitchFamily="34" charset="0"/>
                <a:ea typeface="幼圆" panose="02010509060101010101"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幼圆" panose="02010509060101010101"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幼圆" panose="02010509060101010101"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幼圆" panose="02010509060101010101"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幼圆" panose="02010509060101010101"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9pPr>
          </a:lstStyle>
          <a:p>
            <a:pPr>
              <a:spcBef>
                <a:spcPct val="0"/>
              </a:spcBef>
              <a:buFontTx/>
              <a:buNone/>
            </a:pPr>
            <a:fld id="{BE108B8B-6422-4A7B-AE13-D1D7CDE3BABB}" type="slidenum">
              <a:rPr lang="zh-TW" altLang="en-US" sz="1400">
                <a:solidFill>
                  <a:srgbClr val="FF0000"/>
                </a:solidFill>
                <a:latin typeface="Arial" panose="020B0604020202020204" pitchFamily="34" charset="0"/>
                <a:ea typeface="PMingLiU" pitchFamily="18" charset="-120"/>
              </a:rPr>
              <a:pPr>
                <a:spcBef>
                  <a:spcPct val="0"/>
                </a:spcBef>
                <a:buFontTx/>
                <a:buNone/>
              </a:pPr>
              <a:t>25</a:t>
            </a:fld>
            <a:endParaRPr lang="zh-TW" altLang="en-US" sz="1400">
              <a:solidFill>
                <a:srgbClr val="FF0000"/>
              </a:solidFill>
              <a:latin typeface="Arial" panose="020B0604020202020204" pitchFamily="34" charset="0"/>
              <a:ea typeface="PMingLiU" pitchFamily="18" charset="-120"/>
            </a:endParaRPr>
          </a:p>
        </p:txBody>
      </p:sp>
      <p:sp>
        <p:nvSpPr>
          <p:cNvPr id="68610" name="标题 68609"/>
          <p:cNvSpPr>
            <a:spLocks noGrp="1"/>
          </p:cNvSpPr>
          <p:nvPr>
            <p:ph type="title"/>
          </p:nvPr>
        </p:nvSpPr>
        <p:spPr>
          <a:xfrm>
            <a:off x="2019300" y="-219075"/>
            <a:ext cx="6392863" cy="1368425"/>
          </a:xfrm>
        </p:spPr>
        <p:txBody>
          <a:bodyPr/>
          <a:lstStyle/>
          <a:p>
            <a:pPr eaLnBrk="1" hangingPunct="1">
              <a:defRPr/>
            </a:pPr>
            <a:r>
              <a:rPr lang="en-US" altLang="zh-CN" noProof="1">
                <a:solidFill>
                  <a:srgbClr val="C00000"/>
                </a:solidFill>
                <a:latin typeface="Times New Roman" panose="02020603050405020304" pitchFamily="18" charset="0"/>
                <a:ea typeface="楷体_GB2312" pitchFamily="49" charset="-122"/>
                <a:cs typeface="Times New Roman" panose="02020603050405020304" pitchFamily="18" charset="0"/>
              </a:rPr>
              <a:t>6.6 </a:t>
            </a:r>
            <a:r>
              <a:rPr lang="zh-CN" altLang="en-US" noProof="1">
                <a:solidFill>
                  <a:srgbClr val="C00000"/>
                </a:solidFill>
                <a:latin typeface="Times New Roman" panose="02020603050405020304" pitchFamily="18" charset="0"/>
                <a:ea typeface="楷体_GB2312" pitchFamily="49" charset="-122"/>
                <a:cs typeface="Times New Roman" panose="02020603050405020304" pitchFamily="18" charset="0"/>
              </a:rPr>
              <a:t>决策树学习</a:t>
            </a:r>
            <a:r>
              <a:rPr lang="en-US" altLang="zh-CN" noProof="1">
                <a:solidFill>
                  <a:srgbClr val="C00000"/>
                </a:solidFill>
                <a:latin typeface="Times New Roman" panose="02020603050405020304" pitchFamily="18" charset="0"/>
                <a:ea typeface="楷体_GB2312" pitchFamily="49" charset="-122"/>
                <a:cs typeface="Times New Roman" panose="02020603050405020304" pitchFamily="18" charset="0"/>
              </a:rPr>
              <a:t>Learning by decision tree</a:t>
            </a:r>
            <a:endParaRPr lang="en-US" altLang="zh-CN" sz="3600" noProof="1">
              <a:solidFill>
                <a:srgbClr val="C00000"/>
              </a:solidFill>
              <a:latin typeface="Times New Roman" panose="02020603050405020304" pitchFamily="18" charset="0"/>
              <a:ea typeface="楷体_GB2312" pitchFamily="49" charset="-122"/>
              <a:cs typeface="Times New Roman" panose="02020603050405020304" pitchFamily="18" charset="0"/>
            </a:endParaRPr>
          </a:p>
        </p:txBody>
      </p:sp>
      <p:sp>
        <p:nvSpPr>
          <p:cNvPr id="68611" name="内容占位符 68610"/>
          <p:cNvSpPr>
            <a:spLocks noGrp="1"/>
          </p:cNvSpPr>
          <p:nvPr>
            <p:ph idx="1"/>
          </p:nvPr>
        </p:nvSpPr>
        <p:spPr>
          <a:xfrm>
            <a:off x="1766888" y="1317625"/>
            <a:ext cx="7358062" cy="1558926"/>
          </a:xfrm>
        </p:spPr>
        <p:txBody>
          <a:bodyPr>
            <a:normAutofit/>
          </a:bodyPr>
          <a:lstStyle/>
          <a:p>
            <a:pPr lvl="1" indent="-342900">
              <a:lnSpc>
                <a:spcPct val="150000"/>
              </a:lnSpc>
              <a:buNone/>
              <a:defRPr/>
            </a:pPr>
            <a:r>
              <a:rPr lang="en-US" altLang="zh-CN" b="1" noProof="1">
                <a:solidFill>
                  <a:srgbClr val="800000"/>
                </a:solidFill>
                <a:effectLst>
                  <a:outerShdw blurRad="38100" dist="38100" dir="2700000">
                    <a:srgbClr val="C0C0C0"/>
                  </a:outerShdw>
                </a:effectLst>
                <a:latin typeface="Times New Roman" panose="02020603050405020304" pitchFamily="18" charset="0"/>
                <a:ea typeface="楷体_GB2312" pitchFamily="49" charset="-122"/>
                <a:cs typeface="Times New Roman" panose="02020603050405020304" pitchFamily="18" charset="0"/>
              </a:rPr>
              <a:t>6.6.1  决策树和决策树构造算法</a:t>
            </a:r>
          </a:p>
          <a:p>
            <a:pPr marL="533400" indent="-533400">
              <a:lnSpc>
                <a:spcPct val="150000"/>
              </a:lnSpc>
              <a:buNone/>
              <a:defRPr/>
            </a:pPr>
            <a:r>
              <a:rPr lang="zh-CN" altLang="en-US" b="1" noProof="1">
                <a:latin typeface="楷体_GB2312" pitchFamily="49" charset="-122"/>
                <a:ea typeface="楷体_GB2312" pitchFamily="49" charset="-122"/>
              </a:rPr>
              <a:t>    </a:t>
            </a:r>
            <a:r>
              <a:rPr kumimoji="1" lang="zh-CN" altLang="en-US" b="1" kern="0" dirty="0">
                <a:solidFill>
                  <a:srgbClr val="0000CC"/>
                </a:solidFill>
                <a:latin typeface="Times New Roman" panose="02020603050405020304" pitchFamily="18" charset="0"/>
                <a:ea typeface="宋体" panose="02010600030101010101" pitchFamily="2" charset="-122"/>
                <a:cs typeface="Times New Roman" panose="02020603050405020304" pitchFamily="18" charset="0"/>
              </a:rPr>
              <a:t>算法</a:t>
            </a:r>
            <a:r>
              <a:rPr kumimoji="1" lang="en-US" altLang="zh-CN" b="1" kern="0" dirty="0">
                <a:solidFill>
                  <a:srgbClr val="0000CC"/>
                </a:solidFill>
                <a:latin typeface="Times New Roman" panose="02020603050405020304" pitchFamily="18" charset="0"/>
                <a:ea typeface="宋体" panose="02010600030101010101" pitchFamily="2" charset="-122"/>
                <a:cs typeface="Times New Roman" panose="02020603050405020304" pitchFamily="18" charset="0"/>
              </a:rPr>
              <a:t>6</a:t>
            </a:r>
            <a:r>
              <a:rPr kumimoji="1" lang="zh-CN" altLang="en-US" b="1" kern="0" dirty="0">
                <a:solidFill>
                  <a:srgbClr val="0000CC"/>
                </a:solidFill>
                <a:latin typeface="Times New Roman" panose="02020603050405020304" pitchFamily="18" charset="0"/>
                <a:ea typeface="宋体" panose="02010600030101010101" pitchFamily="2" charset="-122"/>
                <a:cs typeface="Times New Roman" panose="02020603050405020304" pitchFamily="18" charset="0"/>
              </a:rPr>
              <a:t>.1</a:t>
            </a:r>
            <a:r>
              <a:rPr lang="en-US" altLang="zh-CN" b="1" noProof="1">
                <a:latin typeface="Times New Roman" panose="02020603050405020304" pitchFamily="18" charset="0"/>
                <a:ea typeface="楷体_GB2312" pitchFamily="49" charset="-122"/>
                <a:cs typeface="Times New Roman" panose="02020603050405020304" pitchFamily="18" charset="0"/>
              </a:rPr>
              <a:t>	</a:t>
            </a:r>
            <a:r>
              <a:rPr lang="zh-CN" altLang="en-US" b="1" noProof="1">
                <a:latin typeface="Times New Roman" panose="02020603050405020304" pitchFamily="18" charset="0"/>
                <a:ea typeface="楷体_GB2312" pitchFamily="49" charset="-122"/>
                <a:cs typeface="Times New Roman" panose="02020603050405020304" pitchFamily="18" charset="0"/>
              </a:rPr>
              <a:t>决策树的构造算法</a:t>
            </a:r>
            <a:r>
              <a:rPr lang="en-US" altLang="zh-CN" b="1" noProof="1">
                <a:latin typeface="Times New Roman" panose="02020603050405020304" pitchFamily="18" charset="0"/>
                <a:ea typeface="楷体_GB2312" pitchFamily="49" charset="-122"/>
                <a:cs typeface="Times New Roman" panose="02020603050405020304" pitchFamily="18" charset="0"/>
              </a:rPr>
              <a:t>CLS</a:t>
            </a:r>
          </a:p>
          <a:p>
            <a:pPr marL="533400" indent="-533400">
              <a:lnSpc>
                <a:spcPct val="150000"/>
              </a:lnSpc>
              <a:buNone/>
              <a:defRPr/>
            </a:pPr>
            <a:endParaRPr lang="en-US" altLang="zh-CN" sz="2400" b="1" noProof="1">
              <a:latin typeface="Times New Roman" panose="02020603050405020304" pitchFamily="18" charset="0"/>
              <a:ea typeface="楷体_GB2312" pitchFamily="49" charset="-122"/>
              <a:cs typeface="Times New Roman" panose="02020603050405020304" pitchFamily="18" charset="0"/>
            </a:endParaRPr>
          </a:p>
          <a:p>
            <a:pPr marL="533400" indent="-533400">
              <a:lnSpc>
                <a:spcPct val="150000"/>
              </a:lnSpc>
              <a:buNone/>
              <a:defRPr/>
            </a:pPr>
            <a:endParaRPr lang="en-US" altLang="zh-CN" sz="2400" noProof="1">
              <a:latin typeface="Times New Roman" panose="02020603050405020304" pitchFamily="18" charset="0"/>
              <a:ea typeface="楷体_GB2312" pitchFamily="49" charset="-122"/>
              <a:cs typeface="Times New Roman" panose="02020603050405020304" pitchFamily="18" charset="0"/>
            </a:endParaRPr>
          </a:p>
        </p:txBody>
      </p:sp>
      <p:sp>
        <p:nvSpPr>
          <p:cNvPr id="5" name="矩形 4">
            <a:extLst>
              <a:ext uri="{FF2B5EF4-FFF2-40B4-BE49-F238E27FC236}">
                <a16:creationId xmlns:a16="http://schemas.microsoft.com/office/drawing/2014/main" id="{7A551A0F-1473-4D95-8A19-86FA607C017A}"/>
              </a:ext>
            </a:extLst>
          </p:cNvPr>
          <p:cNvSpPr/>
          <p:nvPr/>
        </p:nvSpPr>
        <p:spPr>
          <a:xfrm>
            <a:off x="152400" y="2643990"/>
            <a:ext cx="6324600" cy="4016484"/>
          </a:xfrm>
          <a:prstGeom prst="rect">
            <a:avLst/>
          </a:prstGeom>
        </p:spPr>
        <p:txBody>
          <a:bodyPr wrap="square">
            <a:spAutoFit/>
          </a:bodyPr>
          <a:lstStyle/>
          <a:p>
            <a:r>
              <a:rPr lang="en-US" altLang="zh-CN" sz="1700" dirty="0">
                <a:latin typeface="微软雅黑" panose="020B0503020204020204" pitchFamily="34" charset="-122"/>
                <a:ea typeface="微软雅黑" panose="020B0503020204020204" pitchFamily="34" charset="-122"/>
              </a:rPr>
              <a:t>def </a:t>
            </a:r>
            <a:r>
              <a:rPr lang="en-US" altLang="zh-CN" sz="1700" dirty="0" err="1">
                <a:latin typeface="微软雅黑" panose="020B0503020204020204" pitchFamily="34" charset="-122"/>
                <a:ea typeface="微软雅黑" panose="020B0503020204020204" pitchFamily="34" charset="-122"/>
              </a:rPr>
              <a:t>createTree</a:t>
            </a:r>
            <a:r>
              <a:rPr lang="en-US" altLang="zh-CN" sz="1700" dirty="0">
                <a:latin typeface="微软雅黑" panose="020B0503020204020204" pitchFamily="34" charset="-122"/>
                <a:ea typeface="微软雅黑" panose="020B0503020204020204" pitchFamily="34" charset="-122"/>
              </a:rPr>
              <a:t>(dataset, </a:t>
            </a:r>
            <a:r>
              <a:rPr lang="en-US" altLang="zh-CN" sz="1700" dirty="0" err="1">
                <a:latin typeface="微软雅黑" panose="020B0503020204020204" pitchFamily="34" charset="-122"/>
                <a:ea typeface="微软雅黑" panose="020B0503020204020204" pitchFamily="34" charset="-122"/>
              </a:rPr>
              <a:t>attrs</a:t>
            </a:r>
            <a:r>
              <a:rPr lang="en-US" altLang="zh-CN" sz="1700" dirty="0">
                <a:latin typeface="微软雅黑" panose="020B0503020204020204" pitchFamily="34" charset="-122"/>
                <a:ea typeface="微软雅黑" panose="020B0503020204020204" pitchFamily="34" charset="-122"/>
              </a:rPr>
              <a:t>, </a:t>
            </a:r>
            <a:r>
              <a:rPr lang="en-US" altLang="zh-CN" sz="1700" dirty="0" err="1">
                <a:latin typeface="微软雅黑" panose="020B0503020204020204" pitchFamily="34" charset="-122"/>
                <a:ea typeface="微软雅黑" panose="020B0503020204020204" pitchFamily="34" charset="-122"/>
              </a:rPr>
              <a:t>featLabels</a:t>
            </a:r>
            <a:r>
              <a:rPr lang="en-US" altLang="zh-CN" sz="1700" dirty="0">
                <a:latin typeface="微软雅黑" panose="020B0503020204020204" pitchFamily="34" charset="-122"/>
                <a:ea typeface="微软雅黑" panose="020B0503020204020204" pitchFamily="34" charset="-122"/>
              </a:rPr>
              <a:t>):</a:t>
            </a:r>
          </a:p>
          <a:p>
            <a:r>
              <a:rPr lang="en-US" altLang="zh-CN" sz="1700" dirty="0">
                <a:latin typeface="微软雅黑" panose="020B0503020204020204" pitchFamily="34" charset="-122"/>
                <a:ea typeface="微软雅黑" panose="020B0503020204020204" pitchFamily="34" charset="-122"/>
              </a:rPr>
              <a:t>    labels = [sample[-1] for sample in dataset]  # </a:t>
            </a:r>
            <a:r>
              <a:rPr lang="zh-CN" altLang="en-US" sz="1700" dirty="0">
                <a:latin typeface="微软雅黑" panose="020B0503020204020204" pitchFamily="34" charset="-122"/>
                <a:ea typeface="微软雅黑" panose="020B0503020204020204" pitchFamily="34" charset="-122"/>
              </a:rPr>
              <a:t>每条样本的标签</a:t>
            </a:r>
          </a:p>
          <a:p>
            <a:endParaRPr lang="zh-CN" altLang="en-US" sz="1700" dirty="0">
              <a:latin typeface="微软雅黑" panose="020B0503020204020204" pitchFamily="34" charset="-122"/>
              <a:ea typeface="微软雅黑" panose="020B0503020204020204" pitchFamily="34" charset="-122"/>
            </a:endParaRPr>
          </a:p>
          <a:p>
            <a:r>
              <a:rPr lang="zh-CN" altLang="en-US" sz="1700" dirty="0">
                <a:latin typeface="微软雅黑" panose="020B0503020204020204" pitchFamily="34" charset="-122"/>
                <a:ea typeface="微软雅黑" panose="020B0503020204020204" pitchFamily="34" charset="-122"/>
              </a:rPr>
              <a:t>    </a:t>
            </a:r>
            <a:r>
              <a:rPr lang="en-US" altLang="zh-CN" sz="1700" dirty="0">
                <a:latin typeface="微软雅黑" panose="020B0503020204020204" pitchFamily="34" charset="-122"/>
                <a:ea typeface="微软雅黑" panose="020B0503020204020204" pitchFamily="34" charset="-122"/>
              </a:rPr>
              <a:t>if </a:t>
            </a:r>
            <a:r>
              <a:rPr lang="en-US" altLang="zh-CN" sz="1700" dirty="0" err="1">
                <a:latin typeface="微软雅黑" panose="020B0503020204020204" pitchFamily="34" charset="-122"/>
                <a:ea typeface="微软雅黑" panose="020B0503020204020204" pitchFamily="34" charset="-122"/>
              </a:rPr>
              <a:t>labels.count</a:t>
            </a:r>
            <a:r>
              <a:rPr lang="en-US" altLang="zh-CN" sz="1700" dirty="0">
                <a:latin typeface="微软雅黑" panose="020B0503020204020204" pitchFamily="34" charset="-122"/>
                <a:ea typeface="微软雅黑" panose="020B0503020204020204" pitchFamily="34" charset="-122"/>
              </a:rPr>
              <a:t>(labels[0]) == </a:t>
            </a:r>
            <a:r>
              <a:rPr lang="en-US" altLang="zh-CN" sz="1700" dirty="0" err="1">
                <a:latin typeface="微软雅黑" panose="020B0503020204020204" pitchFamily="34" charset="-122"/>
                <a:ea typeface="微软雅黑" panose="020B0503020204020204" pitchFamily="34" charset="-122"/>
              </a:rPr>
              <a:t>len</a:t>
            </a:r>
            <a:r>
              <a:rPr lang="en-US" altLang="zh-CN" sz="1700" dirty="0">
                <a:latin typeface="微软雅黑" panose="020B0503020204020204" pitchFamily="34" charset="-122"/>
                <a:ea typeface="微软雅黑" panose="020B0503020204020204" pitchFamily="34" charset="-122"/>
              </a:rPr>
              <a:t>(labels):  # </a:t>
            </a:r>
            <a:r>
              <a:rPr lang="zh-CN" altLang="en-US" sz="1700" dirty="0">
                <a:latin typeface="微软雅黑" panose="020B0503020204020204" pitchFamily="34" charset="-122"/>
                <a:ea typeface="微软雅黑" panose="020B0503020204020204" pitchFamily="34" charset="-122"/>
              </a:rPr>
              <a:t>所有实例分类结果相同</a:t>
            </a:r>
          </a:p>
          <a:p>
            <a:r>
              <a:rPr lang="zh-CN" altLang="en-US" sz="1700" dirty="0">
                <a:latin typeface="微软雅黑" panose="020B0503020204020204" pitchFamily="34" charset="-122"/>
                <a:ea typeface="微软雅黑" panose="020B0503020204020204" pitchFamily="34" charset="-122"/>
              </a:rPr>
              <a:t>        </a:t>
            </a:r>
            <a:r>
              <a:rPr lang="en-US" altLang="zh-CN" sz="1700" dirty="0">
                <a:latin typeface="微软雅黑" panose="020B0503020204020204" pitchFamily="34" charset="-122"/>
                <a:ea typeface="微软雅黑" panose="020B0503020204020204" pitchFamily="34" charset="-122"/>
              </a:rPr>
              <a:t>return labels[0]</a:t>
            </a:r>
          </a:p>
          <a:p>
            <a:endParaRPr lang="en-US" altLang="zh-CN" sz="1700" dirty="0">
              <a:latin typeface="微软雅黑" panose="020B0503020204020204" pitchFamily="34" charset="-122"/>
              <a:ea typeface="微软雅黑" panose="020B0503020204020204" pitchFamily="34" charset="-122"/>
            </a:endParaRPr>
          </a:p>
          <a:p>
            <a:r>
              <a:rPr lang="en-US" altLang="zh-CN" sz="1700" dirty="0">
                <a:latin typeface="微软雅黑" panose="020B0503020204020204" pitchFamily="34" charset="-122"/>
                <a:ea typeface="微软雅黑" panose="020B0503020204020204" pitchFamily="34" charset="-122"/>
              </a:rPr>
              <a:t>    if </a:t>
            </a:r>
            <a:r>
              <a:rPr lang="en-US" altLang="zh-CN" sz="1700" dirty="0" err="1">
                <a:latin typeface="微软雅黑" panose="020B0503020204020204" pitchFamily="34" charset="-122"/>
                <a:ea typeface="微软雅黑" panose="020B0503020204020204" pitchFamily="34" charset="-122"/>
              </a:rPr>
              <a:t>len</a:t>
            </a:r>
            <a:r>
              <a:rPr lang="en-US" altLang="zh-CN" sz="1700" dirty="0">
                <a:latin typeface="微软雅黑" panose="020B0503020204020204" pitchFamily="34" charset="-122"/>
                <a:ea typeface="微软雅黑" panose="020B0503020204020204" pitchFamily="34" charset="-122"/>
              </a:rPr>
              <a:t>(dataset[0]) == 1:  # </a:t>
            </a:r>
            <a:r>
              <a:rPr lang="zh-CN" altLang="en-US" sz="1700" dirty="0">
                <a:latin typeface="微软雅黑" panose="020B0503020204020204" pitchFamily="34" charset="-122"/>
                <a:ea typeface="微软雅黑" panose="020B0503020204020204" pitchFamily="34" charset="-122"/>
              </a:rPr>
              <a:t>属性个数为</a:t>
            </a:r>
            <a:r>
              <a:rPr lang="en-US" altLang="zh-CN" sz="1700" dirty="0">
                <a:latin typeface="微软雅黑" panose="020B0503020204020204" pitchFamily="34" charset="-122"/>
                <a:ea typeface="微软雅黑" panose="020B0503020204020204" pitchFamily="34" charset="-122"/>
              </a:rPr>
              <a:t>1</a:t>
            </a:r>
            <a:r>
              <a:rPr lang="zh-CN" altLang="en-US" sz="1700" dirty="0">
                <a:latin typeface="微软雅黑" panose="020B0503020204020204" pitchFamily="34" charset="-122"/>
                <a:ea typeface="微软雅黑" panose="020B0503020204020204" pitchFamily="34" charset="-122"/>
              </a:rPr>
              <a:t>个时</a:t>
            </a:r>
          </a:p>
          <a:p>
            <a:r>
              <a:rPr lang="zh-CN" altLang="en-US" sz="1700" dirty="0">
                <a:latin typeface="微软雅黑" panose="020B0503020204020204" pitchFamily="34" charset="-122"/>
                <a:ea typeface="微软雅黑" panose="020B0503020204020204" pitchFamily="34" charset="-122"/>
              </a:rPr>
              <a:t>        </a:t>
            </a:r>
            <a:r>
              <a:rPr lang="en-US" altLang="zh-CN" sz="1700" dirty="0">
                <a:latin typeface="微软雅黑" panose="020B0503020204020204" pitchFamily="34" charset="-122"/>
                <a:ea typeface="微软雅黑" panose="020B0503020204020204" pitchFamily="34" charset="-122"/>
              </a:rPr>
              <a:t>return </a:t>
            </a:r>
            <a:r>
              <a:rPr lang="en-US" altLang="zh-CN" sz="1700" dirty="0" err="1">
                <a:latin typeface="微软雅黑" panose="020B0503020204020204" pitchFamily="34" charset="-122"/>
                <a:ea typeface="微软雅黑" panose="020B0503020204020204" pitchFamily="34" charset="-122"/>
              </a:rPr>
              <a:t>maxCnt</a:t>
            </a:r>
            <a:r>
              <a:rPr lang="en-US" altLang="zh-CN" sz="1700" dirty="0">
                <a:latin typeface="微软雅黑" panose="020B0503020204020204" pitchFamily="34" charset="-122"/>
                <a:ea typeface="微软雅黑" panose="020B0503020204020204" pitchFamily="34" charset="-122"/>
              </a:rPr>
              <a:t>(labels)</a:t>
            </a:r>
          </a:p>
          <a:p>
            <a:endParaRPr lang="en-US" altLang="zh-CN" sz="1700" dirty="0">
              <a:latin typeface="微软雅黑" panose="020B0503020204020204" pitchFamily="34" charset="-122"/>
              <a:ea typeface="微软雅黑" panose="020B0503020204020204" pitchFamily="34" charset="-122"/>
            </a:endParaRPr>
          </a:p>
          <a:p>
            <a:r>
              <a:rPr lang="en-US" altLang="zh-CN" sz="1700" dirty="0">
                <a:latin typeface="微软雅黑" panose="020B0503020204020204" pitchFamily="34" charset="-122"/>
                <a:ea typeface="微软雅黑" panose="020B0503020204020204" pitchFamily="34" charset="-122"/>
              </a:rPr>
              <a:t>    </a:t>
            </a:r>
            <a:r>
              <a:rPr lang="en-US" altLang="zh-CN" sz="1700" dirty="0" err="1">
                <a:latin typeface="微软雅黑" panose="020B0503020204020204" pitchFamily="34" charset="-122"/>
                <a:ea typeface="微软雅黑" panose="020B0503020204020204" pitchFamily="34" charset="-122"/>
              </a:rPr>
              <a:t>bestFeat</a:t>
            </a:r>
            <a:r>
              <a:rPr lang="en-US" altLang="zh-CN" sz="1700" dirty="0">
                <a:latin typeface="微软雅黑" panose="020B0503020204020204" pitchFamily="34" charset="-122"/>
                <a:ea typeface="微软雅黑" panose="020B0503020204020204" pitchFamily="34" charset="-122"/>
              </a:rPr>
              <a:t> = </a:t>
            </a:r>
            <a:r>
              <a:rPr lang="en-US" altLang="zh-CN" sz="1700" dirty="0" err="1">
                <a:latin typeface="微软雅黑" panose="020B0503020204020204" pitchFamily="34" charset="-122"/>
                <a:ea typeface="微软雅黑" panose="020B0503020204020204" pitchFamily="34" charset="-122"/>
              </a:rPr>
              <a:t>np.random.randint</a:t>
            </a:r>
            <a:r>
              <a:rPr lang="en-US" altLang="zh-CN" sz="1700" dirty="0">
                <a:latin typeface="微软雅黑" panose="020B0503020204020204" pitchFamily="34" charset="-122"/>
                <a:ea typeface="微软雅黑" panose="020B0503020204020204" pitchFamily="34" charset="-122"/>
              </a:rPr>
              <a:t>(0,len(</a:t>
            </a:r>
            <a:r>
              <a:rPr lang="en-US" altLang="zh-CN" sz="1700" dirty="0" err="1">
                <a:latin typeface="微软雅黑" panose="020B0503020204020204" pitchFamily="34" charset="-122"/>
                <a:ea typeface="微软雅黑" panose="020B0503020204020204" pitchFamily="34" charset="-122"/>
              </a:rPr>
              <a:t>attrs</a:t>
            </a:r>
            <a:r>
              <a:rPr lang="en-US" altLang="zh-CN" sz="1700" dirty="0">
                <a:latin typeface="微软雅黑" panose="020B0503020204020204" pitchFamily="34" charset="-122"/>
                <a:ea typeface="微软雅黑" panose="020B0503020204020204" pitchFamily="34" charset="-122"/>
              </a:rPr>
              <a:t>)) # </a:t>
            </a:r>
            <a:r>
              <a:rPr lang="zh-CN" altLang="en-US" sz="1700" dirty="0">
                <a:latin typeface="微软雅黑" panose="020B0503020204020204" pitchFamily="34" charset="-122"/>
                <a:ea typeface="微软雅黑" panose="020B0503020204020204" pitchFamily="34" charset="-122"/>
              </a:rPr>
              <a:t>从属性表中选择某一属性作为检测属性</a:t>
            </a:r>
          </a:p>
          <a:p>
            <a:r>
              <a:rPr lang="zh-CN" altLang="en-US" sz="1700" dirty="0">
                <a:latin typeface="微软雅黑" panose="020B0503020204020204" pitchFamily="34" charset="-122"/>
                <a:ea typeface="微软雅黑" panose="020B0503020204020204" pitchFamily="34" charset="-122"/>
              </a:rPr>
              <a:t>    </a:t>
            </a:r>
            <a:r>
              <a:rPr lang="en-US" altLang="zh-CN" sz="1700" dirty="0" err="1">
                <a:latin typeface="微软雅黑" panose="020B0503020204020204" pitchFamily="34" charset="-122"/>
                <a:ea typeface="微软雅黑" panose="020B0503020204020204" pitchFamily="34" charset="-122"/>
              </a:rPr>
              <a:t>bestFeatlable</a:t>
            </a:r>
            <a:r>
              <a:rPr lang="en-US" altLang="zh-CN" sz="1700" dirty="0">
                <a:latin typeface="微软雅黑" panose="020B0503020204020204" pitchFamily="34" charset="-122"/>
                <a:ea typeface="微软雅黑" panose="020B0503020204020204" pitchFamily="34" charset="-122"/>
              </a:rPr>
              <a:t> = </a:t>
            </a:r>
            <a:r>
              <a:rPr lang="en-US" altLang="zh-CN" sz="1700" dirty="0" err="1">
                <a:latin typeface="微软雅黑" panose="020B0503020204020204" pitchFamily="34" charset="-122"/>
                <a:ea typeface="微软雅黑" panose="020B0503020204020204" pitchFamily="34" charset="-122"/>
              </a:rPr>
              <a:t>attrs</a:t>
            </a:r>
            <a:r>
              <a:rPr lang="en-US" altLang="zh-CN" sz="1700" dirty="0">
                <a:latin typeface="微软雅黑" panose="020B0503020204020204" pitchFamily="34" charset="-122"/>
                <a:ea typeface="微软雅黑" panose="020B0503020204020204" pitchFamily="34" charset="-122"/>
              </a:rPr>
              <a:t>[</a:t>
            </a:r>
            <a:r>
              <a:rPr lang="en-US" altLang="zh-CN" sz="1700" dirty="0" err="1">
                <a:latin typeface="微软雅黑" panose="020B0503020204020204" pitchFamily="34" charset="-122"/>
                <a:ea typeface="微软雅黑" panose="020B0503020204020204" pitchFamily="34" charset="-122"/>
              </a:rPr>
              <a:t>bestFeat</a:t>
            </a:r>
            <a:r>
              <a:rPr lang="en-US" altLang="zh-CN" sz="1700" dirty="0">
                <a:latin typeface="微软雅黑" panose="020B0503020204020204" pitchFamily="34" charset="-122"/>
                <a:ea typeface="微软雅黑" panose="020B0503020204020204" pitchFamily="34" charset="-122"/>
              </a:rPr>
              <a:t>]</a:t>
            </a:r>
          </a:p>
          <a:p>
            <a:r>
              <a:rPr lang="en-US" altLang="zh-CN" sz="1700" dirty="0">
                <a:latin typeface="微软雅黑" panose="020B0503020204020204" pitchFamily="34" charset="-122"/>
                <a:ea typeface="微软雅黑" panose="020B0503020204020204" pitchFamily="34" charset="-122"/>
              </a:rPr>
              <a:t>    </a:t>
            </a:r>
            <a:r>
              <a:rPr lang="en-US" altLang="zh-CN" sz="1700" dirty="0" err="1">
                <a:latin typeface="微软雅黑" panose="020B0503020204020204" pitchFamily="34" charset="-122"/>
                <a:ea typeface="微软雅黑" panose="020B0503020204020204" pitchFamily="34" charset="-122"/>
              </a:rPr>
              <a:t>featLabels.append</a:t>
            </a:r>
            <a:r>
              <a:rPr lang="en-US" altLang="zh-CN" sz="1700" dirty="0">
                <a:latin typeface="微软雅黑" panose="020B0503020204020204" pitchFamily="34" charset="-122"/>
                <a:ea typeface="微软雅黑" panose="020B0503020204020204" pitchFamily="34" charset="-122"/>
              </a:rPr>
              <a:t>(</a:t>
            </a:r>
            <a:r>
              <a:rPr lang="en-US" altLang="zh-CN" sz="1700" dirty="0" err="1">
                <a:latin typeface="微软雅黑" panose="020B0503020204020204" pitchFamily="34" charset="-122"/>
                <a:ea typeface="微软雅黑" panose="020B0503020204020204" pitchFamily="34" charset="-122"/>
              </a:rPr>
              <a:t>bestFeatlable</a:t>
            </a:r>
            <a:r>
              <a:rPr lang="en-US" altLang="zh-CN" sz="1700" dirty="0">
                <a:latin typeface="微软雅黑" panose="020B0503020204020204" pitchFamily="34" charset="-122"/>
                <a:ea typeface="微软雅黑" panose="020B0503020204020204" pitchFamily="34" charset="-122"/>
              </a:rPr>
              <a:t>)</a:t>
            </a:r>
            <a:endParaRPr lang="zh-CN" altLang="en-US" sz="1700" dirty="0">
              <a:latin typeface="微软雅黑" panose="020B0503020204020204" pitchFamily="34" charset="-122"/>
              <a:ea typeface="微软雅黑" panose="020B0503020204020204" pitchFamily="34" charset="-122"/>
            </a:endParaRPr>
          </a:p>
        </p:txBody>
      </p:sp>
      <p:sp>
        <p:nvSpPr>
          <p:cNvPr id="7" name="矩形 6">
            <a:extLst>
              <a:ext uri="{FF2B5EF4-FFF2-40B4-BE49-F238E27FC236}">
                <a16:creationId xmlns:a16="http://schemas.microsoft.com/office/drawing/2014/main" id="{4F912E35-BFE6-4157-B7FA-D73D586A8954}"/>
              </a:ext>
            </a:extLst>
          </p:cNvPr>
          <p:cNvSpPr/>
          <p:nvPr/>
        </p:nvSpPr>
        <p:spPr>
          <a:xfrm>
            <a:off x="6667500" y="2643990"/>
            <a:ext cx="5524500" cy="3754874"/>
          </a:xfrm>
          <a:prstGeom prst="rect">
            <a:avLst/>
          </a:prstGeom>
        </p:spPr>
        <p:txBody>
          <a:bodyPr wrap="square">
            <a:spAutoFit/>
          </a:bodyPr>
          <a:lstStyle/>
          <a:p>
            <a:r>
              <a:rPr lang="en-US" altLang="zh-CN" sz="1700" dirty="0">
                <a:latin typeface="微软雅黑" panose="020B0503020204020204" pitchFamily="34" charset="-122"/>
                <a:ea typeface="微软雅黑" panose="020B0503020204020204" pitchFamily="34" charset="-122"/>
              </a:rPr>
              <a:t>    </a:t>
            </a:r>
            <a:r>
              <a:rPr lang="en-US" altLang="zh-CN" sz="1700" dirty="0" err="1">
                <a:latin typeface="微软雅黑" panose="020B0503020204020204" pitchFamily="34" charset="-122"/>
                <a:ea typeface="微软雅黑" panose="020B0503020204020204" pitchFamily="34" charset="-122"/>
              </a:rPr>
              <a:t>myTree</a:t>
            </a:r>
            <a:r>
              <a:rPr lang="en-US" altLang="zh-CN" sz="1700" dirty="0">
                <a:latin typeface="微软雅黑" panose="020B0503020204020204" pitchFamily="34" charset="-122"/>
                <a:ea typeface="微软雅黑" panose="020B0503020204020204" pitchFamily="34" charset="-122"/>
              </a:rPr>
              <a:t> = {</a:t>
            </a:r>
            <a:r>
              <a:rPr lang="en-US" altLang="zh-CN" sz="1700" dirty="0" err="1">
                <a:latin typeface="微软雅黑" panose="020B0503020204020204" pitchFamily="34" charset="-122"/>
                <a:ea typeface="微软雅黑" panose="020B0503020204020204" pitchFamily="34" charset="-122"/>
              </a:rPr>
              <a:t>bestFeatlable</a:t>
            </a:r>
            <a:r>
              <a:rPr lang="en-US" altLang="zh-CN" sz="1700" dirty="0">
                <a:latin typeface="微软雅黑" panose="020B0503020204020204" pitchFamily="34" charset="-122"/>
                <a:ea typeface="微软雅黑" panose="020B0503020204020204" pitchFamily="34" charset="-122"/>
              </a:rPr>
              <a:t>: {}}</a:t>
            </a:r>
          </a:p>
          <a:p>
            <a:r>
              <a:rPr lang="en-US" altLang="zh-CN" sz="1700" dirty="0">
                <a:latin typeface="微软雅黑" panose="020B0503020204020204" pitchFamily="34" charset="-122"/>
                <a:ea typeface="微软雅黑" panose="020B0503020204020204" pitchFamily="34" charset="-122"/>
              </a:rPr>
              <a:t>    del </a:t>
            </a:r>
            <a:r>
              <a:rPr lang="en-US" altLang="zh-CN" sz="1700" dirty="0" err="1">
                <a:latin typeface="微软雅黑" panose="020B0503020204020204" pitchFamily="34" charset="-122"/>
                <a:ea typeface="微软雅黑" panose="020B0503020204020204" pitchFamily="34" charset="-122"/>
              </a:rPr>
              <a:t>attrs</a:t>
            </a:r>
            <a:r>
              <a:rPr lang="en-US" altLang="zh-CN" sz="1700" dirty="0">
                <a:latin typeface="微软雅黑" panose="020B0503020204020204" pitchFamily="34" charset="-122"/>
                <a:ea typeface="微软雅黑" panose="020B0503020204020204" pitchFamily="34" charset="-122"/>
              </a:rPr>
              <a:t>[</a:t>
            </a:r>
            <a:r>
              <a:rPr lang="en-US" altLang="zh-CN" sz="1700" dirty="0" err="1">
                <a:latin typeface="微软雅黑" panose="020B0503020204020204" pitchFamily="34" charset="-122"/>
                <a:ea typeface="微软雅黑" panose="020B0503020204020204" pitchFamily="34" charset="-122"/>
              </a:rPr>
              <a:t>bestFeat</a:t>
            </a:r>
            <a:r>
              <a:rPr lang="en-US" altLang="zh-CN" sz="1700" dirty="0">
                <a:latin typeface="微软雅黑" panose="020B0503020204020204" pitchFamily="34" charset="-122"/>
                <a:ea typeface="微软雅黑" panose="020B0503020204020204" pitchFamily="34" charset="-122"/>
              </a:rPr>
              <a:t>]  # </a:t>
            </a:r>
            <a:r>
              <a:rPr lang="zh-CN" altLang="en-US" sz="1700" dirty="0">
                <a:latin typeface="微软雅黑" panose="020B0503020204020204" pitchFamily="34" charset="-122"/>
                <a:ea typeface="微软雅黑" panose="020B0503020204020204" pitchFamily="34" charset="-122"/>
              </a:rPr>
              <a:t>从属性表中去掉已做检验的属性</a:t>
            </a:r>
          </a:p>
          <a:p>
            <a:r>
              <a:rPr lang="zh-CN" altLang="en-US" sz="1700" dirty="0">
                <a:latin typeface="微软雅黑" panose="020B0503020204020204" pitchFamily="34" charset="-122"/>
                <a:ea typeface="微软雅黑" panose="020B0503020204020204" pitchFamily="34" charset="-122"/>
              </a:rPr>
              <a:t>    </a:t>
            </a:r>
            <a:r>
              <a:rPr lang="en-US" altLang="zh-CN" sz="1700" dirty="0" err="1">
                <a:latin typeface="微软雅黑" panose="020B0503020204020204" pitchFamily="34" charset="-122"/>
                <a:ea typeface="微软雅黑" panose="020B0503020204020204" pitchFamily="34" charset="-122"/>
              </a:rPr>
              <a:t>featValue</a:t>
            </a:r>
            <a:r>
              <a:rPr lang="en-US" altLang="zh-CN" sz="1700" dirty="0">
                <a:latin typeface="微软雅黑" panose="020B0503020204020204" pitchFamily="34" charset="-122"/>
                <a:ea typeface="微软雅黑" panose="020B0503020204020204" pitchFamily="34" charset="-122"/>
              </a:rPr>
              <a:t> = [sample[</a:t>
            </a:r>
            <a:r>
              <a:rPr lang="en-US" altLang="zh-CN" sz="1700" dirty="0" err="1">
                <a:latin typeface="微软雅黑" panose="020B0503020204020204" pitchFamily="34" charset="-122"/>
                <a:ea typeface="微软雅黑" panose="020B0503020204020204" pitchFamily="34" charset="-122"/>
              </a:rPr>
              <a:t>bestFeat</a:t>
            </a:r>
            <a:r>
              <a:rPr lang="en-US" altLang="zh-CN" sz="1700" dirty="0">
                <a:latin typeface="微软雅黑" panose="020B0503020204020204" pitchFamily="34" charset="-122"/>
                <a:ea typeface="微软雅黑" panose="020B0503020204020204" pitchFamily="34" charset="-122"/>
              </a:rPr>
              <a:t>] for sample in dataset]</a:t>
            </a:r>
          </a:p>
          <a:p>
            <a:r>
              <a:rPr lang="en-US" altLang="zh-CN" sz="1700" dirty="0">
                <a:latin typeface="微软雅黑" panose="020B0503020204020204" pitchFamily="34" charset="-122"/>
                <a:ea typeface="微软雅黑" panose="020B0503020204020204" pitchFamily="34" charset="-122"/>
              </a:rPr>
              <a:t>    </a:t>
            </a:r>
            <a:r>
              <a:rPr lang="en-US" altLang="zh-CN" sz="1700" dirty="0" err="1">
                <a:latin typeface="微软雅黑" panose="020B0503020204020204" pitchFamily="34" charset="-122"/>
                <a:ea typeface="微软雅黑" panose="020B0503020204020204" pitchFamily="34" charset="-122"/>
              </a:rPr>
              <a:t>uniqueVals</a:t>
            </a:r>
            <a:r>
              <a:rPr lang="en-US" altLang="zh-CN" sz="1700" dirty="0">
                <a:latin typeface="微软雅黑" panose="020B0503020204020204" pitchFamily="34" charset="-122"/>
                <a:ea typeface="微软雅黑" panose="020B0503020204020204" pitchFamily="34" charset="-122"/>
              </a:rPr>
              <a:t> = set(</a:t>
            </a:r>
            <a:r>
              <a:rPr lang="en-US" altLang="zh-CN" sz="1700" dirty="0" err="1">
                <a:latin typeface="微软雅黑" panose="020B0503020204020204" pitchFamily="34" charset="-122"/>
                <a:ea typeface="微软雅黑" panose="020B0503020204020204" pitchFamily="34" charset="-122"/>
              </a:rPr>
              <a:t>featValue</a:t>
            </a:r>
            <a:r>
              <a:rPr lang="en-US" altLang="zh-CN" sz="1700" dirty="0">
                <a:latin typeface="微软雅黑" panose="020B0503020204020204" pitchFamily="34" charset="-122"/>
                <a:ea typeface="微软雅黑" panose="020B0503020204020204" pitchFamily="34" charset="-122"/>
              </a:rPr>
              <a:t>)</a:t>
            </a:r>
          </a:p>
          <a:p>
            <a:r>
              <a:rPr lang="en-US" altLang="zh-CN" sz="1700" dirty="0">
                <a:latin typeface="微软雅黑" panose="020B0503020204020204" pitchFamily="34" charset="-122"/>
                <a:ea typeface="微软雅黑" panose="020B0503020204020204" pitchFamily="34" charset="-122"/>
              </a:rPr>
              <a:t>    for value in </a:t>
            </a:r>
            <a:r>
              <a:rPr lang="en-US" altLang="zh-CN" sz="1700" dirty="0" err="1">
                <a:latin typeface="微软雅黑" panose="020B0503020204020204" pitchFamily="34" charset="-122"/>
                <a:ea typeface="微软雅黑" panose="020B0503020204020204" pitchFamily="34" charset="-122"/>
              </a:rPr>
              <a:t>uniqueVals</a:t>
            </a:r>
            <a:r>
              <a:rPr lang="en-US" altLang="zh-CN" sz="1700" dirty="0">
                <a:latin typeface="微软雅黑" panose="020B0503020204020204" pitchFamily="34" charset="-122"/>
                <a:ea typeface="微软雅黑" panose="020B0503020204020204" pitchFamily="34" charset="-122"/>
              </a:rPr>
              <a:t>:</a:t>
            </a:r>
          </a:p>
          <a:p>
            <a:r>
              <a:rPr lang="en-US" altLang="zh-CN" sz="1700" dirty="0">
                <a:latin typeface="微软雅黑" panose="020B0503020204020204" pitchFamily="34" charset="-122"/>
                <a:ea typeface="微软雅黑" panose="020B0503020204020204" pitchFamily="34" charset="-122"/>
              </a:rPr>
              <a:t>        </a:t>
            </a:r>
            <a:r>
              <a:rPr lang="en-US" altLang="zh-CN" sz="1700" dirty="0" err="1">
                <a:latin typeface="微软雅黑" panose="020B0503020204020204" pitchFamily="34" charset="-122"/>
                <a:ea typeface="微软雅黑" panose="020B0503020204020204" pitchFamily="34" charset="-122"/>
              </a:rPr>
              <a:t>subLabels</a:t>
            </a:r>
            <a:r>
              <a:rPr lang="en-US" altLang="zh-CN" sz="1700" dirty="0">
                <a:latin typeface="微软雅黑" panose="020B0503020204020204" pitchFamily="34" charset="-122"/>
                <a:ea typeface="微软雅黑" panose="020B0503020204020204" pitchFamily="34" charset="-122"/>
              </a:rPr>
              <a:t> = </a:t>
            </a:r>
            <a:r>
              <a:rPr lang="en-US" altLang="zh-CN" sz="1700" dirty="0" err="1">
                <a:latin typeface="微软雅黑" panose="020B0503020204020204" pitchFamily="34" charset="-122"/>
                <a:ea typeface="微软雅黑" panose="020B0503020204020204" pitchFamily="34" charset="-122"/>
              </a:rPr>
              <a:t>attrs</a:t>
            </a:r>
            <a:r>
              <a:rPr lang="en-US" altLang="zh-CN" sz="1700" dirty="0">
                <a:latin typeface="微软雅黑" panose="020B0503020204020204" pitchFamily="34" charset="-122"/>
                <a:ea typeface="微软雅黑" panose="020B0503020204020204" pitchFamily="34" charset="-122"/>
              </a:rPr>
              <a:t>[:]</a:t>
            </a:r>
          </a:p>
          <a:p>
            <a:r>
              <a:rPr lang="en-US" altLang="zh-CN" sz="1700" dirty="0">
                <a:latin typeface="微软雅黑" panose="020B0503020204020204" pitchFamily="34" charset="-122"/>
                <a:ea typeface="微软雅黑" panose="020B0503020204020204" pitchFamily="34" charset="-122"/>
              </a:rPr>
              <a:t>        </a:t>
            </a:r>
            <a:r>
              <a:rPr lang="en-US" altLang="zh-CN" sz="1700" dirty="0" err="1">
                <a:latin typeface="微软雅黑" panose="020B0503020204020204" pitchFamily="34" charset="-122"/>
                <a:ea typeface="微软雅黑" panose="020B0503020204020204" pitchFamily="34" charset="-122"/>
              </a:rPr>
              <a:t>myTree</a:t>
            </a:r>
            <a:r>
              <a:rPr lang="en-US" altLang="zh-CN" sz="1700" dirty="0">
                <a:latin typeface="微软雅黑" panose="020B0503020204020204" pitchFamily="34" charset="-122"/>
                <a:ea typeface="微软雅黑" panose="020B0503020204020204" pitchFamily="34" charset="-122"/>
              </a:rPr>
              <a:t>[</a:t>
            </a:r>
            <a:r>
              <a:rPr lang="en-US" altLang="zh-CN" sz="1700" dirty="0" err="1">
                <a:latin typeface="微软雅黑" panose="020B0503020204020204" pitchFamily="34" charset="-122"/>
                <a:ea typeface="微软雅黑" panose="020B0503020204020204" pitchFamily="34" charset="-122"/>
              </a:rPr>
              <a:t>bestFeatlable</a:t>
            </a:r>
            <a:r>
              <a:rPr lang="en-US" altLang="zh-CN" sz="1700" dirty="0">
                <a:latin typeface="微软雅黑" panose="020B0503020204020204" pitchFamily="34" charset="-122"/>
                <a:ea typeface="微软雅黑" panose="020B0503020204020204" pitchFamily="34" charset="-122"/>
              </a:rPr>
              <a:t>][value] = </a:t>
            </a:r>
            <a:r>
              <a:rPr lang="en-US" altLang="zh-CN" sz="1700" dirty="0" err="1">
                <a:latin typeface="微软雅黑" panose="020B0503020204020204" pitchFamily="34" charset="-122"/>
                <a:ea typeface="微软雅黑" panose="020B0503020204020204" pitchFamily="34" charset="-122"/>
              </a:rPr>
              <a:t>createTree</a:t>
            </a:r>
            <a:r>
              <a:rPr lang="en-US" altLang="zh-CN" sz="1700" dirty="0">
                <a:latin typeface="微软雅黑" panose="020B0503020204020204" pitchFamily="34" charset="-122"/>
                <a:ea typeface="微软雅黑" panose="020B0503020204020204" pitchFamily="34" charset="-122"/>
              </a:rPr>
              <a:t>(</a:t>
            </a:r>
            <a:r>
              <a:rPr lang="en-US" altLang="zh-CN" sz="1700" dirty="0" err="1">
                <a:latin typeface="微软雅黑" panose="020B0503020204020204" pitchFamily="34" charset="-122"/>
                <a:ea typeface="微软雅黑" panose="020B0503020204020204" pitchFamily="34" charset="-122"/>
              </a:rPr>
              <a:t>splitDataset</a:t>
            </a:r>
            <a:r>
              <a:rPr lang="en-US" altLang="zh-CN" sz="1700" dirty="0">
                <a:latin typeface="微软雅黑" panose="020B0503020204020204" pitchFamily="34" charset="-122"/>
                <a:ea typeface="微软雅黑" panose="020B0503020204020204" pitchFamily="34" charset="-122"/>
              </a:rPr>
              <a:t>(dataset, </a:t>
            </a:r>
            <a:r>
              <a:rPr lang="en-US" altLang="zh-CN" sz="1700" dirty="0" err="1">
                <a:latin typeface="微软雅黑" panose="020B0503020204020204" pitchFamily="34" charset="-122"/>
                <a:ea typeface="微软雅黑" panose="020B0503020204020204" pitchFamily="34" charset="-122"/>
              </a:rPr>
              <a:t>bestFeat</a:t>
            </a:r>
            <a:r>
              <a:rPr lang="en-US" altLang="zh-CN" sz="1700" dirty="0">
                <a:latin typeface="微软雅黑" panose="020B0503020204020204" pitchFamily="34" charset="-122"/>
                <a:ea typeface="微软雅黑" panose="020B0503020204020204" pitchFamily="34" charset="-122"/>
              </a:rPr>
              <a:t>, value), </a:t>
            </a:r>
            <a:r>
              <a:rPr lang="en-US" altLang="zh-CN" sz="1700" dirty="0" err="1">
                <a:latin typeface="微软雅黑" panose="020B0503020204020204" pitchFamily="34" charset="-122"/>
                <a:ea typeface="微软雅黑" panose="020B0503020204020204" pitchFamily="34" charset="-122"/>
              </a:rPr>
              <a:t>subLabels</a:t>
            </a:r>
            <a:r>
              <a:rPr lang="en-US" altLang="zh-CN" sz="1700" dirty="0">
                <a:latin typeface="微软雅黑" panose="020B0503020204020204" pitchFamily="34" charset="-122"/>
                <a:ea typeface="微软雅黑" panose="020B0503020204020204" pitchFamily="34" charset="-122"/>
              </a:rPr>
              <a:t>,</a:t>
            </a:r>
          </a:p>
          <a:p>
            <a:r>
              <a:rPr lang="en-US" altLang="zh-CN" sz="1700" dirty="0">
                <a:latin typeface="微软雅黑" panose="020B0503020204020204" pitchFamily="34" charset="-122"/>
                <a:ea typeface="微软雅黑" panose="020B0503020204020204" pitchFamily="34" charset="-122"/>
              </a:rPr>
              <a:t>                                                  </a:t>
            </a:r>
            <a:r>
              <a:rPr lang="en-US" altLang="zh-CN" sz="1700" dirty="0" err="1">
                <a:latin typeface="微软雅黑" panose="020B0503020204020204" pitchFamily="34" charset="-122"/>
                <a:ea typeface="微软雅黑" panose="020B0503020204020204" pitchFamily="34" charset="-122"/>
              </a:rPr>
              <a:t>featLabels</a:t>
            </a:r>
            <a:r>
              <a:rPr lang="en-US" altLang="zh-CN" sz="1700" dirty="0">
                <a:latin typeface="微软雅黑" panose="020B0503020204020204" pitchFamily="34" charset="-122"/>
                <a:ea typeface="微软雅黑" panose="020B0503020204020204" pitchFamily="34" charset="-122"/>
              </a:rPr>
              <a:t>)  # </a:t>
            </a:r>
            <a:r>
              <a:rPr lang="zh-CN" altLang="en-US" sz="1700" dirty="0">
                <a:latin typeface="微软雅黑" panose="020B0503020204020204" pitchFamily="34" charset="-122"/>
                <a:ea typeface="微软雅黑" panose="020B0503020204020204" pitchFamily="34" charset="-122"/>
              </a:rPr>
              <a:t>递归调用</a:t>
            </a:r>
            <a:r>
              <a:rPr lang="en-US" altLang="zh-CN" sz="1700" dirty="0">
                <a:latin typeface="微软雅黑" panose="020B0503020204020204" pitchFamily="34" charset="-122"/>
                <a:ea typeface="微软雅黑" panose="020B0503020204020204" pitchFamily="34" charset="-122"/>
              </a:rPr>
              <a:t>CLS</a:t>
            </a:r>
          </a:p>
          <a:p>
            <a:r>
              <a:rPr lang="en-US" altLang="zh-CN" sz="1700" dirty="0">
                <a:latin typeface="微软雅黑" panose="020B0503020204020204" pitchFamily="34" charset="-122"/>
                <a:ea typeface="微软雅黑" panose="020B0503020204020204" pitchFamily="34" charset="-122"/>
              </a:rPr>
              <a:t>    return </a:t>
            </a:r>
            <a:r>
              <a:rPr lang="en-US" altLang="zh-CN" sz="1700" dirty="0" err="1">
                <a:latin typeface="微软雅黑" panose="020B0503020204020204" pitchFamily="34" charset="-122"/>
                <a:ea typeface="微软雅黑" panose="020B0503020204020204" pitchFamily="34" charset="-122"/>
              </a:rPr>
              <a:t>myTree</a:t>
            </a:r>
            <a:endParaRPr lang="zh-CN" altLang="en-US" sz="17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67187761"/>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68610"/>
                                        </p:tgtEl>
                                        <p:attrNameLst>
                                          <p:attrName>style.visibility</p:attrName>
                                        </p:attrNameLst>
                                      </p:cBhvr>
                                      <p:to>
                                        <p:strVal val="visible"/>
                                      </p:to>
                                    </p:set>
                                    <p:animEffect transition="in" filter="dissolve">
                                      <p:cBhvr>
                                        <p:cTn id="7" dur="500"/>
                                        <p:tgtEl>
                                          <p:spTgt spid="68610"/>
                                        </p:tgtEl>
                                      </p:cBhvr>
                                    </p:animEffect>
                                  </p:childTnLst>
                                </p:cTn>
                              </p:par>
                            </p:childTnLst>
                          </p:cTn>
                        </p:par>
                        <p:par>
                          <p:cTn id="8" fill="hold" nodeType="afterGroup">
                            <p:stCondLst>
                              <p:cond delay="500"/>
                            </p:stCondLst>
                            <p:childTnLst>
                              <p:par>
                                <p:cTn id="9" presetID="17" presetClass="entr" presetSubtype="10" fill="hold" grpId="0" nodeType="afterEffect">
                                  <p:stCondLst>
                                    <p:cond delay="0"/>
                                  </p:stCondLst>
                                  <p:childTnLst>
                                    <p:set>
                                      <p:cBhvr>
                                        <p:cTn id="10" dur="1" fill="hold">
                                          <p:stCondLst>
                                            <p:cond delay="0"/>
                                          </p:stCondLst>
                                        </p:cTn>
                                        <p:tgtEl>
                                          <p:spTgt spid="68611">
                                            <p:txEl>
                                              <p:pRg st="0" end="0"/>
                                            </p:txEl>
                                          </p:spTgt>
                                        </p:tgtEl>
                                        <p:attrNameLst>
                                          <p:attrName>style.visibility</p:attrName>
                                        </p:attrNameLst>
                                      </p:cBhvr>
                                      <p:to>
                                        <p:strVal val="visible"/>
                                      </p:to>
                                    </p:set>
                                    <p:anim calcmode="lin" valueType="num">
                                      <p:cBhvr>
                                        <p:cTn id="11" dur="500" fill="hold"/>
                                        <p:tgtEl>
                                          <p:spTgt spid="68611">
                                            <p:txEl>
                                              <p:pRg st="0" end="0"/>
                                            </p:txEl>
                                          </p:spTgt>
                                        </p:tgtEl>
                                        <p:attrNameLst>
                                          <p:attrName>ppt_w</p:attrName>
                                        </p:attrNameLst>
                                      </p:cBhvr>
                                      <p:tavLst>
                                        <p:tav tm="0">
                                          <p:val>
                                            <p:fltVal val="0"/>
                                          </p:val>
                                        </p:tav>
                                        <p:tav tm="100000">
                                          <p:val>
                                            <p:strVal val="#ppt_w"/>
                                          </p:val>
                                        </p:tav>
                                      </p:tavLst>
                                    </p:anim>
                                    <p:anim calcmode="lin" valueType="num">
                                      <p:cBhvr>
                                        <p:cTn id="12" dur="500" fill="hold"/>
                                        <p:tgtEl>
                                          <p:spTgt spid="68611">
                                            <p:txEl>
                                              <p:pRg st="0" end="0"/>
                                            </p:txEl>
                                          </p:spTgt>
                                        </p:tgtEl>
                                        <p:attrNameLst>
                                          <p:attrName>ppt_h</p:attrName>
                                        </p:attrNameLst>
                                      </p:cBhvr>
                                      <p:tavLst>
                                        <p:tav tm="0">
                                          <p:val>
                                            <p:strVal val="#ppt_h"/>
                                          </p:val>
                                        </p:tav>
                                        <p:tav tm="100000">
                                          <p:val>
                                            <p:strVal val="#ppt_h"/>
                                          </p:val>
                                        </p:tav>
                                      </p:tavLst>
                                    </p:anim>
                                  </p:childTnLst>
                                </p:cTn>
                              </p:par>
                            </p:childTnLst>
                          </p:cTn>
                        </p:par>
                        <p:par>
                          <p:cTn id="13" fill="hold" nodeType="afterGroup">
                            <p:stCondLst>
                              <p:cond delay="1000"/>
                            </p:stCondLst>
                            <p:childTnLst>
                              <p:par>
                                <p:cTn id="14" presetID="17" presetClass="entr" presetSubtype="10" fill="hold" grpId="0" nodeType="afterEffect">
                                  <p:stCondLst>
                                    <p:cond delay="0"/>
                                  </p:stCondLst>
                                  <p:childTnLst>
                                    <p:set>
                                      <p:cBhvr>
                                        <p:cTn id="15" dur="1" fill="hold">
                                          <p:stCondLst>
                                            <p:cond delay="0"/>
                                          </p:stCondLst>
                                        </p:cTn>
                                        <p:tgtEl>
                                          <p:spTgt spid="68611">
                                            <p:txEl>
                                              <p:pRg st="1" end="1"/>
                                            </p:txEl>
                                          </p:spTgt>
                                        </p:tgtEl>
                                        <p:attrNameLst>
                                          <p:attrName>style.visibility</p:attrName>
                                        </p:attrNameLst>
                                      </p:cBhvr>
                                      <p:to>
                                        <p:strVal val="visible"/>
                                      </p:to>
                                    </p:set>
                                    <p:anim calcmode="lin" valueType="num">
                                      <p:cBhvr>
                                        <p:cTn id="16" dur="500" fill="hold"/>
                                        <p:tgtEl>
                                          <p:spTgt spid="68611">
                                            <p:txEl>
                                              <p:pRg st="1" end="1"/>
                                            </p:txEl>
                                          </p:spTgt>
                                        </p:tgtEl>
                                        <p:attrNameLst>
                                          <p:attrName>ppt_w</p:attrName>
                                        </p:attrNameLst>
                                      </p:cBhvr>
                                      <p:tavLst>
                                        <p:tav tm="0">
                                          <p:val>
                                            <p:fltVal val="0"/>
                                          </p:val>
                                        </p:tav>
                                        <p:tav tm="100000">
                                          <p:val>
                                            <p:strVal val="#ppt_w"/>
                                          </p:val>
                                        </p:tav>
                                      </p:tavLst>
                                    </p:anim>
                                    <p:anim calcmode="lin" valueType="num">
                                      <p:cBhvr>
                                        <p:cTn id="17" dur="500" fill="hold"/>
                                        <p:tgtEl>
                                          <p:spTgt spid="68611">
                                            <p:txEl>
                                              <p:pRg st="1" end="1"/>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0" grpId="0"/>
      <p:bldP spid="68611" grpId="0" build="p" advAuto="0"/>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2466" name="灯片编号占位符 1"/>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Blip>
                <a:blip r:embed="rId2"/>
              </a:buBlip>
              <a:defRPr sz="2800">
                <a:solidFill>
                  <a:schemeClr val="tx1"/>
                </a:solidFill>
                <a:latin typeface="Berlin Sans FB" panose="020E0602020502020306" pitchFamily="34" charset="0"/>
                <a:ea typeface="幼圆" panose="02010509060101010101"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幼圆" panose="02010509060101010101"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幼圆" panose="02010509060101010101"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幼圆" panose="02010509060101010101"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幼圆" panose="02010509060101010101"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9pPr>
          </a:lstStyle>
          <a:p>
            <a:pPr>
              <a:spcBef>
                <a:spcPct val="0"/>
              </a:spcBef>
              <a:buFontTx/>
              <a:buNone/>
            </a:pPr>
            <a:fld id="{81A36B6A-3A4F-4303-9EE4-92584B319ABA}" type="slidenum">
              <a:rPr lang="zh-TW" altLang="en-US" sz="1400">
                <a:solidFill>
                  <a:srgbClr val="FF0000"/>
                </a:solidFill>
                <a:latin typeface="Arial" panose="020B0604020202020204" pitchFamily="34" charset="0"/>
                <a:ea typeface="PMingLiU" pitchFamily="18" charset="-120"/>
              </a:rPr>
              <a:pPr>
                <a:spcBef>
                  <a:spcPct val="0"/>
                </a:spcBef>
                <a:buFontTx/>
                <a:buNone/>
              </a:pPr>
              <a:t>26</a:t>
            </a:fld>
            <a:endParaRPr lang="zh-TW" altLang="en-US" sz="1400">
              <a:solidFill>
                <a:srgbClr val="FF0000"/>
              </a:solidFill>
              <a:latin typeface="Arial" panose="020B0604020202020204" pitchFamily="34" charset="0"/>
              <a:ea typeface="PMingLiU" pitchFamily="18" charset="-120"/>
            </a:endParaRPr>
          </a:p>
        </p:txBody>
      </p:sp>
      <p:sp>
        <p:nvSpPr>
          <p:cNvPr id="112643" name="内容占位符 112642"/>
          <p:cNvSpPr>
            <a:spLocks noGrp="1"/>
          </p:cNvSpPr>
          <p:nvPr>
            <p:ph idx="1"/>
          </p:nvPr>
        </p:nvSpPr>
        <p:spPr>
          <a:xfrm>
            <a:off x="1580240" y="459162"/>
            <a:ext cx="8424862" cy="5067300"/>
          </a:xfrm>
        </p:spPr>
        <p:txBody>
          <a:bodyPr>
            <a:normAutofit fontScale="85000" lnSpcReduction="20000"/>
          </a:bodyPr>
          <a:lstStyle/>
          <a:p>
            <a:pPr marL="533400" indent="-533400" algn="ctr">
              <a:lnSpc>
                <a:spcPct val="150000"/>
              </a:lnSpc>
              <a:spcAft>
                <a:spcPct val="20000"/>
              </a:spcAft>
              <a:buNone/>
              <a:defRPr/>
            </a:pPr>
            <a:r>
              <a:rPr lang="en-US" altLang="zh-CN" sz="2800" b="1" noProof="1">
                <a:solidFill>
                  <a:srgbClr val="800000"/>
                </a:solidFill>
                <a:effectLst>
                  <a:outerShdw blurRad="38100" dist="38100" dir="2700000">
                    <a:srgbClr val="C0C0C0"/>
                  </a:outerShdw>
                </a:effectLst>
                <a:latin typeface="Times New Roman" panose="02020603050405020304" pitchFamily="18" charset="0"/>
                <a:ea typeface="楷体_GB2312" pitchFamily="49" charset="-122"/>
                <a:cs typeface="Times New Roman" panose="02020603050405020304" pitchFamily="18" charset="0"/>
              </a:rPr>
              <a:t>6.6.2  决策树学习算法ID3</a:t>
            </a:r>
          </a:p>
          <a:p>
            <a:pPr marL="533400" indent="-533400">
              <a:lnSpc>
                <a:spcPct val="150000"/>
              </a:lnSpc>
              <a:buNone/>
              <a:defRPr/>
            </a:pPr>
            <a:r>
              <a:rPr lang="en-US" altLang="zh-CN" sz="2400" b="1" noProof="1">
                <a:latin typeface="楷体_GB2312" pitchFamily="49" charset="-122"/>
                <a:ea typeface="楷体_GB2312" pitchFamily="49" charset="-122"/>
              </a:rPr>
              <a:t>    </a:t>
            </a:r>
            <a:r>
              <a:rPr kumimoji="1" lang="zh-CN" altLang="en-US" sz="2400" b="1" kern="0" dirty="0">
                <a:solidFill>
                  <a:srgbClr val="0000CC"/>
                </a:solidFill>
                <a:latin typeface="Times New Roman" panose="02020603050405020304" pitchFamily="18" charset="0"/>
                <a:ea typeface="宋体" panose="02010600030101010101" pitchFamily="2" charset="-122"/>
                <a:cs typeface="Times New Roman" panose="02020603050405020304" pitchFamily="18" charset="0"/>
              </a:rPr>
              <a:t>算法</a:t>
            </a:r>
            <a:r>
              <a:rPr kumimoji="1" lang="en-US" altLang="zh-CN" sz="2400" b="1" kern="0" dirty="0">
                <a:solidFill>
                  <a:srgbClr val="0000CC"/>
                </a:solidFill>
                <a:latin typeface="Times New Roman" panose="02020603050405020304" pitchFamily="18" charset="0"/>
                <a:ea typeface="宋体" panose="02010600030101010101" pitchFamily="2" charset="-122"/>
                <a:cs typeface="Times New Roman" panose="02020603050405020304" pitchFamily="18" charset="0"/>
              </a:rPr>
              <a:t>6</a:t>
            </a:r>
            <a:r>
              <a:rPr kumimoji="1" lang="zh-CN" altLang="en-US" sz="2400" b="1" kern="0" dirty="0">
                <a:solidFill>
                  <a:srgbClr val="0000CC"/>
                </a:solidFill>
                <a:latin typeface="Times New Roman" panose="02020603050405020304" pitchFamily="18" charset="0"/>
                <a:ea typeface="宋体" panose="02010600030101010101" pitchFamily="2" charset="-122"/>
                <a:cs typeface="Times New Roman" panose="02020603050405020304" pitchFamily="18" charset="0"/>
              </a:rPr>
              <a:t>.2</a:t>
            </a:r>
            <a:r>
              <a:rPr lang="en-US" altLang="zh-CN" sz="2400" b="1" noProof="1">
                <a:latin typeface="楷体_GB2312" pitchFamily="49" charset="-122"/>
                <a:ea typeface="楷体_GB2312" pitchFamily="49" charset="-122"/>
              </a:rPr>
              <a:t>	</a:t>
            </a:r>
            <a:r>
              <a:rPr lang="zh-CN" altLang="en-US" sz="2400" b="1" noProof="1">
                <a:latin typeface="楷体_GB2312" pitchFamily="49" charset="-122"/>
                <a:ea typeface="楷体_GB2312" pitchFamily="49" charset="-122"/>
              </a:rPr>
              <a:t>决策树学习算法</a:t>
            </a:r>
            <a:r>
              <a:rPr lang="en-US" altLang="zh-CN" sz="2400" b="1" noProof="1">
                <a:latin typeface="楷体_GB2312" pitchFamily="49" charset="-122"/>
                <a:ea typeface="楷体_GB2312" pitchFamily="49" charset="-122"/>
              </a:rPr>
              <a:t>ID3</a:t>
            </a:r>
            <a:endParaRPr lang="en-US" altLang="zh-CN" sz="2400" noProof="1">
              <a:latin typeface="楷体_GB2312" pitchFamily="49" charset="-122"/>
              <a:ea typeface="楷体_GB2312" pitchFamily="49" charset="-122"/>
            </a:endParaRPr>
          </a:p>
          <a:p>
            <a:pPr marL="533400" indent="-533400">
              <a:defRPr/>
            </a:pPr>
            <a:r>
              <a:rPr lang="zh-CN" altLang="en-US" sz="2400" noProof="1">
                <a:latin typeface="Times New Roman" panose="02020603050405020304" pitchFamily="18" charset="0"/>
                <a:ea typeface="楷体_GB2312" pitchFamily="49" charset="-122"/>
                <a:cs typeface="Times New Roman" panose="02020603050405020304" pitchFamily="18" charset="0"/>
              </a:rPr>
              <a:t>创建树的</a:t>
            </a:r>
            <a:r>
              <a:rPr lang="en-US" altLang="zh-CN" sz="2400" noProof="1">
                <a:latin typeface="Times New Roman" panose="02020603050405020304" pitchFamily="18" charset="0"/>
                <a:ea typeface="楷体_GB2312" pitchFamily="49" charset="-122"/>
                <a:cs typeface="Times New Roman" panose="02020603050405020304" pitchFamily="18" charset="0"/>
              </a:rPr>
              <a:t>Root</a:t>
            </a:r>
            <a:r>
              <a:rPr lang="zh-CN" altLang="en-US" sz="2400" noProof="1">
                <a:latin typeface="Times New Roman" panose="02020603050405020304" pitchFamily="18" charset="0"/>
                <a:ea typeface="楷体_GB2312" pitchFamily="49" charset="-122"/>
                <a:cs typeface="Times New Roman" panose="02020603050405020304" pitchFamily="18" charset="0"/>
              </a:rPr>
              <a:t>（根）节点。</a:t>
            </a:r>
          </a:p>
          <a:p>
            <a:pPr marL="533400" indent="-533400">
              <a:defRPr/>
            </a:pPr>
            <a:r>
              <a:rPr lang="zh-CN" altLang="en-US" sz="2400" noProof="1">
                <a:latin typeface="Times New Roman" panose="02020603050405020304" pitchFamily="18" charset="0"/>
                <a:ea typeface="楷体_GB2312" pitchFamily="49" charset="-122"/>
                <a:cs typeface="Times New Roman" panose="02020603050405020304" pitchFamily="18" charset="0"/>
              </a:rPr>
              <a:t>若</a:t>
            </a:r>
            <a:r>
              <a:rPr lang="en-US" altLang="zh-CN" sz="2400" noProof="1">
                <a:latin typeface="Times New Roman" panose="02020603050405020304" pitchFamily="18" charset="0"/>
                <a:ea typeface="楷体_GB2312" pitchFamily="49" charset="-122"/>
                <a:cs typeface="Times New Roman" panose="02020603050405020304" pitchFamily="18" charset="0"/>
              </a:rPr>
              <a:t>Example</a:t>
            </a:r>
            <a:r>
              <a:rPr lang="en-US" altLang="zh-CN" sz="2400" i="1" noProof="1">
                <a:latin typeface="Times New Roman" panose="02020603050405020304" pitchFamily="18" charset="0"/>
                <a:ea typeface="楷体_GB2312" pitchFamily="49" charset="-122"/>
                <a:cs typeface="Times New Roman" panose="02020603050405020304" pitchFamily="18" charset="0"/>
              </a:rPr>
              <a:t>s</a:t>
            </a:r>
            <a:r>
              <a:rPr lang="zh-CN" altLang="en-US" sz="2400" noProof="1">
                <a:latin typeface="Times New Roman" panose="02020603050405020304" pitchFamily="18" charset="0"/>
                <a:ea typeface="楷体_GB2312" pitchFamily="49" charset="-122"/>
                <a:cs typeface="Times New Roman" panose="02020603050405020304" pitchFamily="18" charset="0"/>
              </a:rPr>
              <a:t>均为正，则返回</a:t>
            </a:r>
            <a:r>
              <a:rPr lang="en-US" altLang="zh-CN" sz="2400" noProof="1">
                <a:latin typeface="Times New Roman" panose="02020603050405020304" pitchFamily="18" charset="0"/>
                <a:ea typeface="楷体_GB2312" pitchFamily="49" charset="-122"/>
                <a:cs typeface="Times New Roman" panose="02020603050405020304" pitchFamily="18" charset="0"/>
              </a:rPr>
              <a:t>label= </a:t>
            </a:r>
            <a:r>
              <a:rPr lang="zh-CN" altLang="en-US" sz="2400" noProof="1">
                <a:latin typeface="Times New Roman" panose="02020603050405020304" pitchFamily="18" charset="0"/>
                <a:ea typeface="楷体_GB2312" pitchFamily="49" charset="-122"/>
                <a:cs typeface="Times New Roman" panose="02020603050405020304" pitchFamily="18" charset="0"/>
              </a:rPr>
              <a:t>＋ 的单节点树</a:t>
            </a:r>
            <a:r>
              <a:rPr lang="en-US" altLang="zh-CN" sz="2400" noProof="1">
                <a:latin typeface="Times New Roman" panose="02020603050405020304" pitchFamily="18" charset="0"/>
                <a:ea typeface="楷体_GB2312" pitchFamily="49" charset="-122"/>
                <a:cs typeface="Times New Roman" panose="02020603050405020304" pitchFamily="18" charset="0"/>
              </a:rPr>
              <a:t>Root</a:t>
            </a:r>
            <a:r>
              <a:rPr lang="zh-CN" altLang="en-US" sz="2400" noProof="1">
                <a:latin typeface="Times New Roman" panose="02020603050405020304" pitchFamily="18" charset="0"/>
                <a:ea typeface="楷体_GB2312" pitchFamily="49" charset="-122"/>
                <a:cs typeface="Times New Roman" panose="02020603050405020304" pitchFamily="18" charset="0"/>
              </a:rPr>
              <a:t>。</a:t>
            </a:r>
          </a:p>
          <a:p>
            <a:pPr marL="533400" indent="-533400">
              <a:defRPr/>
            </a:pPr>
            <a:r>
              <a:rPr lang="zh-CN" altLang="en-US" sz="2400" noProof="1">
                <a:latin typeface="Times New Roman" panose="02020603050405020304" pitchFamily="18" charset="0"/>
                <a:ea typeface="楷体_GB2312" pitchFamily="49" charset="-122"/>
                <a:cs typeface="Times New Roman" panose="02020603050405020304" pitchFamily="18" charset="0"/>
              </a:rPr>
              <a:t>若</a:t>
            </a:r>
            <a:r>
              <a:rPr lang="en-US" altLang="zh-CN" sz="2400" noProof="1">
                <a:latin typeface="Times New Roman" panose="02020603050405020304" pitchFamily="18" charset="0"/>
                <a:ea typeface="楷体_GB2312" pitchFamily="49" charset="-122"/>
                <a:cs typeface="Times New Roman" panose="02020603050405020304" pitchFamily="18" charset="0"/>
              </a:rPr>
              <a:t>Examples</a:t>
            </a:r>
            <a:r>
              <a:rPr lang="zh-CN" altLang="en-US" sz="2400" noProof="1">
                <a:latin typeface="Times New Roman" panose="02020603050405020304" pitchFamily="18" charset="0"/>
                <a:ea typeface="楷体_GB2312" pitchFamily="49" charset="-122"/>
                <a:cs typeface="Times New Roman" panose="02020603050405020304" pitchFamily="18" charset="0"/>
              </a:rPr>
              <a:t>都为反，则返回</a:t>
            </a:r>
            <a:r>
              <a:rPr lang="en-US" altLang="zh-CN" sz="2400" noProof="1">
                <a:latin typeface="Times New Roman" panose="02020603050405020304" pitchFamily="18" charset="0"/>
                <a:ea typeface="楷体_GB2312" pitchFamily="49" charset="-122"/>
                <a:cs typeface="Times New Roman" panose="02020603050405020304" pitchFamily="18" charset="0"/>
              </a:rPr>
              <a:t>label= </a:t>
            </a:r>
            <a:r>
              <a:rPr lang="zh-CN" altLang="en-US" sz="2400" noProof="1">
                <a:latin typeface="Times New Roman" panose="02020603050405020304" pitchFamily="18" charset="0"/>
                <a:ea typeface="楷体_GB2312" pitchFamily="49" charset="-122"/>
                <a:cs typeface="Times New Roman" panose="02020603050405020304" pitchFamily="18" charset="0"/>
              </a:rPr>
              <a:t>－的单节点树</a:t>
            </a:r>
            <a:r>
              <a:rPr lang="en-US" altLang="zh-CN" sz="2400" noProof="1">
                <a:latin typeface="Times New Roman" panose="02020603050405020304" pitchFamily="18" charset="0"/>
                <a:ea typeface="楷体_GB2312" pitchFamily="49" charset="-122"/>
                <a:cs typeface="Times New Roman" panose="02020603050405020304" pitchFamily="18" charset="0"/>
              </a:rPr>
              <a:t>Root</a:t>
            </a:r>
            <a:r>
              <a:rPr lang="zh-CN" altLang="en-US" sz="2400" noProof="1">
                <a:latin typeface="Times New Roman" panose="02020603050405020304" pitchFamily="18" charset="0"/>
                <a:ea typeface="楷体_GB2312" pitchFamily="49" charset="-122"/>
                <a:cs typeface="Times New Roman" panose="02020603050405020304" pitchFamily="18" charset="0"/>
              </a:rPr>
              <a:t>。</a:t>
            </a:r>
          </a:p>
          <a:p>
            <a:pPr marL="533400" indent="-533400">
              <a:defRPr/>
            </a:pPr>
            <a:r>
              <a:rPr lang="zh-CN" altLang="en-US" sz="2400" noProof="1">
                <a:latin typeface="Times New Roman" panose="02020603050405020304" pitchFamily="18" charset="0"/>
                <a:ea typeface="楷体_GB2312" pitchFamily="49" charset="-122"/>
                <a:cs typeface="Times New Roman" panose="02020603050405020304" pitchFamily="18" charset="0"/>
              </a:rPr>
              <a:t>若</a:t>
            </a:r>
            <a:r>
              <a:rPr lang="en-US" altLang="zh-CN" sz="2400" noProof="1">
                <a:latin typeface="Times New Roman" panose="02020603050405020304" pitchFamily="18" charset="0"/>
                <a:ea typeface="楷体_GB2312" pitchFamily="49" charset="-122"/>
                <a:cs typeface="Times New Roman" panose="02020603050405020304" pitchFamily="18" charset="0"/>
              </a:rPr>
              <a:t>Attributes</a:t>
            </a:r>
            <a:r>
              <a:rPr lang="zh-CN" altLang="en-US" sz="2400" noProof="1">
                <a:latin typeface="Times New Roman" panose="02020603050405020304" pitchFamily="18" charset="0"/>
                <a:ea typeface="楷体_GB2312" pitchFamily="49" charset="-122"/>
                <a:cs typeface="Times New Roman" panose="02020603050405020304" pitchFamily="18" charset="0"/>
              </a:rPr>
              <a:t>为空，则返回单节点树</a:t>
            </a:r>
            <a:r>
              <a:rPr lang="en-US" altLang="zh-CN" sz="2400" noProof="1">
                <a:latin typeface="Times New Roman" panose="02020603050405020304" pitchFamily="18" charset="0"/>
                <a:ea typeface="楷体_GB2312" pitchFamily="49" charset="-122"/>
                <a:cs typeface="Times New Roman" panose="02020603050405020304" pitchFamily="18" charset="0"/>
              </a:rPr>
              <a:t>Root</a:t>
            </a:r>
            <a:r>
              <a:rPr lang="zh-CN" altLang="en-US" sz="2400" noProof="1">
                <a:latin typeface="Times New Roman" panose="02020603050405020304" pitchFamily="18" charset="0"/>
                <a:ea typeface="楷体_GB2312" pitchFamily="49" charset="-122"/>
                <a:cs typeface="Times New Roman" panose="02020603050405020304" pitchFamily="18" charset="0"/>
              </a:rPr>
              <a:t>，</a:t>
            </a:r>
            <a:r>
              <a:rPr lang="en-US" altLang="zh-CN" sz="2400" noProof="1">
                <a:latin typeface="Times New Roman" panose="02020603050405020304" pitchFamily="18" charset="0"/>
                <a:ea typeface="楷体_GB2312" pitchFamily="49" charset="-122"/>
                <a:cs typeface="Times New Roman" panose="02020603050405020304" pitchFamily="18" charset="0"/>
              </a:rPr>
              <a:t>label = Examples </a:t>
            </a:r>
            <a:r>
              <a:rPr lang="zh-CN" altLang="en-US" sz="2400" noProof="1">
                <a:latin typeface="Times New Roman" panose="02020603050405020304" pitchFamily="18" charset="0"/>
                <a:ea typeface="楷体_GB2312" pitchFamily="49" charset="-122"/>
                <a:cs typeface="Times New Roman" panose="02020603050405020304" pitchFamily="18" charset="0"/>
              </a:rPr>
              <a:t>中最普遍的</a:t>
            </a:r>
            <a:endParaRPr lang="zh-CN" altLang="en-US" sz="2400" i="1" noProof="1">
              <a:latin typeface="Times New Roman" panose="02020603050405020304" pitchFamily="18" charset="0"/>
              <a:ea typeface="楷体_GB2312" pitchFamily="49" charset="-122"/>
              <a:cs typeface="Times New Roman" panose="02020603050405020304" pitchFamily="18" charset="0"/>
            </a:endParaRPr>
          </a:p>
          <a:p>
            <a:pPr marL="533400" indent="-533400">
              <a:defRPr/>
            </a:pPr>
            <a:r>
              <a:rPr lang="en-US" altLang="zh-CN" sz="2400" noProof="1">
                <a:latin typeface="Times New Roman" panose="02020603050405020304" pitchFamily="18" charset="0"/>
                <a:ea typeface="楷体_GB2312" pitchFamily="49" charset="-122"/>
                <a:cs typeface="Times New Roman" panose="02020603050405020304" pitchFamily="18" charset="0"/>
              </a:rPr>
              <a:t>Target_attribute</a:t>
            </a:r>
            <a:r>
              <a:rPr lang="zh-CN" altLang="en-US" sz="2400" noProof="1">
                <a:latin typeface="Times New Roman" panose="02020603050405020304" pitchFamily="18" charset="0"/>
                <a:ea typeface="楷体_GB2312" pitchFamily="49" charset="-122"/>
                <a:cs typeface="Times New Roman" panose="02020603050405020304" pitchFamily="18" charset="0"/>
              </a:rPr>
              <a:t>值。</a:t>
            </a:r>
          </a:p>
          <a:p>
            <a:pPr marL="533400" indent="-533400">
              <a:defRPr/>
            </a:pPr>
            <a:r>
              <a:rPr lang="zh-CN" altLang="en-US" sz="2400" noProof="1">
                <a:latin typeface="Times New Roman" panose="02020603050405020304" pitchFamily="18" charset="0"/>
                <a:ea typeface="楷体_GB2312" pitchFamily="49" charset="-122"/>
                <a:cs typeface="Times New Roman" panose="02020603050405020304" pitchFamily="18" charset="0"/>
              </a:rPr>
              <a:t>否则开始</a:t>
            </a:r>
          </a:p>
          <a:p>
            <a:pPr marL="533400" indent="-533400">
              <a:defRPr/>
            </a:pPr>
            <a:r>
              <a:rPr lang="zh-CN" altLang="en-US" sz="2400" noProof="1">
                <a:latin typeface="Times New Roman" panose="02020603050405020304" pitchFamily="18" charset="0"/>
                <a:ea typeface="楷体_GB2312" pitchFamily="49" charset="-122"/>
                <a:cs typeface="Times New Roman" panose="02020603050405020304" pitchFamily="18" charset="0"/>
              </a:rPr>
              <a:t>结束。</a:t>
            </a:r>
          </a:p>
          <a:p>
            <a:pPr marL="533400" indent="-533400">
              <a:defRPr/>
            </a:pPr>
            <a:r>
              <a:rPr lang="zh-CN" altLang="en-US" sz="2400" noProof="1">
                <a:latin typeface="Times New Roman" panose="02020603050405020304" pitchFamily="18" charset="0"/>
                <a:ea typeface="楷体_GB2312" pitchFamily="49" charset="-122"/>
                <a:cs typeface="Times New Roman" panose="02020603050405020304" pitchFamily="18" charset="0"/>
              </a:rPr>
              <a:t>返回</a:t>
            </a:r>
            <a:r>
              <a:rPr lang="en-US" altLang="zh-CN" sz="2400" noProof="1">
                <a:latin typeface="Times New Roman" panose="02020603050405020304" pitchFamily="18" charset="0"/>
                <a:ea typeface="楷体_GB2312" pitchFamily="49" charset="-122"/>
                <a:cs typeface="Times New Roman" panose="02020603050405020304" pitchFamily="18" charset="0"/>
              </a:rPr>
              <a:t>Root</a:t>
            </a:r>
            <a:r>
              <a:rPr lang="zh-CN" altLang="en-US" sz="2400" noProof="1">
                <a:latin typeface="Times New Roman" panose="02020603050405020304" pitchFamily="18" charset="0"/>
                <a:ea typeface="楷体_GB2312" pitchFamily="49" charset="-122"/>
                <a:cs typeface="Times New Roman" panose="02020603050405020304" pitchFamily="18" charset="0"/>
              </a:rPr>
              <a:t>。</a:t>
            </a:r>
          </a:p>
        </p:txBody>
      </p:sp>
    </p:spTree>
    <p:extLst>
      <p:ext uri="{BB962C8B-B14F-4D97-AF65-F5344CB8AC3E}">
        <p14:creationId xmlns:p14="http://schemas.microsoft.com/office/powerpoint/2010/main" val="4074969916"/>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112643">
                                            <p:txEl>
                                              <p:pRg st="0" end="0"/>
                                            </p:txEl>
                                          </p:spTgt>
                                        </p:tgtEl>
                                        <p:attrNameLst>
                                          <p:attrName>style.visibility</p:attrName>
                                        </p:attrNameLst>
                                      </p:cBhvr>
                                      <p:to>
                                        <p:strVal val="visible"/>
                                      </p:to>
                                    </p:set>
                                    <p:anim calcmode="lin" valueType="num">
                                      <p:cBhvr>
                                        <p:cTn id="7" dur="500" fill="hold"/>
                                        <p:tgtEl>
                                          <p:spTgt spid="11264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112643">
                                            <p:txEl>
                                              <p:pRg st="0" end="0"/>
                                            </p:txEl>
                                          </p:spTgt>
                                        </p:tgtEl>
                                        <p:attrNameLst>
                                          <p:attrName>ppt_h</p:attrName>
                                        </p:attrNameLst>
                                      </p:cBhvr>
                                      <p:tavLst>
                                        <p:tav tm="0">
                                          <p:val>
                                            <p:strVal val="#ppt_h"/>
                                          </p:val>
                                        </p:tav>
                                        <p:tav tm="100000">
                                          <p:val>
                                            <p:strVal val="#ppt_h"/>
                                          </p:val>
                                        </p:tav>
                                      </p:tavLst>
                                    </p:anim>
                                  </p:childTnLst>
                                </p:cTn>
                              </p:par>
                            </p:childTnLst>
                          </p:cTn>
                        </p:par>
                        <p:par>
                          <p:cTn id="9" fill="hold" nodeType="afterGroup">
                            <p:stCondLst>
                              <p:cond delay="500"/>
                            </p:stCondLst>
                            <p:childTnLst>
                              <p:par>
                                <p:cTn id="10" presetID="17" presetClass="entr" presetSubtype="10" fill="hold" grpId="0" nodeType="afterEffect">
                                  <p:stCondLst>
                                    <p:cond delay="0"/>
                                  </p:stCondLst>
                                  <p:childTnLst>
                                    <p:set>
                                      <p:cBhvr>
                                        <p:cTn id="11" dur="1" fill="hold">
                                          <p:stCondLst>
                                            <p:cond delay="0"/>
                                          </p:stCondLst>
                                        </p:cTn>
                                        <p:tgtEl>
                                          <p:spTgt spid="112643">
                                            <p:txEl>
                                              <p:pRg st="1" end="1"/>
                                            </p:txEl>
                                          </p:spTgt>
                                        </p:tgtEl>
                                        <p:attrNameLst>
                                          <p:attrName>style.visibility</p:attrName>
                                        </p:attrNameLst>
                                      </p:cBhvr>
                                      <p:to>
                                        <p:strVal val="visible"/>
                                      </p:to>
                                    </p:set>
                                    <p:anim calcmode="lin" valueType="num">
                                      <p:cBhvr>
                                        <p:cTn id="12" dur="500" fill="hold"/>
                                        <p:tgtEl>
                                          <p:spTgt spid="112643">
                                            <p:txEl>
                                              <p:pRg st="1" end="1"/>
                                            </p:txEl>
                                          </p:spTgt>
                                        </p:tgtEl>
                                        <p:attrNameLst>
                                          <p:attrName>ppt_w</p:attrName>
                                        </p:attrNameLst>
                                      </p:cBhvr>
                                      <p:tavLst>
                                        <p:tav tm="0">
                                          <p:val>
                                            <p:fltVal val="0"/>
                                          </p:val>
                                        </p:tav>
                                        <p:tav tm="100000">
                                          <p:val>
                                            <p:strVal val="#ppt_w"/>
                                          </p:val>
                                        </p:tav>
                                      </p:tavLst>
                                    </p:anim>
                                    <p:anim calcmode="lin" valueType="num">
                                      <p:cBhvr>
                                        <p:cTn id="13" dur="500" fill="hold"/>
                                        <p:tgtEl>
                                          <p:spTgt spid="112643">
                                            <p:txEl>
                                              <p:pRg st="1" end="1"/>
                                            </p:txEl>
                                          </p:spTgt>
                                        </p:tgtEl>
                                        <p:attrNameLst>
                                          <p:attrName>ppt_h</p:attrName>
                                        </p:attrNameLst>
                                      </p:cBhvr>
                                      <p:tavLst>
                                        <p:tav tm="0">
                                          <p:val>
                                            <p:strVal val="#ppt_h"/>
                                          </p:val>
                                        </p:tav>
                                        <p:tav tm="100000">
                                          <p:val>
                                            <p:strVal val="#ppt_h"/>
                                          </p:val>
                                        </p:tav>
                                      </p:tavLst>
                                    </p:anim>
                                  </p:childTnLst>
                                </p:cTn>
                              </p:par>
                            </p:childTnLst>
                          </p:cTn>
                        </p:par>
                        <p:par>
                          <p:cTn id="14" fill="hold" nodeType="afterGroup">
                            <p:stCondLst>
                              <p:cond delay="1000"/>
                            </p:stCondLst>
                            <p:childTnLst>
                              <p:par>
                                <p:cTn id="15" presetID="17" presetClass="entr" presetSubtype="10" fill="hold" grpId="0" nodeType="afterEffect">
                                  <p:stCondLst>
                                    <p:cond delay="0"/>
                                  </p:stCondLst>
                                  <p:childTnLst>
                                    <p:set>
                                      <p:cBhvr>
                                        <p:cTn id="16" dur="1" fill="hold">
                                          <p:stCondLst>
                                            <p:cond delay="0"/>
                                          </p:stCondLst>
                                        </p:cTn>
                                        <p:tgtEl>
                                          <p:spTgt spid="112643">
                                            <p:txEl>
                                              <p:pRg st="2" end="2"/>
                                            </p:txEl>
                                          </p:spTgt>
                                        </p:tgtEl>
                                        <p:attrNameLst>
                                          <p:attrName>style.visibility</p:attrName>
                                        </p:attrNameLst>
                                      </p:cBhvr>
                                      <p:to>
                                        <p:strVal val="visible"/>
                                      </p:to>
                                    </p:set>
                                    <p:anim calcmode="lin" valueType="num">
                                      <p:cBhvr>
                                        <p:cTn id="17" dur="500" fill="hold"/>
                                        <p:tgtEl>
                                          <p:spTgt spid="112643">
                                            <p:txEl>
                                              <p:pRg st="2" end="2"/>
                                            </p:txEl>
                                          </p:spTgt>
                                        </p:tgtEl>
                                        <p:attrNameLst>
                                          <p:attrName>ppt_w</p:attrName>
                                        </p:attrNameLst>
                                      </p:cBhvr>
                                      <p:tavLst>
                                        <p:tav tm="0">
                                          <p:val>
                                            <p:fltVal val="0"/>
                                          </p:val>
                                        </p:tav>
                                        <p:tav tm="100000">
                                          <p:val>
                                            <p:strVal val="#ppt_w"/>
                                          </p:val>
                                        </p:tav>
                                      </p:tavLst>
                                    </p:anim>
                                    <p:anim calcmode="lin" valueType="num">
                                      <p:cBhvr>
                                        <p:cTn id="18" dur="500" fill="hold"/>
                                        <p:tgtEl>
                                          <p:spTgt spid="112643">
                                            <p:txEl>
                                              <p:pRg st="2" end="2"/>
                                            </p:txEl>
                                          </p:spTgt>
                                        </p:tgtEl>
                                        <p:attrNameLst>
                                          <p:attrName>ppt_h</p:attrName>
                                        </p:attrNameLst>
                                      </p:cBhvr>
                                      <p:tavLst>
                                        <p:tav tm="0">
                                          <p:val>
                                            <p:strVal val="#ppt_h"/>
                                          </p:val>
                                        </p:tav>
                                        <p:tav tm="100000">
                                          <p:val>
                                            <p:strVal val="#ppt_h"/>
                                          </p:val>
                                        </p:tav>
                                      </p:tavLst>
                                    </p:anim>
                                  </p:childTnLst>
                                </p:cTn>
                              </p:par>
                            </p:childTnLst>
                          </p:cTn>
                        </p:par>
                        <p:par>
                          <p:cTn id="19" fill="hold" nodeType="afterGroup">
                            <p:stCondLst>
                              <p:cond delay="1500"/>
                            </p:stCondLst>
                            <p:childTnLst>
                              <p:par>
                                <p:cTn id="20" presetID="17" presetClass="entr" presetSubtype="10" fill="hold" grpId="0" nodeType="afterEffect">
                                  <p:stCondLst>
                                    <p:cond delay="0"/>
                                  </p:stCondLst>
                                  <p:childTnLst>
                                    <p:set>
                                      <p:cBhvr>
                                        <p:cTn id="21" dur="1" fill="hold">
                                          <p:stCondLst>
                                            <p:cond delay="0"/>
                                          </p:stCondLst>
                                        </p:cTn>
                                        <p:tgtEl>
                                          <p:spTgt spid="112643">
                                            <p:txEl>
                                              <p:pRg st="3" end="3"/>
                                            </p:txEl>
                                          </p:spTgt>
                                        </p:tgtEl>
                                        <p:attrNameLst>
                                          <p:attrName>style.visibility</p:attrName>
                                        </p:attrNameLst>
                                      </p:cBhvr>
                                      <p:to>
                                        <p:strVal val="visible"/>
                                      </p:to>
                                    </p:set>
                                    <p:anim calcmode="lin" valueType="num">
                                      <p:cBhvr>
                                        <p:cTn id="22" dur="500" fill="hold"/>
                                        <p:tgtEl>
                                          <p:spTgt spid="112643">
                                            <p:txEl>
                                              <p:pRg st="3" end="3"/>
                                            </p:txEl>
                                          </p:spTgt>
                                        </p:tgtEl>
                                        <p:attrNameLst>
                                          <p:attrName>ppt_w</p:attrName>
                                        </p:attrNameLst>
                                      </p:cBhvr>
                                      <p:tavLst>
                                        <p:tav tm="0">
                                          <p:val>
                                            <p:fltVal val="0"/>
                                          </p:val>
                                        </p:tav>
                                        <p:tav tm="100000">
                                          <p:val>
                                            <p:strVal val="#ppt_w"/>
                                          </p:val>
                                        </p:tav>
                                      </p:tavLst>
                                    </p:anim>
                                    <p:anim calcmode="lin" valueType="num">
                                      <p:cBhvr>
                                        <p:cTn id="23" dur="500" fill="hold"/>
                                        <p:tgtEl>
                                          <p:spTgt spid="112643">
                                            <p:txEl>
                                              <p:pRg st="3" end="3"/>
                                            </p:txEl>
                                          </p:spTgt>
                                        </p:tgtEl>
                                        <p:attrNameLst>
                                          <p:attrName>ppt_h</p:attrName>
                                        </p:attrNameLst>
                                      </p:cBhvr>
                                      <p:tavLst>
                                        <p:tav tm="0">
                                          <p:val>
                                            <p:strVal val="#ppt_h"/>
                                          </p:val>
                                        </p:tav>
                                        <p:tav tm="100000">
                                          <p:val>
                                            <p:strVal val="#ppt_h"/>
                                          </p:val>
                                        </p:tav>
                                      </p:tavLst>
                                    </p:anim>
                                  </p:childTnLst>
                                </p:cTn>
                              </p:par>
                            </p:childTnLst>
                          </p:cTn>
                        </p:par>
                        <p:par>
                          <p:cTn id="24" fill="hold" nodeType="afterGroup">
                            <p:stCondLst>
                              <p:cond delay="2000"/>
                            </p:stCondLst>
                            <p:childTnLst>
                              <p:par>
                                <p:cTn id="25" presetID="17" presetClass="entr" presetSubtype="10" fill="hold" grpId="0" nodeType="afterEffect">
                                  <p:stCondLst>
                                    <p:cond delay="0"/>
                                  </p:stCondLst>
                                  <p:childTnLst>
                                    <p:set>
                                      <p:cBhvr>
                                        <p:cTn id="26" dur="1" fill="hold">
                                          <p:stCondLst>
                                            <p:cond delay="0"/>
                                          </p:stCondLst>
                                        </p:cTn>
                                        <p:tgtEl>
                                          <p:spTgt spid="112643">
                                            <p:txEl>
                                              <p:pRg st="4" end="4"/>
                                            </p:txEl>
                                          </p:spTgt>
                                        </p:tgtEl>
                                        <p:attrNameLst>
                                          <p:attrName>style.visibility</p:attrName>
                                        </p:attrNameLst>
                                      </p:cBhvr>
                                      <p:to>
                                        <p:strVal val="visible"/>
                                      </p:to>
                                    </p:set>
                                    <p:anim calcmode="lin" valueType="num">
                                      <p:cBhvr>
                                        <p:cTn id="27" dur="500" fill="hold"/>
                                        <p:tgtEl>
                                          <p:spTgt spid="112643">
                                            <p:txEl>
                                              <p:pRg st="4" end="4"/>
                                            </p:txEl>
                                          </p:spTgt>
                                        </p:tgtEl>
                                        <p:attrNameLst>
                                          <p:attrName>ppt_w</p:attrName>
                                        </p:attrNameLst>
                                      </p:cBhvr>
                                      <p:tavLst>
                                        <p:tav tm="0">
                                          <p:val>
                                            <p:fltVal val="0"/>
                                          </p:val>
                                        </p:tav>
                                        <p:tav tm="100000">
                                          <p:val>
                                            <p:strVal val="#ppt_w"/>
                                          </p:val>
                                        </p:tav>
                                      </p:tavLst>
                                    </p:anim>
                                    <p:anim calcmode="lin" valueType="num">
                                      <p:cBhvr>
                                        <p:cTn id="28" dur="500" fill="hold"/>
                                        <p:tgtEl>
                                          <p:spTgt spid="112643">
                                            <p:txEl>
                                              <p:pRg st="4" end="4"/>
                                            </p:txEl>
                                          </p:spTgt>
                                        </p:tgtEl>
                                        <p:attrNameLst>
                                          <p:attrName>ppt_h</p:attrName>
                                        </p:attrNameLst>
                                      </p:cBhvr>
                                      <p:tavLst>
                                        <p:tav tm="0">
                                          <p:val>
                                            <p:strVal val="#ppt_h"/>
                                          </p:val>
                                        </p:tav>
                                        <p:tav tm="100000">
                                          <p:val>
                                            <p:strVal val="#ppt_h"/>
                                          </p:val>
                                        </p:tav>
                                      </p:tavLst>
                                    </p:anim>
                                  </p:childTnLst>
                                </p:cTn>
                              </p:par>
                            </p:childTnLst>
                          </p:cTn>
                        </p:par>
                        <p:par>
                          <p:cTn id="29" fill="hold" nodeType="afterGroup">
                            <p:stCondLst>
                              <p:cond delay="2500"/>
                            </p:stCondLst>
                            <p:childTnLst>
                              <p:par>
                                <p:cTn id="30" presetID="17" presetClass="entr" presetSubtype="10" fill="hold" grpId="0" nodeType="afterEffect">
                                  <p:stCondLst>
                                    <p:cond delay="0"/>
                                  </p:stCondLst>
                                  <p:childTnLst>
                                    <p:set>
                                      <p:cBhvr>
                                        <p:cTn id="31" dur="1" fill="hold">
                                          <p:stCondLst>
                                            <p:cond delay="0"/>
                                          </p:stCondLst>
                                        </p:cTn>
                                        <p:tgtEl>
                                          <p:spTgt spid="112643">
                                            <p:txEl>
                                              <p:pRg st="5" end="5"/>
                                            </p:txEl>
                                          </p:spTgt>
                                        </p:tgtEl>
                                        <p:attrNameLst>
                                          <p:attrName>style.visibility</p:attrName>
                                        </p:attrNameLst>
                                      </p:cBhvr>
                                      <p:to>
                                        <p:strVal val="visible"/>
                                      </p:to>
                                    </p:set>
                                    <p:anim calcmode="lin" valueType="num">
                                      <p:cBhvr>
                                        <p:cTn id="32" dur="500" fill="hold"/>
                                        <p:tgtEl>
                                          <p:spTgt spid="112643">
                                            <p:txEl>
                                              <p:pRg st="5" end="5"/>
                                            </p:txEl>
                                          </p:spTgt>
                                        </p:tgtEl>
                                        <p:attrNameLst>
                                          <p:attrName>ppt_w</p:attrName>
                                        </p:attrNameLst>
                                      </p:cBhvr>
                                      <p:tavLst>
                                        <p:tav tm="0">
                                          <p:val>
                                            <p:fltVal val="0"/>
                                          </p:val>
                                        </p:tav>
                                        <p:tav tm="100000">
                                          <p:val>
                                            <p:strVal val="#ppt_w"/>
                                          </p:val>
                                        </p:tav>
                                      </p:tavLst>
                                    </p:anim>
                                    <p:anim calcmode="lin" valueType="num">
                                      <p:cBhvr>
                                        <p:cTn id="33" dur="500" fill="hold"/>
                                        <p:tgtEl>
                                          <p:spTgt spid="112643">
                                            <p:txEl>
                                              <p:pRg st="5" end="5"/>
                                            </p:txEl>
                                          </p:spTgt>
                                        </p:tgtEl>
                                        <p:attrNameLst>
                                          <p:attrName>ppt_h</p:attrName>
                                        </p:attrNameLst>
                                      </p:cBhvr>
                                      <p:tavLst>
                                        <p:tav tm="0">
                                          <p:val>
                                            <p:strVal val="#ppt_h"/>
                                          </p:val>
                                        </p:tav>
                                        <p:tav tm="100000">
                                          <p:val>
                                            <p:strVal val="#ppt_h"/>
                                          </p:val>
                                        </p:tav>
                                      </p:tavLst>
                                    </p:anim>
                                  </p:childTnLst>
                                </p:cTn>
                              </p:par>
                            </p:childTnLst>
                          </p:cTn>
                        </p:par>
                        <p:par>
                          <p:cTn id="34" fill="hold" nodeType="afterGroup">
                            <p:stCondLst>
                              <p:cond delay="3000"/>
                            </p:stCondLst>
                            <p:childTnLst>
                              <p:par>
                                <p:cTn id="35" presetID="17" presetClass="entr" presetSubtype="10" fill="hold" grpId="0" nodeType="afterEffect">
                                  <p:stCondLst>
                                    <p:cond delay="0"/>
                                  </p:stCondLst>
                                  <p:childTnLst>
                                    <p:set>
                                      <p:cBhvr>
                                        <p:cTn id="36" dur="1" fill="hold">
                                          <p:stCondLst>
                                            <p:cond delay="0"/>
                                          </p:stCondLst>
                                        </p:cTn>
                                        <p:tgtEl>
                                          <p:spTgt spid="112643">
                                            <p:txEl>
                                              <p:pRg st="6" end="6"/>
                                            </p:txEl>
                                          </p:spTgt>
                                        </p:tgtEl>
                                        <p:attrNameLst>
                                          <p:attrName>style.visibility</p:attrName>
                                        </p:attrNameLst>
                                      </p:cBhvr>
                                      <p:to>
                                        <p:strVal val="visible"/>
                                      </p:to>
                                    </p:set>
                                    <p:anim calcmode="lin" valueType="num">
                                      <p:cBhvr>
                                        <p:cTn id="37" dur="500" fill="hold"/>
                                        <p:tgtEl>
                                          <p:spTgt spid="112643">
                                            <p:txEl>
                                              <p:pRg st="6" end="6"/>
                                            </p:txEl>
                                          </p:spTgt>
                                        </p:tgtEl>
                                        <p:attrNameLst>
                                          <p:attrName>ppt_w</p:attrName>
                                        </p:attrNameLst>
                                      </p:cBhvr>
                                      <p:tavLst>
                                        <p:tav tm="0">
                                          <p:val>
                                            <p:fltVal val="0"/>
                                          </p:val>
                                        </p:tav>
                                        <p:tav tm="100000">
                                          <p:val>
                                            <p:strVal val="#ppt_w"/>
                                          </p:val>
                                        </p:tav>
                                      </p:tavLst>
                                    </p:anim>
                                    <p:anim calcmode="lin" valueType="num">
                                      <p:cBhvr>
                                        <p:cTn id="38" dur="500" fill="hold"/>
                                        <p:tgtEl>
                                          <p:spTgt spid="112643">
                                            <p:txEl>
                                              <p:pRg st="6" end="6"/>
                                            </p:txEl>
                                          </p:spTgt>
                                        </p:tgtEl>
                                        <p:attrNameLst>
                                          <p:attrName>ppt_h</p:attrName>
                                        </p:attrNameLst>
                                      </p:cBhvr>
                                      <p:tavLst>
                                        <p:tav tm="0">
                                          <p:val>
                                            <p:strVal val="#ppt_h"/>
                                          </p:val>
                                        </p:tav>
                                        <p:tav tm="100000">
                                          <p:val>
                                            <p:strVal val="#ppt_h"/>
                                          </p:val>
                                        </p:tav>
                                      </p:tavLst>
                                    </p:anim>
                                  </p:childTnLst>
                                </p:cTn>
                              </p:par>
                            </p:childTnLst>
                          </p:cTn>
                        </p:par>
                        <p:par>
                          <p:cTn id="39" fill="hold" nodeType="afterGroup">
                            <p:stCondLst>
                              <p:cond delay="3500"/>
                            </p:stCondLst>
                            <p:childTnLst>
                              <p:par>
                                <p:cTn id="40" presetID="17" presetClass="entr" presetSubtype="10" fill="hold" grpId="0" nodeType="afterEffect">
                                  <p:stCondLst>
                                    <p:cond delay="0"/>
                                  </p:stCondLst>
                                  <p:childTnLst>
                                    <p:set>
                                      <p:cBhvr>
                                        <p:cTn id="41" dur="1" fill="hold">
                                          <p:stCondLst>
                                            <p:cond delay="0"/>
                                          </p:stCondLst>
                                        </p:cTn>
                                        <p:tgtEl>
                                          <p:spTgt spid="112643">
                                            <p:txEl>
                                              <p:pRg st="7" end="7"/>
                                            </p:txEl>
                                          </p:spTgt>
                                        </p:tgtEl>
                                        <p:attrNameLst>
                                          <p:attrName>style.visibility</p:attrName>
                                        </p:attrNameLst>
                                      </p:cBhvr>
                                      <p:to>
                                        <p:strVal val="visible"/>
                                      </p:to>
                                    </p:set>
                                    <p:anim calcmode="lin" valueType="num">
                                      <p:cBhvr>
                                        <p:cTn id="42" dur="500" fill="hold"/>
                                        <p:tgtEl>
                                          <p:spTgt spid="112643">
                                            <p:txEl>
                                              <p:pRg st="7" end="7"/>
                                            </p:txEl>
                                          </p:spTgt>
                                        </p:tgtEl>
                                        <p:attrNameLst>
                                          <p:attrName>ppt_w</p:attrName>
                                        </p:attrNameLst>
                                      </p:cBhvr>
                                      <p:tavLst>
                                        <p:tav tm="0">
                                          <p:val>
                                            <p:fltVal val="0"/>
                                          </p:val>
                                        </p:tav>
                                        <p:tav tm="100000">
                                          <p:val>
                                            <p:strVal val="#ppt_w"/>
                                          </p:val>
                                        </p:tav>
                                      </p:tavLst>
                                    </p:anim>
                                    <p:anim calcmode="lin" valueType="num">
                                      <p:cBhvr>
                                        <p:cTn id="43" dur="500" fill="hold"/>
                                        <p:tgtEl>
                                          <p:spTgt spid="112643">
                                            <p:txEl>
                                              <p:pRg st="7" end="7"/>
                                            </p:txEl>
                                          </p:spTgt>
                                        </p:tgtEl>
                                        <p:attrNameLst>
                                          <p:attrName>ppt_h</p:attrName>
                                        </p:attrNameLst>
                                      </p:cBhvr>
                                      <p:tavLst>
                                        <p:tav tm="0">
                                          <p:val>
                                            <p:strVal val="#ppt_h"/>
                                          </p:val>
                                        </p:tav>
                                        <p:tav tm="100000">
                                          <p:val>
                                            <p:strVal val="#ppt_h"/>
                                          </p:val>
                                        </p:tav>
                                      </p:tavLst>
                                    </p:anim>
                                  </p:childTnLst>
                                </p:cTn>
                              </p:par>
                            </p:childTnLst>
                          </p:cTn>
                        </p:par>
                        <p:par>
                          <p:cTn id="44" fill="hold" nodeType="afterGroup">
                            <p:stCondLst>
                              <p:cond delay="4000"/>
                            </p:stCondLst>
                            <p:childTnLst>
                              <p:par>
                                <p:cTn id="45" presetID="17" presetClass="entr" presetSubtype="10" fill="hold" grpId="0" nodeType="afterEffect">
                                  <p:stCondLst>
                                    <p:cond delay="0"/>
                                  </p:stCondLst>
                                  <p:childTnLst>
                                    <p:set>
                                      <p:cBhvr>
                                        <p:cTn id="46" dur="1" fill="hold">
                                          <p:stCondLst>
                                            <p:cond delay="0"/>
                                          </p:stCondLst>
                                        </p:cTn>
                                        <p:tgtEl>
                                          <p:spTgt spid="112643">
                                            <p:txEl>
                                              <p:pRg st="8" end="8"/>
                                            </p:txEl>
                                          </p:spTgt>
                                        </p:tgtEl>
                                        <p:attrNameLst>
                                          <p:attrName>style.visibility</p:attrName>
                                        </p:attrNameLst>
                                      </p:cBhvr>
                                      <p:to>
                                        <p:strVal val="visible"/>
                                      </p:to>
                                    </p:set>
                                    <p:anim calcmode="lin" valueType="num">
                                      <p:cBhvr>
                                        <p:cTn id="47" dur="500" fill="hold"/>
                                        <p:tgtEl>
                                          <p:spTgt spid="112643">
                                            <p:txEl>
                                              <p:pRg st="8" end="8"/>
                                            </p:txEl>
                                          </p:spTgt>
                                        </p:tgtEl>
                                        <p:attrNameLst>
                                          <p:attrName>ppt_w</p:attrName>
                                        </p:attrNameLst>
                                      </p:cBhvr>
                                      <p:tavLst>
                                        <p:tav tm="0">
                                          <p:val>
                                            <p:fltVal val="0"/>
                                          </p:val>
                                        </p:tav>
                                        <p:tav tm="100000">
                                          <p:val>
                                            <p:strVal val="#ppt_w"/>
                                          </p:val>
                                        </p:tav>
                                      </p:tavLst>
                                    </p:anim>
                                    <p:anim calcmode="lin" valueType="num">
                                      <p:cBhvr>
                                        <p:cTn id="48" dur="500" fill="hold"/>
                                        <p:tgtEl>
                                          <p:spTgt spid="112643">
                                            <p:txEl>
                                              <p:pRg st="8" end="8"/>
                                            </p:txEl>
                                          </p:spTgt>
                                        </p:tgtEl>
                                        <p:attrNameLst>
                                          <p:attrName>ppt_h</p:attrName>
                                        </p:attrNameLst>
                                      </p:cBhvr>
                                      <p:tavLst>
                                        <p:tav tm="0">
                                          <p:val>
                                            <p:strVal val="#ppt_h"/>
                                          </p:val>
                                        </p:tav>
                                        <p:tav tm="100000">
                                          <p:val>
                                            <p:strVal val="#ppt_h"/>
                                          </p:val>
                                        </p:tav>
                                      </p:tavLst>
                                    </p:anim>
                                  </p:childTnLst>
                                </p:cTn>
                              </p:par>
                            </p:childTnLst>
                          </p:cTn>
                        </p:par>
                        <p:par>
                          <p:cTn id="49" fill="hold" nodeType="afterGroup">
                            <p:stCondLst>
                              <p:cond delay="4500"/>
                            </p:stCondLst>
                            <p:childTnLst>
                              <p:par>
                                <p:cTn id="50" presetID="17" presetClass="entr" presetSubtype="10" fill="hold" grpId="0" nodeType="afterEffect">
                                  <p:stCondLst>
                                    <p:cond delay="0"/>
                                  </p:stCondLst>
                                  <p:childTnLst>
                                    <p:set>
                                      <p:cBhvr>
                                        <p:cTn id="51" dur="1" fill="hold">
                                          <p:stCondLst>
                                            <p:cond delay="0"/>
                                          </p:stCondLst>
                                        </p:cTn>
                                        <p:tgtEl>
                                          <p:spTgt spid="112643">
                                            <p:txEl>
                                              <p:pRg st="9" end="9"/>
                                            </p:txEl>
                                          </p:spTgt>
                                        </p:tgtEl>
                                        <p:attrNameLst>
                                          <p:attrName>style.visibility</p:attrName>
                                        </p:attrNameLst>
                                      </p:cBhvr>
                                      <p:to>
                                        <p:strVal val="visible"/>
                                      </p:to>
                                    </p:set>
                                    <p:anim calcmode="lin" valueType="num">
                                      <p:cBhvr>
                                        <p:cTn id="52" dur="500" fill="hold"/>
                                        <p:tgtEl>
                                          <p:spTgt spid="112643">
                                            <p:txEl>
                                              <p:pRg st="9" end="9"/>
                                            </p:txEl>
                                          </p:spTgt>
                                        </p:tgtEl>
                                        <p:attrNameLst>
                                          <p:attrName>ppt_w</p:attrName>
                                        </p:attrNameLst>
                                      </p:cBhvr>
                                      <p:tavLst>
                                        <p:tav tm="0">
                                          <p:val>
                                            <p:fltVal val="0"/>
                                          </p:val>
                                        </p:tav>
                                        <p:tav tm="100000">
                                          <p:val>
                                            <p:strVal val="#ppt_w"/>
                                          </p:val>
                                        </p:tav>
                                      </p:tavLst>
                                    </p:anim>
                                    <p:anim calcmode="lin" valueType="num">
                                      <p:cBhvr>
                                        <p:cTn id="53" dur="500" fill="hold"/>
                                        <p:tgtEl>
                                          <p:spTgt spid="112643">
                                            <p:txEl>
                                              <p:pRg st="9" end="9"/>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43" grpId="0" build="p" advAuto="0"/>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2466" name="灯片编号占位符 1"/>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Blip>
                <a:blip r:embed="rId2"/>
              </a:buBlip>
              <a:defRPr sz="2800">
                <a:solidFill>
                  <a:schemeClr val="tx1"/>
                </a:solidFill>
                <a:latin typeface="Berlin Sans FB" panose="020E0602020502020306" pitchFamily="34" charset="0"/>
                <a:ea typeface="幼圆" panose="02010509060101010101"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幼圆" panose="02010509060101010101"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幼圆" panose="02010509060101010101"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幼圆" panose="02010509060101010101"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幼圆" panose="02010509060101010101"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9pPr>
          </a:lstStyle>
          <a:p>
            <a:pPr>
              <a:spcBef>
                <a:spcPct val="0"/>
              </a:spcBef>
              <a:buFontTx/>
              <a:buNone/>
            </a:pPr>
            <a:fld id="{81A36B6A-3A4F-4303-9EE4-92584B319ABA}" type="slidenum">
              <a:rPr lang="zh-TW" altLang="en-US" sz="1400">
                <a:solidFill>
                  <a:srgbClr val="FF0000"/>
                </a:solidFill>
                <a:latin typeface="Arial" panose="020B0604020202020204" pitchFamily="34" charset="0"/>
                <a:ea typeface="PMingLiU" pitchFamily="18" charset="-120"/>
              </a:rPr>
              <a:pPr>
                <a:spcBef>
                  <a:spcPct val="0"/>
                </a:spcBef>
                <a:buFontTx/>
                <a:buNone/>
              </a:pPr>
              <a:t>27</a:t>
            </a:fld>
            <a:endParaRPr lang="zh-TW" altLang="en-US" sz="1400">
              <a:solidFill>
                <a:srgbClr val="FF0000"/>
              </a:solidFill>
              <a:latin typeface="Arial" panose="020B0604020202020204" pitchFamily="34" charset="0"/>
              <a:ea typeface="PMingLiU" pitchFamily="18" charset="-120"/>
            </a:endParaRPr>
          </a:p>
        </p:txBody>
      </p:sp>
      <p:sp>
        <p:nvSpPr>
          <p:cNvPr id="112643" name="内容占位符 112642"/>
          <p:cNvSpPr>
            <a:spLocks noGrp="1"/>
          </p:cNvSpPr>
          <p:nvPr>
            <p:ph idx="1"/>
          </p:nvPr>
        </p:nvSpPr>
        <p:spPr>
          <a:xfrm>
            <a:off x="1580240" y="459162"/>
            <a:ext cx="8424862" cy="5067300"/>
          </a:xfrm>
        </p:spPr>
        <p:txBody>
          <a:bodyPr>
            <a:normAutofit/>
          </a:bodyPr>
          <a:lstStyle/>
          <a:p>
            <a:pPr marL="533400" indent="-533400" algn="ctr">
              <a:lnSpc>
                <a:spcPct val="150000"/>
              </a:lnSpc>
              <a:spcAft>
                <a:spcPct val="20000"/>
              </a:spcAft>
              <a:buNone/>
              <a:defRPr/>
            </a:pPr>
            <a:r>
              <a:rPr lang="en-US" altLang="zh-CN" sz="2800" b="1" noProof="1">
                <a:solidFill>
                  <a:srgbClr val="800000"/>
                </a:solidFill>
                <a:effectLst>
                  <a:outerShdw blurRad="38100" dist="38100" dir="2700000">
                    <a:srgbClr val="C0C0C0"/>
                  </a:outerShdw>
                </a:effectLst>
                <a:latin typeface="Times New Roman" panose="02020603050405020304" pitchFamily="18" charset="0"/>
                <a:ea typeface="楷体_GB2312" pitchFamily="49" charset="-122"/>
                <a:cs typeface="Times New Roman" panose="02020603050405020304" pitchFamily="18" charset="0"/>
              </a:rPr>
              <a:t>6.6.2  决策树学习算法ID3</a:t>
            </a:r>
          </a:p>
          <a:p>
            <a:pPr marL="533400" indent="-533400">
              <a:lnSpc>
                <a:spcPct val="150000"/>
              </a:lnSpc>
              <a:buNone/>
              <a:defRPr/>
            </a:pPr>
            <a:r>
              <a:rPr lang="en-US" altLang="zh-CN" sz="2400" b="1" noProof="1">
                <a:latin typeface="楷体_GB2312" pitchFamily="49" charset="-122"/>
                <a:ea typeface="楷体_GB2312" pitchFamily="49" charset="-122"/>
              </a:rPr>
              <a:t>    </a:t>
            </a:r>
            <a:r>
              <a:rPr kumimoji="1" lang="zh-CN" altLang="en-US" sz="2400" b="1" kern="0" dirty="0">
                <a:solidFill>
                  <a:srgbClr val="0000CC"/>
                </a:solidFill>
                <a:latin typeface="Times New Roman" panose="02020603050405020304" pitchFamily="18" charset="0"/>
                <a:ea typeface="宋体" panose="02010600030101010101" pitchFamily="2" charset="-122"/>
                <a:cs typeface="Times New Roman" panose="02020603050405020304" pitchFamily="18" charset="0"/>
              </a:rPr>
              <a:t>算法</a:t>
            </a:r>
            <a:r>
              <a:rPr kumimoji="1" lang="en-US" altLang="zh-CN" sz="2400" b="1" kern="0" dirty="0">
                <a:solidFill>
                  <a:srgbClr val="0000CC"/>
                </a:solidFill>
                <a:latin typeface="Times New Roman" panose="02020603050405020304" pitchFamily="18" charset="0"/>
                <a:ea typeface="宋体" panose="02010600030101010101" pitchFamily="2" charset="-122"/>
                <a:cs typeface="Times New Roman" panose="02020603050405020304" pitchFamily="18" charset="0"/>
              </a:rPr>
              <a:t>6</a:t>
            </a:r>
            <a:r>
              <a:rPr kumimoji="1" lang="zh-CN" altLang="en-US" sz="2400" b="1" kern="0" dirty="0">
                <a:solidFill>
                  <a:srgbClr val="0000CC"/>
                </a:solidFill>
                <a:latin typeface="Times New Roman" panose="02020603050405020304" pitchFamily="18" charset="0"/>
                <a:ea typeface="宋体" panose="02010600030101010101" pitchFamily="2" charset="-122"/>
                <a:cs typeface="Times New Roman" panose="02020603050405020304" pitchFamily="18" charset="0"/>
              </a:rPr>
              <a:t>.2</a:t>
            </a:r>
            <a:r>
              <a:rPr lang="en-US" altLang="zh-CN" sz="2400" b="1" noProof="1">
                <a:latin typeface="楷体_GB2312" pitchFamily="49" charset="-122"/>
                <a:ea typeface="楷体_GB2312" pitchFamily="49" charset="-122"/>
              </a:rPr>
              <a:t>	</a:t>
            </a:r>
            <a:r>
              <a:rPr lang="zh-CN" altLang="en-US" sz="2400" b="1" noProof="1">
                <a:latin typeface="楷体_GB2312" pitchFamily="49" charset="-122"/>
                <a:ea typeface="楷体_GB2312" pitchFamily="49" charset="-122"/>
              </a:rPr>
              <a:t>决策树学习算法</a:t>
            </a:r>
            <a:r>
              <a:rPr lang="en-US" altLang="zh-CN" sz="2400" b="1" noProof="1">
                <a:latin typeface="楷体_GB2312" pitchFamily="49" charset="-122"/>
                <a:ea typeface="楷体_GB2312" pitchFamily="49" charset="-122"/>
              </a:rPr>
              <a:t>ID3</a:t>
            </a:r>
            <a:endParaRPr lang="en-US" altLang="zh-CN" sz="2400" noProof="1">
              <a:latin typeface="楷体_GB2312" pitchFamily="49" charset="-122"/>
              <a:ea typeface="楷体_GB2312" pitchFamily="49" charset="-122"/>
            </a:endParaRPr>
          </a:p>
          <a:p>
            <a:pPr marL="0" indent="0">
              <a:buNone/>
              <a:defRPr/>
            </a:pPr>
            <a:endParaRPr lang="zh-CN" altLang="en-US" sz="2400" noProof="1">
              <a:latin typeface="Times New Roman" panose="02020603050405020304" pitchFamily="18" charset="0"/>
              <a:ea typeface="楷体_GB2312" pitchFamily="49" charset="-122"/>
              <a:cs typeface="Times New Roman" panose="02020603050405020304" pitchFamily="18" charset="0"/>
            </a:endParaRPr>
          </a:p>
        </p:txBody>
      </p:sp>
      <p:sp>
        <p:nvSpPr>
          <p:cNvPr id="3" name="矩形 2">
            <a:extLst>
              <a:ext uri="{FF2B5EF4-FFF2-40B4-BE49-F238E27FC236}">
                <a16:creationId xmlns:a16="http://schemas.microsoft.com/office/drawing/2014/main" id="{ECB05A76-B7B0-4B5C-B4E5-2163E865A110}"/>
              </a:ext>
            </a:extLst>
          </p:cNvPr>
          <p:cNvSpPr/>
          <p:nvPr/>
        </p:nvSpPr>
        <p:spPr>
          <a:xfrm>
            <a:off x="590550" y="1908245"/>
            <a:ext cx="6991350" cy="4770537"/>
          </a:xfrm>
          <a:prstGeom prst="rect">
            <a:avLst/>
          </a:prstGeom>
        </p:spPr>
        <p:txBody>
          <a:bodyPr wrap="square">
            <a:spAutoFit/>
          </a:bodyPr>
          <a:lstStyle/>
          <a:p>
            <a:r>
              <a:rPr lang="en-US" altLang="zh-CN" sz="1600" dirty="0">
                <a:latin typeface="微软雅黑" panose="020B0503020204020204" pitchFamily="34" charset="-122"/>
                <a:ea typeface="微软雅黑" panose="020B0503020204020204" pitchFamily="34" charset="-122"/>
              </a:rPr>
              <a:t>def </a:t>
            </a:r>
            <a:r>
              <a:rPr lang="en-US" altLang="zh-CN" sz="1600" dirty="0" err="1">
                <a:latin typeface="微软雅黑" panose="020B0503020204020204" pitchFamily="34" charset="-122"/>
                <a:ea typeface="微软雅黑" panose="020B0503020204020204" pitchFamily="34" charset="-122"/>
              </a:rPr>
              <a:t>getBestFeature</a:t>
            </a:r>
            <a:r>
              <a:rPr lang="en-US" altLang="zh-CN" sz="1600" dirty="0">
                <a:latin typeface="微软雅黑" panose="020B0503020204020204" pitchFamily="34" charset="-122"/>
                <a:ea typeface="微软雅黑" panose="020B0503020204020204" pitchFamily="34" charset="-122"/>
              </a:rPr>
              <a:t>(dataset):</a:t>
            </a:r>
          </a:p>
          <a:p>
            <a:r>
              <a:rPr lang="en-US" altLang="zh-CN" sz="1600" dirty="0">
                <a:latin typeface="微软雅黑" panose="020B0503020204020204" pitchFamily="34" charset="-122"/>
                <a:ea typeface="微软雅黑" panose="020B0503020204020204" pitchFamily="34" charset="-122"/>
              </a:rPr>
              <a:t>    </a:t>
            </a:r>
            <a:r>
              <a:rPr lang="en-US" altLang="zh-CN" sz="1600" dirty="0" err="1">
                <a:latin typeface="微软雅黑" panose="020B0503020204020204" pitchFamily="34" charset="-122"/>
                <a:ea typeface="微软雅黑" panose="020B0503020204020204" pitchFamily="34" charset="-122"/>
              </a:rPr>
              <a:t>numFeatures</a:t>
            </a:r>
            <a:r>
              <a:rPr lang="en-US" altLang="zh-CN" sz="1600" dirty="0">
                <a:latin typeface="微软雅黑" panose="020B0503020204020204" pitchFamily="34" charset="-122"/>
                <a:ea typeface="微软雅黑" panose="020B0503020204020204" pitchFamily="34" charset="-122"/>
              </a:rPr>
              <a:t> = </a:t>
            </a:r>
            <a:r>
              <a:rPr lang="en-US" altLang="zh-CN" sz="1600" dirty="0" err="1">
                <a:latin typeface="微软雅黑" panose="020B0503020204020204" pitchFamily="34" charset="-122"/>
                <a:ea typeface="微软雅黑" panose="020B0503020204020204" pitchFamily="34" charset="-122"/>
              </a:rPr>
              <a:t>len</a:t>
            </a:r>
            <a:r>
              <a:rPr lang="en-US" altLang="zh-CN" sz="1600" dirty="0">
                <a:latin typeface="微软雅黑" panose="020B0503020204020204" pitchFamily="34" charset="-122"/>
                <a:ea typeface="微软雅黑" panose="020B0503020204020204" pitchFamily="34" charset="-122"/>
              </a:rPr>
              <a:t>(dataset[0]) - 1</a:t>
            </a:r>
          </a:p>
          <a:p>
            <a:r>
              <a:rPr lang="en-US" altLang="zh-CN" sz="1600" dirty="0">
                <a:latin typeface="微软雅黑" panose="020B0503020204020204" pitchFamily="34" charset="-122"/>
                <a:ea typeface="微软雅黑" panose="020B0503020204020204" pitchFamily="34" charset="-122"/>
              </a:rPr>
              <a:t>    </a:t>
            </a:r>
            <a:r>
              <a:rPr lang="en-US" altLang="zh-CN" sz="1600" dirty="0" err="1">
                <a:latin typeface="微软雅黑" panose="020B0503020204020204" pitchFamily="34" charset="-122"/>
                <a:ea typeface="微软雅黑" panose="020B0503020204020204" pitchFamily="34" charset="-122"/>
              </a:rPr>
              <a:t>baseEntropy</a:t>
            </a:r>
            <a:r>
              <a:rPr lang="en-US" altLang="zh-CN" sz="1600" dirty="0">
                <a:latin typeface="微软雅黑" panose="020B0503020204020204" pitchFamily="34" charset="-122"/>
                <a:ea typeface="微软雅黑" panose="020B0503020204020204" pitchFamily="34" charset="-122"/>
              </a:rPr>
              <a:t> = </a:t>
            </a:r>
            <a:r>
              <a:rPr lang="en-US" altLang="zh-CN" sz="1600" dirty="0" err="1">
                <a:latin typeface="微软雅黑" panose="020B0503020204020204" pitchFamily="34" charset="-122"/>
                <a:ea typeface="微软雅黑" panose="020B0503020204020204" pitchFamily="34" charset="-122"/>
              </a:rPr>
              <a:t>calEnt</a:t>
            </a:r>
            <a:r>
              <a:rPr lang="en-US" altLang="zh-CN" sz="1600" dirty="0">
                <a:latin typeface="微软雅黑" panose="020B0503020204020204" pitchFamily="34" charset="-122"/>
                <a:ea typeface="微软雅黑" panose="020B0503020204020204" pitchFamily="34" charset="-122"/>
              </a:rPr>
              <a:t>(dataset)  # </a:t>
            </a:r>
            <a:r>
              <a:rPr lang="zh-CN" altLang="en-US" sz="1600" dirty="0">
                <a:latin typeface="微软雅黑" panose="020B0503020204020204" pitchFamily="34" charset="-122"/>
                <a:ea typeface="微软雅黑" panose="020B0503020204020204" pitchFamily="34" charset="-122"/>
              </a:rPr>
              <a:t>最初的信息熵</a:t>
            </a:r>
          </a:p>
          <a:p>
            <a:r>
              <a:rPr lang="zh-CN" altLang="en-US" sz="1600" dirty="0">
                <a:latin typeface="微软雅黑" panose="020B0503020204020204" pitchFamily="34" charset="-122"/>
                <a:ea typeface="微软雅黑" panose="020B0503020204020204" pitchFamily="34" charset="-122"/>
              </a:rPr>
              <a:t>    </a:t>
            </a:r>
            <a:r>
              <a:rPr lang="en-US" altLang="zh-CN" sz="1600" dirty="0" err="1">
                <a:latin typeface="微软雅黑" panose="020B0503020204020204" pitchFamily="34" charset="-122"/>
                <a:ea typeface="微软雅黑" panose="020B0503020204020204" pitchFamily="34" charset="-122"/>
              </a:rPr>
              <a:t>bestInfoGain</a:t>
            </a:r>
            <a:r>
              <a:rPr lang="en-US" altLang="zh-CN" sz="1600" dirty="0">
                <a:latin typeface="微软雅黑" panose="020B0503020204020204" pitchFamily="34" charset="-122"/>
                <a:ea typeface="微软雅黑" panose="020B0503020204020204" pitchFamily="34" charset="-122"/>
              </a:rPr>
              <a:t> = 0</a:t>
            </a:r>
          </a:p>
          <a:p>
            <a:r>
              <a:rPr lang="en-US" altLang="zh-CN" sz="1600" dirty="0">
                <a:latin typeface="微软雅黑" panose="020B0503020204020204" pitchFamily="34" charset="-122"/>
                <a:ea typeface="微软雅黑" panose="020B0503020204020204" pitchFamily="34" charset="-122"/>
              </a:rPr>
              <a:t>    </a:t>
            </a:r>
            <a:r>
              <a:rPr lang="en-US" altLang="zh-CN" sz="1600" dirty="0" err="1">
                <a:latin typeface="微软雅黑" panose="020B0503020204020204" pitchFamily="34" charset="-122"/>
                <a:ea typeface="微软雅黑" panose="020B0503020204020204" pitchFamily="34" charset="-122"/>
              </a:rPr>
              <a:t>bestFeature</a:t>
            </a:r>
            <a:r>
              <a:rPr lang="en-US" altLang="zh-CN" sz="1600" dirty="0">
                <a:latin typeface="微软雅黑" panose="020B0503020204020204" pitchFamily="34" charset="-122"/>
                <a:ea typeface="微软雅黑" panose="020B0503020204020204" pitchFamily="34" charset="-122"/>
              </a:rPr>
              <a:t> = -1</a:t>
            </a:r>
          </a:p>
          <a:p>
            <a:r>
              <a:rPr lang="en-US" altLang="zh-CN" sz="1600" dirty="0">
                <a:latin typeface="微软雅黑" panose="020B0503020204020204" pitchFamily="34" charset="-122"/>
                <a:ea typeface="微软雅黑" panose="020B0503020204020204" pitchFamily="34" charset="-122"/>
              </a:rPr>
              <a:t>    for </a:t>
            </a:r>
            <a:r>
              <a:rPr lang="en-US" altLang="zh-CN" sz="1600" dirty="0" err="1">
                <a:latin typeface="微软雅黑" panose="020B0503020204020204" pitchFamily="34" charset="-122"/>
                <a:ea typeface="微软雅黑" panose="020B0503020204020204" pitchFamily="34" charset="-122"/>
              </a:rPr>
              <a:t>i</a:t>
            </a:r>
            <a:r>
              <a:rPr lang="en-US" altLang="zh-CN" sz="1600" dirty="0">
                <a:latin typeface="微软雅黑" panose="020B0503020204020204" pitchFamily="34" charset="-122"/>
                <a:ea typeface="微软雅黑" panose="020B0503020204020204" pitchFamily="34" charset="-122"/>
              </a:rPr>
              <a:t> in range(</a:t>
            </a:r>
            <a:r>
              <a:rPr lang="en-US" altLang="zh-CN" sz="1600" dirty="0" err="1">
                <a:latin typeface="微软雅黑" panose="020B0503020204020204" pitchFamily="34" charset="-122"/>
                <a:ea typeface="微软雅黑" panose="020B0503020204020204" pitchFamily="34" charset="-122"/>
              </a:rPr>
              <a:t>numFeatures</a:t>
            </a:r>
            <a:r>
              <a:rPr lang="en-US" altLang="zh-CN" sz="1600" dirty="0">
                <a:latin typeface="微软雅黑" panose="020B0503020204020204" pitchFamily="34" charset="-122"/>
                <a:ea typeface="微软雅黑" panose="020B0503020204020204" pitchFamily="34" charset="-122"/>
              </a:rPr>
              <a:t>):</a:t>
            </a:r>
          </a:p>
          <a:p>
            <a:r>
              <a:rPr lang="en-US" altLang="zh-CN" sz="1600" dirty="0">
                <a:latin typeface="微软雅黑" panose="020B0503020204020204" pitchFamily="34" charset="-122"/>
                <a:ea typeface="微软雅黑" panose="020B0503020204020204" pitchFamily="34" charset="-122"/>
              </a:rPr>
              <a:t>        </a:t>
            </a:r>
            <a:r>
              <a:rPr lang="en-US" altLang="zh-CN" sz="1600" dirty="0" err="1">
                <a:latin typeface="微软雅黑" panose="020B0503020204020204" pitchFamily="34" charset="-122"/>
                <a:ea typeface="微软雅黑" panose="020B0503020204020204" pitchFamily="34" charset="-122"/>
              </a:rPr>
              <a:t>featList</a:t>
            </a:r>
            <a:r>
              <a:rPr lang="en-US" altLang="zh-CN" sz="1600" dirty="0">
                <a:latin typeface="微软雅黑" panose="020B0503020204020204" pitchFamily="34" charset="-122"/>
                <a:ea typeface="微软雅黑" panose="020B0503020204020204" pitchFamily="34" charset="-122"/>
              </a:rPr>
              <a:t> = [sample[</a:t>
            </a:r>
            <a:r>
              <a:rPr lang="en-US" altLang="zh-CN" sz="1600" dirty="0" err="1">
                <a:latin typeface="微软雅黑" panose="020B0503020204020204" pitchFamily="34" charset="-122"/>
                <a:ea typeface="微软雅黑" panose="020B0503020204020204" pitchFamily="34" charset="-122"/>
              </a:rPr>
              <a:t>i</a:t>
            </a:r>
            <a:r>
              <a:rPr lang="en-US" altLang="zh-CN" sz="1600" dirty="0">
                <a:latin typeface="微软雅黑" panose="020B0503020204020204" pitchFamily="34" charset="-122"/>
                <a:ea typeface="微软雅黑" panose="020B0503020204020204" pitchFamily="34" charset="-122"/>
              </a:rPr>
              <a:t>] for sample in dataset]</a:t>
            </a:r>
          </a:p>
          <a:p>
            <a:r>
              <a:rPr lang="en-US" altLang="zh-CN" sz="1600" dirty="0">
                <a:latin typeface="微软雅黑" panose="020B0503020204020204" pitchFamily="34" charset="-122"/>
                <a:ea typeface="微软雅黑" panose="020B0503020204020204" pitchFamily="34" charset="-122"/>
              </a:rPr>
              <a:t>        </a:t>
            </a:r>
            <a:r>
              <a:rPr lang="en-US" altLang="zh-CN" sz="1600" dirty="0" err="1">
                <a:latin typeface="微软雅黑" panose="020B0503020204020204" pitchFamily="34" charset="-122"/>
                <a:ea typeface="微软雅黑" panose="020B0503020204020204" pitchFamily="34" charset="-122"/>
              </a:rPr>
              <a:t>uniqueVals</a:t>
            </a:r>
            <a:r>
              <a:rPr lang="en-US" altLang="zh-CN" sz="1600" dirty="0">
                <a:latin typeface="微软雅黑" panose="020B0503020204020204" pitchFamily="34" charset="-122"/>
                <a:ea typeface="微软雅黑" panose="020B0503020204020204" pitchFamily="34" charset="-122"/>
              </a:rPr>
              <a:t> = set(</a:t>
            </a:r>
            <a:r>
              <a:rPr lang="en-US" altLang="zh-CN" sz="1600" dirty="0" err="1">
                <a:latin typeface="微软雅黑" panose="020B0503020204020204" pitchFamily="34" charset="-122"/>
                <a:ea typeface="微软雅黑" panose="020B0503020204020204" pitchFamily="34" charset="-122"/>
              </a:rPr>
              <a:t>featList</a:t>
            </a:r>
            <a:r>
              <a:rPr lang="en-US" altLang="zh-CN" sz="1600" dirty="0">
                <a:latin typeface="微软雅黑" panose="020B0503020204020204" pitchFamily="34" charset="-122"/>
                <a:ea typeface="微软雅黑" panose="020B0503020204020204" pitchFamily="34" charset="-122"/>
              </a:rPr>
              <a:t>)</a:t>
            </a:r>
          </a:p>
          <a:p>
            <a:r>
              <a:rPr lang="en-US" altLang="zh-CN" sz="1600" dirty="0">
                <a:latin typeface="微软雅黑" panose="020B0503020204020204" pitchFamily="34" charset="-122"/>
                <a:ea typeface="微软雅黑" panose="020B0503020204020204" pitchFamily="34" charset="-122"/>
              </a:rPr>
              <a:t>        </a:t>
            </a:r>
            <a:r>
              <a:rPr lang="en-US" altLang="zh-CN" sz="1600" dirty="0" err="1">
                <a:latin typeface="微软雅黑" panose="020B0503020204020204" pitchFamily="34" charset="-122"/>
                <a:ea typeface="微软雅黑" panose="020B0503020204020204" pitchFamily="34" charset="-122"/>
              </a:rPr>
              <a:t>newEntropy</a:t>
            </a:r>
            <a:r>
              <a:rPr lang="en-US" altLang="zh-CN" sz="1600" dirty="0">
                <a:latin typeface="微软雅黑" panose="020B0503020204020204" pitchFamily="34" charset="-122"/>
                <a:ea typeface="微软雅黑" panose="020B0503020204020204" pitchFamily="34" charset="-122"/>
              </a:rPr>
              <a:t> = 0</a:t>
            </a:r>
          </a:p>
          <a:p>
            <a:r>
              <a:rPr lang="en-US" altLang="zh-CN" sz="1600" dirty="0">
                <a:latin typeface="微软雅黑" panose="020B0503020204020204" pitchFamily="34" charset="-122"/>
                <a:ea typeface="微软雅黑" panose="020B0503020204020204" pitchFamily="34" charset="-122"/>
              </a:rPr>
              <a:t>        for </a:t>
            </a:r>
            <a:r>
              <a:rPr lang="en-US" altLang="zh-CN" sz="1600" dirty="0" err="1">
                <a:latin typeface="微软雅黑" panose="020B0503020204020204" pitchFamily="34" charset="-122"/>
                <a:ea typeface="微软雅黑" panose="020B0503020204020204" pitchFamily="34" charset="-122"/>
              </a:rPr>
              <a:t>val</a:t>
            </a:r>
            <a:r>
              <a:rPr lang="en-US" altLang="zh-CN" sz="1600" dirty="0">
                <a:latin typeface="微软雅黑" panose="020B0503020204020204" pitchFamily="34" charset="-122"/>
                <a:ea typeface="微软雅黑" panose="020B0503020204020204" pitchFamily="34" charset="-122"/>
              </a:rPr>
              <a:t> in </a:t>
            </a:r>
            <a:r>
              <a:rPr lang="en-US" altLang="zh-CN" sz="1600" dirty="0" err="1">
                <a:latin typeface="微软雅黑" panose="020B0503020204020204" pitchFamily="34" charset="-122"/>
                <a:ea typeface="微软雅黑" panose="020B0503020204020204" pitchFamily="34" charset="-122"/>
              </a:rPr>
              <a:t>uniqueVals</a:t>
            </a:r>
            <a:r>
              <a:rPr lang="en-US" altLang="zh-CN" sz="1600" dirty="0">
                <a:latin typeface="微软雅黑" panose="020B0503020204020204" pitchFamily="34" charset="-122"/>
                <a:ea typeface="微软雅黑" panose="020B0503020204020204" pitchFamily="34" charset="-122"/>
              </a:rPr>
              <a:t>:  # </a:t>
            </a:r>
            <a:r>
              <a:rPr lang="zh-CN" altLang="en-US" sz="1600" dirty="0">
                <a:latin typeface="微软雅黑" panose="020B0503020204020204" pitchFamily="34" charset="-122"/>
                <a:ea typeface="微软雅黑" panose="020B0503020204020204" pitchFamily="34" charset="-122"/>
              </a:rPr>
              <a:t>对每一个特征来算熵值</a:t>
            </a:r>
          </a:p>
          <a:p>
            <a:r>
              <a:rPr lang="zh-CN" altLang="en-US" sz="1600" dirty="0">
                <a:latin typeface="微软雅黑" panose="020B0503020204020204" pitchFamily="34" charset="-122"/>
                <a:ea typeface="微软雅黑" panose="020B0503020204020204" pitchFamily="34" charset="-122"/>
              </a:rPr>
              <a:t>            </a:t>
            </a:r>
            <a:r>
              <a:rPr lang="en-US" altLang="zh-CN" sz="1600" dirty="0" err="1">
                <a:latin typeface="微软雅黑" panose="020B0503020204020204" pitchFamily="34" charset="-122"/>
                <a:ea typeface="微软雅黑" panose="020B0503020204020204" pitchFamily="34" charset="-122"/>
              </a:rPr>
              <a:t>subDataset</a:t>
            </a:r>
            <a:r>
              <a:rPr lang="en-US" altLang="zh-CN" sz="1600" dirty="0">
                <a:latin typeface="微软雅黑" panose="020B0503020204020204" pitchFamily="34" charset="-122"/>
                <a:ea typeface="微软雅黑" panose="020B0503020204020204" pitchFamily="34" charset="-122"/>
              </a:rPr>
              <a:t> = </a:t>
            </a:r>
            <a:r>
              <a:rPr lang="en-US" altLang="zh-CN" sz="1600" dirty="0" err="1">
                <a:latin typeface="微软雅黑" panose="020B0503020204020204" pitchFamily="34" charset="-122"/>
                <a:ea typeface="微软雅黑" panose="020B0503020204020204" pitchFamily="34" charset="-122"/>
              </a:rPr>
              <a:t>splitDataset</a:t>
            </a:r>
            <a:r>
              <a:rPr lang="en-US" altLang="zh-CN" sz="1600" dirty="0">
                <a:latin typeface="微软雅黑" panose="020B0503020204020204" pitchFamily="34" charset="-122"/>
                <a:ea typeface="微软雅黑" panose="020B0503020204020204" pitchFamily="34" charset="-122"/>
              </a:rPr>
              <a:t>(dataset, </a:t>
            </a:r>
            <a:r>
              <a:rPr lang="en-US" altLang="zh-CN" sz="1600" dirty="0" err="1">
                <a:latin typeface="微软雅黑" panose="020B0503020204020204" pitchFamily="34" charset="-122"/>
                <a:ea typeface="微软雅黑" panose="020B0503020204020204" pitchFamily="34" charset="-122"/>
              </a:rPr>
              <a:t>i</a:t>
            </a:r>
            <a:r>
              <a:rPr lang="en-US" altLang="zh-CN" sz="1600" dirty="0">
                <a:latin typeface="微软雅黑" panose="020B0503020204020204" pitchFamily="34" charset="-122"/>
                <a:ea typeface="微软雅黑" panose="020B0503020204020204" pitchFamily="34" charset="-122"/>
              </a:rPr>
              <a:t>, </a:t>
            </a:r>
            <a:r>
              <a:rPr lang="en-US" altLang="zh-CN" sz="1600" dirty="0" err="1">
                <a:latin typeface="微软雅黑" panose="020B0503020204020204" pitchFamily="34" charset="-122"/>
                <a:ea typeface="微软雅黑" panose="020B0503020204020204" pitchFamily="34" charset="-122"/>
              </a:rPr>
              <a:t>val</a:t>
            </a:r>
            <a:r>
              <a:rPr lang="en-US" altLang="zh-CN" sz="1600" dirty="0">
                <a:latin typeface="微软雅黑" panose="020B0503020204020204" pitchFamily="34" charset="-122"/>
                <a:ea typeface="微软雅黑" panose="020B0503020204020204" pitchFamily="34" charset="-122"/>
              </a:rPr>
              <a:t>)</a:t>
            </a:r>
          </a:p>
          <a:p>
            <a:r>
              <a:rPr lang="en-US" altLang="zh-CN" sz="1600" dirty="0">
                <a:latin typeface="微软雅黑" panose="020B0503020204020204" pitchFamily="34" charset="-122"/>
                <a:ea typeface="微软雅黑" panose="020B0503020204020204" pitchFamily="34" charset="-122"/>
              </a:rPr>
              <a:t>            prob = </a:t>
            </a:r>
            <a:r>
              <a:rPr lang="en-US" altLang="zh-CN" sz="1600" dirty="0" err="1">
                <a:latin typeface="微软雅黑" panose="020B0503020204020204" pitchFamily="34" charset="-122"/>
                <a:ea typeface="微软雅黑" panose="020B0503020204020204" pitchFamily="34" charset="-122"/>
              </a:rPr>
              <a:t>len</a:t>
            </a:r>
            <a:r>
              <a:rPr lang="en-US" altLang="zh-CN" sz="1600" dirty="0">
                <a:latin typeface="微软雅黑" panose="020B0503020204020204" pitchFamily="34" charset="-122"/>
                <a:ea typeface="微软雅黑" panose="020B0503020204020204" pitchFamily="34" charset="-122"/>
              </a:rPr>
              <a:t>(</a:t>
            </a:r>
            <a:r>
              <a:rPr lang="en-US" altLang="zh-CN" sz="1600" dirty="0" err="1">
                <a:latin typeface="微软雅黑" panose="020B0503020204020204" pitchFamily="34" charset="-122"/>
                <a:ea typeface="微软雅黑" panose="020B0503020204020204" pitchFamily="34" charset="-122"/>
              </a:rPr>
              <a:t>subDataset</a:t>
            </a:r>
            <a:r>
              <a:rPr lang="en-US" altLang="zh-CN" sz="1600" dirty="0">
                <a:latin typeface="微软雅黑" panose="020B0503020204020204" pitchFamily="34" charset="-122"/>
                <a:ea typeface="微软雅黑" panose="020B0503020204020204" pitchFamily="34" charset="-122"/>
              </a:rPr>
              <a:t>) / float(</a:t>
            </a:r>
            <a:r>
              <a:rPr lang="en-US" altLang="zh-CN" sz="1600" dirty="0" err="1">
                <a:latin typeface="微软雅黑" panose="020B0503020204020204" pitchFamily="34" charset="-122"/>
                <a:ea typeface="微软雅黑" panose="020B0503020204020204" pitchFamily="34" charset="-122"/>
              </a:rPr>
              <a:t>len</a:t>
            </a:r>
            <a:r>
              <a:rPr lang="en-US" altLang="zh-CN" sz="1600" dirty="0">
                <a:latin typeface="微软雅黑" panose="020B0503020204020204" pitchFamily="34" charset="-122"/>
                <a:ea typeface="微软雅黑" panose="020B0503020204020204" pitchFamily="34" charset="-122"/>
              </a:rPr>
              <a:t>(dataset))</a:t>
            </a:r>
          </a:p>
          <a:p>
            <a:r>
              <a:rPr lang="en-US" altLang="zh-CN" sz="1600" dirty="0">
                <a:latin typeface="微软雅黑" panose="020B0503020204020204" pitchFamily="34" charset="-122"/>
                <a:ea typeface="微软雅黑" panose="020B0503020204020204" pitchFamily="34" charset="-122"/>
              </a:rPr>
              <a:t>            </a:t>
            </a:r>
            <a:r>
              <a:rPr lang="en-US" altLang="zh-CN" sz="1600" dirty="0" err="1">
                <a:latin typeface="微软雅黑" panose="020B0503020204020204" pitchFamily="34" charset="-122"/>
                <a:ea typeface="微软雅黑" panose="020B0503020204020204" pitchFamily="34" charset="-122"/>
              </a:rPr>
              <a:t>newEntropy</a:t>
            </a:r>
            <a:r>
              <a:rPr lang="en-US" altLang="zh-CN" sz="1600" dirty="0">
                <a:latin typeface="微软雅黑" panose="020B0503020204020204" pitchFamily="34" charset="-122"/>
                <a:ea typeface="微软雅黑" panose="020B0503020204020204" pitchFamily="34" charset="-122"/>
              </a:rPr>
              <a:t> += prob * </a:t>
            </a:r>
            <a:r>
              <a:rPr lang="en-US" altLang="zh-CN" sz="1600" dirty="0" err="1">
                <a:latin typeface="微软雅黑" panose="020B0503020204020204" pitchFamily="34" charset="-122"/>
                <a:ea typeface="微软雅黑" panose="020B0503020204020204" pitchFamily="34" charset="-122"/>
              </a:rPr>
              <a:t>calEnt</a:t>
            </a:r>
            <a:r>
              <a:rPr lang="en-US" altLang="zh-CN" sz="1600" dirty="0">
                <a:latin typeface="微软雅黑" panose="020B0503020204020204" pitchFamily="34" charset="-122"/>
                <a:ea typeface="微软雅黑" panose="020B0503020204020204" pitchFamily="34" charset="-122"/>
              </a:rPr>
              <a:t>(</a:t>
            </a:r>
            <a:r>
              <a:rPr lang="en-US" altLang="zh-CN" sz="1600" dirty="0" err="1">
                <a:latin typeface="微软雅黑" panose="020B0503020204020204" pitchFamily="34" charset="-122"/>
                <a:ea typeface="微软雅黑" panose="020B0503020204020204" pitchFamily="34" charset="-122"/>
              </a:rPr>
              <a:t>subDataset</a:t>
            </a:r>
            <a:r>
              <a:rPr lang="en-US" altLang="zh-CN" sz="1600" dirty="0">
                <a:latin typeface="微软雅黑" panose="020B0503020204020204" pitchFamily="34" charset="-122"/>
                <a:ea typeface="微软雅黑" panose="020B0503020204020204" pitchFamily="34" charset="-122"/>
              </a:rPr>
              <a:t>)</a:t>
            </a:r>
          </a:p>
          <a:p>
            <a:endParaRPr lang="en-US" altLang="zh-CN" sz="1600" dirty="0">
              <a:latin typeface="微软雅黑" panose="020B0503020204020204" pitchFamily="34" charset="-122"/>
              <a:ea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rPr>
              <a:t>        </a:t>
            </a:r>
            <a:r>
              <a:rPr lang="en-US" altLang="zh-CN" sz="1600" dirty="0" err="1">
                <a:latin typeface="微软雅黑" panose="020B0503020204020204" pitchFamily="34" charset="-122"/>
                <a:ea typeface="微软雅黑" panose="020B0503020204020204" pitchFamily="34" charset="-122"/>
              </a:rPr>
              <a:t>infoGain</a:t>
            </a:r>
            <a:r>
              <a:rPr lang="en-US" altLang="zh-CN" sz="1600" dirty="0">
                <a:latin typeface="微软雅黑" panose="020B0503020204020204" pitchFamily="34" charset="-122"/>
                <a:ea typeface="微软雅黑" panose="020B0503020204020204" pitchFamily="34" charset="-122"/>
              </a:rPr>
              <a:t> = </a:t>
            </a:r>
            <a:r>
              <a:rPr lang="en-US" altLang="zh-CN" sz="1600" dirty="0" err="1">
                <a:latin typeface="微软雅黑" panose="020B0503020204020204" pitchFamily="34" charset="-122"/>
                <a:ea typeface="微软雅黑" panose="020B0503020204020204" pitchFamily="34" charset="-122"/>
              </a:rPr>
              <a:t>baseEntropy</a:t>
            </a:r>
            <a:r>
              <a:rPr lang="en-US" altLang="zh-CN" sz="1600" dirty="0">
                <a:latin typeface="微软雅黑" panose="020B0503020204020204" pitchFamily="34" charset="-122"/>
                <a:ea typeface="微软雅黑" panose="020B0503020204020204" pitchFamily="34" charset="-122"/>
              </a:rPr>
              <a:t> - </a:t>
            </a:r>
            <a:r>
              <a:rPr lang="en-US" altLang="zh-CN" sz="1600" dirty="0" err="1">
                <a:latin typeface="微软雅黑" panose="020B0503020204020204" pitchFamily="34" charset="-122"/>
                <a:ea typeface="微软雅黑" panose="020B0503020204020204" pitchFamily="34" charset="-122"/>
              </a:rPr>
              <a:t>newEntropy</a:t>
            </a:r>
            <a:endParaRPr lang="en-US" altLang="zh-CN" sz="1600" dirty="0">
              <a:latin typeface="微软雅黑" panose="020B0503020204020204" pitchFamily="34" charset="-122"/>
              <a:ea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rPr>
              <a:t>        if (</a:t>
            </a:r>
            <a:r>
              <a:rPr lang="en-US" altLang="zh-CN" sz="1600" dirty="0" err="1">
                <a:latin typeface="微软雅黑" panose="020B0503020204020204" pitchFamily="34" charset="-122"/>
                <a:ea typeface="微软雅黑" panose="020B0503020204020204" pitchFamily="34" charset="-122"/>
              </a:rPr>
              <a:t>infoGain</a:t>
            </a:r>
            <a:r>
              <a:rPr lang="en-US" altLang="zh-CN" sz="1600" dirty="0">
                <a:latin typeface="微软雅黑" panose="020B0503020204020204" pitchFamily="34" charset="-122"/>
                <a:ea typeface="微软雅黑" panose="020B0503020204020204" pitchFamily="34" charset="-122"/>
              </a:rPr>
              <a:t> &gt; </a:t>
            </a:r>
            <a:r>
              <a:rPr lang="en-US" altLang="zh-CN" sz="1600" dirty="0" err="1">
                <a:latin typeface="微软雅黑" panose="020B0503020204020204" pitchFamily="34" charset="-122"/>
                <a:ea typeface="微软雅黑" panose="020B0503020204020204" pitchFamily="34" charset="-122"/>
              </a:rPr>
              <a:t>bestInfoGain</a:t>
            </a:r>
            <a:r>
              <a:rPr lang="en-US" altLang="zh-CN" sz="1600" dirty="0">
                <a:latin typeface="微软雅黑" panose="020B0503020204020204" pitchFamily="34" charset="-122"/>
                <a:ea typeface="微软雅黑" panose="020B0503020204020204" pitchFamily="34" charset="-122"/>
              </a:rPr>
              <a:t>):</a:t>
            </a:r>
          </a:p>
          <a:p>
            <a:r>
              <a:rPr lang="en-US" altLang="zh-CN" sz="1600" dirty="0">
                <a:latin typeface="微软雅黑" panose="020B0503020204020204" pitchFamily="34" charset="-122"/>
                <a:ea typeface="微软雅黑" panose="020B0503020204020204" pitchFamily="34" charset="-122"/>
              </a:rPr>
              <a:t>            </a:t>
            </a:r>
            <a:r>
              <a:rPr lang="en-US" altLang="zh-CN" sz="1600" dirty="0" err="1">
                <a:latin typeface="微软雅黑" panose="020B0503020204020204" pitchFamily="34" charset="-122"/>
                <a:ea typeface="微软雅黑" panose="020B0503020204020204" pitchFamily="34" charset="-122"/>
              </a:rPr>
              <a:t>bestInfoGain</a:t>
            </a:r>
            <a:r>
              <a:rPr lang="en-US" altLang="zh-CN" sz="1600" dirty="0">
                <a:latin typeface="微软雅黑" panose="020B0503020204020204" pitchFamily="34" charset="-122"/>
                <a:ea typeface="微软雅黑" panose="020B0503020204020204" pitchFamily="34" charset="-122"/>
              </a:rPr>
              <a:t> = </a:t>
            </a:r>
            <a:r>
              <a:rPr lang="en-US" altLang="zh-CN" sz="1600" dirty="0" err="1">
                <a:latin typeface="微软雅黑" panose="020B0503020204020204" pitchFamily="34" charset="-122"/>
                <a:ea typeface="微软雅黑" panose="020B0503020204020204" pitchFamily="34" charset="-122"/>
              </a:rPr>
              <a:t>infoGain</a:t>
            </a:r>
            <a:endParaRPr lang="en-US" altLang="zh-CN" sz="1600" dirty="0">
              <a:latin typeface="微软雅黑" panose="020B0503020204020204" pitchFamily="34" charset="-122"/>
              <a:ea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rPr>
              <a:t>            </a:t>
            </a:r>
            <a:r>
              <a:rPr lang="en-US" altLang="zh-CN" sz="1600" dirty="0" err="1">
                <a:latin typeface="微软雅黑" panose="020B0503020204020204" pitchFamily="34" charset="-122"/>
                <a:ea typeface="微软雅黑" panose="020B0503020204020204" pitchFamily="34" charset="-122"/>
              </a:rPr>
              <a:t>bestFeature</a:t>
            </a:r>
            <a:r>
              <a:rPr lang="en-US" altLang="zh-CN" sz="1600" dirty="0">
                <a:latin typeface="微软雅黑" panose="020B0503020204020204" pitchFamily="34" charset="-122"/>
                <a:ea typeface="微软雅黑" panose="020B0503020204020204" pitchFamily="34" charset="-122"/>
              </a:rPr>
              <a:t> = </a:t>
            </a:r>
            <a:r>
              <a:rPr lang="en-US" altLang="zh-CN" sz="1600" dirty="0" err="1">
                <a:latin typeface="微软雅黑" panose="020B0503020204020204" pitchFamily="34" charset="-122"/>
                <a:ea typeface="微软雅黑" panose="020B0503020204020204" pitchFamily="34" charset="-122"/>
              </a:rPr>
              <a:t>i</a:t>
            </a:r>
            <a:endParaRPr lang="en-US" altLang="zh-CN" sz="1600" dirty="0">
              <a:latin typeface="微软雅黑" panose="020B0503020204020204" pitchFamily="34" charset="-122"/>
              <a:ea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rPr>
              <a:t>    return </a:t>
            </a:r>
            <a:r>
              <a:rPr lang="en-US" altLang="zh-CN" sz="1600" dirty="0" err="1">
                <a:latin typeface="微软雅黑" panose="020B0503020204020204" pitchFamily="34" charset="-122"/>
                <a:ea typeface="微软雅黑" panose="020B0503020204020204" pitchFamily="34" charset="-122"/>
              </a:rPr>
              <a:t>bestFeature</a:t>
            </a:r>
            <a:endParaRPr lang="zh-CN" altLang="en-US" sz="1600" dirty="0">
              <a:latin typeface="微软雅黑" panose="020B0503020204020204" pitchFamily="34" charset="-122"/>
              <a:ea typeface="微软雅黑" panose="020B0503020204020204" pitchFamily="34" charset="-122"/>
            </a:endParaRPr>
          </a:p>
        </p:txBody>
      </p:sp>
      <p:sp>
        <p:nvSpPr>
          <p:cNvPr id="5" name="矩形 4">
            <a:extLst>
              <a:ext uri="{FF2B5EF4-FFF2-40B4-BE49-F238E27FC236}">
                <a16:creationId xmlns:a16="http://schemas.microsoft.com/office/drawing/2014/main" id="{60B0902E-AC5C-4489-B8F4-7A538844E2E6}"/>
              </a:ext>
            </a:extLst>
          </p:cNvPr>
          <p:cNvSpPr/>
          <p:nvPr/>
        </p:nvSpPr>
        <p:spPr>
          <a:xfrm>
            <a:off x="6096000" y="1908245"/>
            <a:ext cx="6096000" cy="3539430"/>
          </a:xfrm>
          <a:prstGeom prst="rect">
            <a:avLst/>
          </a:prstGeom>
        </p:spPr>
        <p:txBody>
          <a:bodyPr>
            <a:spAutoFit/>
          </a:bodyPr>
          <a:lstStyle/>
          <a:p>
            <a:r>
              <a:rPr lang="en-US" altLang="zh-CN" sz="1600" dirty="0">
                <a:latin typeface="微软雅黑" panose="020B0503020204020204" pitchFamily="34" charset="-122"/>
                <a:ea typeface="微软雅黑" panose="020B0503020204020204" pitchFamily="34" charset="-122"/>
              </a:rPr>
              <a:t>def </a:t>
            </a:r>
            <a:r>
              <a:rPr lang="en-US" altLang="zh-CN" sz="1600" dirty="0" err="1">
                <a:latin typeface="微软雅黑" panose="020B0503020204020204" pitchFamily="34" charset="-122"/>
                <a:ea typeface="微软雅黑" panose="020B0503020204020204" pitchFamily="34" charset="-122"/>
              </a:rPr>
              <a:t>calEnt</a:t>
            </a:r>
            <a:r>
              <a:rPr lang="en-US" altLang="zh-CN" sz="1600" dirty="0">
                <a:latin typeface="微软雅黑" panose="020B0503020204020204" pitchFamily="34" charset="-122"/>
                <a:ea typeface="微软雅黑" panose="020B0503020204020204" pitchFamily="34" charset="-122"/>
              </a:rPr>
              <a:t>(dataset):  # </a:t>
            </a:r>
            <a:r>
              <a:rPr lang="zh-CN" altLang="en-US" sz="1600" dirty="0">
                <a:latin typeface="微软雅黑" panose="020B0503020204020204" pitchFamily="34" charset="-122"/>
                <a:ea typeface="微软雅黑" panose="020B0503020204020204" pitchFamily="34" charset="-122"/>
              </a:rPr>
              <a:t>信息熵</a:t>
            </a:r>
          </a:p>
          <a:p>
            <a:r>
              <a:rPr lang="zh-CN" altLang="en-US" sz="1600" dirty="0">
                <a:latin typeface="微软雅黑" panose="020B0503020204020204" pitchFamily="34" charset="-122"/>
                <a:ea typeface="微软雅黑" panose="020B0503020204020204" pitchFamily="34" charset="-122"/>
              </a:rPr>
              <a:t>    </a:t>
            </a:r>
            <a:r>
              <a:rPr lang="en-US" altLang="zh-CN" sz="1600" dirty="0" err="1">
                <a:latin typeface="微软雅黑" panose="020B0503020204020204" pitchFamily="34" charset="-122"/>
                <a:ea typeface="微软雅黑" panose="020B0503020204020204" pitchFamily="34" charset="-122"/>
              </a:rPr>
              <a:t>sampleNums</a:t>
            </a:r>
            <a:r>
              <a:rPr lang="en-US" altLang="zh-CN" sz="1600" dirty="0">
                <a:latin typeface="微软雅黑" panose="020B0503020204020204" pitchFamily="34" charset="-122"/>
                <a:ea typeface="微软雅黑" panose="020B0503020204020204" pitchFamily="34" charset="-122"/>
              </a:rPr>
              <a:t> = </a:t>
            </a:r>
            <a:r>
              <a:rPr lang="en-US" altLang="zh-CN" sz="1600" dirty="0" err="1">
                <a:latin typeface="微软雅黑" panose="020B0503020204020204" pitchFamily="34" charset="-122"/>
                <a:ea typeface="微软雅黑" panose="020B0503020204020204" pitchFamily="34" charset="-122"/>
              </a:rPr>
              <a:t>len</a:t>
            </a:r>
            <a:r>
              <a:rPr lang="en-US" altLang="zh-CN" sz="1600" dirty="0">
                <a:latin typeface="微软雅黑" panose="020B0503020204020204" pitchFamily="34" charset="-122"/>
                <a:ea typeface="微软雅黑" panose="020B0503020204020204" pitchFamily="34" charset="-122"/>
              </a:rPr>
              <a:t>(dataset)</a:t>
            </a:r>
          </a:p>
          <a:p>
            <a:r>
              <a:rPr lang="en-US" altLang="zh-CN" sz="1600" dirty="0">
                <a:latin typeface="微软雅黑" panose="020B0503020204020204" pitchFamily="34" charset="-122"/>
                <a:ea typeface="微软雅黑" panose="020B0503020204020204" pitchFamily="34" charset="-122"/>
              </a:rPr>
              <a:t>    </a:t>
            </a:r>
            <a:r>
              <a:rPr lang="en-US" altLang="zh-CN" sz="1600" dirty="0" err="1">
                <a:latin typeface="微软雅黑" panose="020B0503020204020204" pitchFamily="34" charset="-122"/>
                <a:ea typeface="微软雅黑" panose="020B0503020204020204" pitchFamily="34" charset="-122"/>
              </a:rPr>
              <a:t>labelCnt</a:t>
            </a:r>
            <a:r>
              <a:rPr lang="en-US" altLang="zh-CN" sz="1600" dirty="0">
                <a:latin typeface="微软雅黑" panose="020B0503020204020204" pitchFamily="34" charset="-122"/>
                <a:ea typeface="微软雅黑" panose="020B0503020204020204" pitchFamily="34" charset="-122"/>
              </a:rPr>
              <a:t> = {}</a:t>
            </a:r>
          </a:p>
          <a:p>
            <a:r>
              <a:rPr lang="en-US" altLang="zh-CN" sz="1600" dirty="0">
                <a:latin typeface="微软雅黑" panose="020B0503020204020204" pitchFamily="34" charset="-122"/>
                <a:ea typeface="微软雅黑" panose="020B0503020204020204" pitchFamily="34" charset="-122"/>
              </a:rPr>
              <a:t>    for </a:t>
            </a:r>
            <a:r>
              <a:rPr lang="en-US" altLang="zh-CN" sz="1600" dirty="0" err="1">
                <a:latin typeface="微软雅黑" panose="020B0503020204020204" pitchFamily="34" charset="-122"/>
                <a:ea typeface="微软雅黑" panose="020B0503020204020204" pitchFamily="34" charset="-122"/>
              </a:rPr>
              <a:t>featVec</a:t>
            </a:r>
            <a:r>
              <a:rPr lang="en-US" altLang="zh-CN" sz="1600" dirty="0">
                <a:latin typeface="微软雅黑" panose="020B0503020204020204" pitchFamily="34" charset="-122"/>
                <a:ea typeface="微软雅黑" panose="020B0503020204020204" pitchFamily="34" charset="-122"/>
              </a:rPr>
              <a:t> in dataset:</a:t>
            </a:r>
          </a:p>
          <a:p>
            <a:r>
              <a:rPr lang="en-US" altLang="zh-CN" sz="1600" dirty="0">
                <a:latin typeface="微软雅黑" panose="020B0503020204020204" pitchFamily="34" charset="-122"/>
                <a:ea typeface="微软雅黑" panose="020B0503020204020204" pitchFamily="34" charset="-122"/>
              </a:rPr>
              <a:t>        </a:t>
            </a:r>
            <a:r>
              <a:rPr lang="en-US" altLang="zh-CN" sz="1600" dirty="0" err="1">
                <a:latin typeface="微软雅黑" panose="020B0503020204020204" pitchFamily="34" charset="-122"/>
                <a:ea typeface="微软雅黑" panose="020B0503020204020204" pitchFamily="34" charset="-122"/>
              </a:rPr>
              <a:t>currentlabel</a:t>
            </a:r>
            <a:r>
              <a:rPr lang="en-US" altLang="zh-CN" sz="1600" dirty="0">
                <a:latin typeface="微软雅黑" panose="020B0503020204020204" pitchFamily="34" charset="-122"/>
                <a:ea typeface="微软雅黑" panose="020B0503020204020204" pitchFamily="34" charset="-122"/>
              </a:rPr>
              <a:t> = </a:t>
            </a:r>
            <a:r>
              <a:rPr lang="en-US" altLang="zh-CN" sz="1600" dirty="0" err="1">
                <a:latin typeface="微软雅黑" panose="020B0503020204020204" pitchFamily="34" charset="-122"/>
                <a:ea typeface="微软雅黑" panose="020B0503020204020204" pitchFamily="34" charset="-122"/>
              </a:rPr>
              <a:t>featVec</a:t>
            </a:r>
            <a:r>
              <a:rPr lang="en-US" altLang="zh-CN" sz="1600" dirty="0">
                <a:latin typeface="微软雅黑" panose="020B0503020204020204" pitchFamily="34" charset="-122"/>
                <a:ea typeface="微软雅黑" panose="020B0503020204020204" pitchFamily="34" charset="-122"/>
              </a:rPr>
              <a:t>[-1]</a:t>
            </a:r>
          </a:p>
          <a:p>
            <a:r>
              <a:rPr lang="en-US" altLang="zh-CN" sz="1600" dirty="0">
                <a:latin typeface="微软雅黑" panose="020B0503020204020204" pitchFamily="34" charset="-122"/>
                <a:ea typeface="微软雅黑" panose="020B0503020204020204" pitchFamily="34" charset="-122"/>
              </a:rPr>
              <a:t>        if </a:t>
            </a:r>
            <a:r>
              <a:rPr lang="en-US" altLang="zh-CN" sz="1600" dirty="0" err="1">
                <a:latin typeface="微软雅黑" panose="020B0503020204020204" pitchFamily="34" charset="-122"/>
                <a:ea typeface="微软雅黑" panose="020B0503020204020204" pitchFamily="34" charset="-122"/>
              </a:rPr>
              <a:t>currentlabel</a:t>
            </a:r>
            <a:r>
              <a:rPr lang="en-US" altLang="zh-CN" sz="1600" dirty="0">
                <a:latin typeface="微软雅黑" panose="020B0503020204020204" pitchFamily="34" charset="-122"/>
                <a:ea typeface="微软雅黑" panose="020B0503020204020204" pitchFamily="34" charset="-122"/>
              </a:rPr>
              <a:t> not in </a:t>
            </a:r>
            <a:r>
              <a:rPr lang="en-US" altLang="zh-CN" sz="1600" dirty="0" err="1">
                <a:latin typeface="微软雅黑" panose="020B0503020204020204" pitchFamily="34" charset="-122"/>
                <a:ea typeface="微软雅黑" panose="020B0503020204020204" pitchFamily="34" charset="-122"/>
              </a:rPr>
              <a:t>labelCnt.keys</a:t>
            </a:r>
            <a:r>
              <a:rPr lang="en-US" altLang="zh-CN" sz="1600" dirty="0">
                <a:latin typeface="微软雅黑" panose="020B0503020204020204" pitchFamily="34" charset="-122"/>
                <a:ea typeface="微软雅黑" panose="020B0503020204020204" pitchFamily="34" charset="-122"/>
              </a:rPr>
              <a:t>():</a:t>
            </a:r>
          </a:p>
          <a:p>
            <a:r>
              <a:rPr lang="en-US" altLang="zh-CN" sz="1600" dirty="0">
                <a:latin typeface="微软雅黑" panose="020B0503020204020204" pitchFamily="34" charset="-122"/>
                <a:ea typeface="微软雅黑" panose="020B0503020204020204" pitchFamily="34" charset="-122"/>
              </a:rPr>
              <a:t>            </a:t>
            </a:r>
            <a:r>
              <a:rPr lang="en-US" altLang="zh-CN" sz="1600" dirty="0" err="1">
                <a:latin typeface="微软雅黑" panose="020B0503020204020204" pitchFamily="34" charset="-122"/>
                <a:ea typeface="微软雅黑" panose="020B0503020204020204" pitchFamily="34" charset="-122"/>
              </a:rPr>
              <a:t>labelCnt</a:t>
            </a:r>
            <a:r>
              <a:rPr lang="en-US" altLang="zh-CN" sz="1600" dirty="0">
                <a:latin typeface="微软雅黑" panose="020B0503020204020204" pitchFamily="34" charset="-122"/>
                <a:ea typeface="微软雅黑" panose="020B0503020204020204" pitchFamily="34" charset="-122"/>
              </a:rPr>
              <a:t>[</a:t>
            </a:r>
            <a:r>
              <a:rPr lang="en-US" altLang="zh-CN" sz="1600" dirty="0" err="1">
                <a:latin typeface="微软雅黑" panose="020B0503020204020204" pitchFamily="34" charset="-122"/>
                <a:ea typeface="微软雅黑" panose="020B0503020204020204" pitchFamily="34" charset="-122"/>
              </a:rPr>
              <a:t>currentlabel</a:t>
            </a:r>
            <a:r>
              <a:rPr lang="en-US" altLang="zh-CN" sz="1600" dirty="0">
                <a:latin typeface="微软雅黑" panose="020B0503020204020204" pitchFamily="34" charset="-122"/>
                <a:ea typeface="微软雅黑" panose="020B0503020204020204" pitchFamily="34" charset="-122"/>
              </a:rPr>
              <a:t>] = 0</a:t>
            </a:r>
          </a:p>
          <a:p>
            <a:r>
              <a:rPr lang="en-US" altLang="zh-CN" sz="1600" dirty="0">
                <a:latin typeface="微软雅黑" panose="020B0503020204020204" pitchFamily="34" charset="-122"/>
                <a:ea typeface="微软雅黑" panose="020B0503020204020204" pitchFamily="34" charset="-122"/>
              </a:rPr>
              <a:t>        </a:t>
            </a:r>
            <a:r>
              <a:rPr lang="en-US" altLang="zh-CN" sz="1600" dirty="0" err="1">
                <a:latin typeface="微软雅黑" panose="020B0503020204020204" pitchFamily="34" charset="-122"/>
                <a:ea typeface="微软雅黑" panose="020B0503020204020204" pitchFamily="34" charset="-122"/>
              </a:rPr>
              <a:t>labelCnt</a:t>
            </a:r>
            <a:r>
              <a:rPr lang="en-US" altLang="zh-CN" sz="1600" dirty="0">
                <a:latin typeface="微软雅黑" panose="020B0503020204020204" pitchFamily="34" charset="-122"/>
                <a:ea typeface="微软雅黑" panose="020B0503020204020204" pitchFamily="34" charset="-122"/>
              </a:rPr>
              <a:t>[</a:t>
            </a:r>
            <a:r>
              <a:rPr lang="en-US" altLang="zh-CN" sz="1600" dirty="0" err="1">
                <a:latin typeface="微软雅黑" panose="020B0503020204020204" pitchFamily="34" charset="-122"/>
                <a:ea typeface="微软雅黑" panose="020B0503020204020204" pitchFamily="34" charset="-122"/>
              </a:rPr>
              <a:t>currentlabel</a:t>
            </a:r>
            <a:r>
              <a:rPr lang="en-US" altLang="zh-CN" sz="1600" dirty="0">
                <a:latin typeface="微软雅黑" panose="020B0503020204020204" pitchFamily="34" charset="-122"/>
                <a:ea typeface="微软雅黑" panose="020B0503020204020204" pitchFamily="34" charset="-122"/>
              </a:rPr>
              <a:t>] += 1</a:t>
            </a:r>
          </a:p>
          <a:p>
            <a:endParaRPr lang="en-US" altLang="zh-CN" sz="1600" dirty="0">
              <a:latin typeface="微软雅黑" panose="020B0503020204020204" pitchFamily="34" charset="-122"/>
              <a:ea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rPr>
              <a:t>    Ent = 0</a:t>
            </a:r>
          </a:p>
          <a:p>
            <a:r>
              <a:rPr lang="en-US" altLang="zh-CN" sz="1600" dirty="0">
                <a:latin typeface="微软雅黑" panose="020B0503020204020204" pitchFamily="34" charset="-122"/>
                <a:ea typeface="微软雅黑" panose="020B0503020204020204" pitchFamily="34" charset="-122"/>
              </a:rPr>
              <a:t>    for key in </a:t>
            </a:r>
            <a:r>
              <a:rPr lang="en-US" altLang="zh-CN" sz="1600" dirty="0" err="1">
                <a:latin typeface="微软雅黑" panose="020B0503020204020204" pitchFamily="34" charset="-122"/>
                <a:ea typeface="微软雅黑" panose="020B0503020204020204" pitchFamily="34" charset="-122"/>
              </a:rPr>
              <a:t>labelCnt</a:t>
            </a:r>
            <a:r>
              <a:rPr lang="en-US" altLang="zh-CN" sz="1600" dirty="0">
                <a:latin typeface="微软雅黑" panose="020B0503020204020204" pitchFamily="34" charset="-122"/>
                <a:ea typeface="微软雅黑" panose="020B0503020204020204" pitchFamily="34" charset="-122"/>
              </a:rPr>
              <a:t>:</a:t>
            </a:r>
          </a:p>
          <a:p>
            <a:r>
              <a:rPr lang="en-US" altLang="zh-CN" sz="1600" dirty="0">
                <a:latin typeface="微软雅黑" panose="020B0503020204020204" pitchFamily="34" charset="-122"/>
                <a:ea typeface="微软雅黑" panose="020B0503020204020204" pitchFamily="34" charset="-122"/>
              </a:rPr>
              <a:t>        pk = float(</a:t>
            </a:r>
            <a:r>
              <a:rPr lang="en-US" altLang="zh-CN" sz="1600" dirty="0" err="1">
                <a:latin typeface="微软雅黑" panose="020B0503020204020204" pitchFamily="34" charset="-122"/>
                <a:ea typeface="微软雅黑" panose="020B0503020204020204" pitchFamily="34" charset="-122"/>
              </a:rPr>
              <a:t>labelCnt</a:t>
            </a:r>
            <a:r>
              <a:rPr lang="en-US" altLang="zh-CN" sz="1600" dirty="0">
                <a:latin typeface="微软雅黑" panose="020B0503020204020204" pitchFamily="34" charset="-122"/>
                <a:ea typeface="微软雅黑" panose="020B0503020204020204" pitchFamily="34" charset="-122"/>
              </a:rPr>
              <a:t>[key]) / </a:t>
            </a:r>
            <a:r>
              <a:rPr lang="en-US" altLang="zh-CN" sz="1600" dirty="0" err="1">
                <a:latin typeface="微软雅黑" panose="020B0503020204020204" pitchFamily="34" charset="-122"/>
                <a:ea typeface="微软雅黑" panose="020B0503020204020204" pitchFamily="34" charset="-122"/>
              </a:rPr>
              <a:t>sampleNums</a:t>
            </a:r>
            <a:endParaRPr lang="en-US" altLang="zh-CN" sz="1600" dirty="0">
              <a:latin typeface="微软雅黑" panose="020B0503020204020204" pitchFamily="34" charset="-122"/>
              <a:ea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rPr>
              <a:t>        Ent -= pk * log(pk, 2)</a:t>
            </a:r>
          </a:p>
          <a:p>
            <a:r>
              <a:rPr lang="en-US" altLang="zh-CN" sz="1600" dirty="0">
                <a:latin typeface="微软雅黑" panose="020B0503020204020204" pitchFamily="34" charset="-122"/>
                <a:ea typeface="微软雅黑" panose="020B0503020204020204" pitchFamily="34" charset="-122"/>
              </a:rPr>
              <a:t>    return Ent</a:t>
            </a:r>
            <a:endParaRPr lang="zh-CN" altLang="en-US" sz="1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32581484"/>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112643">
                                            <p:txEl>
                                              <p:pRg st="0" end="0"/>
                                            </p:txEl>
                                          </p:spTgt>
                                        </p:tgtEl>
                                        <p:attrNameLst>
                                          <p:attrName>style.visibility</p:attrName>
                                        </p:attrNameLst>
                                      </p:cBhvr>
                                      <p:to>
                                        <p:strVal val="visible"/>
                                      </p:to>
                                    </p:set>
                                    <p:anim calcmode="lin" valueType="num">
                                      <p:cBhvr>
                                        <p:cTn id="7" dur="500" fill="hold"/>
                                        <p:tgtEl>
                                          <p:spTgt spid="11264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112643">
                                            <p:txEl>
                                              <p:pRg st="0" end="0"/>
                                            </p:txEl>
                                          </p:spTgt>
                                        </p:tgtEl>
                                        <p:attrNameLst>
                                          <p:attrName>ppt_h</p:attrName>
                                        </p:attrNameLst>
                                      </p:cBhvr>
                                      <p:tavLst>
                                        <p:tav tm="0">
                                          <p:val>
                                            <p:strVal val="#ppt_h"/>
                                          </p:val>
                                        </p:tav>
                                        <p:tav tm="100000">
                                          <p:val>
                                            <p:strVal val="#ppt_h"/>
                                          </p:val>
                                        </p:tav>
                                      </p:tavLst>
                                    </p:anim>
                                  </p:childTnLst>
                                </p:cTn>
                              </p:par>
                            </p:childTnLst>
                          </p:cTn>
                        </p:par>
                        <p:par>
                          <p:cTn id="9" fill="hold" nodeType="afterGroup">
                            <p:stCondLst>
                              <p:cond delay="500"/>
                            </p:stCondLst>
                            <p:childTnLst>
                              <p:par>
                                <p:cTn id="10" presetID="17" presetClass="entr" presetSubtype="10" fill="hold" grpId="0" nodeType="afterEffect">
                                  <p:stCondLst>
                                    <p:cond delay="0"/>
                                  </p:stCondLst>
                                  <p:childTnLst>
                                    <p:set>
                                      <p:cBhvr>
                                        <p:cTn id="11" dur="1" fill="hold">
                                          <p:stCondLst>
                                            <p:cond delay="0"/>
                                          </p:stCondLst>
                                        </p:cTn>
                                        <p:tgtEl>
                                          <p:spTgt spid="112643">
                                            <p:txEl>
                                              <p:pRg st="1" end="1"/>
                                            </p:txEl>
                                          </p:spTgt>
                                        </p:tgtEl>
                                        <p:attrNameLst>
                                          <p:attrName>style.visibility</p:attrName>
                                        </p:attrNameLst>
                                      </p:cBhvr>
                                      <p:to>
                                        <p:strVal val="visible"/>
                                      </p:to>
                                    </p:set>
                                    <p:anim calcmode="lin" valueType="num">
                                      <p:cBhvr>
                                        <p:cTn id="12" dur="500" fill="hold"/>
                                        <p:tgtEl>
                                          <p:spTgt spid="112643">
                                            <p:txEl>
                                              <p:pRg st="1" end="1"/>
                                            </p:txEl>
                                          </p:spTgt>
                                        </p:tgtEl>
                                        <p:attrNameLst>
                                          <p:attrName>ppt_w</p:attrName>
                                        </p:attrNameLst>
                                      </p:cBhvr>
                                      <p:tavLst>
                                        <p:tav tm="0">
                                          <p:val>
                                            <p:fltVal val="0"/>
                                          </p:val>
                                        </p:tav>
                                        <p:tav tm="100000">
                                          <p:val>
                                            <p:strVal val="#ppt_w"/>
                                          </p:val>
                                        </p:tav>
                                      </p:tavLst>
                                    </p:anim>
                                    <p:anim calcmode="lin" valueType="num">
                                      <p:cBhvr>
                                        <p:cTn id="13" dur="500" fill="hold"/>
                                        <p:tgtEl>
                                          <p:spTgt spid="112643">
                                            <p:txEl>
                                              <p:pRg st="1" end="1"/>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43" grpId="0" build="p" advAuto="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灯片编号占位符 1"/>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Blip>
                <a:blip r:embed="rId2"/>
              </a:buBlip>
              <a:defRPr sz="2800">
                <a:solidFill>
                  <a:schemeClr val="tx1"/>
                </a:solidFill>
                <a:latin typeface="Berlin Sans FB" panose="020E0602020502020306" pitchFamily="34" charset="0"/>
                <a:ea typeface="幼圆" panose="02010509060101010101"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幼圆" panose="02010509060101010101"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幼圆" panose="02010509060101010101"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幼圆" panose="02010509060101010101"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幼圆" panose="02010509060101010101"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9pPr>
          </a:lstStyle>
          <a:p>
            <a:pPr>
              <a:spcBef>
                <a:spcPct val="0"/>
              </a:spcBef>
              <a:buFontTx/>
              <a:buNone/>
            </a:pPr>
            <a:fld id="{13D8D25C-F33F-4F1F-A231-208A8B313A93}" type="slidenum">
              <a:rPr lang="zh-TW" altLang="en-US" sz="1400">
                <a:solidFill>
                  <a:srgbClr val="FF0000"/>
                </a:solidFill>
                <a:latin typeface="Arial" panose="020B0604020202020204" pitchFamily="34" charset="0"/>
                <a:ea typeface="PMingLiU" pitchFamily="18" charset="-120"/>
              </a:rPr>
              <a:pPr>
                <a:spcBef>
                  <a:spcPct val="0"/>
                </a:spcBef>
                <a:buFontTx/>
                <a:buNone/>
              </a:pPr>
              <a:t>28</a:t>
            </a:fld>
            <a:endParaRPr lang="zh-TW" altLang="en-US" sz="1400">
              <a:solidFill>
                <a:srgbClr val="FF0000"/>
              </a:solidFill>
              <a:latin typeface="Arial" panose="020B0604020202020204" pitchFamily="34" charset="0"/>
              <a:ea typeface="PMingLiU" pitchFamily="18" charset="-120"/>
            </a:endParaRPr>
          </a:p>
        </p:txBody>
      </p:sp>
      <p:sp>
        <p:nvSpPr>
          <p:cNvPr id="113666" name="标题 113665"/>
          <p:cNvSpPr>
            <a:spLocks noGrp="1"/>
          </p:cNvSpPr>
          <p:nvPr>
            <p:ph type="title"/>
          </p:nvPr>
        </p:nvSpPr>
        <p:spPr>
          <a:xfrm>
            <a:off x="2782889" y="260351"/>
            <a:ext cx="7545387" cy="752475"/>
          </a:xfrm>
        </p:spPr>
        <p:txBody>
          <a:bodyPr/>
          <a:lstStyle/>
          <a:p>
            <a:pPr eaLnBrk="1" hangingPunct="1">
              <a:defRPr/>
            </a:pPr>
            <a:r>
              <a:rPr lang="en-US" altLang="zh-CN" b="1" noProof="1">
                <a:solidFill>
                  <a:srgbClr val="C00000"/>
                </a:solidFill>
                <a:latin typeface="Times New Roman" panose="02020603050405020304" pitchFamily="18" charset="0"/>
                <a:ea typeface="楷体_GB2312" pitchFamily="49" charset="-122"/>
                <a:cs typeface="Times New Roman" panose="02020603050405020304" pitchFamily="18" charset="0"/>
              </a:rPr>
              <a:t>6.7 类比学习 Learning by Analogy </a:t>
            </a:r>
            <a:endParaRPr lang="en-US" altLang="zh-CN" b="1" noProof="1">
              <a:solidFill>
                <a:srgbClr val="C00000"/>
              </a:solidFill>
              <a:latin typeface="Times New Roman" panose="02020603050405020304" pitchFamily="18" charset="0"/>
              <a:ea typeface="楷体_GB2312" pitchFamily="49" charset="-122"/>
            </a:endParaRPr>
          </a:p>
        </p:txBody>
      </p:sp>
      <p:sp>
        <p:nvSpPr>
          <p:cNvPr id="3" name="标题 113665"/>
          <p:cNvSpPr>
            <a:spLocks noGrp="1"/>
          </p:cNvSpPr>
          <p:nvPr/>
        </p:nvSpPr>
        <p:spPr>
          <a:xfrm>
            <a:off x="2590800" y="1860550"/>
            <a:ext cx="7545388" cy="1752600"/>
          </a:xfrm>
          <a:prstGeom prst="rect">
            <a:avLst/>
          </a:prstGeom>
          <a:noFill/>
          <a:ln w="9525">
            <a:noFill/>
          </a:ln>
        </p:spPr>
        <p:txBody>
          <a:bodyPr anchor="ctr"/>
          <a:lstStyle>
            <a:lvl1pPr marL="0" lvl="0" indent="0" algn="l" defTabSz="914400" rtl="0" eaLnBrk="1" fontAlgn="base" latinLnBrk="0" hangingPunct="1">
              <a:lnSpc>
                <a:spcPct val="100000"/>
              </a:lnSpc>
              <a:spcBef>
                <a:spcPct val="0"/>
              </a:spcBef>
              <a:spcAft>
                <a:spcPct val="0"/>
              </a:spcAft>
              <a:buNone/>
              <a:defRPr sz="3200" b="1" i="0" u="none" kern="1200" baseline="0">
                <a:solidFill>
                  <a:srgbClr val="800000"/>
                </a:solidFill>
                <a:effectLst>
                  <a:outerShdw blurRad="38100" dist="38100" dir="2700000">
                    <a:srgbClr val="C0C0C0"/>
                  </a:outerShdw>
                </a:effectLst>
                <a:latin typeface="+mj-lt"/>
                <a:ea typeface="+mj-ea"/>
                <a:cs typeface="+mj-cs"/>
              </a:defRPr>
            </a:lvl1pPr>
          </a:lstStyle>
          <a:p>
            <a:pPr>
              <a:defRPr/>
            </a:pPr>
            <a:r>
              <a:rPr lang="en-US" altLang="zh-CN" sz="3600" noProof="1">
                <a:solidFill>
                  <a:schemeClr val="tx1"/>
                </a:solidFill>
                <a:latin typeface="楷体_GB2312" pitchFamily="49" charset="-122"/>
                <a:ea typeface="楷体_GB2312" pitchFamily="49" charset="-122"/>
              </a:rPr>
              <a:t>  </a:t>
            </a:r>
            <a:r>
              <a:rPr lang="en-US" altLang="zh-CN" sz="2800" b="0" noProof="1">
                <a:solidFill>
                  <a:schemeClr val="tx1"/>
                </a:solidFill>
                <a:latin typeface="Times New Roman" panose="02020603050405020304" pitchFamily="18" charset="0"/>
                <a:ea typeface="楷体_GB2312" pitchFamily="49" charset="-122"/>
              </a:rPr>
              <a:t>Analogy is a method of reasoning or learning that infers by comparing the current situation to other situations that are in some sense similar.</a:t>
            </a:r>
          </a:p>
        </p:txBody>
      </p:sp>
    </p:spTree>
    <p:extLst>
      <p:ext uri="{BB962C8B-B14F-4D97-AF65-F5344CB8AC3E}">
        <p14:creationId xmlns:p14="http://schemas.microsoft.com/office/powerpoint/2010/main" val="2001931085"/>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13666"/>
                                        </p:tgtEl>
                                        <p:attrNameLst>
                                          <p:attrName>style.visibility</p:attrName>
                                        </p:attrNameLst>
                                      </p:cBhvr>
                                      <p:to>
                                        <p:strVal val="visible"/>
                                      </p:to>
                                    </p:set>
                                    <p:animEffect transition="in" filter="dissolve">
                                      <p:cBhvr>
                                        <p:cTn id="7" dur="500"/>
                                        <p:tgtEl>
                                          <p:spTgt spid="113666"/>
                                        </p:tgtEl>
                                      </p:cBhvr>
                                    </p:animEffect>
                                  </p:childTnLst>
                                </p:cTn>
                              </p:par>
                            </p:childTnLst>
                          </p:cTn>
                        </p:par>
                        <p:par>
                          <p:cTn id="8" fill="hold" nodeType="afterGroup">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dissolve">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66" grpId="0"/>
      <p:bldP spid="3"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灯片编号占位符 1"/>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Blip>
                <a:blip r:embed="rId2"/>
              </a:buBlip>
              <a:defRPr sz="2800">
                <a:solidFill>
                  <a:schemeClr val="tx1"/>
                </a:solidFill>
                <a:latin typeface="Berlin Sans FB" panose="020E0602020502020306" pitchFamily="34" charset="0"/>
                <a:ea typeface="幼圆" panose="02010509060101010101"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幼圆" panose="02010509060101010101"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幼圆" panose="02010509060101010101"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幼圆" panose="02010509060101010101"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幼圆" panose="02010509060101010101"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9pPr>
          </a:lstStyle>
          <a:p>
            <a:pPr>
              <a:spcBef>
                <a:spcPct val="0"/>
              </a:spcBef>
              <a:buFontTx/>
              <a:buNone/>
            </a:pPr>
            <a:fld id="{0AE14B19-050A-4EC9-A48C-5390A12FD534}" type="slidenum">
              <a:rPr lang="zh-TW" altLang="en-US" sz="1400">
                <a:solidFill>
                  <a:srgbClr val="FF0000"/>
                </a:solidFill>
                <a:latin typeface="Arial" panose="020B0604020202020204" pitchFamily="34" charset="0"/>
                <a:ea typeface="PMingLiU" pitchFamily="18" charset="-120"/>
              </a:rPr>
              <a:pPr>
                <a:spcBef>
                  <a:spcPct val="0"/>
                </a:spcBef>
                <a:buFontTx/>
                <a:buNone/>
              </a:pPr>
              <a:t>29</a:t>
            </a:fld>
            <a:endParaRPr lang="zh-TW" altLang="en-US" sz="1400">
              <a:solidFill>
                <a:srgbClr val="FF0000"/>
              </a:solidFill>
              <a:latin typeface="Arial" panose="020B0604020202020204" pitchFamily="34" charset="0"/>
              <a:ea typeface="PMingLiU" pitchFamily="18" charset="-120"/>
            </a:endParaRPr>
          </a:p>
        </p:txBody>
      </p:sp>
      <p:sp>
        <p:nvSpPr>
          <p:cNvPr id="113667" name="内容占位符 113666"/>
          <p:cNvSpPr>
            <a:spLocks noGrp="1"/>
          </p:cNvSpPr>
          <p:nvPr>
            <p:ph idx="1"/>
          </p:nvPr>
        </p:nvSpPr>
        <p:spPr>
          <a:xfrm>
            <a:off x="1633538" y="2062163"/>
            <a:ext cx="8424862" cy="3395662"/>
          </a:xfrm>
        </p:spPr>
        <p:txBody>
          <a:bodyPr/>
          <a:lstStyle/>
          <a:p>
            <a:pPr marL="533400" indent="-533400" algn="ctr">
              <a:lnSpc>
                <a:spcPct val="80000"/>
              </a:lnSpc>
              <a:spcAft>
                <a:spcPct val="20000"/>
              </a:spcAft>
              <a:buNone/>
              <a:defRPr/>
            </a:pPr>
            <a:endParaRPr lang="zh-CN" altLang="en-US" b="1" noProof="1">
              <a:latin typeface="Times New Roman" panose="02020603050405020304" pitchFamily="18" charset="0"/>
            </a:endParaRPr>
          </a:p>
          <a:p>
            <a:pPr marL="533400" indent="532765">
              <a:spcBef>
                <a:spcPts val="0"/>
              </a:spcBef>
              <a:spcAft>
                <a:spcPts val="0"/>
              </a:spcAft>
              <a:buNone/>
              <a:defRPr/>
            </a:pPr>
            <a:r>
              <a:rPr lang="zh-CN" altLang="en-US" noProof="1">
                <a:latin typeface="楷体_GB2312" pitchFamily="49" charset="-122"/>
                <a:ea typeface="楷体_GB2312" pitchFamily="49" charset="-122"/>
              </a:rPr>
              <a:t>类比学习（</a:t>
            </a:r>
            <a:r>
              <a:rPr lang="en-US" altLang="zh-CN" noProof="1">
                <a:latin typeface="Times New Roman" panose="02020603050405020304" pitchFamily="18" charset="0"/>
                <a:ea typeface="楷体_GB2312" pitchFamily="49" charset="-122"/>
              </a:rPr>
              <a:t>learning by analogy</a:t>
            </a:r>
            <a:r>
              <a:rPr lang="zh-CN" altLang="en-US" noProof="1">
                <a:latin typeface="楷体_GB2312" pitchFamily="49" charset="-122"/>
                <a:ea typeface="楷体_GB2312" pitchFamily="49" charset="-122"/>
              </a:rPr>
              <a:t>）就是通过类比，即通过对相似事物加以比较所进行的一种学习 。如，新物种的鉴定。</a:t>
            </a:r>
          </a:p>
          <a:p>
            <a:pPr eaLnBrk="1" hangingPunct="1">
              <a:buFontTx/>
              <a:buNone/>
              <a:defRPr/>
            </a:pPr>
            <a:endParaRPr lang="zh-CN" altLang="en-US" sz="1200" noProof="1">
              <a:latin typeface="楷体_GB2312" pitchFamily="49" charset="-122"/>
              <a:ea typeface="楷体_GB2312" pitchFamily="49" charset="-122"/>
            </a:endParaRPr>
          </a:p>
          <a:p>
            <a:pPr eaLnBrk="1" hangingPunct="1">
              <a:buFontTx/>
              <a:buNone/>
              <a:defRPr/>
            </a:pPr>
            <a:r>
              <a:rPr lang="zh-CN" altLang="en-US" noProof="1">
                <a:latin typeface="楷体_GB2312" pitchFamily="49" charset="-122"/>
                <a:ea typeface="楷体_GB2312" pitchFamily="49" charset="-122"/>
              </a:rPr>
              <a:t>  其推理过程如下 ：</a:t>
            </a:r>
          </a:p>
          <a:p>
            <a:pPr eaLnBrk="1" hangingPunct="1">
              <a:buFontTx/>
              <a:buNone/>
              <a:defRPr/>
            </a:pPr>
            <a:r>
              <a:rPr lang="zh-CN" altLang="en-US" noProof="1">
                <a:latin typeface="楷体_GB2312" pitchFamily="49" charset="-122"/>
                <a:ea typeface="楷体_GB2312" pitchFamily="49" charset="-122"/>
              </a:rPr>
              <a:t>      回忆与联想</a:t>
            </a:r>
            <a:r>
              <a:rPr lang="en-US" altLang="zh-CN" noProof="1"/>
              <a:t>→</a:t>
            </a:r>
            <a:r>
              <a:rPr lang="zh-CN" altLang="en-US" noProof="1">
                <a:latin typeface="楷体_GB2312" pitchFamily="49" charset="-122"/>
                <a:ea typeface="楷体_GB2312" pitchFamily="49" charset="-122"/>
              </a:rPr>
              <a:t>选择</a:t>
            </a:r>
            <a:r>
              <a:rPr lang="en-US" altLang="zh-CN" noProof="1"/>
              <a:t>→</a:t>
            </a:r>
            <a:r>
              <a:rPr lang="zh-CN" altLang="en-US" noProof="1">
                <a:latin typeface="楷体_GB2312" pitchFamily="49" charset="-122"/>
                <a:ea typeface="楷体_GB2312" pitchFamily="49" charset="-122"/>
              </a:rPr>
              <a:t>建立对应关系</a:t>
            </a:r>
            <a:r>
              <a:rPr lang="en-US" altLang="zh-CN" noProof="1"/>
              <a:t>→</a:t>
            </a:r>
            <a:r>
              <a:rPr lang="zh-CN" altLang="en-US" noProof="1">
                <a:latin typeface="楷体_GB2312" pitchFamily="49" charset="-122"/>
                <a:ea typeface="楷体_GB2312" pitchFamily="49" charset="-122"/>
              </a:rPr>
              <a:t>转换</a:t>
            </a:r>
            <a:r>
              <a:rPr lang="zh-CN" altLang="en-US" sz="3200" noProof="1">
                <a:latin typeface="楷体_GB2312" pitchFamily="49" charset="-122"/>
                <a:ea typeface="楷体_GB2312" pitchFamily="49" charset="-122"/>
              </a:rPr>
              <a:t> </a:t>
            </a:r>
          </a:p>
        </p:txBody>
      </p:sp>
      <p:sp>
        <p:nvSpPr>
          <p:cNvPr id="2" name="标题 1"/>
          <p:cNvSpPr>
            <a:spLocks noGrp="1"/>
          </p:cNvSpPr>
          <p:nvPr>
            <p:ph type="title"/>
          </p:nvPr>
        </p:nvSpPr>
        <p:spPr>
          <a:xfrm>
            <a:off x="667819" y="0"/>
            <a:ext cx="11157735" cy="1323975"/>
          </a:xfrm>
        </p:spPr>
        <p:txBody>
          <a:bodyPr/>
          <a:lstStyle/>
          <a:p>
            <a:pPr eaLnBrk="1" hangingPunct="1">
              <a:defRPr/>
            </a:pPr>
            <a:r>
              <a:rPr lang="en-US" altLang="zh-CN" b="1" noProof="1">
                <a:solidFill>
                  <a:srgbClr val="C00000"/>
                </a:solidFill>
                <a:latin typeface="Times New Roman" panose="02020603050405020304" pitchFamily="18" charset="0"/>
                <a:ea typeface="楷体_GB2312" pitchFamily="49" charset="-122"/>
                <a:cs typeface="Times New Roman" panose="02020603050405020304" pitchFamily="18" charset="0"/>
                <a:sym typeface="+mn-ea"/>
              </a:rPr>
              <a:t>6.7.1  类比推理和类比学习方式Analogy Inference and Forms of Analogy Learning   </a:t>
            </a:r>
            <a:endParaRPr lang="zh-CN" altLang="en-US" b="1" noProof="1">
              <a:solidFill>
                <a:srgbClr val="C00000"/>
              </a:solidFill>
            </a:endParaRPr>
          </a:p>
        </p:txBody>
      </p:sp>
    </p:spTree>
    <p:extLst>
      <p:ext uri="{BB962C8B-B14F-4D97-AF65-F5344CB8AC3E}">
        <p14:creationId xmlns:p14="http://schemas.microsoft.com/office/powerpoint/2010/main" val="1177539864"/>
      </p:ext>
    </p:extLst>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灯片编号占位符 3"/>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Blip>
                <a:blip r:embed="rId2"/>
              </a:buBlip>
              <a:defRPr sz="2800">
                <a:solidFill>
                  <a:schemeClr val="tx1"/>
                </a:solidFill>
                <a:latin typeface="Berlin Sans FB" panose="020E0602020502020306" pitchFamily="34" charset="0"/>
                <a:ea typeface="幼圆" panose="02010509060101010101"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幼圆" panose="02010509060101010101"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幼圆" panose="02010509060101010101"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幼圆" panose="02010509060101010101"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幼圆" panose="02010509060101010101"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9pPr>
          </a:lstStyle>
          <a:p>
            <a:pPr>
              <a:spcBef>
                <a:spcPct val="0"/>
              </a:spcBef>
              <a:buFontTx/>
              <a:buNone/>
            </a:pPr>
            <a:fld id="{0C22A736-07A4-49A0-A05C-15211176209E}" type="slidenum">
              <a:rPr lang="zh-TW" altLang="en-US" sz="1400">
                <a:solidFill>
                  <a:srgbClr val="FF0000"/>
                </a:solidFill>
                <a:latin typeface="Arial" panose="020B0604020202020204" pitchFamily="34" charset="0"/>
                <a:ea typeface="PMingLiU" pitchFamily="18" charset="-120"/>
              </a:rPr>
              <a:pPr>
                <a:spcBef>
                  <a:spcPct val="0"/>
                </a:spcBef>
                <a:buFontTx/>
                <a:buNone/>
              </a:pPr>
              <a:t>3</a:t>
            </a:fld>
            <a:endParaRPr lang="zh-TW" altLang="en-US" sz="1400">
              <a:solidFill>
                <a:srgbClr val="FF0000"/>
              </a:solidFill>
              <a:latin typeface="Arial" panose="020B0604020202020204" pitchFamily="34" charset="0"/>
              <a:ea typeface="PMingLiU" pitchFamily="18" charset="-120"/>
            </a:endParaRPr>
          </a:p>
        </p:txBody>
      </p:sp>
      <p:sp>
        <p:nvSpPr>
          <p:cNvPr id="33796" name="Rectangle 2"/>
          <p:cNvSpPr txBox="1">
            <a:spLocks noChangeArrowheads="1"/>
          </p:cNvSpPr>
          <p:nvPr/>
        </p:nvSpPr>
        <p:spPr bwMode="auto">
          <a:xfrm>
            <a:off x="3706813" y="281781"/>
            <a:ext cx="537527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Blip>
                <a:blip r:embed="rId2"/>
              </a:buBlip>
              <a:defRPr sz="2800">
                <a:solidFill>
                  <a:schemeClr val="tx1"/>
                </a:solidFill>
                <a:latin typeface="Berlin Sans FB" panose="020E0602020502020306" pitchFamily="34" charset="0"/>
                <a:ea typeface="幼圆" panose="02010509060101010101"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幼圆" panose="02010509060101010101"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幼圆" panose="02010509060101010101"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幼圆" panose="02010509060101010101"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幼圆" panose="02010509060101010101"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9pPr>
          </a:lstStyle>
          <a:p>
            <a:pPr algn="ctr" eaLnBrk="1" hangingPunct="1">
              <a:lnSpc>
                <a:spcPct val="90000"/>
              </a:lnSpc>
              <a:spcBef>
                <a:spcPct val="0"/>
              </a:spcBef>
              <a:buFontTx/>
              <a:buNone/>
            </a:pPr>
            <a:r>
              <a:rPr lang="zh-CN" altLang="en-US" sz="3600" dirty="0">
                <a:solidFill>
                  <a:srgbClr val="000000"/>
                </a:solidFill>
                <a:latin typeface="Times New Roman" panose="02020603050405020304" pitchFamily="18" charset="0"/>
                <a:ea typeface="宋体" panose="02010600030101010101" pitchFamily="2" charset="-122"/>
              </a:rPr>
              <a:t>第</a:t>
            </a:r>
            <a:r>
              <a:rPr lang="en-US" altLang="zh-CN" sz="3600" dirty="0">
                <a:solidFill>
                  <a:srgbClr val="000000"/>
                </a:solidFill>
                <a:latin typeface="Times New Roman" panose="02020603050405020304" pitchFamily="18" charset="0"/>
                <a:ea typeface="宋体" panose="02010600030101010101" pitchFamily="2" charset="-122"/>
              </a:rPr>
              <a:t>6</a:t>
            </a:r>
            <a:r>
              <a:rPr lang="zh-CN" altLang="en-US" sz="3600" dirty="0">
                <a:solidFill>
                  <a:srgbClr val="000000"/>
                </a:solidFill>
                <a:latin typeface="Times New Roman" panose="02020603050405020304" pitchFamily="18" charset="0"/>
                <a:ea typeface="宋体" panose="02010600030101010101" pitchFamily="2" charset="-122"/>
              </a:rPr>
              <a:t>章  机器学习</a:t>
            </a:r>
            <a:endParaRPr lang="en-US" altLang="zh-CN" sz="3600" dirty="0">
              <a:solidFill>
                <a:srgbClr val="000000"/>
              </a:solidFill>
              <a:latin typeface="Times New Roman" panose="02020603050405020304" pitchFamily="18" charset="0"/>
              <a:ea typeface="宋体" panose="02010600030101010101" pitchFamily="2" charset="-122"/>
            </a:endParaRPr>
          </a:p>
        </p:txBody>
      </p:sp>
      <p:sp>
        <p:nvSpPr>
          <p:cNvPr id="115714" name="内容占位符 115713"/>
          <p:cNvSpPr>
            <a:spLocks noGrp="1" noChangeArrowheads="1"/>
          </p:cNvSpPr>
          <p:nvPr>
            <p:ph idx="1"/>
          </p:nvPr>
        </p:nvSpPr>
        <p:spPr>
          <a:xfrm>
            <a:off x="3143250" y="1778001"/>
            <a:ext cx="5938838" cy="4746625"/>
          </a:xfrm>
        </p:spPr>
        <p:txBody>
          <a:bodyPr anchor="ctr">
            <a:normAutofit fontScale="92500" lnSpcReduction="10000"/>
          </a:bodyPr>
          <a:lstStyle/>
          <a:p>
            <a:pPr marL="838200" indent="-838200">
              <a:lnSpc>
                <a:spcPct val="80000"/>
              </a:lnSpc>
              <a:spcBef>
                <a:spcPts val="1000"/>
              </a:spcBef>
              <a:buNone/>
            </a:pPr>
            <a:r>
              <a:rPr lang="en-US" altLang="zh-CN" sz="2400" dirty="0">
                <a:solidFill>
                  <a:srgbClr val="000000"/>
                </a:solidFill>
                <a:latin typeface="Times New Roman" panose="02020603050405020304" pitchFamily="18" charset="0"/>
                <a:ea typeface="宋体" panose="02010600030101010101" pitchFamily="2" charset="-122"/>
              </a:rPr>
              <a:t>6</a:t>
            </a:r>
            <a:r>
              <a:rPr lang="zh-CN" altLang="en-US" sz="2400" dirty="0">
                <a:solidFill>
                  <a:srgbClr val="000000"/>
                </a:solidFill>
                <a:latin typeface="Times New Roman" panose="02020603050405020304" pitchFamily="18" charset="0"/>
                <a:ea typeface="宋体" panose="02010600030101010101" pitchFamily="2" charset="-122"/>
              </a:rPr>
              <a:t>.1 机器学习的定义 </a:t>
            </a:r>
          </a:p>
          <a:p>
            <a:pPr marL="838200" indent="-838200">
              <a:lnSpc>
                <a:spcPct val="80000"/>
              </a:lnSpc>
              <a:spcBef>
                <a:spcPts val="1000"/>
              </a:spcBef>
              <a:buNone/>
            </a:pPr>
            <a:r>
              <a:rPr lang="en-US" altLang="zh-CN" sz="2400" dirty="0">
                <a:solidFill>
                  <a:srgbClr val="000000"/>
                </a:solidFill>
                <a:latin typeface="Times New Roman" panose="02020603050405020304" pitchFamily="18" charset="0"/>
                <a:ea typeface="宋体" panose="02010600030101010101" pitchFamily="2" charset="-122"/>
              </a:rPr>
              <a:t>6</a:t>
            </a:r>
            <a:r>
              <a:rPr lang="zh-CN" altLang="en-US" sz="2400" dirty="0">
                <a:solidFill>
                  <a:srgbClr val="000000"/>
                </a:solidFill>
                <a:latin typeface="Times New Roman" panose="02020603050405020304" pitchFamily="18" charset="0"/>
                <a:ea typeface="宋体" panose="02010600030101010101" pitchFamily="2" charset="-122"/>
              </a:rPr>
              <a:t>.2 机器学习</a:t>
            </a:r>
            <a:r>
              <a:rPr lang="en-US" altLang="zh-CN" sz="2400" dirty="0">
                <a:solidFill>
                  <a:srgbClr val="000000"/>
                </a:solidFill>
                <a:latin typeface="Times New Roman" panose="02020603050405020304" pitchFamily="18" charset="0"/>
                <a:ea typeface="宋体" panose="02010600030101010101" pitchFamily="2" charset="-122"/>
              </a:rPr>
              <a:t>vs </a:t>
            </a:r>
            <a:r>
              <a:rPr lang="zh-CN" altLang="en-US" sz="2400" dirty="0">
                <a:solidFill>
                  <a:srgbClr val="000000"/>
                </a:solidFill>
                <a:latin typeface="Times New Roman" panose="02020603050405020304" pitchFamily="18" charset="0"/>
                <a:ea typeface="宋体" panose="02010600030101010101" pitchFamily="2" charset="-122"/>
              </a:rPr>
              <a:t>数据挖掘</a:t>
            </a:r>
            <a:r>
              <a:rPr lang="en-US" altLang="zh-CN" sz="2400" dirty="0">
                <a:solidFill>
                  <a:srgbClr val="000000"/>
                </a:solidFill>
                <a:latin typeface="Times New Roman" panose="02020603050405020304" pitchFamily="18" charset="0"/>
                <a:ea typeface="宋体" panose="02010600030101010101" pitchFamily="2" charset="-122"/>
              </a:rPr>
              <a:t>vs </a:t>
            </a:r>
            <a:r>
              <a:rPr lang="zh-CN" altLang="en-US" sz="2400" dirty="0">
                <a:solidFill>
                  <a:srgbClr val="000000"/>
                </a:solidFill>
                <a:latin typeface="Times New Roman" panose="02020603050405020304" pitchFamily="18" charset="0"/>
                <a:ea typeface="宋体" panose="02010600030101010101" pitchFamily="2" charset="-122"/>
              </a:rPr>
              <a:t>人工智能</a:t>
            </a:r>
            <a:r>
              <a:rPr lang="en-US" altLang="zh-CN" sz="2400" dirty="0">
                <a:solidFill>
                  <a:srgbClr val="000000"/>
                </a:solidFill>
                <a:latin typeface="Times New Roman" panose="02020603050405020304" pitchFamily="18" charset="0"/>
                <a:ea typeface="宋体" panose="02010600030101010101" pitchFamily="2" charset="-122"/>
              </a:rPr>
              <a:t>vs</a:t>
            </a:r>
            <a:r>
              <a:rPr lang="zh-CN" altLang="en-US" sz="2400" dirty="0">
                <a:solidFill>
                  <a:srgbClr val="000000"/>
                </a:solidFill>
                <a:latin typeface="Times New Roman" panose="02020603050405020304" pitchFamily="18" charset="0"/>
                <a:ea typeface="宋体" panose="02010600030101010101" pitchFamily="2" charset="-122"/>
              </a:rPr>
              <a:t>模式识别</a:t>
            </a:r>
            <a:endParaRPr lang="en-US" altLang="zh-CN" sz="2400" dirty="0">
              <a:solidFill>
                <a:srgbClr val="000000"/>
              </a:solidFill>
              <a:latin typeface="Times New Roman" panose="02020603050405020304" pitchFamily="18" charset="0"/>
              <a:ea typeface="宋体" panose="02010600030101010101" pitchFamily="2" charset="-122"/>
            </a:endParaRPr>
          </a:p>
          <a:p>
            <a:pPr marL="838200" indent="-838200">
              <a:lnSpc>
                <a:spcPct val="80000"/>
              </a:lnSpc>
              <a:spcBef>
                <a:spcPts val="1000"/>
              </a:spcBef>
              <a:buNone/>
            </a:pPr>
            <a:r>
              <a:rPr lang="en-US" altLang="zh-CN" sz="2400" dirty="0">
                <a:solidFill>
                  <a:srgbClr val="000000"/>
                </a:solidFill>
                <a:latin typeface="Times New Roman" panose="02020603050405020304" pitchFamily="18" charset="0"/>
                <a:ea typeface="宋体" panose="02010600030101010101" pitchFamily="2" charset="-122"/>
              </a:rPr>
              <a:t>6.3 </a:t>
            </a:r>
            <a:r>
              <a:rPr lang="zh-CN" altLang="en-US" sz="2400" dirty="0">
                <a:solidFill>
                  <a:srgbClr val="000000"/>
                </a:solidFill>
                <a:latin typeface="Times New Roman" panose="02020603050405020304" pitchFamily="18" charset="0"/>
                <a:ea typeface="宋体" panose="02010600030101010101" pitchFamily="2" charset="-122"/>
              </a:rPr>
              <a:t>机器学习系统的基本流程</a:t>
            </a:r>
            <a:endParaRPr lang="en-US" altLang="zh-CN" sz="2400" dirty="0">
              <a:solidFill>
                <a:srgbClr val="000000"/>
              </a:solidFill>
              <a:latin typeface="Times New Roman" panose="02020603050405020304" pitchFamily="18" charset="0"/>
              <a:ea typeface="宋体" panose="02010600030101010101" pitchFamily="2" charset="-122"/>
            </a:endParaRPr>
          </a:p>
          <a:p>
            <a:pPr marL="838200" indent="-838200">
              <a:lnSpc>
                <a:spcPct val="80000"/>
              </a:lnSpc>
              <a:spcBef>
                <a:spcPts val="1000"/>
              </a:spcBef>
              <a:buNone/>
            </a:pPr>
            <a:r>
              <a:rPr lang="en-US" altLang="zh-CN" sz="2400" dirty="0">
                <a:solidFill>
                  <a:srgbClr val="000000"/>
                </a:solidFill>
                <a:latin typeface="Times New Roman" panose="02020603050405020304" pitchFamily="18" charset="0"/>
                <a:ea typeface="宋体" panose="02010600030101010101" pitchFamily="2" charset="-122"/>
              </a:rPr>
              <a:t>6.4</a:t>
            </a:r>
            <a:r>
              <a:rPr lang="zh-CN" altLang="en-US" sz="2400" dirty="0">
                <a:solidFill>
                  <a:srgbClr val="000000"/>
                </a:solidFill>
                <a:latin typeface="Times New Roman" panose="02020603050405020304" pitchFamily="18" charset="0"/>
                <a:ea typeface="宋体" panose="02010600030101010101" pitchFamily="2" charset="-122"/>
              </a:rPr>
              <a:t>机器学习的主要策略与基本结构</a:t>
            </a:r>
          </a:p>
          <a:p>
            <a:pPr marL="838200" indent="-838200">
              <a:lnSpc>
                <a:spcPct val="80000"/>
              </a:lnSpc>
              <a:spcBef>
                <a:spcPts val="1000"/>
              </a:spcBef>
              <a:buNone/>
            </a:pPr>
            <a:r>
              <a:rPr lang="en-US" altLang="zh-CN" sz="2400" dirty="0">
                <a:solidFill>
                  <a:srgbClr val="000000"/>
                </a:solidFill>
                <a:latin typeface="Times New Roman" panose="02020603050405020304" pitchFamily="18" charset="0"/>
                <a:ea typeface="宋体" panose="02010600030101010101" pitchFamily="2" charset="-122"/>
              </a:rPr>
              <a:t>6</a:t>
            </a:r>
            <a:r>
              <a:rPr lang="zh-CN" altLang="en-US" sz="2400" dirty="0">
                <a:solidFill>
                  <a:srgbClr val="000000"/>
                </a:solidFill>
                <a:latin typeface="Times New Roman" panose="02020603050405020304" pitchFamily="18" charset="0"/>
                <a:ea typeface="宋体" panose="02010600030101010101" pitchFamily="2" charset="-122"/>
              </a:rPr>
              <a:t>.</a:t>
            </a:r>
            <a:r>
              <a:rPr lang="en-US" altLang="zh-CN" sz="2400" dirty="0">
                <a:solidFill>
                  <a:srgbClr val="000000"/>
                </a:solidFill>
                <a:latin typeface="Times New Roman" panose="02020603050405020304" pitchFamily="18" charset="0"/>
                <a:ea typeface="宋体" panose="02010600030101010101" pitchFamily="2" charset="-122"/>
              </a:rPr>
              <a:t>5</a:t>
            </a:r>
            <a:r>
              <a:rPr lang="zh-CN" altLang="en-US" sz="2400" dirty="0">
                <a:solidFill>
                  <a:srgbClr val="000000"/>
                </a:solidFill>
                <a:latin typeface="Times New Roman" panose="02020603050405020304" pitchFamily="18" charset="0"/>
                <a:ea typeface="宋体" panose="02010600030101010101" pitchFamily="2" charset="-122"/>
              </a:rPr>
              <a:t> 归纳学习</a:t>
            </a:r>
          </a:p>
          <a:p>
            <a:pPr marL="838200" indent="-838200">
              <a:lnSpc>
                <a:spcPct val="80000"/>
              </a:lnSpc>
              <a:spcBef>
                <a:spcPts val="1000"/>
              </a:spcBef>
              <a:buNone/>
            </a:pPr>
            <a:r>
              <a:rPr lang="en-US" altLang="zh-CN" sz="2400" dirty="0">
                <a:solidFill>
                  <a:srgbClr val="000000"/>
                </a:solidFill>
                <a:latin typeface="Times New Roman" panose="02020603050405020304" pitchFamily="18" charset="0"/>
                <a:ea typeface="宋体" panose="02010600030101010101" pitchFamily="2" charset="-122"/>
              </a:rPr>
              <a:t>6.6 </a:t>
            </a:r>
            <a:r>
              <a:rPr lang="zh-CN" altLang="en-US" sz="2400" dirty="0">
                <a:solidFill>
                  <a:srgbClr val="000000"/>
                </a:solidFill>
                <a:latin typeface="Times New Roman" panose="02020603050405020304" pitchFamily="18" charset="0"/>
                <a:ea typeface="宋体" panose="02010600030101010101" pitchFamily="2" charset="-122"/>
              </a:rPr>
              <a:t>决策树学习</a:t>
            </a:r>
          </a:p>
          <a:p>
            <a:pPr marL="838200" indent="-838200">
              <a:lnSpc>
                <a:spcPct val="80000"/>
              </a:lnSpc>
              <a:spcBef>
                <a:spcPts val="1000"/>
              </a:spcBef>
              <a:buNone/>
            </a:pPr>
            <a:r>
              <a:rPr lang="en-US" altLang="zh-CN" sz="2400" dirty="0">
                <a:solidFill>
                  <a:srgbClr val="000000"/>
                </a:solidFill>
                <a:latin typeface="Times New Roman" panose="02020603050405020304" pitchFamily="18" charset="0"/>
                <a:ea typeface="宋体" panose="02010600030101010101" pitchFamily="2" charset="-122"/>
              </a:rPr>
              <a:t>6.7 </a:t>
            </a:r>
            <a:r>
              <a:rPr lang="zh-CN" altLang="en-US" sz="2400" dirty="0">
                <a:solidFill>
                  <a:srgbClr val="000000"/>
                </a:solidFill>
                <a:latin typeface="Times New Roman" panose="02020603050405020304" pitchFamily="18" charset="0"/>
                <a:ea typeface="宋体" panose="02010600030101010101" pitchFamily="2" charset="-122"/>
              </a:rPr>
              <a:t>类比学习</a:t>
            </a:r>
          </a:p>
          <a:p>
            <a:pPr marL="838200" indent="-838200">
              <a:lnSpc>
                <a:spcPct val="80000"/>
              </a:lnSpc>
              <a:spcBef>
                <a:spcPts val="1000"/>
              </a:spcBef>
              <a:buNone/>
            </a:pPr>
            <a:r>
              <a:rPr lang="en-US" altLang="zh-CN" sz="2400" dirty="0">
                <a:solidFill>
                  <a:srgbClr val="000000"/>
                </a:solidFill>
                <a:latin typeface="Times New Roman" panose="02020603050405020304" pitchFamily="18" charset="0"/>
                <a:ea typeface="宋体" panose="02010600030101010101" pitchFamily="2" charset="-122"/>
              </a:rPr>
              <a:t>6.8 </a:t>
            </a:r>
            <a:r>
              <a:rPr lang="zh-CN" altLang="en-US" sz="2400" dirty="0">
                <a:solidFill>
                  <a:srgbClr val="000000"/>
                </a:solidFill>
                <a:latin typeface="Times New Roman" panose="02020603050405020304" pitchFamily="18" charset="0"/>
                <a:ea typeface="宋体" panose="02010600030101010101" pitchFamily="2" charset="-122"/>
              </a:rPr>
              <a:t>解释学习</a:t>
            </a:r>
          </a:p>
          <a:p>
            <a:pPr marL="838200" indent="-838200">
              <a:lnSpc>
                <a:spcPct val="80000"/>
              </a:lnSpc>
              <a:spcBef>
                <a:spcPts val="1000"/>
              </a:spcBef>
              <a:buNone/>
            </a:pPr>
            <a:r>
              <a:rPr lang="en-US" altLang="zh-CN" sz="2400" dirty="0">
                <a:solidFill>
                  <a:srgbClr val="000000"/>
                </a:solidFill>
                <a:latin typeface="Times New Roman" panose="02020603050405020304" pitchFamily="18" charset="0"/>
                <a:ea typeface="宋体" panose="02010600030101010101" pitchFamily="2" charset="-122"/>
              </a:rPr>
              <a:t>6.9 </a:t>
            </a:r>
            <a:r>
              <a:rPr lang="zh-CN" altLang="en-US" sz="2400" dirty="0">
                <a:solidFill>
                  <a:srgbClr val="000000"/>
                </a:solidFill>
                <a:latin typeface="Times New Roman" panose="02020603050405020304" pitchFamily="18" charset="0"/>
                <a:ea typeface="宋体" panose="02010600030101010101" pitchFamily="2" charset="-122"/>
              </a:rPr>
              <a:t>神经网络学习</a:t>
            </a:r>
          </a:p>
          <a:p>
            <a:pPr marL="838200" indent="-838200">
              <a:lnSpc>
                <a:spcPct val="80000"/>
              </a:lnSpc>
              <a:spcBef>
                <a:spcPts val="1000"/>
              </a:spcBef>
              <a:buNone/>
            </a:pPr>
            <a:r>
              <a:rPr lang="en-US" altLang="zh-CN" sz="2400" dirty="0">
                <a:solidFill>
                  <a:srgbClr val="000000"/>
                </a:solidFill>
                <a:latin typeface="Times New Roman" panose="02020603050405020304" pitchFamily="18" charset="0"/>
                <a:ea typeface="宋体" panose="02010600030101010101" pitchFamily="2" charset="-122"/>
              </a:rPr>
              <a:t>6</a:t>
            </a:r>
            <a:r>
              <a:rPr lang="zh-CN" altLang="en-US" sz="2400" dirty="0">
                <a:solidFill>
                  <a:srgbClr val="000000"/>
                </a:solidFill>
                <a:latin typeface="Times New Roman" panose="02020603050405020304" pitchFamily="18" charset="0"/>
                <a:ea typeface="宋体" panose="02010600030101010101" pitchFamily="2" charset="-122"/>
              </a:rPr>
              <a:t>.</a:t>
            </a:r>
            <a:r>
              <a:rPr lang="en-US" altLang="zh-CN" sz="2400" dirty="0">
                <a:solidFill>
                  <a:srgbClr val="000000"/>
                </a:solidFill>
                <a:latin typeface="Times New Roman" panose="02020603050405020304" pitchFamily="18" charset="0"/>
                <a:ea typeface="宋体" panose="02010600030101010101" pitchFamily="2" charset="-122"/>
              </a:rPr>
              <a:t>10</a:t>
            </a:r>
            <a:r>
              <a:rPr lang="zh-CN" altLang="en-US" sz="2400" dirty="0">
                <a:solidFill>
                  <a:srgbClr val="000000"/>
                </a:solidFill>
                <a:latin typeface="Times New Roman" panose="02020603050405020304" pitchFamily="18" charset="0"/>
                <a:ea typeface="宋体" panose="02010600030101010101" pitchFamily="2" charset="-122"/>
              </a:rPr>
              <a:t> 知识发现</a:t>
            </a:r>
          </a:p>
          <a:p>
            <a:pPr marL="838200" indent="-838200">
              <a:lnSpc>
                <a:spcPct val="80000"/>
              </a:lnSpc>
              <a:spcBef>
                <a:spcPts val="1000"/>
              </a:spcBef>
              <a:buNone/>
            </a:pPr>
            <a:r>
              <a:rPr lang="en-US" altLang="zh-CN" sz="2400" dirty="0">
                <a:solidFill>
                  <a:srgbClr val="000000"/>
                </a:solidFill>
                <a:latin typeface="Times New Roman" panose="02020603050405020304" pitchFamily="18" charset="0"/>
                <a:ea typeface="宋体" panose="02010600030101010101" pitchFamily="2" charset="-122"/>
              </a:rPr>
              <a:t>6</a:t>
            </a:r>
            <a:r>
              <a:rPr lang="zh-CN" altLang="en-US" sz="2400" dirty="0">
                <a:solidFill>
                  <a:srgbClr val="000000"/>
                </a:solidFill>
                <a:latin typeface="Times New Roman" panose="02020603050405020304" pitchFamily="18" charset="0"/>
                <a:ea typeface="宋体" panose="02010600030101010101" pitchFamily="2" charset="-122"/>
              </a:rPr>
              <a:t>.</a:t>
            </a:r>
            <a:r>
              <a:rPr lang="en-US" altLang="zh-CN" sz="2400" dirty="0">
                <a:solidFill>
                  <a:srgbClr val="000000"/>
                </a:solidFill>
                <a:latin typeface="Times New Roman" panose="02020603050405020304" pitchFamily="18" charset="0"/>
                <a:ea typeface="宋体" panose="02010600030101010101" pitchFamily="2" charset="-122"/>
              </a:rPr>
              <a:t>11</a:t>
            </a:r>
            <a:r>
              <a:rPr lang="zh-CN" altLang="en-US" sz="2400" dirty="0">
                <a:solidFill>
                  <a:srgbClr val="000000"/>
                </a:solidFill>
                <a:latin typeface="Times New Roman" panose="02020603050405020304" pitchFamily="18" charset="0"/>
                <a:ea typeface="宋体" panose="02010600030101010101" pitchFamily="2" charset="-122"/>
              </a:rPr>
              <a:t>增强学习</a:t>
            </a:r>
            <a:endParaRPr lang="en-US" altLang="zh-CN" sz="2400" dirty="0">
              <a:solidFill>
                <a:srgbClr val="000000"/>
              </a:solidFill>
              <a:latin typeface="Times New Roman" panose="02020603050405020304" pitchFamily="18" charset="0"/>
              <a:ea typeface="宋体" panose="02010600030101010101" pitchFamily="2" charset="-122"/>
            </a:endParaRPr>
          </a:p>
          <a:p>
            <a:pPr marL="838200" indent="-838200">
              <a:lnSpc>
                <a:spcPct val="80000"/>
              </a:lnSpc>
              <a:spcBef>
                <a:spcPts val="1000"/>
              </a:spcBef>
              <a:buNone/>
            </a:pPr>
            <a:r>
              <a:rPr lang="en-US" altLang="zh-CN" sz="2400" dirty="0">
                <a:solidFill>
                  <a:srgbClr val="000000"/>
                </a:solidFill>
                <a:latin typeface="Times New Roman" panose="02020603050405020304" pitchFamily="18" charset="0"/>
                <a:ea typeface="宋体" panose="02010600030101010101" pitchFamily="2" charset="-122"/>
              </a:rPr>
              <a:t>6.12 </a:t>
            </a:r>
            <a:r>
              <a:rPr lang="zh-CN" altLang="en-US" sz="2400" dirty="0">
                <a:solidFill>
                  <a:srgbClr val="000000"/>
                </a:solidFill>
                <a:latin typeface="Times New Roman" panose="02020603050405020304" pitchFamily="18" charset="0"/>
                <a:ea typeface="宋体" panose="02010600030101010101" pitchFamily="2" charset="-122"/>
              </a:rPr>
              <a:t>深度学习</a:t>
            </a:r>
          </a:p>
          <a:p>
            <a:pPr marL="838200" indent="-838200">
              <a:lnSpc>
                <a:spcPct val="80000"/>
              </a:lnSpc>
              <a:spcBef>
                <a:spcPts val="1000"/>
              </a:spcBef>
              <a:buNone/>
            </a:pPr>
            <a:r>
              <a:rPr lang="en-US" altLang="zh-CN" sz="2400" dirty="0">
                <a:solidFill>
                  <a:srgbClr val="000000"/>
                </a:solidFill>
                <a:latin typeface="Times New Roman" panose="02020603050405020304" pitchFamily="18" charset="0"/>
                <a:ea typeface="宋体" panose="02010600030101010101" pitchFamily="2" charset="-122"/>
              </a:rPr>
              <a:t>6</a:t>
            </a:r>
            <a:r>
              <a:rPr lang="zh-CN" altLang="en-US" sz="2400" dirty="0">
                <a:solidFill>
                  <a:srgbClr val="000000"/>
                </a:solidFill>
                <a:latin typeface="Times New Roman" panose="02020603050405020304" pitchFamily="18" charset="0"/>
                <a:ea typeface="宋体" panose="02010600030101010101" pitchFamily="2" charset="-122"/>
              </a:rPr>
              <a:t>.1</a:t>
            </a:r>
            <a:r>
              <a:rPr lang="en-US" altLang="zh-CN" sz="2400" dirty="0">
                <a:solidFill>
                  <a:srgbClr val="000000"/>
                </a:solidFill>
                <a:latin typeface="Times New Roman" panose="02020603050405020304" pitchFamily="18" charset="0"/>
                <a:ea typeface="宋体" panose="02010600030101010101" pitchFamily="2" charset="-122"/>
              </a:rPr>
              <a:t>3</a:t>
            </a:r>
            <a:r>
              <a:rPr lang="zh-CN" altLang="en-US" sz="2400" dirty="0">
                <a:solidFill>
                  <a:srgbClr val="000000"/>
                </a:solidFill>
                <a:latin typeface="Times New Roman" panose="02020603050405020304" pitchFamily="18" charset="0"/>
                <a:ea typeface="宋体" panose="02010600030101010101" pitchFamily="2" charset="-122"/>
              </a:rPr>
              <a:t> 小结</a:t>
            </a:r>
          </a:p>
        </p:txBody>
      </p:sp>
      <p:sp>
        <p:nvSpPr>
          <p:cNvPr id="2" name="标题 1"/>
          <p:cNvSpPr>
            <a:spLocks noGrp="1"/>
          </p:cNvSpPr>
          <p:nvPr>
            <p:ph type="title"/>
          </p:nvPr>
        </p:nvSpPr>
        <p:spPr/>
        <p:txBody>
          <a:bodyPr/>
          <a:lstStyle/>
          <a:p>
            <a:endParaRPr lang="zh-CN" altLang="en-US" dirty="0"/>
          </a:p>
        </p:txBody>
      </p:sp>
    </p:spTree>
    <p:extLst>
      <p:ext uri="{BB962C8B-B14F-4D97-AF65-F5344CB8AC3E}">
        <p14:creationId xmlns:p14="http://schemas.microsoft.com/office/powerpoint/2010/main" val="152062877"/>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15714">
                                            <p:txEl>
                                              <p:pRg st="0" end="0"/>
                                            </p:txEl>
                                          </p:spTgt>
                                        </p:tgtEl>
                                        <p:attrNameLst>
                                          <p:attrName>style.visibility</p:attrName>
                                        </p:attrNameLst>
                                      </p:cBhvr>
                                      <p:to>
                                        <p:strVal val="visible"/>
                                      </p:to>
                                    </p:set>
                                    <p:animEffect transition="in" filter="blinds(horizontal)">
                                      <p:cBhvr>
                                        <p:cTn id="7" dur="500"/>
                                        <p:tgtEl>
                                          <p:spTgt spid="115714">
                                            <p:txEl>
                                              <p:pRg st="0" end="0"/>
                                            </p:txEl>
                                          </p:spTgt>
                                        </p:tgtEl>
                                      </p:cBhvr>
                                    </p:animEffect>
                                  </p:childTnLst>
                                </p:cTn>
                              </p:par>
                            </p:childTnLst>
                          </p:cTn>
                        </p:par>
                        <p:par>
                          <p:cTn id="8" fill="hold" nodeType="afterGroup">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115714">
                                            <p:txEl>
                                              <p:pRg st="1" end="1"/>
                                            </p:txEl>
                                          </p:spTgt>
                                        </p:tgtEl>
                                        <p:attrNameLst>
                                          <p:attrName>style.visibility</p:attrName>
                                        </p:attrNameLst>
                                      </p:cBhvr>
                                      <p:to>
                                        <p:strVal val="visible"/>
                                      </p:to>
                                    </p:set>
                                    <p:animEffect transition="in" filter="blinds(horizontal)">
                                      <p:cBhvr>
                                        <p:cTn id="11" dur="500"/>
                                        <p:tgtEl>
                                          <p:spTgt spid="115714">
                                            <p:txEl>
                                              <p:pRg st="1" end="1"/>
                                            </p:txEl>
                                          </p:spTgt>
                                        </p:tgtEl>
                                      </p:cBhvr>
                                    </p:animEffect>
                                  </p:childTnLst>
                                </p:cTn>
                              </p:par>
                            </p:childTnLst>
                          </p:cTn>
                        </p:par>
                        <p:par>
                          <p:cTn id="12" fill="hold">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115714">
                                            <p:txEl>
                                              <p:pRg st="2" end="2"/>
                                            </p:txEl>
                                          </p:spTgt>
                                        </p:tgtEl>
                                        <p:attrNameLst>
                                          <p:attrName>style.visibility</p:attrName>
                                        </p:attrNameLst>
                                      </p:cBhvr>
                                      <p:to>
                                        <p:strVal val="visible"/>
                                      </p:to>
                                    </p:set>
                                    <p:animEffect transition="in" filter="blinds(horizontal)">
                                      <p:cBhvr>
                                        <p:cTn id="15" dur="500"/>
                                        <p:tgtEl>
                                          <p:spTgt spid="115714">
                                            <p:txEl>
                                              <p:pRg st="2" end="2"/>
                                            </p:txEl>
                                          </p:spTgt>
                                        </p:tgtEl>
                                      </p:cBhvr>
                                    </p:animEffect>
                                  </p:childTnLst>
                                </p:cTn>
                              </p:par>
                            </p:childTnLst>
                          </p:cTn>
                        </p:par>
                        <p:par>
                          <p:cTn id="16" fill="hold">
                            <p:stCondLst>
                              <p:cond delay="1500"/>
                            </p:stCondLst>
                            <p:childTnLst>
                              <p:par>
                                <p:cTn id="17" presetID="3" presetClass="entr" presetSubtype="10" fill="hold" grpId="0" nodeType="afterEffect">
                                  <p:stCondLst>
                                    <p:cond delay="0"/>
                                  </p:stCondLst>
                                  <p:childTnLst>
                                    <p:set>
                                      <p:cBhvr>
                                        <p:cTn id="18" dur="1" fill="hold">
                                          <p:stCondLst>
                                            <p:cond delay="0"/>
                                          </p:stCondLst>
                                        </p:cTn>
                                        <p:tgtEl>
                                          <p:spTgt spid="115714">
                                            <p:txEl>
                                              <p:pRg st="3" end="3"/>
                                            </p:txEl>
                                          </p:spTgt>
                                        </p:tgtEl>
                                        <p:attrNameLst>
                                          <p:attrName>style.visibility</p:attrName>
                                        </p:attrNameLst>
                                      </p:cBhvr>
                                      <p:to>
                                        <p:strVal val="visible"/>
                                      </p:to>
                                    </p:set>
                                    <p:animEffect transition="in" filter="blinds(horizontal)">
                                      <p:cBhvr>
                                        <p:cTn id="19" dur="500"/>
                                        <p:tgtEl>
                                          <p:spTgt spid="115714">
                                            <p:txEl>
                                              <p:pRg st="3" end="3"/>
                                            </p:txEl>
                                          </p:spTgt>
                                        </p:tgtEl>
                                      </p:cBhvr>
                                    </p:animEffect>
                                  </p:childTnLst>
                                </p:cTn>
                              </p:par>
                            </p:childTnLst>
                          </p:cTn>
                        </p:par>
                        <p:par>
                          <p:cTn id="20" fill="hold" nodeType="afterGroup">
                            <p:stCondLst>
                              <p:cond delay="2000"/>
                            </p:stCondLst>
                            <p:childTnLst>
                              <p:par>
                                <p:cTn id="21" presetID="3" presetClass="entr" presetSubtype="10" fill="hold" grpId="0" nodeType="afterEffect">
                                  <p:stCondLst>
                                    <p:cond delay="0"/>
                                  </p:stCondLst>
                                  <p:childTnLst>
                                    <p:set>
                                      <p:cBhvr>
                                        <p:cTn id="22" dur="1" fill="hold">
                                          <p:stCondLst>
                                            <p:cond delay="0"/>
                                          </p:stCondLst>
                                        </p:cTn>
                                        <p:tgtEl>
                                          <p:spTgt spid="115714">
                                            <p:txEl>
                                              <p:pRg st="4" end="4"/>
                                            </p:txEl>
                                          </p:spTgt>
                                        </p:tgtEl>
                                        <p:attrNameLst>
                                          <p:attrName>style.visibility</p:attrName>
                                        </p:attrNameLst>
                                      </p:cBhvr>
                                      <p:to>
                                        <p:strVal val="visible"/>
                                      </p:to>
                                    </p:set>
                                    <p:animEffect transition="in" filter="blinds(horizontal)">
                                      <p:cBhvr>
                                        <p:cTn id="23" dur="500"/>
                                        <p:tgtEl>
                                          <p:spTgt spid="115714">
                                            <p:txEl>
                                              <p:pRg st="4" end="4"/>
                                            </p:txEl>
                                          </p:spTgt>
                                        </p:tgtEl>
                                      </p:cBhvr>
                                    </p:animEffect>
                                  </p:childTnLst>
                                </p:cTn>
                              </p:par>
                            </p:childTnLst>
                          </p:cTn>
                        </p:par>
                        <p:par>
                          <p:cTn id="24" fill="hold" nodeType="afterGroup">
                            <p:stCondLst>
                              <p:cond delay="2500"/>
                            </p:stCondLst>
                            <p:childTnLst>
                              <p:par>
                                <p:cTn id="25" presetID="3" presetClass="entr" presetSubtype="10" fill="hold" grpId="0" nodeType="afterEffect">
                                  <p:stCondLst>
                                    <p:cond delay="0"/>
                                  </p:stCondLst>
                                  <p:childTnLst>
                                    <p:set>
                                      <p:cBhvr>
                                        <p:cTn id="26" dur="1" fill="hold">
                                          <p:stCondLst>
                                            <p:cond delay="0"/>
                                          </p:stCondLst>
                                        </p:cTn>
                                        <p:tgtEl>
                                          <p:spTgt spid="115714">
                                            <p:txEl>
                                              <p:pRg st="5" end="5"/>
                                            </p:txEl>
                                          </p:spTgt>
                                        </p:tgtEl>
                                        <p:attrNameLst>
                                          <p:attrName>style.visibility</p:attrName>
                                        </p:attrNameLst>
                                      </p:cBhvr>
                                      <p:to>
                                        <p:strVal val="visible"/>
                                      </p:to>
                                    </p:set>
                                    <p:animEffect transition="in" filter="blinds(horizontal)">
                                      <p:cBhvr>
                                        <p:cTn id="27" dur="500"/>
                                        <p:tgtEl>
                                          <p:spTgt spid="115714">
                                            <p:txEl>
                                              <p:pRg st="5" end="5"/>
                                            </p:txEl>
                                          </p:spTgt>
                                        </p:tgtEl>
                                      </p:cBhvr>
                                    </p:animEffect>
                                  </p:childTnLst>
                                </p:cTn>
                              </p:par>
                            </p:childTnLst>
                          </p:cTn>
                        </p:par>
                        <p:par>
                          <p:cTn id="28" fill="hold" nodeType="afterGroup">
                            <p:stCondLst>
                              <p:cond delay="3000"/>
                            </p:stCondLst>
                            <p:childTnLst>
                              <p:par>
                                <p:cTn id="29" presetID="3" presetClass="entr" presetSubtype="10" fill="hold" grpId="0" nodeType="afterEffect">
                                  <p:stCondLst>
                                    <p:cond delay="0"/>
                                  </p:stCondLst>
                                  <p:childTnLst>
                                    <p:set>
                                      <p:cBhvr>
                                        <p:cTn id="30" dur="1" fill="hold">
                                          <p:stCondLst>
                                            <p:cond delay="0"/>
                                          </p:stCondLst>
                                        </p:cTn>
                                        <p:tgtEl>
                                          <p:spTgt spid="115714">
                                            <p:txEl>
                                              <p:pRg st="6" end="6"/>
                                            </p:txEl>
                                          </p:spTgt>
                                        </p:tgtEl>
                                        <p:attrNameLst>
                                          <p:attrName>style.visibility</p:attrName>
                                        </p:attrNameLst>
                                      </p:cBhvr>
                                      <p:to>
                                        <p:strVal val="visible"/>
                                      </p:to>
                                    </p:set>
                                    <p:animEffect transition="in" filter="blinds(horizontal)">
                                      <p:cBhvr>
                                        <p:cTn id="31" dur="500"/>
                                        <p:tgtEl>
                                          <p:spTgt spid="115714">
                                            <p:txEl>
                                              <p:pRg st="6" end="6"/>
                                            </p:txEl>
                                          </p:spTgt>
                                        </p:tgtEl>
                                      </p:cBhvr>
                                    </p:animEffect>
                                  </p:childTnLst>
                                </p:cTn>
                              </p:par>
                            </p:childTnLst>
                          </p:cTn>
                        </p:par>
                        <p:par>
                          <p:cTn id="32" fill="hold" nodeType="afterGroup">
                            <p:stCondLst>
                              <p:cond delay="3500"/>
                            </p:stCondLst>
                            <p:childTnLst>
                              <p:par>
                                <p:cTn id="33" presetID="3" presetClass="entr" presetSubtype="10" fill="hold" grpId="0" nodeType="afterEffect">
                                  <p:stCondLst>
                                    <p:cond delay="0"/>
                                  </p:stCondLst>
                                  <p:childTnLst>
                                    <p:set>
                                      <p:cBhvr>
                                        <p:cTn id="34" dur="1" fill="hold">
                                          <p:stCondLst>
                                            <p:cond delay="0"/>
                                          </p:stCondLst>
                                        </p:cTn>
                                        <p:tgtEl>
                                          <p:spTgt spid="115714">
                                            <p:txEl>
                                              <p:pRg st="7" end="7"/>
                                            </p:txEl>
                                          </p:spTgt>
                                        </p:tgtEl>
                                        <p:attrNameLst>
                                          <p:attrName>style.visibility</p:attrName>
                                        </p:attrNameLst>
                                      </p:cBhvr>
                                      <p:to>
                                        <p:strVal val="visible"/>
                                      </p:to>
                                    </p:set>
                                    <p:animEffect transition="in" filter="blinds(horizontal)">
                                      <p:cBhvr>
                                        <p:cTn id="35" dur="500"/>
                                        <p:tgtEl>
                                          <p:spTgt spid="115714">
                                            <p:txEl>
                                              <p:pRg st="7" end="7"/>
                                            </p:txEl>
                                          </p:spTgt>
                                        </p:tgtEl>
                                      </p:cBhvr>
                                    </p:animEffect>
                                  </p:childTnLst>
                                </p:cTn>
                              </p:par>
                            </p:childTnLst>
                          </p:cTn>
                        </p:par>
                        <p:par>
                          <p:cTn id="36" fill="hold" nodeType="afterGroup">
                            <p:stCondLst>
                              <p:cond delay="4000"/>
                            </p:stCondLst>
                            <p:childTnLst>
                              <p:par>
                                <p:cTn id="37" presetID="3" presetClass="entr" presetSubtype="10" fill="hold" grpId="0" nodeType="afterEffect">
                                  <p:stCondLst>
                                    <p:cond delay="0"/>
                                  </p:stCondLst>
                                  <p:childTnLst>
                                    <p:set>
                                      <p:cBhvr>
                                        <p:cTn id="38" dur="1" fill="hold">
                                          <p:stCondLst>
                                            <p:cond delay="0"/>
                                          </p:stCondLst>
                                        </p:cTn>
                                        <p:tgtEl>
                                          <p:spTgt spid="115714">
                                            <p:txEl>
                                              <p:pRg st="8" end="8"/>
                                            </p:txEl>
                                          </p:spTgt>
                                        </p:tgtEl>
                                        <p:attrNameLst>
                                          <p:attrName>style.visibility</p:attrName>
                                        </p:attrNameLst>
                                      </p:cBhvr>
                                      <p:to>
                                        <p:strVal val="visible"/>
                                      </p:to>
                                    </p:set>
                                    <p:animEffect transition="in" filter="blinds(horizontal)">
                                      <p:cBhvr>
                                        <p:cTn id="39" dur="500"/>
                                        <p:tgtEl>
                                          <p:spTgt spid="115714">
                                            <p:txEl>
                                              <p:pRg st="8" end="8"/>
                                            </p:txEl>
                                          </p:spTgt>
                                        </p:tgtEl>
                                      </p:cBhvr>
                                    </p:animEffect>
                                  </p:childTnLst>
                                </p:cTn>
                              </p:par>
                            </p:childTnLst>
                          </p:cTn>
                        </p:par>
                        <p:par>
                          <p:cTn id="40" fill="hold" nodeType="afterGroup">
                            <p:stCondLst>
                              <p:cond delay="4500"/>
                            </p:stCondLst>
                            <p:childTnLst>
                              <p:par>
                                <p:cTn id="41" presetID="3" presetClass="entr" presetSubtype="10" fill="hold" grpId="0" nodeType="afterEffect">
                                  <p:stCondLst>
                                    <p:cond delay="0"/>
                                  </p:stCondLst>
                                  <p:childTnLst>
                                    <p:set>
                                      <p:cBhvr>
                                        <p:cTn id="42" dur="1" fill="hold">
                                          <p:stCondLst>
                                            <p:cond delay="0"/>
                                          </p:stCondLst>
                                        </p:cTn>
                                        <p:tgtEl>
                                          <p:spTgt spid="115714">
                                            <p:txEl>
                                              <p:pRg st="9" end="9"/>
                                            </p:txEl>
                                          </p:spTgt>
                                        </p:tgtEl>
                                        <p:attrNameLst>
                                          <p:attrName>style.visibility</p:attrName>
                                        </p:attrNameLst>
                                      </p:cBhvr>
                                      <p:to>
                                        <p:strVal val="visible"/>
                                      </p:to>
                                    </p:set>
                                    <p:animEffect transition="in" filter="blinds(horizontal)">
                                      <p:cBhvr>
                                        <p:cTn id="43" dur="500"/>
                                        <p:tgtEl>
                                          <p:spTgt spid="115714">
                                            <p:txEl>
                                              <p:pRg st="9" end="9"/>
                                            </p:txEl>
                                          </p:spTgt>
                                        </p:tgtEl>
                                      </p:cBhvr>
                                    </p:animEffect>
                                  </p:childTnLst>
                                </p:cTn>
                              </p:par>
                            </p:childTnLst>
                          </p:cTn>
                        </p:par>
                        <p:par>
                          <p:cTn id="44" fill="hold" nodeType="afterGroup">
                            <p:stCondLst>
                              <p:cond delay="5000"/>
                            </p:stCondLst>
                            <p:childTnLst>
                              <p:par>
                                <p:cTn id="45" presetID="3" presetClass="entr" presetSubtype="10" fill="hold" grpId="0" nodeType="afterEffect">
                                  <p:stCondLst>
                                    <p:cond delay="0"/>
                                  </p:stCondLst>
                                  <p:childTnLst>
                                    <p:set>
                                      <p:cBhvr>
                                        <p:cTn id="46" dur="1" fill="hold">
                                          <p:stCondLst>
                                            <p:cond delay="0"/>
                                          </p:stCondLst>
                                        </p:cTn>
                                        <p:tgtEl>
                                          <p:spTgt spid="115714">
                                            <p:txEl>
                                              <p:pRg st="10" end="10"/>
                                            </p:txEl>
                                          </p:spTgt>
                                        </p:tgtEl>
                                        <p:attrNameLst>
                                          <p:attrName>style.visibility</p:attrName>
                                        </p:attrNameLst>
                                      </p:cBhvr>
                                      <p:to>
                                        <p:strVal val="visible"/>
                                      </p:to>
                                    </p:set>
                                    <p:animEffect transition="in" filter="blinds(horizontal)">
                                      <p:cBhvr>
                                        <p:cTn id="47" dur="500"/>
                                        <p:tgtEl>
                                          <p:spTgt spid="115714">
                                            <p:txEl>
                                              <p:pRg st="10" end="10"/>
                                            </p:txEl>
                                          </p:spTgt>
                                        </p:tgtEl>
                                      </p:cBhvr>
                                    </p:animEffect>
                                  </p:childTnLst>
                                </p:cTn>
                              </p:par>
                            </p:childTnLst>
                          </p:cTn>
                        </p:par>
                        <p:par>
                          <p:cTn id="48" fill="hold" nodeType="afterGroup">
                            <p:stCondLst>
                              <p:cond delay="5500"/>
                            </p:stCondLst>
                            <p:childTnLst>
                              <p:par>
                                <p:cTn id="49" presetID="3" presetClass="entr" presetSubtype="10" fill="hold" grpId="0" nodeType="afterEffect">
                                  <p:stCondLst>
                                    <p:cond delay="0"/>
                                  </p:stCondLst>
                                  <p:childTnLst>
                                    <p:set>
                                      <p:cBhvr>
                                        <p:cTn id="50" dur="1" fill="hold">
                                          <p:stCondLst>
                                            <p:cond delay="0"/>
                                          </p:stCondLst>
                                        </p:cTn>
                                        <p:tgtEl>
                                          <p:spTgt spid="115714">
                                            <p:txEl>
                                              <p:pRg st="11" end="11"/>
                                            </p:txEl>
                                          </p:spTgt>
                                        </p:tgtEl>
                                        <p:attrNameLst>
                                          <p:attrName>style.visibility</p:attrName>
                                        </p:attrNameLst>
                                      </p:cBhvr>
                                      <p:to>
                                        <p:strVal val="visible"/>
                                      </p:to>
                                    </p:set>
                                    <p:animEffect transition="in" filter="blinds(horizontal)">
                                      <p:cBhvr>
                                        <p:cTn id="51" dur="500"/>
                                        <p:tgtEl>
                                          <p:spTgt spid="115714">
                                            <p:txEl>
                                              <p:pRg st="11" end="11"/>
                                            </p:txEl>
                                          </p:spTgt>
                                        </p:tgtEl>
                                      </p:cBhvr>
                                    </p:animEffect>
                                  </p:childTnLst>
                                </p:cTn>
                              </p:par>
                            </p:childTnLst>
                          </p:cTn>
                        </p:par>
                        <p:par>
                          <p:cTn id="52" fill="hold" nodeType="afterGroup">
                            <p:stCondLst>
                              <p:cond delay="6000"/>
                            </p:stCondLst>
                            <p:childTnLst>
                              <p:par>
                                <p:cTn id="53" presetID="3" presetClass="entr" presetSubtype="10" fill="hold" grpId="0" nodeType="afterEffect">
                                  <p:stCondLst>
                                    <p:cond delay="0"/>
                                  </p:stCondLst>
                                  <p:childTnLst>
                                    <p:set>
                                      <p:cBhvr>
                                        <p:cTn id="54" dur="1" fill="hold">
                                          <p:stCondLst>
                                            <p:cond delay="0"/>
                                          </p:stCondLst>
                                        </p:cTn>
                                        <p:tgtEl>
                                          <p:spTgt spid="115714">
                                            <p:txEl>
                                              <p:pRg st="12" end="12"/>
                                            </p:txEl>
                                          </p:spTgt>
                                        </p:tgtEl>
                                        <p:attrNameLst>
                                          <p:attrName>style.visibility</p:attrName>
                                        </p:attrNameLst>
                                      </p:cBhvr>
                                      <p:to>
                                        <p:strVal val="visible"/>
                                      </p:to>
                                    </p:set>
                                    <p:animEffect transition="in" filter="blinds(horizontal)">
                                      <p:cBhvr>
                                        <p:cTn id="55" dur="500"/>
                                        <p:tgtEl>
                                          <p:spTgt spid="115714">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14" grpId="0" build="p" bldLvl="2" advAuto="0"/>
    </p:bld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5538" name="灯片编号占位符 1"/>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Blip>
                <a:blip r:embed="rId2"/>
              </a:buBlip>
              <a:defRPr sz="2800">
                <a:solidFill>
                  <a:schemeClr val="tx1"/>
                </a:solidFill>
                <a:latin typeface="Berlin Sans FB" panose="020E0602020502020306" pitchFamily="34" charset="0"/>
                <a:ea typeface="幼圆" panose="02010509060101010101"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幼圆" panose="02010509060101010101"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幼圆" panose="02010509060101010101"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幼圆" panose="02010509060101010101"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幼圆" panose="02010509060101010101"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9pPr>
          </a:lstStyle>
          <a:p>
            <a:pPr>
              <a:spcBef>
                <a:spcPct val="0"/>
              </a:spcBef>
              <a:buFontTx/>
              <a:buNone/>
            </a:pPr>
            <a:fld id="{3F4CB5F8-81A1-4D71-8421-052CB949D25E}" type="slidenum">
              <a:rPr lang="zh-TW" altLang="en-US" sz="1400">
                <a:solidFill>
                  <a:srgbClr val="FF0000"/>
                </a:solidFill>
                <a:latin typeface="Arial" panose="020B0604020202020204" pitchFamily="34" charset="0"/>
                <a:ea typeface="PMingLiU" pitchFamily="18" charset="-120"/>
              </a:rPr>
              <a:pPr>
                <a:spcBef>
                  <a:spcPct val="0"/>
                </a:spcBef>
                <a:buFontTx/>
                <a:buNone/>
              </a:pPr>
              <a:t>30</a:t>
            </a:fld>
            <a:endParaRPr lang="zh-TW" altLang="en-US" sz="1400">
              <a:solidFill>
                <a:srgbClr val="FF0000"/>
              </a:solidFill>
              <a:latin typeface="Arial" panose="020B0604020202020204" pitchFamily="34" charset="0"/>
              <a:ea typeface="PMingLiU" pitchFamily="18" charset="-120"/>
            </a:endParaRPr>
          </a:p>
        </p:txBody>
      </p:sp>
      <p:sp>
        <p:nvSpPr>
          <p:cNvPr id="2" name="标题 69633"/>
          <p:cNvSpPr>
            <a:spLocks noGrp="1"/>
          </p:cNvSpPr>
          <p:nvPr>
            <p:ph type="title"/>
          </p:nvPr>
        </p:nvSpPr>
        <p:spPr>
          <a:xfrm>
            <a:off x="443457" y="-177799"/>
            <a:ext cx="12144054" cy="1831975"/>
          </a:xfrm>
        </p:spPr>
        <p:txBody>
          <a:bodyPr/>
          <a:lstStyle/>
          <a:p>
            <a:pPr eaLnBrk="1" hangingPunct="1">
              <a:defRPr/>
            </a:pPr>
            <a:r>
              <a:rPr lang="en-US" altLang="zh-CN" b="1" noProof="1">
                <a:solidFill>
                  <a:srgbClr val="C00000"/>
                </a:solidFill>
                <a:latin typeface="Times New Roman" panose="02020603050405020304" pitchFamily="18" charset="0"/>
                <a:ea typeface="楷体_GB2312" pitchFamily="49" charset="-122"/>
                <a:cs typeface="Times New Roman" panose="02020603050405020304" pitchFamily="18" charset="0"/>
              </a:rPr>
              <a:t>6.7.2 </a:t>
            </a:r>
            <a:r>
              <a:rPr lang="en-US" altLang="zh-CN" b="1" noProof="1">
                <a:solidFill>
                  <a:srgbClr val="C00000"/>
                </a:solidFill>
                <a:latin typeface="Times New Roman" panose="02020603050405020304" pitchFamily="18" charset="0"/>
                <a:ea typeface="楷体_GB2312" pitchFamily="49" charset="-122"/>
                <a:cs typeface="Times New Roman" panose="02020603050405020304" pitchFamily="18" charset="0"/>
                <a:sym typeface="+mn-ea"/>
              </a:rPr>
              <a:t>类比学习过程与研究类型</a:t>
            </a:r>
            <a:br>
              <a:rPr lang="en-US" altLang="zh-CN" b="1" noProof="1">
                <a:solidFill>
                  <a:srgbClr val="C00000"/>
                </a:solidFill>
                <a:latin typeface="Times New Roman" panose="02020603050405020304" pitchFamily="18" charset="0"/>
                <a:ea typeface="楷体_GB2312" pitchFamily="49" charset="-122"/>
                <a:cs typeface="Times New Roman" panose="02020603050405020304" pitchFamily="18" charset="0"/>
                <a:sym typeface="+mn-ea"/>
              </a:rPr>
            </a:br>
            <a:r>
              <a:rPr lang="en-US" altLang="zh-CN" b="1" noProof="1">
                <a:solidFill>
                  <a:srgbClr val="C00000"/>
                </a:solidFill>
                <a:latin typeface="Times New Roman" panose="02020603050405020304" pitchFamily="18" charset="0"/>
                <a:ea typeface="楷体_GB2312" pitchFamily="49" charset="-122"/>
                <a:cs typeface="Times New Roman" panose="02020603050405020304" pitchFamily="18" charset="0"/>
              </a:rPr>
              <a:t>Analogy Inference and Forms of   Analogy Learning</a:t>
            </a:r>
          </a:p>
        </p:txBody>
      </p:sp>
      <p:sp>
        <p:nvSpPr>
          <p:cNvPr id="69635" name="内容占位符 69634"/>
          <p:cNvSpPr>
            <a:spLocks noGrp="1" noChangeArrowheads="1"/>
          </p:cNvSpPr>
          <p:nvPr>
            <p:ph idx="1"/>
          </p:nvPr>
        </p:nvSpPr>
        <p:spPr>
          <a:xfrm>
            <a:off x="2135189" y="2205038"/>
            <a:ext cx="8205787" cy="3600450"/>
          </a:xfrm>
        </p:spPr>
        <p:txBody>
          <a:bodyPr/>
          <a:lstStyle/>
          <a:p>
            <a:pPr marL="609600" indent="-609600"/>
            <a:r>
              <a:rPr lang="zh-CN" altLang="en-US">
                <a:latin typeface="楷体_GB2312" pitchFamily="49" charset="-122"/>
                <a:ea typeface="楷体_GB2312" pitchFamily="49" charset="-122"/>
              </a:rPr>
              <a:t>类比学习主要包括如下四个过程：</a:t>
            </a:r>
          </a:p>
          <a:p>
            <a:pPr marL="990600" lvl="1" indent="-533400"/>
            <a:r>
              <a:rPr lang="zh-CN" altLang="en-US">
                <a:latin typeface="楷体_GB2312" pitchFamily="49" charset="-122"/>
                <a:ea typeface="楷体_GB2312" pitchFamily="49" charset="-122"/>
              </a:rPr>
              <a:t>输入一组已知条件和一组未完全确定的条件。</a:t>
            </a:r>
          </a:p>
          <a:p>
            <a:pPr marL="990600" lvl="1" indent="-533400"/>
            <a:r>
              <a:rPr lang="zh-CN" altLang="en-US">
                <a:latin typeface="楷体_GB2312" pitchFamily="49" charset="-122"/>
                <a:ea typeface="楷体_GB2312" pitchFamily="49" charset="-122"/>
              </a:rPr>
              <a:t>对两组输入条件寻找其可类比的对应关系。</a:t>
            </a:r>
          </a:p>
          <a:p>
            <a:pPr marL="990600" lvl="1" indent="-533400"/>
            <a:r>
              <a:rPr lang="zh-CN" altLang="en-US">
                <a:latin typeface="楷体_GB2312" pitchFamily="49" charset="-122"/>
                <a:ea typeface="楷体_GB2312" pitchFamily="49" charset="-122"/>
              </a:rPr>
              <a:t>根据相似转换的方法，进行映射。</a:t>
            </a:r>
          </a:p>
          <a:p>
            <a:pPr marL="990600" lvl="1" indent="-533400"/>
            <a:r>
              <a:rPr lang="zh-CN" altLang="en-US">
                <a:latin typeface="楷体_GB2312" pitchFamily="49" charset="-122"/>
                <a:ea typeface="楷体_GB2312" pitchFamily="49" charset="-122"/>
              </a:rPr>
              <a:t>对类推得到的知识进行校验。</a:t>
            </a:r>
          </a:p>
        </p:txBody>
      </p:sp>
    </p:spTree>
    <p:extLst>
      <p:ext uri="{BB962C8B-B14F-4D97-AF65-F5344CB8AC3E}">
        <p14:creationId xmlns:p14="http://schemas.microsoft.com/office/powerpoint/2010/main" val="3324257722"/>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par>
                          <p:cTn id="8" fill="hold" nodeType="afterGroup">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69635">
                                            <p:txEl>
                                              <p:pRg st="0" end="0"/>
                                            </p:txEl>
                                          </p:spTgt>
                                        </p:tgtEl>
                                        <p:attrNameLst>
                                          <p:attrName>style.visibility</p:attrName>
                                        </p:attrNameLst>
                                      </p:cBhvr>
                                      <p:to>
                                        <p:strVal val="visible"/>
                                      </p:to>
                                    </p:set>
                                    <p:animEffect transition="in" filter="randombar(horizontal)">
                                      <p:cBhvr>
                                        <p:cTn id="11" dur="500"/>
                                        <p:tgtEl>
                                          <p:spTgt spid="69635">
                                            <p:txEl>
                                              <p:pRg st="0" end="0"/>
                                            </p:txEl>
                                          </p:spTgt>
                                        </p:tgtEl>
                                      </p:cBhvr>
                                    </p:animEffect>
                                  </p:childTnLst>
                                </p:cTn>
                              </p:par>
                              <p:par>
                                <p:cTn id="12" presetID="14" presetClass="entr" presetSubtype="10" fill="hold" grpId="0" nodeType="withEffect">
                                  <p:stCondLst>
                                    <p:cond delay="0"/>
                                  </p:stCondLst>
                                  <p:childTnLst>
                                    <p:set>
                                      <p:cBhvr>
                                        <p:cTn id="13" dur="1" fill="hold">
                                          <p:stCondLst>
                                            <p:cond delay="0"/>
                                          </p:stCondLst>
                                        </p:cTn>
                                        <p:tgtEl>
                                          <p:spTgt spid="69635">
                                            <p:txEl>
                                              <p:pRg st="1" end="1"/>
                                            </p:txEl>
                                          </p:spTgt>
                                        </p:tgtEl>
                                        <p:attrNameLst>
                                          <p:attrName>style.visibility</p:attrName>
                                        </p:attrNameLst>
                                      </p:cBhvr>
                                      <p:to>
                                        <p:strVal val="visible"/>
                                      </p:to>
                                    </p:set>
                                    <p:animEffect transition="in" filter="randombar(horizontal)">
                                      <p:cBhvr>
                                        <p:cTn id="14" dur="500"/>
                                        <p:tgtEl>
                                          <p:spTgt spid="69635">
                                            <p:txEl>
                                              <p:pRg st="1" end="1"/>
                                            </p:txEl>
                                          </p:spTgt>
                                        </p:tgtEl>
                                      </p:cBhvr>
                                    </p:animEffect>
                                  </p:childTnLst>
                                </p:cTn>
                              </p:par>
                              <p:par>
                                <p:cTn id="15" presetID="14" presetClass="entr" presetSubtype="10" fill="hold" grpId="0" nodeType="withEffect">
                                  <p:stCondLst>
                                    <p:cond delay="0"/>
                                  </p:stCondLst>
                                  <p:childTnLst>
                                    <p:set>
                                      <p:cBhvr>
                                        <p:cTn id="16" dur="1" fill="hold">
                                          <p:stCondLst>
                                            <p:cond delay="0"/>
                                          </p:stCondLst>
                                        </p:cTn>
                                        <p:tgtEl>
                                          <p:spTgt spid="69635">
                                            <p:txEl>
                                              <p:pRg st="2" end="2"/>
                                            </p:txEl>
                                          </p:spTgt>
                                        </p:tgtEl>
                                        <p:attrNameLst>
                                          <p:attrName>style.visibility</p:attrName>
                                        </p:attrNameLst>
                                      </p:cBhvr>
                                      <p:to>
                                        <p:strVal val="visible"/>
                                      </p:to>
                                    </p:set>
                                    <p:animEffect transition="in" filter="randombar(horizontal)">
                                      <p:cBhvr>
                                        <p:cTn id="17" dur="500"/>
                                        <p:tgtEl>
                                          <p:spTgt spid="69635">
                                            <p:txEl>
                                              <p:pRg st="2" end="2"/>
                                            </p:txEl>
                                          </p:spTgt>
                                        </p:tgtEl>
                                      </p:cBhvr>
                                    </p:animEffect>
                                  </p:childTnLst>
                                </p:cTn>
                              </p:par>
                              <p:par>
                                <p:cTn id="18" presetID="14" presetClass="entr" presetSubtype="10" fill="hold" grpId="0" nodeType="withEffect">
                                  <p:stCondLst>
                                    <p:cond delay="0"/>
                                  </p:stCondLst>
                                  <p:childTnLst>
                                    <p:set>
                                      <p:cBhvr>
                                        <p:cTn id="19" dur="1" fill="hold">
                                          <p:stCondLst>
                                            <p:cond delay="0"/>
                                          </p:stCondLst>
                                        </p:cTn>
                                        <p:tgtEl>
                                          <p:spTgt spid="69635">
                                            <p:txEl>
                                              <p:pRg st="3" end="3"/>
                                            </p:txEl>
                                          </p:spTgt>
                                        </p:tgtEl>
                                        <p:attrNameLst>
                                          <p:attrName>style.visibility</p:attrName>
                                        </p:attrNameLst>
                                      </p:cBhvr>
                                      <p:to>
                                        <p:strVal val="visible"/>
                                      </p:to>
                                    </p:set>
                                    <p:animEffect transition="in" filter="randombar(horizontal)">
                                      <p:cBhvr>
                                        <p:cTn id="20" dur="500"/>
                                        <p:tgtEl>
                                          <p:spTgt spid="69635">
                                            <p:txEl>
                                              <p:pRg st="3" end="3"/>
                                            </p:txEl>
                                          </p:spTgt>
                                        </p:tgtEl>
                                      </p:cBhvr>
                                    </p:animEffect>
                                  </p:childTnLst>
                                </p:cTn>
                              </p:par>
                              <p:par>
                                <p:cTn id="21" presetID="14" presetClass="entr" presetSubtype="10" fill="hold" grpId="0" nodeType="withEffect">
                                  <p:stCondLst>
                                    <p:cond delay="0"/>
                                  </p:stCondLst>
                                  <p:childTnLst>
                                    <p:set>
                                      <p:cBhvr>
                                        <p:cTn id="22" dur="1" fill="hold">
                                          <p:stCondLst>
                                            <p:cond delay="0"/>
                                          </p:stCondLst>
                                        </p:cTn>
                                        <p:tgtEl>
                                          <p:spTgt spid="69635">
                                            <p:txEl>
                                              <p:pRg st="4" end="4"/>
                                            </p:txEl>
                                          </p:spTgt>
                                        </p:tgtEl>
                                        <p:attrNameLst>
                                          <p:attrName>style.visibility</p:attrName>
                                        </p:attrNameLst>
                                      </p:cBhvr>
                                      <p:to>
                                        <p:strVal val="visible"/>
                                      </p:to>
                                    </p:set>
                                    <p:animEffect transition="in" filter="randombar(horizontal)">
                                      <p:cBhvr>
                                        <p:cTn id="23" dur="500"/>
                                        <p:tgtEl>
                                          <p:spTgt spid="6963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9635" grpId="0" build="p" advAuto="0"/>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6562" name="灯片编号占位符 1"/>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Blip>
                <a:blip r:embed="rId2"/>
              </a:buBlip>
              <a:defRPr sz="2800">
                <a:solidFill>
                  <a:schemeClr val="tx1"/>
                </a:solidFill>
                <a:latin typeface="Berlin Sans FB" panose="020E0602020502020306" pitchFamily="34" charset="0"/>
                <a:ea typeface="幼圆" panose="02010509060101010101"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幼圆" panose="02010509060101010101"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幼圆" panose="02010509060101010101"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幼圆" panose="02010509060101010101"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幼圆" panose="02010509060101010101"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9pPr>
          </a:lstStyle>
          <a:p>
            <a:pPr>
              <a:spcBef>
                <a:spcPct val="0"/>
              </a:spcBef>
              <a:buFontTx/>
              <a:buNone/>
            </a:pPr>
            <a:fld id="{ADE114CD-F735-475E-8CAC-5A3A127952F4}" type="slidenum">
              <a:rPr lang="zh-TW" altLang="en-US" sz="1400">
                <a:solidFill>
                  <a:srgbClr val="FF0000"/>
                </a:solidFill>
                <a:latin typeface="Arial" panose="020B0604020202020204" pitchFamily="34" charset="0"/>
                <a:ea typeface="PMingLiU" pitchFamily="18" charset="-120"/>
              </a:rPr>
              <a:pPr>
                <a:spcBef>
                  <a:spcPct val="0"/>
                </a:spcBef>
                <a:buFontTx/>
                <a:buNone/>
              </a:pPr>
              <a:t>31</a:t>
            </a:fld>
            <a:endParaRPr lang="zh-TW" altLang="en-US" sz="1400">
              <a:solidFill>
                <a:srgbClr val="FF0000"/>
              </a:solidFill>
              <a:latin typeface="Arial" panose="020B0604020202020204" pitchFamily="34" charset="0"/>
              <a:ea typeface="PMingLiU" pitchFamily="18" charset="-120"/>
            </a:endParaRPr>
          </a:p>
        </p:txBody>
      </p:sp>
      <p:sp>
        <p:nvSpPr>
          <p:cNvPr id="70659" name="内容占位符 70658"/>
          <p:cNvSpPr>
            <a:spLocks noGrp="1" noChangeArrowheads="1"/>
          </p:cNvSpPr>
          <p:nvPr>
            <p:ph idx="1"/>
          </p:nvPr>
        </p:nvSpPr>
        <p:spPr>
          <a:xfrm>
            <a:off x="2438400" y="1600200"/>
            <a:ext cx="7543800" cy="4114800"/>
          </a:xfrm>
        </p:spPr>
        <p:txBody>
          <a:bodyPr/>
          <a:lstStyle/>
          <a:p>
            <a:pPr eaLnBrk="1" hangingPunct="1">
              <a:lnSpc>
                <a:spcPct val="120000"/>
              </a:lnSpc>
            </a:pPr>
            <a:r>
              <a:rPr lang="zh-CN" altLang="en-US" dirty="0">
                <a:latin typeface="楷体_GB2312" pitchFamily="49" charset="-122"/>
                <a:ea typeface="楷体_GB2312" pitchFamily="49" charset="-122"/>
              </a:rPr>
              <a:t>类比学习的研究可分为两大类：</a:t>
            </a:r>
          </a:p>
          <a:p>
            <a:pPr eaLnBrk="1" hangingPunct="1">
              <a:lnSpc>
                <a:spcPct val="120000"/>
              </a:lnSpc>
              <a:buFontTx/>
              <a:buNone/>
            </a:pPr>
            <a:r>
              <a:rPr lang="zh-CN" altLang="en-US" sz="2400" dirty="0">
                <a:latin typeface="楷体_GB2312" pitchFamily="49" charset="-122"/>
                <a:ea typeface="楷体_GB2312" pitchFamily="49" charset="-122"/>
              </a:rPr>
              <a:t>    （</a:t>
            </a:r>
            <a:r>
              <a:rPr lang="en-US" altLang="zh-CN" sz="2400" dirty="0">
                <a:latin typeface="楷体_GB2312" pitchFamily="49" charset="-122"/>
                <a:ea typeface="楷体_GB2312" pitchFamily="49" charset="-122"/>
              </a:rPr>
              <a:t>1</a:t>
            </a:r>
            <a:r>
              <a:rPr lang="zh-CN" altLang="en-US" sz="2400" dirty="0">
                <a:latin typeface="楷体_GB2312" pitchFamily="49" charset="-122"/>
                <a:ea typeface="楷体_GB2312" pitchFamily="49" charset="-122"/>
              </a:rPr>
              <a:t>）问题求解型的类比学习</a:t>
            </a:r>
          </a:p>
          <a:p>
            <a:pPr eaLnBrk="1" hangingPunct="1">
              <a:lnSpc>
                <a:spcPct val="120000"/>
              </a:lnSpc>
              <a:buFontTx/>
              <a:buNone/>
            </a:pPr>
            <a:r>
              <a:rPr lang="zh-CN" altLang="en-US" sz="2400" dirty="0">
                <a:latin typeface="楷体_GB2312" pitchFamily="49" charset="-122"/>
                <a:ea typeface="楷体_GB2312" pitchFamily="49" charset="-122"/>
              </a:rPr>
              <a:t>    （</a:t>
            </a:r>
            <a:r>
              <a:rPr lang="en-US" altLang="zh-CN" sz="2400" dirty="0">
                <a:latin typeface="楷体_GB2312" pitchFamily="49" charset="-122"/>
                <a:ea typeface="楷体_GB2312" pitchFamily="49" charset="-122"/>
              </a:rPr>
              <a:t>2</a:t>
            </a:r>
            <a:r>
              <a:rPr lang="zh-CN" altLang="en-US" sz="2400" dirty="0">
                <a:latin typeface="楷体_GB2312" pitchFamily="49" charset="-122"/>
                <a:ea typeface="楷体_GB2312" pitchFamily="49" charset="-122"/>
              </a:rPr>
              <a:t>）预测推定型的类比学习。</a:t>
            </a:r>
          </a:p>
          <a:p>
            <a:pPr eaLnBrk="1" hangingPunct="1">
              <a:lnSpc>
                <a:spcPct val="120000"/>
              </a:lnSpc>
              <a:buFontTx/>
              <a:buNone/>
            </a:pPr>
            <a:r>
              <a:rPr lang="zh-CN" altLang="en-US" dirty="0">
                <a:latin typeface="楷体_GB2312" pitchFamily="49" charset="-122"/>
                <a:ea typeface="楷体_GB2312" pitchFamily="49" charset="-122"/>
              </a:rPr>
              <a:t>    它又分为两种方式：</a:t>
            </a:r>
          </a:p>
          <a:p>
            <a:pPr eaLnBrk="1" hangingPunct="1">
              <a:lnSpc>
                <a:spcPct val="120000"/>
              </a:lnSpc>
              <a:buFontTx/>
              <a:buNone/>
            </a:pPr>
            <a:r>
              <a:rPr lang="zh-CN" altLang="en-US" sz="2400" dirty="0">
                <a:latin typeface="楷体_GB2312" pitchFamily="49" charset="-122"/>
                <a:ea typeface="楷体_GB2312" pitchFamily="49" charset="-122"/>
              </a:rPr>
              <a:t>    （</a:t>
            </a:r>
            <a:r>
              <a:rPr lang="en-US" altLang="zh-CN" sz="2400" dirty="0">
                <a:latin typeface="楷体_GB2312" pitchFamily="49" charset="-122"/>
                <a:ea typeface="楷体_GB2312" pitchFamily="49" charset="-122"/>
              </a:rPr>
              <a:t>1</a:t>
            </a:r>
            <a:r>
              <a:rPr lang="zh-CN" altLang="en-US" sz="2400" dirty="0">
                <a:latin typeface="楷体_GB2312" pitchFamily="49" charset="-122"/>
                <a:ea typeface="楷体_GB2312" pitchFamily="49" charset="-122"/>
              </a:rPr>
              <a:t>）传统的类比法</a:t>
            </a:r>
          </a:p>
          <a:p>
            <a:pPr eaLnBrk="1" hangingPunct="1">
              <a:lnSpc>
                <a:spcPct val="120000"/>
              </a:lnSpc>
              <a:buFontTx/>
              <a:buNone/>
            </a:pPr>
            <a:r>
              <a:rPr lang="zh-CN" altLang="en-US" sz="2400" dirty="0">
                <a:latin typeface="楷体_GB2312" pitchFamily="49" charset="-122"/>
                <a:ea typeface="楷体_GB2312" pitchFamily="49" charset="-122"/>
              </a:rPr>
              <a:t>    （</a:t>
            </a:r>
            <a:r>
              <a:rPr lang="en-US" altLang="zh-CN" sz="2400" dirty="0">
                <a:latin typeface="楷体_GB2312" pitchFamily="49" charset="-122"/>
                <a:ea typeface="楷体_GB2312" pitchFamily="49" charset="-122"/>
              </a:rPr>
              <a:t>2</a:t>
            </a:r>
            <a:r>
              <a:rPr lang="zh-CN" altLang="en-US" sz="2400" dirty="0">
                <a:latin typeface="楷体_GB2312" pitchFamily="49" charset="-122"/>
                <a:ea typeface="楷体_GB2312" pitchFamily="49" charset="-122"/>
              </a:rPr>
              <a:t>）因果关系型的类比</a:t>
            </a:r>
            <a:r>
              <a:rPr lang="zh-CN" altLang="en-US" b="1" dirty="0"/>
              <a:t> </a:t>
            </a:r>
          </a:p>
        </p:txBody>
      </p:sp>
    </p:spTree>
    <p:extLst>
      <p:ext uri="{BB962C8B-B14F-4D97-AF65-F5344CB8AC3E}">
        <p14:creationId xmlns:p14="http://schemas.microsoft.com/office/powerpoint/2010/main" val="739951755"/>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70659">
                                            <p:txEl>
                                              <p:pRg st="0" end="0"/>
                                            </p:txEl>
                                          </p:spTgt>
                                        </p:tgtEl>
                                        <p:attrNameLst>
                                          <p:attrName>style.visibility</p:attrName>
                                        </p:attrNameLst>
                                      </p:cBhvr>
                                      <p:to>
                                        <p:strVal val="visible"/>
                                      </p:to>
                                    </p:set>
                                    <p:animEffect transition="in" filter="slide(fromBottom)">
                                      <p:cBhvr>
                                        <p:cTn id="7" dur="500"/>
                                        <p:tgtEl>
                                          <p:spTgt spid="70659">
                                            <p:txEl>
                                              <p:pRg st="0" end="0"/>
                                            </p:txEl>
                                          </p:spTgt>
                                        </p:tgtEl>
                                      </p:cBhvr>
                                    </p:animEffect>
                                  </p:childTnLst>
                                </p:cTn>
                              </p:par>
                            </p:childTnLst>
                          </p:cTn>
                        </p:par>
                        <p:par>
                          <p:cTn id="8" fill="hold" nodeType="afterGroup">
                            <p:stCondLst>
                              <p:cond delay="500"/>
                            </p:stCondLst>
                            <p:childTnLst>
                              <p:par>
                                <p:cTn id="9" presetID="12" presetClass="entr" presetSubtype="4" fill="hold" grpId="0" nodeType="afterEffect">
                                  <p:stCondLst>
                                    <p:cond delay="0"/>
                                  </p:stCondLst>
                                  <p:childTnLst>
                                    <p:set>
                                      <p:cBhvr>
                                        <p:cTn id="10" dur="1" fill="hold">
                                          <p:stCondLst>
                                            <p:cond delay="0"/>
                                          </p:stCondLst>
                                        </p:cTn>
                                        <p:tgtEl>
                                          <p:spTgt spid="70659">
                                            <p:txEl>
                                              <p:pRg st="1" end="1"/>
                                            </p:txEl>
                                          </p:spTgt>
                                        </p:tgtEl>
                                        <p:attrNameLst>
                                          <p:attrName>style.visibility</p:attrName>
                                        </p:attrNameLst>
                                      </p:cBhvr>
                                      <p:to>
                                        <p:strVal val="visible"/>
                                      </p:to>
                                    </p:set>
                                    <p:animEffect transition="in" filter="slide(fromBottom)">
                                      <p:cBhvr>
                                        <p:cTn id="11" dur="500"/>
                                        <p:tgtEl>
                                          <p:spTgt spid="70659">
                                            <p:txEl>
                                              <p:pRg st="1" end="1"/>
                                            </p:txEl>
                                          </p:spTgt>
                                        </p:tgtEl>
                                      </p:cBhvr>
                                    </p:animEffect>
                                  </p:childTnLst>
                                </p:cTn>
                              </p:par>
                            </p:childTnLst>
                          </p:cTn>
                        </p:par>
                        <p:par>
                          <p:cTn id="12" fill="hold" nodeType="afterGroup">
                            <p:stCondLst>
                              <p:cond delay="1000"/>
                            </p:stCondLst>
                            <p:childTnLst>
                              <p:par>
                                <p:cTn id="13" presetID="12" presetClass="entr" presetSubtype="4" fill="hold" grpId="0" nodeType="afterEffect">
                                  <p:stCondLst>
                                    <p:cond delay="0"/>
                                  </p:stCondLst>
                                  <p:childTnLst>
                                    <p:set>
                                      <p:cBhvr>
                                        <p:cTn id="14" dur="1" fill="hold">
                                          <p:stCondLst>
                                            <p:cond delay="0"/>
                                          </p:stCondLst>
                                        </p:cTn>
                                        <p:tgtEl>
                                          <p:spTgt spid="70659">
                                            <p:txEl>
                                              <p:pRg st="2" end="2"/>
                                            </p:txEl>
                                          </p:spTgt>
                                        </p:tgtEl>
                                        <p:attrNameLst>
                                          <p:attrName>style.visibility</p:attrName>
                                        </p:attrNameLst>
                                      </p:cBhvr>
                                      <p:to>
                                        <p:strVal val="visible"/>
                                      </p:to>
                                    </p:set>
                                    <p:animEffect transition="in" filter="slide(fromBottom)">
                                      <p:cBhvr>
                                        <p:cTn id="15" dur="500"/>
                                        <p:tgtEl>
                                          <p:spTgt spid="70659">
                                            <p:txEl>
                                              <p:pRg st="2" end="2"/>
                                            </p:txEl>
                                          </p:spTgt>
                                        </p:tgtEl>
                                      </p:cBhvr>
                                    </p:animEffect>
                                  </p:childTnLst>
                                </p:cTn>
                              </p:par>
                            </p:childTnLst>
                          </p:cTn>
                        </p:par>
                        <p:par>
                          <p:cTn id="16" fill="hold" nodeType="afterGroup">
                            <p:stCondLst>
                              <p:cond delay="1500"/>
                            </p:stCondLst>
                            <p:childTnLst>
                              <p:par>
                                <p:cTn id="17" presetID="12" presetClass="entr" presetSubtype="4" fill="hold" grpId="0" nodeType="afterEffect">
                                  <p:stCondLst>
                                    <p:cond delay="0"/>
                                  </p:stCondLst>
                                  <p:childTnLst>
                                    <p:set>
                                      <p:cBhvr>
                                        <p:cTn id="18" dur="1" fill="hold">
                                          <p:stCondLst>
                                            <p:cond delay="0"/>
                                          </p:stCondLst>
                                        </p:cTn>
                                        <p:tgtEl>
                                          <p:spTgt spid="70659">
                                            <p:txEl>
                                              <p:pRg st="3" end="3"/>
                                            </p:txEl>
                                          </p:spTgt>
                                        </p:tgtEl>
                                        <p:attrNameLst>
                                          <p:attrName>style.visibility</p:attrName>
                                        </p:attrNameLst>
                                      </p:cBhvr>
                                      <p:to>
                                        <p:strVal val="visible"/>
                                      </p:to>
                                    </p:set>
                                    <p:animEffect transition="in" filter="slide(fromBottom)">
                                      <p:cBhvr>
                                        <p:cTn id="19" dur="500"/>
                                        <p:tgtEl>
                                          <p:spTgt spid="70659">
                                            <p:txEl>
                                              <p:pRg st="3" end="3"/>
                                            </p:txEl>
                                          </p:spTgt>
                                        </p:tgtEl>
                                      </p:cBhvr>
                                    </p:animEffect>
                                  </p:childTnLst>
                                </p:cTn>
                              </p:par>
                            </p:childTnLst>
                          </p:cTn>
                        </p:par>
                        <p:par>
                          <p:cTn id="20" fill="hold" nodeType="afterGroup">
                            <p:stCondLst>
                              <p:cond delay="2000"/>
                            </p:stCondLst>
                            <p:childTnLst>
                              <p:par>
                                <p:cTn id="21" presetID="12" presetClass="entr" presetSubtype="4" fill="hold" grpId="0" nodeType="afterEffect">
                                  <p:stCondLst>
                                    <p:cond delay="0"/>
                                  </p:stCondLst>
                                  <p:childTnLst>
                                    <p:set>
                                      <p:cBhvr>
                                        <p:cTn id="22" dur="1" fill="hold">
                                          <p:stCondLst>
                                            <p:cond delay="0"/>
                                          </p:stCondLst>
                                        </p:cTn>
                                        <p:tgtEl>
                                          <p:spTgt spid="70659">
                                            <p:txEl>
                                              <p:pRg st="4" end="4"/>
                                            </p:txEl>
                                          </p:spTgt>
                                        </p:tgtEl>
                                        <p:attrNameLst>
                                          <p:attrName>style.visibility</p:attrName>
                                        </p:attrNameLst>
                                      </p:cBhvr>
                                      <p:to>
                                        <p:strVal val="visible"/>
                                      </p:to>
                                    </p:set>
                                    <p:animEffect transition="in" filter="slide(fromBottom)">
                                      <p:cBhvr>
                                        <p:cTn id="23" dur="500"/>
                                        <p:tgtEl>
                                          <p:spTgt spid="70659">
                                            <p:txEl>
                                              <p:pRg st="4" end="4"/>
                                            </p:txEl>
                                          </p:spTgt>
                                        </p:tgtEl>
                                      </p:cBhvr>
                                    </p:animEffect>
                                  </p:childTnLst>
                                </p:cTn>
                              </p:par>
                            </p:childTnLst>
                          </p:cTn>
                        </p:par>
                        <p:par>
                          <p:cTn id="24" fill="hold" nodeType="afterGroup">
                            <p:stCondLst>
                              <p:cond delay="2500"/>
                            </p:stCondLst>
                            <p:childTnLst>
                              <p:par>
                                <p:cTn id="25" presetID="12" presetClass="entr" presetSubtype="4" fill="hold" grpId="0" nodeType="afterEffect">
                                  <p:stCondLst>
                                    <p:cond delay="0"/>
                                  </p:stCondLst>
                                  <p:childTnLst>
                                    <p:set>
                                      <p:cBhvr>
                                        <p:cTn id="26" dur="1" fill="hold">
                                          <p:stCondLst>
                                            <p:cond delay="0"/>
                                          </p:stCondLst>
                                        </p:cTn>
                                        <p:tgtEl>
                                          <p:spTgt spid="70659">
                                            <p:txEl>
                                              <p:pRg st="5" end="5"/>
                                            </p:txEl>
                                          </p:spTgt>
                                        </p:tgtEl>
                                        <p:attrNameLst>
                                          <p:attrName>style.visibility</p:attrName>
                                        </p:attrNameLst>
                                      </p:cBhvr>
                                      <p:to>
                                        <p:strVal val="visible"/>
                                      </p:to>
                                    </p:set>
                                    <p:animEffect transition="in" filter="slide(fromBottom)">
                                      <p:cBhvr>
                                        <p:cTn id="27" dur="500"/>
                                        <p:tgtEl>
                                          <p:spTgt spid="7065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59" grpId="0" build="p" bldLvl="3" advAuto="0"/>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7586" name="灯片编号占位符 1"/>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Blip>
                <a:blip r:embed="rId2"/>
              </a:buBlip>
              <a:defRPr sz="2800">
                <a:solidFill>
                  <a:schemeClr val="tx1"/>
                </a:solidFill>
                <a:latin typeface="Berlin Sans FB" panose="020E0602020502020306" pitchFamily="34" charset="0"/>
                <a:ea typeface="幼圆" panose="02010509060101010101"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幼圆" panose="02010509060101010101"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幼圆" panose="02010509060101010101"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幼圆" panose="02010509060101010101"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幼圆" panose="02010509060101010101"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9pPr>
          </a:lstStyle>
          <a:p>
            <a:pPr>
              <a:spcBef>
                <a:spcPct val="0"/>
              </a:spcBef>
              <a:buFontTx/>
              <a:buNone/>
            </a:pPr>
            <a:fld id="{0A22E3A3-6958-423B-A315-B34D9BA29D3D}" type="slidenum">
              <a:rPr lang="zh-TW" altLang="en-US" sz="1400">
                <a:solidFill>
                  <a:srgbClr val="FF0000"/>
                </a:solidFill>
                <a:latin typeface="Arial" panose="020B0604020202020204" pitchFamily="34" charset="0"/>
                <a:ea typeface="PMingLiU" pitchFamily="18" charset="-120"/>
              </a:rPr>
              <a:pPr>
                <a:spcBef>
                  <a:spcPct val="0"/>
                </a:spcBef>
                <a:buFontTx/>
                <a:buNone/>
              </a:pPr>
              <a:t>32</a:t>
            </a:fld>
            <a:endParaRPr lang="zh-TW" altLang="en-US" sz="1400">
              <a:solidFill>
                <a:srgbClr val="FF0000"/>
              </a:solidFill>
              <a:latin typeface="Arial" panose="020B0604020202020204" pitchFamily="34" charset="0"/>
              <a:ea typeface="PMingLiU" pitchFamily="18" charset="-120"/>
            </a:endParaRPr>
          </a:p>
        </p:txBody>
      </p:sp>
      <p:sp>
        <p:nvSpPr>
          <p:cNvPr id="2" name="标题 71681"/>
          <p:cNvSpPr>
            <a:spLocks noGrp="1"/>
          </p:cNvSpPr>
          <p:nvPr>
            <p:ph type="title"/>
          </p:nvPr>
        </p:nvSpPr>
        <p:spPr>
          <a:xfrm>
            <a:off x="1483759" y="125859"/>
            <a:ext cx="7589838" cy="1328738"/>
          </a:xfrm>
        </p:spPr>
        <p:txBody>
          <a:bodyPr/>
          <a:lstStyle/>
          <a:p>
            <a:pPr eaLnBrk="1" hangingPunct="1">
              <a:defRPr/>
            </a:pPr>
            <a:r>
              <a:rPr lang="en-US" altLang="zh-CN" sz="3200" b="1" noProof="1">
                <a:solidFill>
                  <a:srgbClr val="C00000"/>
                </a:solidFill>
                <a:latin typeface="Times New Roman" panose="02020603050405020304" pitchFamily="18" charset="0"/>
                <a:ea typeface="楷体_GB2312" pitchFamily="49" charset="-122"/>
                <a:cs typeface="Times New Roman" panose="02020603050405020304" pitchFamily="18" charset="0"/>
              </a:rPr>
              <a:t>6.8 解释学习 Explanation-based Learning</a:t>
            </a:r>
            <a:r>
              <a:rPr lang="en-US" altLang="zh-CN" dirty="0">
                <a:latin typeface="Times New Roman" panose="02020603050405020304" pitchFamily="18" charset="0"/>
                <a:ea typeface="楷体_GB2312" pitchFamily="49" charset="-122"/>
                <a:cs typeface="Times New Roman" panose="02020603050405020304" pitchFamily="18" charset="0"/>
              </a:rPr>
              <a:t/>
            </a:r>
            <a:br>
              <a:rPr lang="en-US" altLang="zh-CN" dirty="0">
                <a:latin typeface="Times New Roman" panose="02020603050405020304" pitchFamily="18" charset="0"/>
                <a:ea typeface="楷体_GB2312" pitchFamily="49" charset="-122"/>
                <a:cs typeface="Times New Roman" panose="02020603050405020304" pitchFamily="18" charset="0"/>
              </a:rPr>
            </a:br>
            <a:endParaRPr lang="en-US" altLang="zh-CN" noProof="1">
              <a:latin typeface="华文新魏" pitchFamily="2" charset="-122"/>
              <a:ea typeface="楷体_GB2312" pitchFamily="49" charset="-122"/>
            </a:endParaRPr>
          </a:p>
        </p:txBody>
      </p:sp>
      <p:sp>
        <p:nvSpPr>
          <p:cNvPr id="71683" name="内容占位符 71682"/>
          <p:cNvSpPr>
            <a:spLocks noGrp="1"/>
          </p:cNvSpPr>
          <p:nvPr>
            <p:ph idx="1"/>
          </p:nvPr>
        </p:nvSpPr>
        <p:spPr>
          <a:xfrm>
            <a:off x="2208214" y="1531939"/>
            <a:ext cx="8061325" cy="3856037"/>
          </a:xfrm>
        </p:spPr>
        <p:txBody>
          <a:bodyPr>
            <a:normAutofit lnSpcReduction="10000"/>
          </a:bodyPr>
          <a:lstStyle/>
          <a:p>
            <a:pPr marL="0">
              <a:buNone/>
              <a:defRPr/>
            </a:pPr>
            <a:r>
              <a:rPr lang="en-US" altLang="zh-CN" b="1" noProof="1">
                <a:solidFill>
                  <a:srgbClr val="800000"/>
                </a:solidFill>
                <a:effectLst>
                  <a:outerShdw blurRad="38100" dist="38100" dir="2700000">
                    <a:srgbClr val="C0C0C0"/>
                  </a:outerShdw>
                </a:effectLst>
                <a:latin typeface="Times New Roman" panose="02020603050405020304" pitchFamily="18" charset="0"/>
                <a:ea typeface="楷体_GB2312" pitchFamily="49" charset="-122"/>
                <a:cs typeface="Times New Roman" panose="02020603050405020304" pitchFamily="18" charset="0"/>
              </a:rPr>
              <a:t>6.6.1  </a:t>
            </a:r>
            <a:r>
              <a:rPr lang="en-US" altLang="zh-CN" b="1" noProof="1">
                <a:solidFill>
                  <a:srgbClr val="800000"/>
                </a:solidFill>
                <a:effectLst>
                  <a:outerShdw blurRad="38100" dist="38100" dir="2700000">
                    <a:srgbClr val="C0C0C0"/>
                  </a:outerShdw>
                </a:effectLst>
                <a:latin typeface="Times New Roman" panose="02020603050405020304" pitchFamily="18" charset="0"/>
                <a:ea typeface="楷体_GB2312" pitchFamily="49" charset="-122"/>
                <a:cs typeface="Times New Roman" panose="02020603050405020304" pitchFamily="18" charset="0"/>
                <a:sym typeface="+mn-ea"/>
              </a:rPr>
              <a:t>解释学习过程和算法</a:t>
            </a:r>
          </a:p>
          <a:p>
            <a:pPr marL="0">
              <a:buNone/>
              <a:defRPr/>
            </a:pPr>
            <a:r>
              <a:rPr lang="en-US" altLang="zh-CN" b="1" noProof="1">
                <a:solidFill>
                  <a:srgbClr val="800000"/>
                </a:solidFill>
                <a:effectLst>
                  <a:outerShdw blurRad="38100" dist="38100" dir="2700000">
                    <a:srgbClr val="C0C0C0"/>
                  </a:outerShdw>
                </a:effectLst>
                <a:latin typeface="Times New Roman" panose="02020603050405020304" pitchFamily="18" charset="0"/>
                <a:ea typeface="楷体_GB2312" pitchFamily="49" charset="-122"/>
                <a:cs typeface="Times New Roman" panose="02020603050405020304" pitchFamily="18" charset="0"/>
              </a:rPr>
              <a:t>Process and Algorithm of Explanation-based Learning</a:t>
            </a:r>
          </a:p>
          <a:p>
            <a:pPr marL="0">
              <a:buNone/>
              <a:defRPr/>
            </a:pPr>
            <a:r>
              <a:rPr lang="en-US" altLang="zh-CN" b="1" noProof="1">
                <a:solidFill>
                  <a:srgbClr val="800000"/>
                </a:solidFill>
                <a:effectLst>
                  <a:outerShdw blurRad="38100" dist="38100" dir="2700000">
                    <a:srgbClr val="C0C0C0"/>
                  </a:outerShdw>
                </a:effectLst>
                <a:latin typeface="Times New Roman" panose="02020603050405020304" pitchFamily="18" charset="0"/>
                <a:ea typeface="楷体_GB2312" pitchFamily="49" charset="-122"/>
                <a:cs typeface="Times New Roman" panose="02020603050405020304" pitchFamily="18" charset="0"/>
              </a:rPr>
              <a:t>     </a:t>
            </a:r>
          </a:p>
          <a:p>
            <a:pPr marL="0">
              <a:buNone/>
              <a:defRPr/>
            </a:pPr>
            <a:r>
              <a:rPr lang="en-US" altLang="zh-CN" b="1" noProof="1">
                <a:solidFill>
                  <a:srgbClr val="800000"/>
                </a:solidFill>
                <a:effectLst>
                  <a:outerShdw blurRad="38100" dist="38100" dir="2700000">
                    <a:srgbClr val="C0C0C0"/>
                  </a:outerShdw>
                </a:effectLst>
                <a:latin typeface="Times New Roman" panose="02020603050405020304" pitchFamily="18" charset="0"/>
                <a:ea typeface="楷体_GB2312" pitchFamily="49" charset="-122"/>
                <a:cs typeface="Times New Roman" panose="02020603050405020304" pitchFamily="18" charset="0"/>
              </a:rPr>
              <a:t>     </a:t>
            </a:r>
            <a:r>
              <a:rPr lang="en-US" altLang="zh-CN" sz="2400" noProof="1">
                <a:latin typeface="Times New Roman" panose="02020603050405020304" pitchFamily="18" charset="0"/>
                <a:ea typeface="楷体_GB2312" pitchFamily="49" charset="-122"/>
              </a:rPr>
              <a:t>Explanation-based Learning (EBL) is a learning that makes generalization from a single training example. </a:t>
            </a:r>
          </a:p>
          <a:p>
            <a:pPr eaLnBrk="1" hangingPunct="1">
              <a:buFontTx/>
              <a:buNone/>
              <a:defRPr/>
            </a:pPr>
            <a:r>
              <a:rPr lang="en-US" altLang="zh-CN" sz="2400" noProof="1">
                <a:latin typeface="Times New Roman" panose="02020603050405020304" pitchFamily="18" charset="0"/>
                <a:ea typeface="楷体_GB2312" pitchFamily="49" charset="-122"/>
              </a:rPr>
              <a:t>         The domain theory held by the system is used to explain why the example is an instance of the concept under study, why the example belongs to the target concept.</a:t>
            </a:r>
            <a:endParaRPr lang="en-US" altLang="zh-CN" sz="2400" b="1" noProof="1">
              <a:solidFill>
                <a:srgbClr val="FF0000"/>
              </a:solidFill>
              <a:latin typeface="楷体_GB2312" pitchFamily="49" charset="-122"/>
              <a:ea typeface="楷体_GB2312" pitchFamily="49" charset="-122"/>
            </a:endParaRPr>
          </a:p>
          <a:p>
            <a:pPr eaLnBrk="1" hangingPunct="1">
              <a:buFontTx/>
              <a:buNone/>
              <a:defRPr/>
            </a:pPr>
            <a:r>
              <a:rPr lang="en-US" altLang="zh-CN" b="1" noProof="1">
                <a:latin typeface="楷体_GB2312" pitchFamily="49" charset="-122"/>
                <a:ea typeface="楷体_GB2312" pitchFamily="49" charset="-122"/>
              </a:rPr>
              <a:t>    </a:t>
            </a:r>
            <a:endParaRPr lang="en-US" altLang="zh-CN" b="1" noProof="1">
              <a:latin typeface="华文新魏" pitchFamily="2" charset="-122"/>
            </a:endParaRPr>
          </a:p>
        </p:txBody>
      </p:sp>
    </p:spTree>
    <p:extLst>
      <p:ext uri="{BB962C8B-B14F-4D97-AF65-F5344CB8AC3E}">
        <p14:creationId xmlns:p14="http://schemas.microsoft.com/office/powerpoint/2010/main" val="1908656637"/>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par>
                          <p:cTn id="8" fill="hold" nodeType="afterGroup">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71683">
                                            <p:txEl>
                                              <p:pRg st="0" end="0"/>
                                            </p:txEl>
                                          </p:spTgt>
                                        </p:tgtEl>
                                        <p:attrNameLst>
                                          <p:attrName>style.visibility</p:attrName>
                                        </p:attrNameLst>
                                      </p:cBhvr>
                                      <p:to>
                                        <p:strVal val="visible"/>
                                      </p:to>
                                    </p:set>
                                    <p:animEffect transition="in" filter="randombar(horizontal)">
                                      <p:cBhvr>
                                        <p:cTn id="11" dur="500"/>
                                        <p:tgtEl>
                                          <p:spTgt spid="71683">
                                            <p:txEl>
                                              <p:pRg st="0" end="0"/>
                                            </p:txEl>
                                          </p:spTgt>
                                        </p:tgtEl>
                                      </p:cBhvr>
                                    </p:animEffect>
                                  </p:childTnLst>
                                </p:cTn>
                              </p:par>
                            </p:childTnLst>
                          </p:cTn>
                        </p:par>
                        <p:par>
                          <p:cTn id="12" fill="hold" nodeType="afterGroup">
                            <p:stCondLst>
                              <p:cond delay="1000"/>
                            </p:stCondLst>
                            <p:childTnLst>
                              <p:par>
                                <p:cTn id="13" presetID="14" presetClass="entr" presetSubtype="10" fill="hold" grpId="0" nodeType="afterEffect">
                                  <p:stCondLst>
                                    <p:cond delay="0"/>
                                  </p:stCondLst>
                                  <p:childTnLst>
                                    <p:set>
                                      <p:cBhvr>
                                        <p:cTn id="14" dur="1" fill="hold">
                                          <p:stCondLst>
                                            <p:cond delay="0"/>
                                          </p:stCondLst>
                                        </p:cTn>
                                        <p:tgtEl>
                                          <p:spTgt spid="71683">
                                            <p:txEl>
                                              <p:pRg st="1" end="1"/>
                                            </p:txEl>
                                          </p:spTgt>
                                        </p:tgtEl>
                                        <p:attrNameLst>
                                          <p:attrName>style.visibility</p:attrName>
                                        </p:attrNameLst>
                                      </p:cBhvr>
                                      <p:to>
                                        <p:strVal val="visible"/>
                                      </p:to>
                                    </p:set>
                                    <p:animEffect transition="in" filter="randombar(horizontal)">
                                      <p:cBhvr>
                                        <p:cTn id="15" dur="500"/>
                                        <p:tgtEl>
                                          <p:spTgt spid="71683">
                                            <p:txEl>
                                              <p:pRg st="1" end="1"/>
                                            </p:txEl>
                                          </p:spTgt>
                                        </p:tgtEl>
                                      </p:cBhvr>
                                    </p:animEffect>
                                  </p:childTnLst>
                                </p:cTn>
                              </p:par>
                            </p:childTnLst>
                          </p:cTn>
                        </p:par>
                        <p:par>
                          <p:cTn id="16" fill="hold" nodeType="afterGroup">
                            <p:stCondLst>
                              <p:cond delay="1500"/>
                            </p:stCondLst>
                            <p:childTnLst>
                              <p:par>
                                <p:cTn id="17" presetID="14" presetClass="entr" presetSubtype="10" fill="hold" grpId="0" nodeType="afterEffect">
                                  <p:stCondLst>
                                    <p:cond delay="0"/>
                                  </p:stCondLst>
                                  <p:childTnLst>
                                    <p:set>
                                      <p:cBhvr>
                                        <p:cTn id="18" dur="1" fill="hold">
                                          <p:stCondLst>
                                            <p:cond delay="0"/>
                                          </p:stCondLst>
                                        </p:cTn>
                                        <p:tgtEl>
                                          <p:spTgt spid="71683">
                                            <p:txEl>
                                              <p:pRg st="2" end="2"/>
                                            </p:txEl>
                                          </p:spTgt>
                                        </p:tgtEl>
                                        <p:attrNameLst>
                                          <p:attrName>style.visibility</p:attrName>
                                        </p:attrNameLst>
                                      </p:cBhvr>
                                      <p:to>
                                        <p:strVal val="visible"/>
                                      </p:to>
                                    </p:set>
                                    <p:animEffect transition="in" filter="randombar(horizontal)">
                                      <p:cBhvr>
                                        <p:cTn id="19" dur="500"/>
                                        <p:tgtEl>
                                          <p:spTgt spid="71683">
                                            <p:txEl>
                                              <p:pRg st="2" end="2"/>
                                            </p:txEl>
                                          </p:spTgt>
                                        </p:tgtEl>
                                      </p:cBhvr>
                                    </p:animEffect>
                                  </p:childTnLst>
                                </p:cTn>
                              </p:par>
                            </p:childTnLst>
                          </p:cTn>
                        </p:par>
                        <p:par>
                          <p:cTn id="20" fill="hold" nodeType="afterGroup">
                            <p:stCondLst>
                              <p:cond delay="2000"/>
                            </p:stCondLst>
                            <p:childTnLst>
                              <p:par>
                                <p:cTn id="21" presetID="14" presetClass="entr" presetSubtype="10" fill="hold" grpId="0" nodeType="afterEffect">
                                  <p:stCondLst>
                                    <p:cond delay="0"/>
                                  </p:stCondLst>
                                  <p:childTnLst>
                                    <p:set>
                                      <p:cBhvr>
                                        <p:cTn id="22" dur="1" fill="hold">
                                          <p:stCondLst>
                                            <p:cond delay="0"/>
                                          </p:stCondLst>
                                        </p:cTn>
                                        <p:tgtEl>
                                          <p:spTgt spid="71683">
                                            <p:txEl>
                                              <p:pRg st="3" end="3"/>
                                            </p:txEl>
                                          </p:spTgt>
                                        </p:tgtEl>
                                        <p:attrNameLst>
                                          <p:attrName>style.visibility</p:attrName>
                                        </p:attrNameLst>
                                      </p:cBhvr>
                                      <p:to>
                                        <p:strVal val="visible"/>
                                      </p:to>
                                    </p:set>
                                    <p:animEffect transition="in" filter="randombar(horizontal)">
                                      <p:cBhvr>
                                        <p:cTn id="23" dur="500"/>
                                        <p:tgtEl>
                                          <p:spTgt spid="71683">
                                            <p:txEl>
                                              <p:pRg st="3" end="3"/>
                                            </p:txEl>
                                          </p:spTgt>
                                        </p:tgtEl>
                                      </p:cBhvr>
                                    </p:animEffect>
                                  </p:childTnLst>
                                </p:cTn>
                              </p:par>
                            </p:childTnLst>
                          </p:cTn>
                        </p:par>
                        <p:par>
                          <p:cTn id="24" fill="hold" nodeType="afterGroup">
                            <p:stCondLst>
                              <p:cond delay="2500"/>
                            </p:stCondLst>
                            <p:childTnLst>
                              <p:par>
                                <p:cTn id="25" presetID="14" presetClass="entr" presetSubtype="10" fill="hold" grpId="0" nodeType="afterEffect">
                                  <p:stCondLst>
                                    <p:cond delay="0"/>
                                  </p:stCondLst>
                                  <p:childTnLst>
                                    <p:set>
                                      <p:cBhvr>
                                        <p:cTn id="26" dur="1" fill="hold">
                                          <p:stCondLst>
                                            <p:cond delay="0"/>
                                          </p:stCondLst>
                                        </p:cTn>
                                        <p:tgtEl>
                                          <p:spTgt spid="71683">
                                            <p:txEl>
                                              <p:pRg st="4" end="4"/>
                                            </p:txEl>
                                          </p:spTgt>
                                        </p:tgtEl>
                                        <p:attrNameLst>
                                          <p:attrName>style.visibility</p:attrName>
                                        </p:attrNameLst>
                                      </p:cBhvr>
                                      <p:to>
                                        <p:strVal val="visible"/>
                                      </p:to>
                                    </p:set>
                                    <p:animEffect transition="in" filter="randombar(horizontal)">
                                      <p:cBhvr>
                                        <p:cTn id="27" dur="500"/>
                                        <p:tgtEl>
                                          <p:spTgt spid="71683">
                                            <p:txEl>
                                              <p:pRg st="4" end="4"/>
                                            </p:txEl>
                                          </p:spTgt>
                                        </p:tgtEl>
                                      </p:cBhvr>
                                    </p:animEffect>
                                  </p:childTnLst>
                                </p:cTn>
                              </p:par>
                            </p:childTnLst>
                          </p:cTn>
                        </p:par>
                        <p:par>
                          <p:cTn id="28" fill="hold" nodeType="afterGroup">
                            <p:stCondLst>
                              <p:cond delay="3000"/>
                            </p:stCondLst>
                            <p:childTnLst>
                              <p:par>
                                <p:cTn id="29" presetID="14" presetClass="entr" presetSubtype="10" fill="hold" grpId="0" nodeType="afterEffect">
                                  <p:stCondLst>
                                    <p:cond delay="0"/>
                                  </p:stCondLst>
                                  <p:childTnLst>
                                    <p:set>
                                      <p:cBhvr>
                                        <p:cTn id="30" dur="1" fill="hold">
                                          <p:stCondLst>
                                            <p:cond delay="0"/>
                                          </p:stCondLst>
                                        </p:cTn>
                                        <p:tgtEl>
                                          <p:spTgt spid="71683">
                                            <p:txEl>
                                              <p:pRg st="5" end="5"/>
                                            </p:txEl>
                                          </p:spTgt>
                                        </p:tgtEl>
                                        <p:attrNameLst>
                                          <p:attrName>style.visibility</p:attrName>
                                        </p:attrNameLst>
                                      </p:cBhvr>
                                      <p:to>
                                        <p:strVal val="visible"/>
                                      </p:to>
                                    </p:set>
                                    <p:animEffect transition="in" filter="randombar(horizontal)">
                                      <p:cBhvr>
                                        <p:cTn id="31" dur="500"/>
                                        <p:tgtEl>
                                          <p:spTgt spid="7168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1683" grpId="0" build="p" advAuto="0"/>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8610" name="灯片编号占位符 1"/>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Blip>
                <a:blip r:embed="rId2"/>
              </a:buBlip>
              <a:defRPr sz="2800">
                <a:solidFill>
                  <a:schemeClr val="tx1"/>
                </a:solidFill>
                <a:latin typeface="Berlin Sans FB" panose="020E0602020502020306" pitchFamily="34" charset="0"/>
                <a:ea typeface="幼圆" panose="02010509060101010101"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幼圆" panose="02010509060101010101"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幼圆" panose="02010509060101010101"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幼圆" panose="02010509060101010101"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幼圆" panose="02010509060101010101"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9pPr>
          </a:lstStyle>
          <a:p>
            <a:pPr>
              <a:spcBef>
                <a:spcPct val="0"/>
              </a:spcBef>
              <a:buFontTx/>
              <a:buNone/>
            </a:pPr>
            <a:fld id="{ED9718F4-A73C-42CE-B72A-4CEB19F0D418}" type="slidenum">
              <a:rPr lang="zh-TW" altLang="en-US" sz="1400">
                <a:solidFill>
                  <a:srgbClr val="FF0000"/>
                </a:solidFill>
                <a:latin typeface="Arial" panose="020B0604020202020204" pitchFamily="34" charset="0"/>
                <a:ea typeface="PMingLiU" pitchFamily="18" charset="-120"/>
              </a:rPr>
              <a:pPr>
                <a:spcBef>
                  <a:spcPct val="0"/>
                </a:spcBef>
                <a:buFontTx/>
                <a:buNone/>
              </a:pPr>
              <a:t>33</a:t>
            </a:fld>
            <a:endParaRPr lang="zh-TW" altLang="en-US" sz="1400">
              <a:solidFill>
                <a:srgbClr val="FF0000"/>
              </a:solidFill>
              <a:latin typeface="Arial" panose="020B0604020202020204" pitchFamily="34" charset="0"/>
              <a:ea typeface="PMingLiU" pitchFamily="18" charset="-120"/>
            </a:endParaRPr>
          </a:p>
        </p:txBody>
      </p:sp>
      <p:sp>
        <p:nvSpPr>
          <p:cNvPr id="109571" name="内容占位符 109570"/>
          <p:cNvSpPr>
            <a:spLocks noGrp="1" noChangeArrowheads="1"/>
          </p:cNvSpPr>
          <p:nvPr>
            <p:ph idx="1"/>
          </p:nvPr>
        </p:nvSpPr>
        <p:spPr>
          <a:xfrm>
            <a:off x="2352675" y="1604964"/>
            <a:ext cx="7704138" cy="4776787"/>
          </a:xfrm>
        </p:spPr>
        <p:txBody>
          <a:bodyPr/>
          <a:lstStyle/>
          <a:p>
            <a:pPr eaLnBrk="1" hangingPunct="1">
              <a:lnSpc>
                <a:spcPct val="90000"/>
              </a:lnSpc>
              <a:buFontTx/>
              <a:buNone/>
            </a:pPr>
            <a:endParaRPr lang="en-US" altLang="zh-CN" sz="3200" b="1">
              <a:latin typeface="楷体_GB2312" pitchFamily="49" charset="-122"/>
              <a:ea typeface="楷体_GB2312" pitchFamily="49" charset="-122"/>
            </a:endParaRPr>
          </a:p>
          <a:p>
            <a:pPr eaLnBrk="1" hangingPunct="1">
              <a:lnSpc>
                <a:spcPct val="120000"/>
              </a:lnSpc>
              <a:buFontTx/>
              <a:buNone/>
            </a:pPr>
            <a:r>
              <a:rPr lang="en-US" altLang="zh-CN" b="1">
                <a:latin typeface="楷体_GB2312" pitchFamily="49" charset="-122"/>
                <a:ea typeface="楷体_GB2312" pitchFamily="49" charset="-122"/>
              </a:rPr>
              <a:t>      </a:t>
            </a:r>
            <a:r>
              <a:rPr lang="zh-CN" altLang="en-US" sz="2400">
                <a:latin typeface="楷体_GB2312" pitchFamily="49" charset="-122"/>
                <a:ea typeface="楷体_GB2312" pitchFamily="49" charset="-122"/>
              </a:rPr>
              <a:t>基于解释的学习（EBL）可简称为解释学习，是20世纪80年代中期开始兴起的一种机器学习方法。解释学习根据任务所在领域知识和正在学习的概念知识，对当前实例进行分析和求解，得出一个表征求解过程的因果解释树，以获取新的知识。在获取新知识过程中，通过对属性、表征现象和内在关系等进行解释而学习到新的知识。 </a:t>
            </a:r>
          </a:p>
          <a:p>
            <a:pPr eaLnBrk="1" hangingPunct="1">
              <a:lnSpc>
                <a:spcPct val="50000"/>
              </a:lnSpc>
              <a:buFontTx/>
              <a:buNone/>
            </a:pPr>
            <a:r>
              <a:rPr lang="zh-CN" altLang="en-US" sz="2400" b="1">
                <a:latin typeface="华文新魏" panose="02010800040101010101" pitchFamily="2" charset="-122"/>
              </a:rPr>
              <a:t>    </a:t>
            </a:r>
          </a:p>
          <a:p>
            <a:pPr eaLnBrk="1" hangingPunct="1">
              <a:lnSpc>
                <a:spcPct val="90000"/>
              </a:lnSpc>
              <a:buFontTx/>
              <a:buNone/>
            </a:pPr>
            <a:r>
              <a:rPr lang="zh-CN" altLang="en-US" b="1">
                <a:latin typeface="华文新魏" panose="02010800040101010101" pitchFamily="2" charset="-122"/>
              </a:rPr>
              <a:t>           </a:t>
            </a:r>
          </a:p>
        </p:txBody>
      </p:sp>
    </p:spTree>
    <p:extLst>
      <p:ext uri="{BB962C8B-B14F-4D97-AF65-F5344CB8AC3E}">
        <p14:creationId xmlns:p14="http://schemas.microsoft.com/office/powerpoint/2010/main" val="1614512753"/>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109571">
                                            <p:txEl>
                                              <p:pRg st="1" end="1"/>
                                            </p:txEl>
                                          </p:spTgt>
                                        </p:tgtEl>
                                        <p:attrNameLst>
                                          <p:attrName>style.visibility</p:attrName>
                                        </p:attrNameLst>
                                      </p:cBhvr>
                                      <p:to>
                                        <p:strVal val="visible"/>
                                      </p:to>
                                    </p:set>
                                    <p:animEffect transition="in" filter="randombar(horizontal)">
                                      <p:cBhvr>
                                        <p:cTn id="7" dur="500"/>
                                        <p:tgtEl>
                                          <p:spTgt spid="109571">
                                            <p:txEl>
                                              <p:pRg st="1" end="1"/>
                                            </p:txEl>
                                          </p:spTgt>
                                        </p:tgtEl>
                                      </p:cBhvr>
                                    </p:animEffect>
                                  </p:childTnLst>
                                </p:cTn>
                              </p:par>
                            </p:childTnLst>
                          </p:cTn>
                        </p:par>
                        <p:par>
                          <p:cTn id="8" fill="hold" nodeType="afterGroup">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109571">
                                            <p:txEl>
                                              <p:pRg st="2" end="2"/>
                                            </p:txEl>
                                          </p:spTgt>
                                        </p:tgtEl>
                                        <p:attrNameLst>
                                          <p:attrName>style.visibility</p:attrName>
                                        </p:attrNameLst>
                                      </p:cBhvr>
                                      <p:to>
                                        <p:strVal val="visible"/>
                                      </p:to>
                                    </p:set>
                                    <p:animEffect transition="in" filter="randombar(horizontal)">
                                      <p:cBhvr>
                                        <p:cTn id="11" dur="500"/>
                                        <p:tgtEl>
                                          <p:spTgt spid="109571">
                                            <p:txEl>
                                              <p:pRg st="2" end="2"/>
                                            </p:txEl>
                                          </p:spTgt>
                                        </p:tgtEl>
                                      </p:cBhvr>
                                    </p:animEffect>
                                  </p:childTnLst>
                                </p:cTn>
                              </p:par>
                            </p:childTnLst>
                          </p:cTn>
                        </p:par>
                        <p:par>
                          <p:cTn id="12" fill="hold" nodeType="afterGroup">
                            <p:stCondLst>
                              <p:cond delay="1000"/>
                            </p:stCondLst>
                            <p:childTnLst>
                              <p:par>
                                <p:cTn id="13" presetID="14" presetClass="entr" presetSubtype="10" fill="hold" grpId="0" nodeType="afterEffect">
                                  <p:stCondLst>
                                    <p:cond delay="0"/>
                                  </p:stCondLst>
                                  <p:childTnLst>
                                    <p:set>
                                      <p:cBhvr>
                                        <p:cTn id="14" dur="1" fill="hold">
                                          <p:stCondLst>
                                            <p:cond delay="0"/>
                                          </p:stCondLst>
                                        </p:cTn>
                                        <p:tgtEl>
                                          <p:spTgt spid="109571">
                                            <p:txEl>
                                              <p:pRg st="3" end="3"/>
                                            </p:txEl>
                                          </p:spTgt>
                                        </p:tgtEl>
                                        <p:attrNameLst>
                                          <p:attrName>style.visibility</p:attrName>
                                        </p:attrNameLst>
                                      </p:cBhvr>
                                      <p:to>
                                        <p:strVal val="visible"/>
                                      </p:to>
                                    </p:set>
                                    <p:animEffect transition="in" filter="randombar(horizontal)">
                                      <p:cBhvr>
                                        <p:cTn id="15" dur="500"/>
                                        <p:tgtEl>
                                          <p:spTgt spid="10957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571" grpId="0" build="p" advAuto="0"/>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9634" name="灯片编号占位符 1"/>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Blip>
                <a:blip r:embed="rId2"/>
              </a:buBlip>
              <a:defRPr sz="2800">
                <a:solidFill>
                  <a:schemeClr val="tx1"/>
                </a:solidFill>
                <a:latin typeface="Berlin Sans FB" panose="020E0602020502020306" pitchFamily="34" charset="0"/>
                <a:ea typeface="幼圆" panose="02010509060101010101"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幼圆" panose="02010509060101010101"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幼圆" panose="02010509060101010101"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幼圆" panose="02010509060101010101"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幼圆" panose="02010509060101010101"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9pPr>
          </a:lstStyle>
          <a:p>
            <a:pPr>
              <a:spcBef>
                <a:spcPct val="0"/>
              </a:spcBef>
              <a:buFontTx/>
              <a:buNone/>
            </a:pPr>
            <a:fld id="{A25D7D36-E4A7-4511-A5A9-C4601EADBB27}" type="slidenum">
              <a:rPr lang="zh-TW" altLang="en-US" sz="1400">
                <a:solidFill>
                  <a:srgbClr val="FF0000"/>
                </a:solidFill>
                <a:latin typeface="Arial" panose="020B0604020202020204" pitchFamily="34" charset="0"/>
                <a:ea typeface="PMingLiU" pitchFamily="18" charset="-120"/>
              </a:rPr>
              <a:pPr>
                <a:spcBef>
                  <a:spcPct val="0"/>
                </a:spcBef>
                <a:buFontTx/>
                <a:buNone/>
              </a:pPr>
              <a:t>34</a:t>
            </a:fld>
            <a:endParaRPr lang="zh-TW" altLang="en-US" sz="1400">
              <a:solidFill>
                <a:srgbClr val="FF0000"/>
              </a:solidFill>
              <a:latin typeface="Arial" panose="020B0604020202020204" pitchFamily="34" charset="0"/>
              <a:ea typeface="PMingLiU" pitchFamily="18" charset="-120"/>
            </a:endParaRPr>
          </a:p>
        </p:txBody>
      </p:sp>
      <p:sp>
        <p:nvSpPr>
          <p:cNvPr id="107523" name="内容占位符 107522"/>
          <p:cNvSpPr>
            <a:spLocks noGrp="1"/>
          </p:cNvSpPr>
          <p:nvPr>
            <p:ph idx="1"/>
          </p:nvPr>
        </p:nvSpPr>
        <p:spPr>
          <a:xfrm>
            <a:off x="2208214" y="1196975"/>
            <a:ext cx="8061325" cy="4776788"/>
          </a:xfrm>
        </p:spPr>
        <p:txBody>
          <a:bodyPr/>
          <a:lstStyle/>
          <a:p>
            <a:pPr eaLnBrk="1" hangingPunct="1">
              <a:lnSpc>
                <a:spcPct val="50000"/>
              </a:lnSpc>
              <a:buFontTx/>
              <a:buNone/>
              <a:defRPr/>
            </a:pPr>
            <a:r>
              <a:rPr lang="en-US" altLang="zh-CN" b="1" noProof="1">
                <a:latin typeface="华文新魏" pitchFamily="2" charset="-122"/>
              </a:rPr>
              <a:t>   </a:t>
            </a:r>
            <a:r>
              <a:rPr lang="en-US" altLang="zh-CN" sz="1000" b="1" noProof="1">
                <a:latin typeface="华文新魏" pitchFamily="2" charset="-122"/>
              </a:rPr>
              <a:t> </a:t>
            </a:r>
          </a:p>
          <a:p>
            <a:pPr indent="342265">
              <a:spcBef>
                <a:spcPts val="0"/>
              </a:spcBef>
              <a:buNone/>
              <a:defRPr/>
            </a:pPr>
            <a:r>
              <a:rPr lang="en-US" altLang="zh-CN" sz="2400" noProof="1">
                <a:latin typeface="Times New Roman" panose="02020603050405020304" pitchFamily="18" charset="0"/>
                <a:ea typeface="楷体_GB2312" pitchFamily="49" charset="-122"/>
                <a:cs typeface="Times New Roman" panose="02020603050405020304" pitchFamily="18" charset="0"/>
              </a:rPr>
              <a:t>1986</a:t>
            </a:r>
            <a:r>
              <a:rPr lang="zh-CN" altLang="en-US" sz="2400" noProof="1">
                <a:latin typeface="Times New Roman" panose="02020603050405020304" pitchFamily="18" charset="0"/>
                <a:ea typeface="楷体_GB2312" pitchFamily="49" charset="-122"/>
                <a:cs typeface="Times New Roman" panose="02020603050405020304" pitchFamily="18" charset="0"/>
              </a:rPr>
              <a:t>年米切尔（</a:t>
            </a:r>
            <a:r>
              <a:rPr lang="en-US" altLang="zh-CN" sz="2400" noProof="1">
                <a:latin typeface="Times New Roman" panose="02020603050405020304" pitchFamily="18" charset="0"/>
                <a:ea typeface="楷体_GB2312" pitchFamily="49" charset="-122"/>
                <a:cs typeface="Times New Roman" panose="02020603050405020304" pitchFamily="18" charset="0"/>
              </a:rPr>
              <a:t>Mitchell</a:t>
            </a:r>
            <a:r>
              <a:rPr lang="zh-CN" altLang="en-US" sz="2400" noProof="1">
                <a:latin typeface="Times New Roman" panose="02020603050405020304" pitchFamily="18" charset="0"/>
                <a:ea typeface="楷体_GB2312" pitchFamily="49" charset="-122"/>
                <a:cs typeface="Times New Roman" panose="02020603050405020304" pitchFamily="18" charset="0"/>
              </a:rPr>
              <a:t>）等人为基于解释的学习提出了一个统一的算法</a:t>
            </a:r>
            <a:r>
              <a:rPr lang="en-US" altLang="zh-CN" sz="2400" noProof="1">
                <a:latin typeface="Times New Roman" panose="02020603050405020304" pitchFamily="18" charset="0"/>
                <a:ea typeface="楷体_GB2312" pitchFamily="49" charset="-122"/>
                <a:cs typeface="Times New Roman" panose="02020603050405020304" pitchFamily="18" charset="0"/>
              </a:rPr>
              <a:t>EBG</a:t>
            </a:r>
            <a:r>
              <a:rPr lang="zh-CN" altLang="en-US" sz="2400" noProof="1">
                <a:latin typeface="Times New Roman" panose="02020603050405020304" pitchFamily="18" charset="0"/>
                <a:ea typeface="楷体_GB2312" pitchFamily="49" charset="-122"/>
                <a:cs typeface="Times New Roman" panose="02020603050405020304" pitchFamily="18" charset="0"/>
              </a:rPr>
              <a:t>。该算法建立了基于解释的概括过程，并运用知识的逻辑表示和演绎推理进行问题求解。</a:t>
            </a:r>
            <a:r>
              <a:rPr lang="en-US" altLang="zh-CN" sz="2400" noProof="1">
                <a:latin typeface="Times New Roman" panose="02020603050405020304" pitchFamily="18" charset="0"/>
                <a:cs typeface="Times New Roman" panose="02020603050405020304" pitchFamily="18" charset="0"/>
              </a:rPr>
              <a:t>EBG</a:t>
            </a:r>
            <a:r>
              <a:rPr lang="zh-CN" altLang="en-US" sz="2400" noProof="1">
                <a:latin typeface="Times New Roman" panose="02020603050405020304" pitchFamily="18" charset="0"/>
                <a:ea typeface="楷体_GB2312" pitchFamily="49" charset="-122"/>
                <a:cs typeface="Times New Roman" panose="02020603050405020304" pitchFamily="18" charset="0"/>
              </a:rPr>
              <a:t>问题可由下图表示。</a:t>
            </a:r>
            <a:r>
              <a:rPr lang="zh-CN" altLang="en-US" noProof="1">
                <a:latin typeface="Times New Roman" panose="02020603050405020304" pitchFamily="18" charset="0"/>
                <a:cs typeface="Times New Roman" panose="02020603050405020304" pitchFamily="18" charset="0"/>
              </a:rPr>
              <a:t> </a:t>
            </a:r>
            <a:r>
              <a:rPr lang="zh-CN" altLang="en-US" noProof="1">
                <a:latin typeface="Times New Roman" panose="02020603050405020304" pitchFamily="18" charset="0"/>
                <a:ea typeface="楷体_GB2312" pitchFamily="49" charset="-122"/>
                <a:cs typeface="Times New Roman" panose="02020603050405020304" pitchFamily="18" charset="0"/>
              </a:rPr>
              <a:t> </a:t>
            </a:r>
            <a:r>
              <a:rPr lang="zh-CN" altLang="en-US" b="1" noProof="1">
                <a:latin typeface="楷体_GB2312" pitchFamily="49" charset="-122"/>
                <a:ea typeface="楷体_GB2312" pitchFamily="49" charset="-122"/>
              </a:rPr>
              <a:t> </a:t>
            </a:r>
          </a:p>
        </p:txBody>
      </p:sp>
      <p:grpSp>
        <p:nvGrpSpPr>
          <p:cNvPr id="107524" name="组合 107523"/>
          <p:cNvGrpSpPr>
            <a:grpSpLocks/>
          </p:cNvGrpSpPr>
          <p:nvPr/>
        </p:nvGrpSpPr>
        <p:grpSpPr bwMode="auto">
          <a:xfrm>
            <a:off x="3289300" y="3379789"/>
            <a:ext cx="5473700" cy="2643187"/>
            <a:chOff x="958" y="2242"/>
            <a:chExt cx="3710" cy="1931"/>
          </a:xfrm>
        </p:grpSpPr>
        <p:sp>
          <p:nvSpPr>
            <p:cNvPr id="69637" name="文本框 107524"/>
            <p:cNvSpPr txBox="1">
              <a:spLocks noChangeArrowheads="1"/>
            </p:cNvSpPr>
            <p:nvPr/>
          </p:nvSpPr>
          <p:spPr bwMode="auto">
            <a:xfrm>
              <a:off x="984" y="3264"/>
              <a:ext cx="1920" cy="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2"/>
                </a:buBlip>
                <a:defRPr sz="2800">
                  <a:solidFill>
                    <a:schemeClr val="tx1"/>
                  </a:solidFill>
                  <a:latin typeface="Berlin Sans FB" panose="020E0602020502020306" pitchFamily="34" charset="0"/>
                  <a:ea typeface="幼圆" panose="02010509060101010101"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幼圆" panose="02010509060101010101"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幼圆" panose="02010509060101010101"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幼圆" panose="02010509060101010101"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幼圆" panose="02010509060101010101"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9pPr>
            </a:lstStyle>
            <a:p>
              <a:pPr algn="ctr" eaLnBrk="1" hangingPunct="1">
                <a:spcBef>
                  <a:spcPct val="50000"/>
                </a:spcBef>
                <a:buClr>
                  <a:srgbClr val="00CC66"/>
                </a:buClr>
                <a:buSzPct val="90000"/>
                <a:buFont typeface="Wingdings" panose="05000000000000000000" pitchFamily="2" charset="2"/>
                <a:buNone/>
              </a:pPr>
              <a:r>
                <a:rPr lang="zh-CN" altLang="en-US">
                  <a:latin typeface="华文新魏" panose="02010800040101010101" pitchFamily="2" charset="-122"/>
                  <a:ea typeface="华文新魏" panose="02010800040101010101" pitchFamily="2" charset="-122"/>
                </a:rPr>
                <a:t>训练例子</a:t>
              </a:r>
            </a:p>
          </p:txBody>
        </p:sp>
        <p:sp>
          <p:nvSpPr>
            <p:cNvPr id="69638" name="矩形 107525"/>
            <p:cNvSpPr>
              <a:spLocks noChangeArrowheads="1"/>
            </p:cNvSpPr>
            <p:nvPr/>
          </p:nvSpPr>
          <p:spPr bwMode="auto">
            <a:xfrm>
              <a:off x="2486" y="2880"/>
              <a:ext cx="624" cy="62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Blip>
                  <a:blip r:embed="rId2"/>
                </a:buBlip>
                <a:defRPr sz="2800">
                  <a:solidFill>
                    <a:schemeClr val="tx1"/>
                  </a:solidFill>
                  <a:latin typeface="Berlin Sans FB" panose="020E0602020502020306" pitchFamily="34" charset="0"/>
                  <a:ea typeface="幼圆" panose="02010509060101010101"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幼圆" panose="02010509060101010101"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幼圆" panose="02010509060101010101"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幼圆" panose="02010509060101010101"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幼圆" panose="02010509060101010101"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9pPr>
            </a:lstStyle>
            <a:p>
              <a:pPr eaLnBrk="1" hangingPunct="1">
                <a:spcBef>
                  <a:spcPct val="0"/>
                </a:spcBef>
                <a:buFontTx/>
                <a:buNone/>
              </a:pPr>
              <a:endParaRPr lang="zh-CN" altLang="en-US">
                <a:solidFill>
                  <a:srgbClr val="FF0000"/>
                </a:solidFill>
                <a:latin typeface="Arial Black" panose="020B0A04020102020204" pitchFamily="34" charset="0"/>
                <a:ea typeface="PMingLiU" pitchFamily="18" charset="-120"/>
              </a:endParaRPr>
            </a:p>
          </p:txBody>
        </p:sp>
        <p:sp>
          <p:nvSpPr>
            <p:cNvPr id="69639" name="文本框 107526"/>
            <p:cNvSpPr txBox="1">
              <a:spLocks noChangeArrowheads="1"/>
            </p:cNvSpPr>
            <p:nvPr/>
          </p:nvSpPr>
          <p:spPr bwMode="auto">
            <a:xfrm>
              <a:off x="1812" y="2242"/>
              <a:ext cx="1920" cy="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2"/>
                </a:buBlip>
                <a:defRPr sz="2800">
                  <a:solidFill>
                    <a:schemeClr val="tx1"/>
                  </a:solidFill>
                  <a:latin typeface="Berlin Sans FB" panose="020E0602020502020306" pitchFamily="34" charset="0"/>
                  <a:ea typeface="幼圆" panose="02010509060101010101"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幼圆" panose="02010509060101010101"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幼圆" panose="02010509060101010101"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幼圆" panose="02010509060101010101"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幼圆" panose="02010509060101010101"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9pPr>
            </a:lstStyle>
            <a:p>
              <a:pPr algn="ctr" eaLnBrk="1" hangingPunct="1">
                <a:spcBef>
                  <a:spcPct val="50000"/>
                </a:spcBef>
                <a:buClr>
                  <a:srgbClr val="00CC66"/>
                </a:buClr>
                <a:buSzPct val="90000"/>
                <a:buFont typeface="Wingdings" panose="05000000000000000000" pitchFamily="2" charset="2"/>
                <a:buNone/>
              </a:pPr>
              <a:r>
                <a:rPr lang="zh-CN" altLang="en-US">
                  <a:latin typeface="华文新魏" panose="02010800040101010101" pitchFamily="2" charset="-122"/>
                  <a:ea typeface="华文新魏" panose="02010800040101010101" pitchFamily="2" charset="-122"/>
                </a:rPr>
                <a:t>操作准则          </a:t>
              </a:r>
            </a:p>
          </p:txBody>
        </p:sp>
        <p:sp>
          <p:nvSpPr>
            <p:cNvPr id="69640" name="文本框 107527"/>
            <p:cNvSpPr txBox="1">
              <a:spLocks noChangeArrowheads="1"/>
            </p:cNvSpPr>
            <p:nvPr/>
          </p:nvSpPr>
          <p:spPr bwMode="auto">
            <a:xfrm>
              <a:off x="1768" y="3792"/>
              <a:ext cx="1919" cy="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2"/>
                </a:buBlip>
                <a:defRPr sz="2800">
                  <a:solidFill>
                    <a:schemeClr val="tx1"/>
                  </a:solidFill>
                  <a:latin typeface="Berlin Sans FB" panose="020E0602020502020306" pitchFamily="34" charset="0"/>
                  <a:ea typeface="幼圆" panose="02010509060101010101"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幼圆" panose="02010509060101010101"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幼圆" panose="02010509060101010101"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幼圆" panose="02010509060101010101"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幼圆" panose="02010509060101010101"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9pPr>
            </a:lstStyle>
            <a:p>
              <a:pPr algn="ctr" eaLnBrk="1" hangingPunct="1">
                <a:spcBef>
                  <a:spcPct val="50000"/>
                </a:spcBef>
                <a:buClr>
                  <a:srgbClr val="00CC66"/>
                </a:buClr>
                <a:buSzPct val="90000"/>
                <a:buFont typeface="Wingdings" panose="05000000000000000000" pitchFamily="2" charset="2"/>
                <a:buNone/>
              </a:pPr>
              <a:r>
                <a:rPr lang="zh-CN" altLang="en-US">
                  <a:latin typeface="华文新魏" panose="02010800040101010101" pitchFamily="2" charset="-122"/>
                  <a:ea typeface="华文新魏" panose="02010800040101010101" pitchFamily="2" charset="-122"/>
                </a:rPr>
                <a:t>知识库          </a:t>
              </a:r>
            </a:p>
          </p:txBody>
        </p:sp>
        <p:sp>
          <p:nvSpPr>
            <p:cNvPr id="69641" name="直接连接符 107528"/>
            <p:cNvSpPr>
              <a:spLocks noChangeShapeType="1"/>
            </p:cNvSpPr>
            <p:nvPr/>
          </p:nvSpPr>
          <p:spPr bwMode="auto">
            <a:xfrm>
              <a:off x="2774" y="2544"/>
              <a:ext cx="0" cy="336"/>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9642" name="直接连接符 107529"/>
            <p:cNvSpPr>
              <a:spLocks noChangeShapeType="1"/>
            </p:cNvSpPr>
            <p:nvPr/>
          </p:nvSpPr>
          <p:spPr bwMode="auto">
            <a:xfrm flipV="1">
              <a:off x="2774" y="3504"/>
              <a:ext cx="0" cy="336"/>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9643" name="直接连接符 107530"/>
            <p:cNvSpPr>
              <a:spLocks noChangeShapeType="1"/>
            </p:cNvSpPr>
            <p:nvPr/>
          </p:nvSpPr>
          <p:spPr bwMode="auto">
            <a:xfrm>
              <a:off x="1478" y="3168"/>
              <a:ext cx="1004"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9644" name="文本框 107531"/>
            <p:cNvSpPr txBox="1">
              <a:spLocks noChangeArrowheads="1"/>
            </p:cNvSpPr>
            <p:nvPr/>
          </p:nvSpPr>
          <p:spPr bwMode="auto">
            <a:xfrm>
              <a:off x="2748" y="2832"/>
              <a:ext cx="1920" cy="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2"/>
                </a:buBlip>
                <a:defRPr sz="2800">
                  <a:solidFill>
                    <a:schemeClr val="tx1"/>
                  </a:solidFill>
                  <a:latin typeface="Berlin Sans FB" panose="020E0602020502020306" pitchFamily="34" charset="0"/>
                  <a:ea typeface="幼圆" panose="02010509060101010101"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幼圆" panose="02010509060101010101"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幼圆" panose="02010509060101010101"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幼圆" panose="02010509060101010101"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幼圆" panose="02010509060101010101"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9pPr>
            </a:lstStyle>
            <a:p>
              <a:pPr eaLnBrk="1" hangingPunct="1">
                <a:spcBef>
                  <a:spcPct val="50000"/>
                </a:spcBef>
                <a:buClr>
                  <a:srgbClr val="00CC66"/>
                </a:buClr>
                <a:buSzPct val="90000"/>
                <a:buFont typeface="Wingdings" panose="05000000000000000000" pitchFamily="2" charset="2"/>
                <a:buNone/>
              </a:pPr>
              <a:r>
                <a:rPr lang="en-US" altLang="zh-CN">
                  <a:latin typeface="华文新魏" panose="02010800040101010101" pitchFamily="2" charset="-122"/>
                  <a:ea typeface="华文新魏" panose="02010800040101010101" pitchFamily="2" charset="-122"/>
                </a:rPr>
                <a:t>   </a:t>
              </a:r>
              <a:r>
                <a:rPr lang="zh-CN" altLang="en-US">
                  <a:latin typeface="华文新魏" panose="02010800040101010101" pitchFamily="2" charset="-122"/>
                  <a:ea typeface="华文新魏" panose="02010800040101010101" pitchFamily="2" charset="-122"/>
                </a:rPr>
                <a:t>新规则</a:t>
              </a:r>
            </a:p>
          </p:txBody>
        </p:sp>
        <p:sp>
          <p:nvSpPr>
            <p:cNvPr id="69645" name="直接连接符 107532"/>
            <p:cNvSpPr>
              <a:spLocks noChangeShapeType="1"/>
            </p:cNvSpPr>
            <p:nvPr/>
          </p:nvSpPr>
          <p:spPr bwMode="auto">
            <a:xfrm>
              <a:off x="3110" y="3168"/>
              <a:ext cx="864"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9646" name="文本框 107533"/>
            <p:cNvSpPr txBox="1">
              <a:spLocks noChangeArrowheads="1"/>
            </p:cNvSpPr>
            <p:nvPr/>
          </p:nvSpPr>
          <p:spPr bwMode="auto">
            <a:xfrm>
              <a:off x="958" y="2828"/>
              <a:ext cx="1920" cy="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2"/>
                </a:buBlip>
                <a:defRPr sz="2800">
                  <a:solidFill>
                    <a:schemeClr val="tx1"/>
                  </a:solidFill>
                  <a:latin typeface="Berlin Sans FB" panose="020E0602020502020306" pitchFamily="34" charset="0"/>
                  <a:ea typeface="幼圆" panose="02010509060101010101"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幼圆" panose="02010509060101010101"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幼圆" panose="02010509060101010101"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幼圆" panose="02010509060101010101"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幼圆" panose="02010509060101010101"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9pPr>
            </a:lstStyle>
            <a:p>
              <a:pPr algn="ctr" eaLnBrk="1" hangingPunct="1">
                <a:spcBef>
                  <a:spcPct val="50000"/>
                </a:spcBef>
                <a:buClr>
                  <a:srgbClr val="00CC66"/>
                </a:buClr>
                <a:buSzPct val="90000"/>
                <a:buFont typeface="Wingdings" panose="05000000000000000000" pitchFamily="2" charset="2"/>
                <a:buNone/>
              </a:pPr>
              <a:r>
                <a:rPr lang="zh-CN" altLang="en-US">
                  <a:latin typeface="华文新魏" panose="02010800040101010101" pitchFamily="2" charset="-122"/>
                  <a:ea typeface="华文新魏" panose="02010800040101010101" pitchFamily="2" charset="-122"/>
                </a:rPr>
                <a:t>目标概念</a:t>
              </a:r>
            </a:p>
          </p:txBody>
        </p:sp>
      </p:grpSp>
    </p:spTree>
    <p:extLst>
      <p:ext uri="{BB962C8B-B14F-4D97-AF65-F5344CB8AC3E}">
        <p14:creationId xmlns:p14="http://schemas.microsoft.com/office/powerpoint/2010/main" val="1658723308"/>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107523">
                                            <p:txEl>
                                              <p:pRg st="0" end="0"/>
                                            </p:txEl>
                                          </p:spTgt>
                                        </p:tgtEl>
                                        <p:attrNameLst>
                                          <p:attrName>style.visibility</p:attrName>
                                        </p:attrNameLst>
                                      </p:cBhvr>
                                      <p:to>
                                        <p:strVal val="visible"/>
                                      </p:to>
                                    </p:set>
                                    <p:animEffect transition="in" filter="randombar(horizontal)">
                                      <p:cBhvr>
                                        <p:cTn id="7" dur="500"/>
                                        <p:tgtEl>
                                          <p:spTgt spid="107523">
                                            <p:txEl>
                                              <p:pRg st="0" end="0"/>
                                            </p:txEl>
                                          </p:spTgt>
                                        </p:tgtEl>
                                      </p:cBhvr>
                                    </p:animEffect>
                                  </p:childTnLst>
                                </p:cTn>
                              </p:par>
                            </p:childTnLst>
                          </p:cTn>
                        </p:par>
                        <p:par>
                          <p:cTn id="8" fill="hold" nodeType="afterGroup">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107523">
                                            <p:txEl>
                                              <p:pRg st="1" end="1"/>
                                            </p:txEl>
                                          </p:spTgt>
                                        </p:tgtEl>
                                        <p:attrNameLst>
                                          <p:attrName>style.visibility</p:attrName>
                                        </p:attrNameLst>
                                      </p:cBhvr>
                                      <p:to>
                                        <p:strVal val="visible"/>
                                      </p:to>
                                    </p:set>
                                    <p:animEffect transition="in" filter="randombar(horizontal)">
                                      <p:cBhvr>
                                        <p:cTn id="11" dur="500"/>
                                        <p:tgtEl>
                                          <p:spTgt spid="107523">
                                            <p:txEl>
                                              <p:pRg st="1" end="1"/>
                                            </p:txEl>
                                          </p:spTgt>
                                        </p:tgtEl>
                                      </p:cBhvr>
                                    </p:animEffect>
                                  </p:childTnLst>
                                </p:cTn>
                              </p:par>
                            </p:childTnLst>
                          </p:cTn>
                        </p:par>
                        <p:par>
                          <p:cTn id="12" fill="hold" nodeType="afterGroup">
                            <p:stCondLst>
                              <p:cond delay="1000"/>
                            </p:stCondLst>
                            <p:childTnLst>
                              <p:par>
                                <p:cTn id="13" presetID="16" presetClass="entr" presetSubtype="42" fill="hold" nodeType="afterEffect">
                                  <p:stCondLst>
                                    <p:cond delay="1000"/>
                                  </p:stCondLst>
                                  <p:childTnLst>
                                    <p:set>
                                      <p:cBhvr>
                                        <p:cTn id="14" dur="1" fill="hold">
                                          <p:stCondLst>
                                            <p:cond delay="0"/>
                                          </p:stCondLst>
                                        </p:cTn>
                                        <p:tgtEl>
                                          <p:spTgt spid="107524"/>
                                        </p:tgtEl>
                                        <p:attrNameLst>
                                          <p:attrName>style.visibility</p:attrName>
                                        </p:attrNameLst>
                                      </p:cBhvr>
                                      <p:to>
                                        <p:strVal val="visible"/>
                                      </p:to>
                                    </p:set>
                                    <p:animEffect transition="in" filter="barn(outHorizontal)">
                                      <p:cBhvr>
                                        <p:cTn id="15" dur="500"/>
                                        <p:tgtEl>
                                          <p:spTgt spid="1075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23" grpId="0" build="p" advAuto="0"/>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0658" name="灯片编号占位符 1"/>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Blip>
                <a:blip r:embed="rId2"/>
              </a:buBlip>
              <a:defRPr sz="2800">
                <a:solidFill>
                  <a:schemeClr val="tx1"/>
                </a:solidFill>
                <a:latin typeface="Berlin Sans FB" panose="020E0602020502020306" pitchFamily="34" charset="0"/>
                <a:ea typeface="幼圆" panose="02010509060101010101"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幼圆" panose="02010509060101010101"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幼圆" panose="02010509060101010101"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幼圆" panose="02010509060101010101"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幼圆" panose="02010509060101010101"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9pPr>
          </a:lstStyle>
          <a:p>
            <a:pPr>
              <a:spcBef>
                <a:spcPct val="0"/>
              </a:spcBef>
              <a:buFontTx/>
              <a:buNone/>
            </a:pPr>
            <a:fld id="{7663395C-E077-449A-8819-3849DB7DEB7E}" type="slidenum">
              <a:rPr lang="zh-TW" altLang="en-US" sz="1400">
                <a:solidFill>
                  <a:srgbClr val="FF0000"/>
                </a:solidFill>
                <a:latin typeface="Arial" panose="020B0604020202020204" pitchFamily="34" charset="0"/>
                <a:ea typeface="PMingLiU" pitchFamily="18" charset="-120"/>
              </a:rPr>
              <a:pPr>
                <a:spcBef>
                  <a:spcPct val="0"/>
                </a:spcBef>
                <a:buFontTx/>
                <a:buNone/>
              </a:pPr>
              <a:t>35</a:t>
            </a:fld>
            <a:endParaRPr lang="zh-TW" altLang="en-US" sz="1400">
              <a:solidFill>
                <a:srgbClr val="FF0000"/>
              </a:solidFill>
              <a:latin typeface="Arial" panose="020B0604020202020204" pitchFamily="34" charset="0"/>
              <a:ea typeface="PMingLiU" pitchFamily="18" charset="-120"/>
            </a:endParaRPr>
          </a:p>
        </p:txBody>
      </p:sp>
      <p:sp>
        <p:nvSpPr>
          <p:cNvPr id="73730" name="标题 73729"/>
          <p:cNvSpPr>
            <a:spLocks noGrp="1"/>
          </p:cNvSpPr>
          <p:nvPr>
            <p:ph type="title"/>
          </p:nvPr>
        </p:nvSpPr>
        <p:spPr>
          <a:xfrm>
            <a:off x="2173003" y="246857"/>
            <a:ext cx="6392862" cy="762000"/>
          </a:xfrm>
        </p:spPr>
        <p:txBody>
          <a:bodyPr/>
          <a:lstStyle/>
          <a:p>
            <a:pPr eaLnBrk="1" hangingPunct="1">
              <a:defRPr/>
            </a:pPr>
            <a:r>
              <a:rPr lang="en-US" altLang="zh-CN" b="0" noProof="1">
                <a:solidFill>
                  <a:schemeClr val="tx1"/>
                </a:solidFill>
                <a:latin typeface="Times New Roman" panose="02020603050405020304" pitchFamily="18" charset="0"/>
                <a:ea typeface="楷体_GB2312" pitchFamily="49" charset="-122"/>
              </a:rPr>
              <a:t>EBG</a:t>
            </a:r>
            <a:r>
              <a:rPr lang="zh-CN" altLang="en-US" b="0" noProof="1">
                <a:solidFill>
                  <a:schemeClr val="tx1"/>
                </a:solidFill>
                <a:latin typeface="楷体_GB2312" pitchFamily="49" charset="-122"/>
                <a:ea typeface="楷体_GB2312" pitchFamily="49" charset="-122"/>
              </a:rPr>
              <a:t>求解问题的形式可描述于下</a:t>
            </a:r>
            <a:r>
              <a:rPr lang="en-US" altLang="zh-CN" b="0" noProof="1">
                <a:solidFill>
                  <a:schemeClr val="tx1"/>
                </a:solidFill>
                <a:latin typeface="楷体_GB2312" pitchFamily="49" charset="-122"/>
                <a:ea typeface="楷体_GB2312" pitchFamily="49" charset="-122"/>
              </a:rPr>
              <a:t>:</a:t>
            </a:r>
            <a:endParaRPr lang="en-US" altLang="zh-CN" sz="3600" noProof="1">
              <a:latin typeface="楷体_GB2312" pitchFamily="49" charset="-122"/>
              <a:ea typeface="楷体_GB2312" pitchFamily="49" charset="-122"/>
            </a:endParaRPr>
          </a:p>
        </p:txBody>
      </p:sp>
      <p:sp>
        <p:nvSpPr>
          <p:cNvPr id="73731" name="内容占位符 73730"/>
          <p:cNvSpPr>
            <a:spLocks noGrp="1" noChangeArrowheads="1"/>
          </p:cNvSpPr>
          <p:nvPr>
            <p:ph idx="1"/>
          </p:nvPr>
        </p:nvSpPr>
        <p:spPr>
          <a:xfrm>
            <a:off x="2362200" y="1412875"/>
            <a:ext cx="7543800" cy="4897438"/>
          </a:xfrm>
        </p:spPr>
        <p:txBody>
          <a:bodyPr/>
          <a:lstStyle/>
          <a:p>
            <a:pPr algn="just" eaLnBrk="1" hangingPunct="1">
              <a:buFontTx/>
              <a:buNone/>
            </a:pPr>
            <a:r>
              <a:rPr lang="en-US" altLang="zh-CN" b="1">
                <a:latin typeface="Times New Roman" panose="02020603050405020304" pitchFamily="18" charset="0"/>
              </a:rPr>
              <a:t>  </a:t>
            </a:r>
            <a:r>
              <a:rPr lang="en-US" altLang="zh-CN">
                <a:latin typeface="Times New Roman" panose="02020603050405020304" pitchFamily="18" charset="0"/>
              </a:rPr>
              <a:t>  </a:t>
            </a:r>
            <a:r>
              <a:rPr lang="zh-CN" altLang="en-US">
                <a:latin typeface="Times New Roman" panose="02020603050405020304" pitchFamily="18" charset="0"/>
                <a:ea typeface="楷体_GB2312" pitchFamily="49" charset="-122"/>
              </a:rPr>
              <a:t>给定：</a:t>
            </a:r>
          </a:p>
          <a:p>
            <a:pPr algn="just" eaLnBrk="1" hangingPunct="1">
              <a:buFontTx/>
              <a:buNone/>
            </a:pPr>
            <a:r>
              <a:rPr lang="zh-CN" altLang="en-US">
                <a:latin typeface="Times New Roman" panose="02020603050405020304" pitchFamily="18" charset="0"/>
                <a:ea typeface="楷体_GB2312" pitchFamily="49" charset="-122"/>
              </a:rPr>
              <a:t>    </a:t>
            </a:r>
            <a:r>
              <a:rPr lang="en-US" altLang="zh-CN">
                <a:latin typeface="Times New Roman" panose="02020603050405020304" pitchFamily="18" charset="0"/>
                <a:ea typeface="楷体_GB2312" pitchFamily="49" charset="-122"/>
              </a:rPr>
              <a:t>(1) </a:t>
            </a:r>
            <a:r>
              <a:rPr lang="zh-CN" altLang="en-US">
                <a:latin typeface="Times New Roman" panose="02020603050405020304" pitchFamily="18" charset="0"/>
                <a:ea typeface="楷体_GB2312" pitchFamily="49" charset="-122"/>
              </a:rPr>
              <a:t>目标概念描述</a:t>
            </a:r>
            <a:r>
              <a:rPr lang="en-US" altLang="zh-CN" i="1">
                <a:latin typeface="Times New Roman" panose="02020603050405020304" pitchFamily="18" charset="0"/>
                <a:ea typeface="楷体_GB2312" pitchFamily="49" charset="-122"/>
              </a:rPr>
              <a:t>TC</a:t>
            </a:r>
            <a:r>
              <a:rPr lang="zh-CN" altLang="en-US">
                <a:latin typeface="Times New Roman" panose="02020603050405020304" pitchFamily="18" charset="0"/>
                <a:ea typeface="楷体_GB2312" pitchFamily="49" charset="-122"/>
              </a:rPr>
              <a:t>；</a:t>
            </a:r>
          </a:p>
          <a:p>
            <a:pPr algn="just" eaLnBrk="1" hangingPunct="1">
              <a:buFontTx/>
              <a:buNone/>
            </a:pPr>
            <a:r>
              <a:rPr lang="zh-CN" altLang="en-US">
                <a:latin typeface="Times New Roman" panose="02020603050405020304" pitchFamily="18" charset="0"/>
                <a:ea typeface="楷体_GB2312" pitchFamily="49" charset="-122"/>
              </a:rPr>
              <a:t>    </a:t>
            </a:r>
            <a:r>
              <a:rPr lang="en-US" altLang="zh-CN">
                <a:latin typeface="Times New Roman" panose="02020603050405020304" pitchFamily="18" charset="0"/>
                <a:ea typeface="楷体_GB2312" pitchFamily="49" charset="-122"/>
              </a:rPr>
              <a:t>(2) </a:t>
            </a:r>
            <a:r>
              <a:rPr lang="zh-CN" altLang="en-US">
                <a:latin typeface="Times New Roman" panose="02020603050405020304" pitchFamily="18" charset="0"/>
                <a:ea typeface="楷体_GB2312" pitchFamily="49" charset="-122"/>
              </a:rPr>
              <a:t>训练实例</a:t>
            </a:r>
            <a:r>
              <a:rPr lang="en-US" altLang="zh-CN" i="1">
                <a:latin typeface="Times New Roman" panose="02020603050405020304" pitchFamily="18" charset="0"/>
                <a:ea typeface="楷体_GB2312" pitchFamily="49" charset="-122"/>
              </a:rPr>
              <a:t>TE</a:t>
            </a:r>
            <a:r>
              <a:rPr lang="zh-CN" altLang="en-US">
                <a:latin typeface="Times New Roman" panose="02020603050405020304" pitchFamily="18" charset="0"/>
                <a:ea typeface="楷体_GB2312" pitchFamily="49" charset="-122"/>
              </a:rPr>
              <a:t>；</a:t>
            </a:r>
          </a:p>
          <a:p>
            <a:pPr algn="just" eaLnBrk="1" hangingPunct="1">
              <a:buFontTx/>
              <a:buNone/>
            </a:pPr>
            <a:r>
              <a:rPr lang="zh-CN" altLang="en-US">
                <a:latin typeface="Times New Roman" panose="02020603050405020304" pitchFamily="18" charset="0"/>
                <a:ea typeface="楷体_GB2312" pitchFamily="49" charset="-122"/>
              </a:rPr>
              <a:t>    </a:t>
            </a:r>
            <a:r>
              <a:rPr lang="en-US" altLang="zh-CN">
                <a:latin typeface="Times New Roman" panose="02020603050405020304" pitchFamily="18" charset="0"/>
                <a:ea typeface="楷体_GB2312" pitchFamily="49" charset="-122"/>
              </a:rPr>
              <a:t>(3) </a:t>
            </a:r>
            <a:r>
              <a:rPr lang="zh-CN" altLang="en-US">
                <a:latin typeface="Times New Roman" panose="02020603050405020304" pitchFamily="18" charset="0"/>
                <a:ea typeface="楷体_GB2312" pitchFamily="49" charset="-122"/>
              </a:rPr>
              <a:t>领域知识</a:t>
            </a:r>
            <a:r>
              <a:rPr lang="en-US" altLang="zh-CN" i="1">
                <a:latin typeface="Times New Roman" panose="02020603050405020304" pitchFamily="18" charset="0"/>
                <a:ea typeface="楷体_GB2312" pitchFamily="49" charset="-122"/>
              </a:rPr>
              <a:t>DT</a:t>
            </a:r>
            <a:r>
              <a:rPr lang="zh-CN" altLang="en-US">
                <a:latin typeface="Times New Roman" panose="02020603050405020304" pitchFamily="18" charset="0"/>
                <a:ea typeface="楷体_GB2312" pitchFamily="49" charset="-122"/>
              </a:rPr>
              <a:t>；</a:t>
            </a:r>
          </a:p>
          <a:p>
            <a:pPr algn="just" eaLnBrk="1" hangingPunct="1">
              <a:buFontTx/>
              <a:buNone/>
            </a:pPr>
            <a:r>
              <a:rPr lang="zh-CN" altLang="en-US">
                <a:latin typeface="Times New Roman" panose="02020603050405020304" pitchFamily="18" charset="0"/>
                <a:ea typeface="楷体_GB2312" pitchFamily="49" charset="-122"/>
              </a:rPr>
              <a:t>    </a:t>
            </a:r>
            <a:r>
              <a:rPr lang="en-US" altLang="zh-CN">
                <a:latin typeface="Times New Roman" panose="02020603050405020304" pitchFamily="18" charset="0"/>
                <a:ea typeface="楷体_GB2312" pitchFamily="49" charset="-122"/>
              </a:rPr>
              <a:t>(4) </a:t>
            </a:r>
            <a:r>
              <a:rPr lang="zh-CN" altLang="en-US">
                <a:latin typeface="Times New Roman" panose="02020603050405020304" pitchFamily="18" charset="0"/>
                <a:ea typeface="楷体_GB2312" pitchFamily="49" charset="-122"/>
              </a:rPr>
              <a:t>操作准则</a:t>
            </a:r>
            <a:r>
              <a:rPr lang="en-US" altLang="zh-CN" i="1">
                <a:latin typeface="Times New Roman" panose="02020603050405020304" pitchFamily="18" charset="0"/>
                <a:ea typeface="楷体_GB2312" pitchFamily="49" charset="-122"/>
              </a:rPr>
              <a:t>OC</a:t>
            </a:r>
            <a:r>
              <a:rPr lang="zh-CN" altLang="en-US">
                <a:latin typeface="Times New Roman" panose="02020603050405020304" pitchFamily="18" charset="0"/>
                <a:ea typeface="楷体_GB2312" pitchFamily="49" charset="-122"/>
              </a:rPr>
              <a:t>。</a:t>
            </a:r>
          </a:p>
          <a:p>
            <a:pPr algn="just" eaLnBrk="1" hangingPunct="1">
              <a:buFontTx/>
              <a:buNone/>
            </a:pPr>
            <a:r>
              <a:rPr lang="zh-CN" altLang="en-US">
                <a:latin typeface="Times New Roman" panose="02020603050405020304" pitchFamily="18" charset="0"/>
                <a:ea typeface="楷体_GB2312" pitchFamily="49" charset="-122"/>
              </a:rPr>
              <a:t>  求解：</a:t>
            </a:r>
          </a:p>
          <a:p>
            <a:pPr algn="just" eaLnBrk="1" hangingPunct="1">
              <a:buFontTx/>
              <a:buNone/>
            </a:pPr>
            <a:r>
              <a:rPr lang="zh-CN" altLang="en-US">
                <a:latin typeface="Times New Roman" panose="02020603050405020304" pitchFamily="18" charset="0"/>
                <a:ea typeface="楷体_GB2312" pitchFamily="49" charset="-122"/>
              </a:rPr>
              <a:t>    训练实例的一般化概括，使之满足：</a:t>
            </a:r>
          </a:p>
          <a:p>
            <a:pPr algn="just" eaLnBrk="1" hangingPunct="1">
              <a:buFontTx/>
              <a:buNone/>
            </a:pPr>
            <a:r>
              <a:rPr lang="zh-CN" altLang="en-US">
                <a:latin typeface="Times New Roman" panose="02020603050405020304" pitchFamily="18" charset="0"/>
                <a:ea typeface="楷体_GB2312" pitchFamily="49" charset="-122"/>
              </a:rPr>
              <a:t>    </a:t>
            </a:r>
            <a:r>
              <a:rPr lang="en-US" altLang="zh-CN">
                <a:latin typeface="Times New Roman" panose="02020603050405020304" pitchFamily="18" charset="0"/>
                <a:ea typeface="楷体_GB2312" pitchFamily="49" charset="-122"/>
              </a:rPr>
              <a:t>(1) </a:t>
            </a:r>
            <a:r>
              <a:rPr lang="zh-CN" altLang="en-US">
                <a:latin typeface="Times New Roman" panose="02020603050405020304" pitchFamily="18" charset="0"/>
                <a:ea typeface="楷体_GB2312" pitchFamily="49" charset="-122"/>
              </a:rPr>
              <a:t>目标概念的充分概括描述</a:t>
            </a:r>
            <a:r>
              <a:rPr lang="en-US" altLang="zh-CN" i="1">
                <a:latin typeface="Times New Roman" panose="02020603050405020304" pitchFamily="18" charset="0"/>
                <a:ea typeface="楷体_GB2312" pitchFamily="49" charset="-122"/>
              </a:rPr>
              <a:t>TC</a:t>
            </a:r>
            <a:r>
              <a:rPr lang="zh-CN" altLang="en-US">
                <a:latin typeface="Times New Roman" panose="02020603050405020304" pitchFamily="18" charset="0"/>
                <a:ea typeface="楷体_GB2312" pitchFamily="49" charset="-122"/>
              </a:rPr>
              <a:t>；</a:t>
            </a:r>
          </a:p>
          <a:p>
            <a:pPr algn="just" eaLnBrk="1" hangingPunct="1">
              <a:buFontTx/>
              <a:buNone/>
            </a:pPr>
            <a:r>
              <a:rPr lang="zh-CN" altLang="en-US">
                <a:latin typeface="Times New Roman" panose="02020603050405020304" pitchFamily="18" charset="0"/>
                <a:ea typeface="楷体_GB2312" pitchFamily="49" charset="-122"/>
              </a:rPr>
              <a:t>    </a:t>
            </a:r>
            <a:r>
              <a:rPr lang="en-US" altLang="zh-CN">
                <a:latin typeface="Times New Roman" panose="02020603050405020304" pitchFamily="18" charset="0"/>
                <a:ea typeface="楷体_GB2312" pitchFamily="49" charset="-122"/>
              </a:rPr>
              <a:t>(2) </a:t>
            </a:r>
            <a:r>
              <a:rPr lang="zh-CN" altLang="en-US">
                <a:latin typeface="Times New Roman" panose="02020603050405020304" pitchFamily="18" charset="0"/>
                <a:ea typeface="楷体_GB2312" pitchFamily="49" charset="-122"/>
              </a:rPr>
              <a:t>操作准则</a:t>
            </a:r>
            <a:r>
              <a:rPr lang="en-US" altLang="zh-CN" i="1">
                <a:latin typeface="Times New Roman" panose="02020603050405020304" pitchFamily="18" charset="0"/>
                <a:ea typeface="楷体_GB2312" pitchFamily="49" charset="-122"/>
              </a:rPr>
              <a:t>OC</a:t>
            </a:r>
            <a:r>
              <a:rPr lang="zh-CN" altLang="en-US">
                <a:latin typeface="Times New Roman" panose="02020603050405020304" pitchFamily="18" charset="0"/>
                <a:ea typeface="楷体_GB2312" pitchFamily="49" charset="-122"/>
              </a:rPr>
              <a:t>。</a:t>
            </a:r>
            <a:endParaRPr lang="zh-CN" altLang="en-US" sz="3600">
              <a:latin typeface="Times New Roman" panose="02020603050405020304" pitchFamily="18" charset="0"/>
              <a:ea typeface="楷体_GB2312" pitchFamily="49" charset="-122"/>
            </a:endParaRPr>
          </a:p>
        </p:txBody>
      </p:sp>
    </p:spTree>
    <p:extLst>
      <p:ext uri="{BB962C8B-B14F-4D97-AF65-F5344CB8AC3E}">
        <p14:creationId xmlns:p14="http://schemas.microsoft.com/office/powerpoint/2010/main" val="2943291424"/>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73731">
                                            <p:txEl>
                                              <p:pRg st="0" end="0"/>
                                            </p:txEl>
                                          </p:spTgt>
                                        </p:tgtEl>
                                        <p:attrNameLst>
                                          <p:attrName>style.visibility</p:attrName>
                                        </p:attrNameLst>
                                      </p:cBhvr>
                                      <p:to>
                                        <p:strVal val="visible"/>
                                      </p:to>
                                    </p:set>
                                    <p:animEffect transition="in" filter="slide(fromBottom)">
                                      <p:cBhvr>
                                        <p:cTn id="7" dur="500"/>
                                        <p:tgtEl>
                                          <p:spTgt spid="73731">
                                            <p:txEl>
                                              <p:pRg st="0" end="0"/>
                                            </p:txEl>
                                          </p:spTgt>
                                        </p:tgtEl>
                                      </p:cBhvr>
                                    </p:animEffect>
                                  </p:childTnLst>
                                </p:cTn>
                              </p:par>
                            </p:childTnLst>
                          </p:cTn>
                        </p:par>
                        <p:par>
                          <p:cTn id="8" fill="hold" nodeType="afterGroup">
                            <p:stCondLst>
                              <p:cond delay="500"/>
                            </p:stCondLst>
                            <p:childTnLst>
                              <p:par>
                                <p:cTn id="9" presetID="12" presetClass="entr" presetSubtype="4" fill="hold" grpId="0" nodeType="afterEffect">
                                  <p:stCondLst>
                                    <p:cond delay="0"/>
                                  </p:stCondLst>
                                  <p:childTnLst>
                                    <p:set>
                                      <p:cBhvr>
                                        <p:cTn id="10" dur="1" fill="hold">
                                          <p:stCondLst>
                                            <p:cond delay="0"/>
                                          </p:stCondLst>
                                        </p:cTn>
                                        <p:tgtEl>
                                          <p:spTgt spid="73731">
                                            <p:txEl>
                                              <p:pRg st="1" end="1"/>
                                            </p:txEl>
                                          </p:spTgt>
                                        </p:tgtEl>
                                        <p:attrNameLst>
                                          <p:attrName>style.visibility</p:attrName>
                                        </p:attrNameLst>
                                      </p:cBhvr>
                                      <p:to>
                                        <p:strVal val="visible"/>
                                      </p:to>
                                    </p:set>
                                    <p:animEffect transition="in" filter="slide(fromBottom)">
                                      <p:cBhvr>
                                        <p:cTn id="11" dur="500"/>
                                        <p:tgtEl>
                                          <p:spTgt spid="73731">
                                            <p:txEl>
                                              <p:pRg st="1" end="1"/>
                                            </p:txEl>
                                          </p:spTgt>
                                        </p:tgtEl>
                                      </p:cBhvr>
                                    </p:animEffect>
                                  </p:childTnLst>
                                </p:cTn>
                              </p:par>
                            </p:childTnLst>
                          </p:cTn>
                        </p:par>
                        <p:par>
                          <p:cTn id="12" fill="hold" nodeType="afterGroup">
                            <p:stCondLst>
                              <p:cond delay="1000"/>
                            </p:stCondLst>
                            <p:childTnLst>
                              <p:par>
                                <p:cTn id="13" presetID="12" presetClass="entr" presetSubtype="4" fill="hold" grpId="0" nodeType="afterEffect">
                                  <p:stCondLst>
                                    <p:cond delay="0"/>
                                  </p:stCondLst>
                                  <p:childTnLst>
                                    <p:set>
                                      <p:cBhvr>
                                        <p:cTn id="14" dur="1" fill="hold">
                                          <p:stCondLst>
                                            <p:cond delay="0"/>
                                          </p:stCondLst>
                                        </p:cTn>
                                        <p:tgtEl>
                                          <p:spTgt spid="73731">
                                            <p:txEl>
                                              <p:pRg st="2" end="2"/>
                                            </p:txEl>
                                          </p:spTgt>
                                        </p:tgtEl>
                                        <p:attrNameLst>
                                          <p:attrName>style.visibility</p:attrName>
                                        </p:attrNameLst>
                                      </p:cBhvr>
                                      <p:to>
                                        <p:strVal val="visible"/>
                                      </p:to>
                                    </p:set>
                                    <p:animEffect transition="in" filter="slide(fromBottom)">
                                      <p:cBhvr>
                                        <p:cTn id="15" dur="500"/>
                                        <p:tgtEl>
                                          <p:spTgt spid="73731">
                                            <p:txEl>
                                              <p:pRg st="2" end="2"/>
                                            </p:txEl>
                                          </p:spTgt>
                                        </p:tgtEl>
                                      </p:cBhvr>
                                    </p:animEffect>
                                  </p:childTnLst>
                                </p:cTn>
                              </p:par>
                            </p:childTnLst>
                          </p:cTn>
                        </p:par>
                        <p:par>
                          <p:cTn id="16" fill="hold" nodeType="afterGroup">
                            <p:stCondLst>
                              <p:cond delay="1500"/>
                            </p:stCondLst>
                            <p:childTnLst>
                              <p:par>
                                <p:cTn id="17" presetID="12" presetClass="entr" presetSubtype="4" fill="hold" grpId="0" nodeType="afterEffect">
                                  <p:stCondLst>
                                    <p:cond delay="0"/>
                                  </p:stCondLst>
                                  <p:childTnLst>
                                    <p:set>
                                      <p:cBhvr>
                                        <p:cTn id="18" dur="1" fill="hold">
                                          <p:stCondLst>
                                            <p:cond delay="0"/>
                                          </p:stCondLst>
                                        </p:cTn>
                                        <p:tgtEl>
                                          <p:spTgt spid="73731">
                                            <p:txEl>
                                              <p:pRg st="3" end="3"/>
                                            </p:txEl>
                                          </p:spTgt>
                                        </p:tgtEl>
                                        <p:attrNameLst>
                                          <p:attrName>style.visibility</p:attrName>
                                        </p:attrNameLst>
                                      </p:cBhvr>
                                      <p:to>
                                        <p:strVal val="visible"/>
                                      </p:to>
                                    </p:set>
                                    <p:animEffect transition="in" filter="slide(fromBottom)">
                                      <p:cBhvr>
                                        <p:cTn id="19" dur="500"/>
                                        <p:tgtEl>
                                          <p:spTgt spid="73731">
                                            <p:txEl>
                                              <p:pRg st="3" end="3"/>
                                            </p:txEl>
                                          </p:spTgt>
                                        </p:tgtEl>
                                      </p:cBhvr>
                                    </p:animEffect>
                                  </p:childTnLst>
                                </p:cTn>
                              </p:par>
                            </p:childTnLst>
                          </p:cTn>
                        </p:par>
                        <p:par>
                          <p:cTn id="20" fill="hold" nodeType="afterGroup">
                            <p:stCondLst>
                              <p:cond delay="2000"/>
                            </p:stCondLst>
                            <p:childTnLst>
                              <p:par>
                                <p:cTn id="21" presetID="12" presetClass="entr" presetSubtype="4" fill="hold" grpId="0" nodeType="afterEffect">
                                  <p:stCondLst>
                                    <p:cond delay="0"/>
                                  </p:stCondLst>
                                  <p:childTnLst>
                                    <p:set>
                                      <p:cBhvr>
                                        <p:cTn id="22" dur="1" fill="hold">
                                          <p:stCondLst>
                                            <p:cond delay="0"/>
                                          </p:stCondLst>
                                        </p:cTn>
                                        <p:tgtEl>
                                          <p:spTgt spid="73731">
                                            <p:txEl>
                                              <p:pRg st="4" end="4"/>
                                            </p:txEl>
                                          </p:spTgt>
                                        </p:tgtEl>
                                        <p:attrNameLst>
                                          <p:attrName>style.visibility</p:attrName>
                                        </p:attrNameLst>
                                      </p:cBhvr>
                                      <p:to>
                                        <p:strVal val="visible"/>
                                      </p:to>
                                    </p:set>
                                    <p:animEffect transition="in" filter="slide(fromBottom)">
                                      <p:cBhvr>
                                        <p:cTn id="23" dur="500"/>
                                        <p:tgtEl>
                                          <p:spTgt spid="73731">
                                            <p:txEl>
                                              <p:pRg st="4" end="4"/>
                                            </p:txEl>
                                          </p:spTgt>
                                        </p:tgtEl>
                                      </p:cBhvr>
                                    </p:animEffect>
                                  </p:childTnLst>
                                </p:cTn>
                              </p:par>
                            </p:childTnLst>
                          </p:cTn>
                        </p:par>
                        <p:par>
                          <p:cTn id="24" fill="hold" nodeType="afterGroup">
                            <p:stCondLst>
                              <p:cond delay="2500"/>
                            </p:stCondLst>
                            <p:childTnLst>
                              <p:par>
                                <p:cTn id="25" presetID="12" presetClass="entr" presetSubtype="4" fill="hold" grpId="0" nodeType="afterEffect">
                                  <p:stCondLst>
                                    <p:cond delay="0"/>
                                  </p:stCondLst>
                                  <p:childTnLst>
                                    <p:set>
                                      <p:cBhvr>
                                        <p:cTn id="26" dur="1" fill="hold">
                                          <p:stCondLst>
                                            <p:cond delay="0"/>
                                          </p:stCondLst>
                                        </p:cTn>
                                        <p:tgtEl>
                                          <p:spTgt spid="73731">
                                            <p:txEl>
                                              <p:pRg st="5" end="5"/>
                                            </p:txEl>
                                          </p:spTgt>
                                        </p:tgtEl>
                                        <p:attrNameLst>
                                          <p:attrName>style.visibility</p:attrName>
                                        </p:attrNameLst>
                                      </p:cBhvr>
                                      <p:to>
                                        <p:strVal val="visible"/>
                                      </p:to>
                                    </p:set>
                                    <p:animEffect transition="in" filter="slide(fromBottom)">
                                      <p:cBhvr>
                                        <p:cTn id="27" dur="500"/>
                                        <p:tgtEl>
                                          <p:spTgt spid="73731">
                                            <p:txEl>
                                              <p:pRg st="5" end="5"/>
                                            </p:txEl>
                                          </p:spTgt>
                                        </p:tgtEl>
                                      </p:cBhvr>
                                    </p:animEffect>
                                  </p:childTnLst>
                                </p:cTn>
                              </p:par>
                            </p:childTnLst>
                          </p:cTn>
                        </p:par>
                        <p:par>
                          <p:cTn id="28" fill="hold" nodeType="afterGroup">
                            <p:stCondLst>
                              <p:cond delay="3000"/>
                            </p:stCondLst>
                            <p:childTnLst>
                              <p:par>
                                <p:cTn id="29" presetID="12" presetClass="entr" presetSubtype="4" fill="hold" grpId="0" nodeType="afterEffect">
                                  <p:stCondLst>
                                    <p:cond delay="0"/>
                                  </p:stCondLst>
                                  <p:childTnLst>
                                    <p:set>
                                      <p:cBhvr>
                                        <p:cTn id="30" dur="1" fill="hold">
                                          <p:stCondLst>
                                            <p:cond delay="0"/>
                                          </p:stCondLst>
                                        </p:cTn>
                                        <p:tgtEl>
                                          <p:spTgt spid="73731">
                                            <p:txEl>
                                              <p:pRg st="6" end="6"/>
                                            </p:txEl>
                                          </p:spTgt>
                                        </p:tgtEl>
                                        <p:attrNameLst>
                                          <p:attrName>style.visibility</p:attrName>
                                        </p:attrNameLst>
                                      </p:cBhvr>
                                      <p:to>
                                        <p:strVal val="visible"/>
                                      </p:to>
                                    </p:set>
                                    <p:animEffect transition="in" filter="slide(fromBottom)">
                                      <p:cBhvr>
                                        <p:cTn id="31" dur="500"/>
                                        <p:tgtEl>
                                          <p:spTgt spid="73731">
                                            <p:txEl>
                                              <p:pRg st="6" end="6"/>
                                            </p:txEl>
                                          </p:spTgt>
                                        </p:tgtEl>
                                      </p:cBhvr>
                                    </p:animEffect>
                                  </p:childTnLst>
                                </p:cTn>
                              </p:par>
                            </p:childTnLst>
                          </p:cTn>
                        </p:par>
                        <p:par>
                          <p:cTn id="32" fill="hold" nodeType="afterGroup">
                            <p:stCondLst>
                              <p:cond delay="3500"/>
                            </p:stCondLst>
                            <p:childTnLst>
                              <p:par>
                                <p:cTn id="33" presetID="12" presetClass="entr" presetSubtype="4" fill="hold" grpId="0" nodeType="afterEffect">
                                  <p:stCondLst>
                                    <p:cond delay="0"/>
                                  </p:stCondLst>
                                  <p:childTnLst>
                                    <p:set>
                                      <p:cBhvr>
                                        <p:cTn id="34" dur="1" fill="hold">
                                          <p:stCondLst>
                                            <p:cond delay="0"/>
                                          </p:stCondLst>
                                        </p:cTn>
                                        <p:tgtEl>
                                          <p:spTgt spid="73731">
                                            <p:txEl>
                                              <p:pRg st="7" end="7"/>
                                            </p:txEl>
                                          </p:spTgt>
                                        </p:tgtEl>
                                        <p:attrNameLst>
                                          <p:attrName>style.visibility</p:attrName>
                                        </p:attrNameLst>
                                      </p:cBhvr>
                                      <p:to>
                                        <p:strVal val="visible"/>
                                      </p:to>
                                    </p:set>
                                    <p:animEffect transition="in" filter="slide(fromBottom)">
                                      <p:cBhvr>
                                        <p:cTn id="35" dur="500"/>
                                        <p:tgtEl>
                                          <p:spTgt spid="73731">
                                            <p:txEl>
                                              <p:pRg st="7" end="7"/>
                                            </p:txEl>
                                          </p:spTgt>
                                        </p:tgtEl>
                                      </p:cBhvr>
                                    </p:animEffect>
                                  </p:childTnLst>
                                </p:cTn>
                              </p:par>
                            </p:childTnLst>
                          </p:cTn>
                        </p:par>
                        <p:par>
                          <p:cTn id="36" fill="hold" nodeType="afterGroup">
                            <p:stCondLst>
                              <p:cond delay="4000"/>
                            </p:stCondLst>
                            <p:childTnLst>
                              <p:par>
                                <p:cTn id="37" presetID="12" presetClass="entr" presetSubtype="4" fill="hold" grpId="0" nodeType="afterEffect">
                                  <p:stCondLst>
                                    <p:cond delay="0"/>
                                  </p:stCondLst>
                                  <p:childTnLst>
                                    <p:set>
                                      <p:cBhvr>
                                        <p:cTn id="38" dur="1" fill="hold">
                                          <p:stCondLst>
                                            <p:cond delay="0"/>
                                          </p:stCondLst>
                                        </p:cTn>
                                        <p:tgtEl>
                                          <p:spTgt spid="73731">
                                            <p:txEl>
                                              <p:pRg st="8" end="8"/>
                                            </p:txEl>
                                          </p:spTgt>
                                        </p:tgtEl>
                                        <p:attrNameLst>
                                          <p:attrName>style.visibility</p:attrName>
                                        </p:attrNameLst>
                                      </p:cBhvr>
                                      <p:to>
                                        <p:strVal val="visible"/>
                                      </p:to>
                                    </p:set>
                                    <p:animEffect transition="in" filter="slide(fromBottom)">
                                      <p:cBhvr>
                                        <p:cTn id="39" dur="500"/>
                                        <p:tgtEl>
                                          <p:spTgt spid="7373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1" grpId="0" build="p" bldLvl="3" advAuto="0"/>
    </p:bld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682" name="灯片编号占位符 1"/>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Blip>
                <a:blip r:embed="rId2"/>
              </a:buBlip>
              <a:defRPr sz="2800">
                <a:solidFill>
                  <a:schemeClr val="tx1"/>
                </a:solidFill>
                <a:latin typeface="Berlin Sans FB" panose="020E0602020502020306" pitchFamily="34" charset="0"/>
                <a:ea typeface="幼圆" panose="02010509060101010101"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幼圆" panose="02010509060101010101"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幼圆" panose="02010509060101010101"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幼圆" panose="02010509060101010101"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幼圆" panose="02010509060101010101"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9pPr>
          </a:lstStyle>
          <a:p>
            <a:pPr>
              <a:spcBef>
                <a:spcPct val="0"/>
              </a:spcBef>
              <a:buFontTx/>
              <a:buNone/>
            </a:pPr>
            <a:fld id="{074A6B8A-C348-4F79-B0E2-CE6F5214EE0E}" type="slidenum">
              <a:rPr lang="zh-TW" altLang="en-US" sz="1400">
                <a:solidFill>
                  <a:srgbClr val="FF0000"/>
                </a:solidFill>
                <a:latin typeface="Arial" panose="020B0604020202020204" pitchFamily="34" charset="0"/>
                <a:ea typeface="PMingLiU" pitchFamily="18" charset="-120"/>
              </a:rPr>
              <a:pPr>
                <a:spcBef>
                  <a:spcPct val="0"/>
                </a:spcBef>
                <a:buFontTx/>
                <a:buNone/>
              </a:pPr>
              <a:t>36</a:t>
            </a:fld>
            <a:endParaRPr lang="zh-TW" altLang="en-US" sz="1400">
              <a:solidFill>
                <a:srgbClr val="FF0000"/>
              </a:solidFill>
              <a:latin typeface="Arial" panose="020B0604020202020204" pitchFamily="34" charset="0"/>
              <a:ea typeface="PMingLiU" pitchFamily="18" charset="-120"/>
            </a:endParaRPr>
          </a:p>
        </p:txBody>
      </p:sp>
      <p:sp>
        <p:nvSpPr>
          <p:cNvPr id="84995" name="内容占位符 84994"/>
          <p:cNvSpPr>
            <a:spLocks noGrp="1"/>
          </p:cNvSpPr>
          <p:nvPr>
            <p:ph idx="1"/>
          </p:nvPr>
        </p:nvSpPr>
        <p:spPr>
          <a:xfrm>
            <a:off x="1827944" y="498333"/>
            <a:ext cx="7543800" cy="4392613"/>
          </a:xfrm>
        </p:spPr>
        <p:txBody>
          <a:bodyPr/>
          <a:lstStyle/>
          <a:p>
            <a:pPr marL="0">
              <a:buNone/>
              <a:defRPr/>
            </a:pPr>
            <a:r>
              <a:rPr lang="en-US" altLang="zh-CN" b="1" noProof="1">
                <a:solidFill>
                  <a:srgbClr val="800000"/>
                </a:solidFill>
                <a:effectLst>
                  <a:outerShdw blurRad="38100" dist="38100" dir="2700000">
                    <a:srgbClr val="C0C0C0"/>
                  </a:outerShdw>
                </a:effectLst>
                <a:latin typeface="Times New Roman" panose="02020603050405020304" pitchFamily="18" charset="0"/>
                <a:ea typeface="楷体_GB2312" pitchFamily="49" charset="-122"/>
                <a:cs typeface="Times New Roman" panose="02020603050405020304" pitchFamily="18" charset="0"/>
              </a:rPr>
              <a:t>6.8.2 解释学习举例 Example of EBL</a:t>
            </a:r>
          </a:p>
          <a:p>
            <a:pPr eaLnBrk="1" hangingPunct="1">
              <a:buFontTx/>
              <a:buNone/>
              <a:defRPr/>
            </a:pPr>
            <a:endParaRPr lang="en-US" altLang="zh-CN" b="1" noProof="1">
              <a:latin typeface="楷体_GB2312" pitchFamily="49" charset="-122"/>
              <a:ea typeface="楷体_GB2312" pitchFamily="49" charset="-122"/>
            </a:endParaRPr>
          </a:p>
          <a:p>
            <a:pPr eaLnBrk="1" hangingPunct="1">
              <a:lnSpc>
                <a:spcPct val="110000"/>
              </a:lnSpc>
              <a:buFontTx/>
              <a:buNone/>
              <a:defRPr/>
            </a:pPr>
            <a:r>
              <a:rPr lang="zh-CN" altLang="en-US" noProof="1">
                <a:latin typeface="楷体_GB2312" pitchFamily="49" charset="-122"/>
                <a:ea typeface="楷体_GB2312" pitchFamily="49" charset="-122"/>
              </a:rPr>
              <a:t>下面举例说明解释学习的工作过程。</a:t>
            </a:r>
          </a:p>
          <a:p>
            <a:pPr eaLnBrk="1" hangingPunct="1">
              <a:lnSpc>
                <a:spcPct val="110000"/>
              </a:lnSpc>
              <a:defRPr/>
            </a:pPr>
            <a:r>
              <a:rPr lang="zh-CN" altLang="en-US" noProof="1">
                <a:latin typeface="楷体_GB2312" pitchFamily="49" charset="-122"/>
                <a:ea typeface="楷体_GB2312" pitchFamily="49" charset="-122"/>
              </a:rPr>
              <a:t>例</a:t>
            </a:r>
            <a:r>
              <a:rPr lang="en-US" altLang="zh-CN" noProof="1">
                <a:latin typeface="Times New Roman" panose="02020603050405020304" pitchFamily="18" charset="0"/>
                <a:ea typeface="楷体_GB2312" pitchFamily="49" charset="-122"/>
              </a:rPr>
              <a:t>6.2</a:t>
            </a:r>
            <a:r>
              <a:rPr lang="en-US" altLang="zh-CN" noProof="1">
                <a:latin typeface="楷体_GB2312" pitchFamily="49" charset="-122"/>
                <a:ea typeface="楷体_GB2312" pitchFamily="49" charset="-122"/>
              </a:rPr>
              <a:t>  </a:t>
            </a:r>
            <a:r>
              <a:rPr lang="zh-CN" altLang="en-US" noProof="1">
                <a:latin typeface="楷体_GB2312" pitchFamily="49" charset="-122"/>
                <a:ea typeface="楷体_GB2312" pitchFamily="49" charset="-122"/>
              </a:rPr>
              <a:t>通过解释学习获得一个物体</a:t>
            </a:r>
            <a:r>
              <a:rPr lang="en-US" altLang="zh-CN" noProof="1">
                <a:latin typeface="楷体_GB2312" pitchFamily="49" charset="-122"/>
                <a:ea typeface="楷体_GB2312" pitchFamily="49" charset="-122"/>
              </a:rPr>
              <a:t>(</a:t>
            </a:r>
            <a:r>
              <a:rPr lang="en-US" altLang="zh-CN" i="1" noProof="1">
                <a:latin typeface="Times New Roman" panose="02020603050405020304" pitchFamily="18" charset="0"/>
                <a:ea typeface="楷体_GB2312" pitchFamily="49" charset="-122"/>
              </a:rPr>
              <a:t>x</a:t>
            </a:r>
            <a:r>
              <a:rPr lang="en-US" altLang="zh-CN" noProof="1">
                <a:latin typeface="楷体_GB2312" pitchFamily="49" charset="-122"/>
                <a:ea typeface="楷体_GB2312" pitchFamily="49" charset="-122"/>
              </a:rPr>
              <a:t>)</a:t>
            </a:r>
            <a:r>
              <a:rPr lang="zh-CN" altLang="en-US" noProof="1">
                <a:latin typeface="楷体_GB2312" pitchFamily="49" charset="-122"/>
                <a:ea typeface="楷体_GB2312" pitchFamily="49" charset="-122"/>
              </a:rPr>
              <a:t>可以安全地放置到另一物体</a:t>
            </a:r>
            <a:r>
              <a:rPr lang="en-US" altLang="zh-CN" noProof="1">
                <a:latin typeface="楷体_GB2312" pitchFamily="49" charset="-122"/>
                <a:ea typeface="楷体_GB2312" pitchFamily="49" charset="-122"/>
              </a:rPr>
              <a:t>(</a:t>
            </a:r>
            <a:r>
              <a:rPr lang="en-US" altLang="zh-CN" i="1" noProof="1">
                <a:latin typeface="Times New Roman" panose="02020603050405020304" pitchFamily="18" charset="0"/>
                <a:ea typeface="楷体_GB2312" pitchFamily="49" charset="-122"/>
              </a:rPr>
              <a:t>y</a:t>
            </a:r>
            <a:r>
              <a:rPr lang="en-US" altLang="zh-CN" noProof="1">
                <a:latin typeface="楷体_GB2312" pitchFamily="49" charset="-122"/>
                <a:ea typeface="楷体_GB2312" pitchFamily="49" charset="-122"/>
              </a:rPr>
              <a:t>)</a:t>
            </a:r>
            <a:r>
              <a:rPr lang="zh-CN" altLang="en-US" noProof="1">
                <a:latin typeface="楷体_GB2312" pitchFamily="49" charset="-122"/>
                <a:ea typeface="楷体_GB2312" pitchFamily="49" charset="-122"/>
              </a:rPr>
              <a:t>上的概念。</a:t>
            </a:r>
          </a:p>
          <a:p>
            <a:pPr eaLnBrk="1" hangingPunct="1">
              <a:lnSpc>
                <a:spcPct val="110000"/>
              </a:lnSpc>
              <a:buFontTx/>
              <a:buNone/>
              <a:defRPr/>
            </a:pPr>
            <a:r>
              <a:rPr lang="zh-CN" altLang="en-US" noProof="1">
                <a:latin typeface="楷体_GB2312" pitchFamily="49" charset="-122"/>
                <a:ea typeface="楷体_GB2312" pitchFamily="49" charset="-122"/>
              </a:rPr>
              <a:t>  </a:t>
            </a:r>
            <a:r>
              <a:rPr lang="zh-CN" altLang="en-US" sz="2400" noProof="1">
                <a:latin typeface="楷体_GB2312" pitchFamily="49" charset="-122"/>
                <a:ea typeface="楷体_GB2312" pitchFamily="49" charset="-122"/>
              </a:rPr>
              <a:t>已知：目标概念为一对物体</a:t>
            </a:r>
            <a:r>
              <a:rPr lang="en-US" altLang="zh-CN" sz="2400" noProof="1">
                <a:latin typeface="楷体_GB2312" pitchFamily="49" charset="-122"/>
                <a:ea typeface="楷体_GB2312" pitchFamily="49" charset="-122"/>
              </a:rPr>
              <a:t>(</a:t>
            </a:r>
            <a:r>
              <a:rPr lang="en-US" altLang="zh-CN" sz="2400" i="1" noProof="1">
                <a:latin typeface="Times New Roman" panose="02020603050405020304" pitchFamily="18" charset="0"/>
                <a:ea typeface="楷体_GB2312" pitchFamily="49" charset="-122"/>
              </a:rPr>
              <a:t>x</a:t>
            </a:r>
            <a:r>
              <a:rPr lang="en-US" altLang="zh-CN" sz="2400" noProof="1">
                <a:latin typeface="Times New Roman" panose="02020603050405020304" pitchFamily="18" charset="0"/>
                <a:ea typeface="楷体_GB2312" pitchFamily="49" charset="-122"/>
              </a:rPr>
              <a:t>, </a:t>
            </a:r>
            <a:r>
              <a:rPr lang="en-US" altLang="zh-CN" sz="2400" i="1" noProof="1">
                <a:latin typeface="Times New Roman" panose="02020603050405020304" pitchFamily="18" charset="0"/>
                <a:ea typeface="楷体_GB2312" pitchFamily="49" charset="-122"/>
              </a:rPr>
              <a:t>y</a:t>
            </a:r>
            <a:r>
              <a:rPr lang="en-US" altLang="zh-CN" sz="2400" noProof="1">
                <a:latin typeface="楷体_GB2312" pitchFamily="49" charset="-122"/>
                <a:ea typeface="楷体_GB2312" pitchFamily="49" charset="-122"/>
              </a:rPr>
              <a:t>)</a:t>
            </a:r>
            <a:r>
              <a:rPr lang="zh-CN" altLang="en-US" sz="2400" noProof="1">
                <a:latin typeface="楷体_GB2312" pitchFamily="49" charset="-122"/>
                <a:ea typeface="楷体_GB2312" pitchFamily="49" charset="-122"/>
              </a:rPr>
              <a:t>，使</a:t>
            </a:r>
            <a:r>
              <a:rPr lang="en-US" altLang="zh-CN" sz="2400" noProof="1">
                <a:latin typeface="Times New Roman" panose="02020603050405020304" pitchFamily="18" charset="0"/>
                <a:ea typeface="楷体_GB2312" pitchFamily="49" charset="-122"/>
              </a:rPr>
              <a:t>safe-to-stack(</a:t>
            </a:r>
            <a:r>
              <a:rPr lang="en-US" altLang="zh-CN" sz="2400" i="1" noProof="1">
                <a:latin typeface="Times New Roman" panose="02020603050405020304" pitchFamily="18" charset="0"/>
                <a:ea typeface="楷体_GB2312" pitchFamily="49" charset="-122"/>
              </a:rPr>
              <a:t>x</a:t>
            </a:r>
            <a:r>
              <a:rPr lang="en-US" altLang="zh-CN" sz="2400" noProof="1">
                <a:latin typeface="Times New Roman" panose="02020603050405020304" pitchFamily="18" charset="0"/>
                <a:ea typeface="楷体_GB2312" pitchFamily="49" charset="-122"/>
              </a:rPr>
              <a:t>, </a:t>
            </a:r>
            <a:r>
              <a:rPr lang="en-US" altLang="zh-CN" sz="2400" i="1" noProof="1">
                <a:latin typeface="Times New Roman" panose="02020603050405020304" pitchFamily="18" charset="0"/>
                <a:ea typeface="楷体_GB2312" pitchFamily="49" charset="-122"/>
              </a:rPr>
              <a:t>y</a:t>
            </a:r>
            <a:r>
              <a:rPr lang="en-US" altLang="zh-CN" sz="2400" noProof="1">
                <a:latin typeface="Times New Roman" panose="02020603050405020304" pitchFamily="18" charset="0"/>
                <a:ea typeface="楷体_GB2312" pitchFamily="49" charset="-122"/>
              </a:rPr>
              <a:t>)</a:t>
            </a:r>
            <a:r>
              <a:rPr lang="zh-CN" altLang="en-US" sz="2400" noProof="1">
                <a:latin typeface="楷体_GB2312" pitchFamily="49" charset="-122"/>
                <a:ea typeface="楷体_GB2312" pitchFamily="49" charset="-122"/>
              </a:rPr>
              <a:t>，有：</a:t>
            </a:r>
          </a:p>
          <a:p>
            <a:pPr eaLnBrk="1" hangingPunct="1">
              <a:lnSpc>
                <a:spcPct val="110000"/>
              </a:lnSpc>
              <a:buFontTx/>
              <a:buNone/>
              <a:defRPr/>
            </a:pPr>
            <a:r>
              <a:rPr lang="zh-CN" altLang="en-US" sz="2400" noProof="1">
                <a:latin typeface="楷体_GB2312" pitchFamily="49" charset="-122"/>
                <a:ea typeface="楷体_GB2312" pitchFamily="49" charset="-122"/>
              </a:rPr>
              <a:t>  </a:t>
            </a:r>
            <a:r>
              <a:rPr lang="en-US" altLang="zh-CN" sz="2400" noProof="1">
                <a:latin typeface="Times New Roman" panose="02020603050405020304" pitchFamily="18" charset="0"/>
                <a:ea typeface="楷体_GB2312" pitchFamily="49" charset="-122"/>
              </a:rPr>
              <a:t>safe-to-stack(</a:t>
            </a:r>
            <a:r>
              <a:rPr lang="en-US" altLang="zh-CN" sz="2400" i="1" noProof="1">
                <a:latin typeface="Times New Roman" panose="02020603050405020304" pitchFamily="18" charset="0"/>
                <a:ea typeface="楷体_GB2312" pitchFamily="49" charset="-122"/>
              </a:rPr>
              <a:t>x</a:t>
            </a:r>
            <a:r>
              <a:rPr lang="en-US" altLang="zh-CN" sz="2400" noProof="1">
                <a:latin typeface="Times New Roman" panose="02020603050405020304" pitchFamily="18" charset="0"/>
                <a:ea typeface="楷体_GB2312" pitchFamily="49" charset="-122"/>
              </a:rPr>
              <a:t>, </a:t>
            </a:r>
            <a:r>
              <a:rPr lang="en-US" altLang="zh-CN" sz="2400" i="1" noProof="1">
                <a:latin typeface="Times New Roman" panose="02020603050405020304" pitchFamily="18" charset="0"/>
                <a:ea typeface="楷体_GB2312" pitchFamily="49" charset="-122"/>
              </a:rPr>
              <a:t>y</a:t>
            </a:r>
            <a:r>
              <a:rPr lang="en-US" altLang="zh-CN" sz="2400" noProof="1">
                <a:latin typeface="Times New Roman" panose="02020603050405020304" pitchFamily="18" charset="0"/>
                <a:ea typeface="楷体_GB2312" pitchFamily="49" charset="-122"/>
              </a:rPr>
              <a:t>)→</a:t>
            </a:r>
            <a:r>
              <a:rPr lang="zh-CN" altLang="en-US" sz="2400" noProof="1">
                <a:latin typeface="Times New Roman" panose="02020603050405020304" pitchFamily="18" charset="0"/>
                <a:ea typeface="楷体_GB2312" pitchFamily="49" charset="-122"/>
              </a:rPr>
              <a:t>～</a:t>
            </a:r>
            <a:r>
              <a:rPr lang="en-US" altLang="zh-CN" sz="2400" noProof="1">
                <a:latin typeface="Times New Roman" panose="02020603050405020304" pitchFamily="18" charset="0"/>
                <a:ea typeface="楷体_GB2312" pitchFamily="49" charset="-122"/>
              </a:rPr>
              <a:t>fragile(</a:t>
            </a:r>
            <a:r>
              <a:rPr lang="en-US" altLang="zh-CN" sz="2400" i="1" noProof="1">
                <a:latin typeface="Times New Roman" panose="02020603050405020304" pitchFamily="18" charset="0"/>
                <a:ea typeface="楷体_GB2312" pitchFamily="49" charset="-122"/>
              </a:rPr>
              <a:t>y</a:t>
            </a:r>
            <a:r>
              <a:rPr lang="en-US" altLang="zh-CN" sz="2400" noProof="1">
                <a:latin typeface="Times New Roman" panose="02020603050405020304" pitchFamily="18" charset="0"/>
                <a:ea typeface="楷体_GB2312" pitchFamily="49" charset="-122"/>
              </a:rPr>
              <a:t>)</a:t>
            </a:r>
          </a:p>
          <a:p>
            <a:pPr eaLnBrk="1" hangingPunct="1">
              <a:defRPr/>
            </a:pPr>
            <a:endParaRPr lang="en-US" altLang="zh-CN" sz="2400" b="1" noProof="1"/>
          </a:p>
        </p:txBody>
      </p:sp>
    </p:spTree>
    <p:extLst>
      <p:ext uri="{BB962C8B-B14F-4D97-AF65-F5344CB8AC3E}">
        <p14:creationId xmlns:p14="http://schemas.microsoft.com/office/powerpoint/2010/main" val="1491190916"/>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4995">
                                            <p:txEl>
                                              <p:pRg st="0" end="0"/>
                                            </p:txEl>
                                          </p:spTgt>
                                        </p:tgtEl>
                                        <p:attrNameLst>
                                          <p:attrName>style.visibility</p:attrName>
                                        </p:attrNameLst>
                                      </p:cBhvr>
                                      <p:to>
                                        <p:strVal val="visible"/>
                                      </p:to>
                                    </p:set>
                                    <p:animEffect transition="in" filter="slide(fromBottom)">
                                      <p:cBhvr>
                                        <p:cTn id="7" dur="500"/>
                                        <p:tgtEl>
                                          <p:spTgt spid="84995">
                                            <p:txEl>
                                              <p:pRg st="0" end="0"/>
                                            </p:txEl>
                                          </p:spTgt>
                                        </p:tgtEl>
                                      </p:cBhvr>
                                    </p:animEffect>
                                  </p:childTnLst>
                                </p:cTn>
                              </p:par>
                            </p:childTnLst>
                          </p:cTn>
                        </p:par>
                        <p:par>
                          <p:cTn id="8" fill="hold" nodeType="afterGroup">
                            <p:stCondLst>
                              <p:cond delay="500"/>
                            </p:stCondLst>
                            <p:childTnLst>
                              <p:par>
                                <p:cTn id="9" presetID="12" presetClass="entr" presetSubtype="4" fill="hold" grpId="0" nodeType="afterEffect">
                                  <p:stCondLst>
                                    <p:cond delay="0"/>
                                  </p:stCondLst>
                                  <p:childTnLst>
                                    <p:set>
                                      <p:cBhvr>
                                        <p:cTn id="10" dur="1" fill="hold">
                                          <p:stCondLst>
                                            <p:cond delay="0"/>
                                          </p:stCondLst>
                                        </p:cTn>
                                        <p:tgtEl>
                                          <p:spTgt spid="84995">
                                            <p:txEl>
                                              <p:pRg st="2" end="2"/>
                                            </p:txEl>
                                          </p:spTgt>
                                        </p:tgtEl>
                                        <p:attrNameLst>
                                          <p:attrName>style.visibility</p:attrName>
                                        </p:attrNameLst>
                                      </p:cBhvr>
                                      <p:to>
                                        <p:strVal val="visible"/>
                                      </p:to>
                                    </p:set>
                                    <p:animEffect transition="in" filter="slide(fromBottom)">
                                      <p:cBhvr>
                                        <p:cTn id="11" dur="500"/>
                                        <p:tgtEl>
                                          <p:spTgt spid="84995">
                                            <p:txEl>
                                              <p:pRg st="2" end="2"/>
                                            </p:txEl>
                                          </p:spTgt>
                                        </p:tgtEl>
                                      </p:cBhvr>
                                    </p:animEffect>
                                  </p:childTnLst>
                                </p:cTn>
                              </p:par>
                            </p:childTnLst>
                          </p:cTn>
                        </p:par>
                        <p:par>
                          <p:cTn id="12" fill="hold" nodeType="afterGroup">
                            <p:stCondLst>
                              <p:cond delay="1000"/>
                            </p:stCondLst>
                            <p:childTnLst>
                              <p:par>
                                <p:cTn id="13" presetID="12" presetClass="entr" presetSubtype="4" fill="hold" grpId="0" nodeType="afterEffect">
                                  <p:stCondLst>
                                    <p:cond delay="0"/>
                                  </p:stCondLst>
                                  <p:childTnLst>
                                    <p:set>
                                      <p:cBhvr>
                                        <p:cTn id="14" dur="1" fill="hold">
                                          <p:stCondLst>
                                            <p:cond delay="0"/>
                                          </p:stCondLst>
                                        </p:cTn>
                                        <p:tgtEl>
                                          <p:spTgt spid="84995">
                                            <p:txEl>
                                              <p:pRg st="3" end="3"/>
                                            </p:txEl>
                                          </p:spTgt>
                                        </p:tgtEl>
                                        <p:attrNameLst>
                                          <p:attrName>style.visibility</p:attrName>
                                        </p:attrNameLst>
                                      </p:cBhvr>
                                      <p:to>
                                        <p:strVal val="visible"/>
                                      </p:to>
                                    </p:set>
                                    <p:animEffect transition="in" filter="slide(fromBottom)">
                                      <p:cBhvr>
                                        <p:cTn id="15" dur="500"/>
                                        <p:tgtEl>
                                          <p:spTgt spid="84995">
                                            <p:txEl>
                                              <p:pRg st="3" end="3"/>
                                            </p:txEl>
                                          </p:spTgt>
                                        </p:tgtEl>
                                      </p:cBhvr>
                                    </p:animEffect>
                                  </p:childTnLst>
                                </p:cTn>
                              </p:par>
                            </p:childTnLst>
                          </p:cTn>
                        </p:par>
                        <p:par>
                          <p:cTn id="16" fill="hold" nodeType="afterGroup">
                            <p:stCondLst>
                              <p:cond delay="1500"/>
                            </p:stCondLst>
                            <p:childTnLst>
                              <p:par>
                                <p:cTn id="17" presetID="12" presetClass="entr" presetSubtype="4" fill="hold" grpId="0" nodeType="afterEffect">
                                  <p:stCondLst>
                                    <p:cond delay="0"/>
                                  </p:stCondLst>
                                  <p:childTnLst>
                                    <p:set>
                                      <p:cBhvr>
                                        <p:cTn id="18" dur="1" fill="hold">
                                          <p:stCondLst>
                                            <p:cond delay="0"/>
                                          </p:stCondLst>
                                        </p:cTn>
                                        <p:tgtEl>
                                          <p:spTgt spid="84995">
                                            <p:txEl>
                                              <p:pRg st="4" end="4"/>
                                            </p:txEl>
                                          </p:spTgt>
                                        </p:tgtEl>
                                        <p:attrNameLst>
                                          <p:attrName>style.visibility</p:attrName>
                                        </p:attrNameLst>
                                      </p:cBhvr>
                                      <p:to>
                                        <p:strVal val="visible"/>
                                      </p:to>
                                    </p:set>
                                    <p:animEffect transition="in" filter="slide(fromBottom)">
                                      <p:cBhvr>
                                        <p:cTn id="19" dur="500"/>
                                        <p:tgtEl>
                                          <p:spTgt spid="84995">
                                            <p:txEl>
                                              <p:pRg st="4" end="4"/>
                                            </p:txEl>
                                          </p:spTgt>
                                        </p:tgtEl>
                                      </p:cBhvr>
                                    </p:animEffect>
                                  </p:childTnLst>
                                </p:cTn>
                              </p:par>
                            </p:childTnLst>
                          </p:cTn>
                        </p:par>
                        <p:par>
                          <p:cTn id="20" fill="hold" nodeType="afterGroup">
                            <p:stCondLst>
                              <p:cond delay="2000"/>
                            </p:stCondLst>
                            <p:childTnLst>
                              <p:par>
                                <p:cTn id="21" presetID="12" presetClass="entr" presetSubtype="4" fill="hold" grpId="0" nodeType="afterEffect">
                                  <p:stCondLst>
                                    <p:cond delay="0"/>
                                  </p:stCondLst>
                                  <p:childTnLst>
                                    <p:set>
                                      <p:cBhvr>
                                        <p:cTn id="22" dur="1" fill="hold">
                                          <p:stCondLst>
                                            <p:cond delay="0"/>
                                          </p:stCondLst>
                                        </p:cTn>
                                        <p:tgtEl>
                                          <p:spTgt spid="84995">
                                            <p:txEl>
                                              <p:pRg st="5" end="5"/>
                                            </p:txEl>
                                          </p:spTgt>
                                        </p:tgtEl>
                                        <p:attrNameLst>
                                          <p:attrName>style.visibility</p:attrName>
                                        </p:attrNameLst>
                                      </p:cBhvr>
                                      <p:to>
                                        <p:strVal val="visible"/>
                                      </p:to>
                                    </p:set>
                                    <p:animEffect transition="in" filter="slide(fromBottom)">
                                      <p:cBhvr>
                                        <p:cTn id="23" dur="500"/>
                                        <p:tgtEl>
                                          <p:spTgt spid="8499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5" grpId="0" build="p" bldLvl="3" advAuto="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灯片编号占位符 1"/>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Blip>
                <a:blip r:embed="rId2"/>
              </a:buBlip>
              <a:defRPr sz="2800">
                <a:solidFill>
                  <a:schemeClr val="tx1"/>
                </a:solidFill>
                <a:latin typeface="Berlin Sans FB" panose="020E0602020502020306" pitchFamily="34" charset="0"/>
                <a:ea typeface="幼圆" panose="02010509060101010101"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幼圆" panose="02010509060101010101"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幼圆" panose="02010509060101010101"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幼圆" panose="02010509060101010101"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幼圆" panose="02010509060101010101"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9pPr>
          </a:lstStyle>
          <a:p>
            <a:pPr>
              <a:spcBef>
                <a:spcPct val="0"/>
              </a:spcBef>
              <a:buFontTx/>
              <a:buNone/>
            </a:pPr>
            <a:fld id="{29F4EB2E-0A68-4089-B247-D338B8CA612D}" type="slidenum">
              <a:rPr lang="zh-TW" altLang="en-US" sz="1400">
                <a:solidFill>
                  <a:srgbClr val="FF0000"/>
                </a:solidFill>
                <a:latin typeface="Arial" panose="020B0604020202020204" pitchFamily="34" charset="0"/>
                <a:ea typeface="PMingLiU" pitchFamily="18" charset="-120"/>
              </a:rPr>
              <a:pPr>
                <a:spcBef>
                  <a:spcPct val="0"/>
                </a:spcBef>
                <a:buFontTx/>
                <a:buNone/>
              </a:pPr>
              <a:t>37</a:t>
            </a:fld>
            <a:endParaRPr lang="zh-TW" altLang="en-US" sz="1400">
              <a:solidFill>
                <a:srgbClr val="FF0000"/>
              </a:solidFill>
              <a:latin typeface="Arial" panose="020B0604020202020204" pitchFamily="34" charset="0"/>
              <a:ea typeface="PMingLiU" pitchFamily="18" charset="-120"/>
            </a:endParaRPr>
          </a:p>
        </p:txBody>
      </p:sp>
      <p:sp>
        <p:nvSpPr>
          <p:cNvPr id="72707" name="文本占位符 86018"/>
          <p:cNvSpPr>
            <a:spLocks noGrp="1" noChangeArrowheads="1"/>
          </p:cNvSpPr>
          <p:nvPr>
            <p:ph idx="1"/>
          </p:nvPr>
        </p:nvSpPr>
        <p:spPr>
          <a:xfrm>
            <a:off x="2498726" y="1196976"/>
            <a:ext cx="8061325" cy="5184775"/>
          </a:xfrm>
        </p:spPr>
        <p:txBody>
          <a:bodyPr/>
          <a:lstStyle/>
          <a:p>
            <a:pPr eaLnBrk="1" hangingPunct="1"/>
            <a:r>
              <a:rPr lang="zh-CN" altLang="en-US">
                <a:ea typeface="楷体_GB2312" pitchFamily="49" charset="-122"/>
              </a:rPr>
              <a:t>训练例子是描述两物体的下列事实：</a:t>
            </a:r>
          </a:p>
          <a:p>
            <a:pPr eaLnBrk="1" hangingPunct="1">
              <a:buFontTx/>
              <a:buNone/>
            </a:pPr>
            <a:r>
              <a:rPr lang="zh-CN" altLang="en-US"/>
              <a:t>      </a:t>
            </a:r>
            <a:r>
              <a:rPr lang="en-US" altLang="zh-CN">
                <a:latin typeface="Times New Roman" panose="02020603050405020304" pitchFamily="18" charset="0"/>
              </a:rPr>
              <a:t>on(</a:t>
            </a:r>
            <a:r>
              <a:rPr lang="en-US" altLang="zh-CN" i="1">
                <a:latin typeface="Times New Roman" panose="02020603050405020304" pitchFamily="18" charset="0"/>
              </a:rPr>
              <a:t>a</a:t>
            </a:r>
            <a:r>
              <a:rPr lang="en-US" altLang="zh-CN">
                <a:latin typeface="Times New Roman" panose="02020603050405020304" pitchFamily="18" charset="0"/>
              </a:rPr>
              <a:t>, </a:t>
            </a:r>
            <a:r>
              <a:rPr lang="en-US" altLang="zh-CN" i="1">
                <a:latin typeface="Times New Roman" panose="02020603050405020304" pitchFamily="18" charset="0"/>
              </a:rPr>
              <a:t>b</a:t>
            </a:r>
            <a:r>
              <a:rPr lang="en-US" altLang="zh-CN">
                <a:latin typeface="Times New Roman" panose="02020603050405020304" pitchFamily="18" charset="0"/>
              </a:rPr>
              <a:t>)</a:t>
            </a:r>
          </a:p>
          <a:p>
            <a:pPr eaLnBrk="1" hangingPunct="1">
              <a:buFontTx/>
              <a:buNone/>
            </a:pPr>
            <a:r>
              <a:rPr lang="en-US" altLang="zh-CN">
                <a:latin typeface="Times New Roman" panose="02020603050405020304" pitchFamily="18" charset="0"/>
              </a:rPr>
              <a:t>      isa(</a:t>
            </a:r>
            <a:r>
              <a:rPr lang="en-US" altLang="zh-CN" i="1">
                <a:latin typeface="Times New Roman" panose="02020603050405020304" pitchFamily="18" charset="0"/>
              </a:rPr>
              <a:t>a</a:t>
            </a:r>
            <a:r>
              <a:rPr lang="en-US" altLang="zh-CN">
                <a:latin typeface="Times New Roman" panose="02020603050405020304" pitchFamily="18" charset="0"/>
              </a:rPr>
              <a:t>, brick)</a:t>
            </a:r>
          </a:p>
          <a:p>
            <a:pPr eaLnBrk="1" hangingPunct="1">
              <a:buFontTx/>
              <a:buNone/>
            </a:pPr>
            <a:r>
              <a:rPr lang="en-US" altLang="zh-CN">
                <a:latin typeface="Times New Roman" panose="02020603050405020304" pitchFamily="18" charset="0"/>
              </a:rPr>
              <a:t>      isa(</a:t>
            </a:r>
            <a:r>
              <a:rPr lang="en-US" altLang="zh-CN" i="1">
                <a:latin typeface="Times New Roman" panose="02020603050405020304" pitchFamily="18" charset="0"/>
              </a:rPr>
              <a:t>b</a:t>
            </a:r>
            <a:r>
              <a:rPr lang="en-US" altLang="zh-CN">
                <a:latin typeface="Times New Roman" panose="02020603050405020304" pitchFamily="18" charset="0"/>
              </a:rPr>
              <a:t>, endtable)</a:t>
            </a:r>
          </a:p>
          <a:p>
            <a:pPr eaLnBrk="1" hangingPunct="1">
              <a:buFontTx/>
              <a:buNone/>
            </a:pPr>
            <a:r>
              <a:rPr lang="en-US" altLang="zh-CN">
                <a:latin typeface="Times New Roman" panose="02020603050405020304" pitchFamily="18" charset="0"/>
              </a:rPr>
              <a:t>      volume(</a:t>
            </a:r>
            <a:r>
              <a:rPr lang="en-US" altLang="zh-CN" i="1">
                <a:latin typeface="Times New Roman" panose="02020603050405020304" pitchFamily="18" charset="0"/>
              </a:rPr>
              <a:t>a</a:t>
            </a:r>
            <a:r>
              <a:rPr lang="en-US" altLang="zh-CN">
                <a:latin typeface="Times New Roman" panose="02020603050405020304" pitchFamily="18" charset="0"/>
              </a:rPr>
              <a:t>, 1)</a:t>
            </a:r>
          </a:p>
          <a:p>
            <a:pPr eaLnBrk="1" hangingPunct="1">
              <a:buFontTx/>
              <a:buNone/>
            </a:pPr>
            <a:r>
              <a:rPr lang="en-US" altLang="zh-CN">
                <a:latin typeface="Times New Roman" panose="02020603050405020304" pitchFamily="18" charset="0"/>
              </a:rPr>
              <a:t>      density(</a:t>
            </a:r>
            <a:r>
              <a:rPr lang="en-US" altLang="zh-CN" i="1">
                <a:latin typeface="Times New Roman" panose="02020603050405020304" pitchFamily="18" charset="0"/>
              </a:rPr>
              <a:t>a</a:t>
            </a:r>
            <a:r>
              <a:rPr lang="en-US" altLang="zh-CN">
                <a:latin typeface="Times New Roman" panose="02020603050405020304" pitchFamily="18" charset="0"/>
              </a:rPr>
              <a:t>, 1)</a:t>
            </a:r>
          </a:p>
          <a:p>
            <a:pPr eaLnBrk="1" hangingPunct="1">
              <a:buFontTx/>
              <a:buNone/>
            </a:pPr>
            <a:r>
              <a:rPr lang="en-US" altLang="zh-CN">
                <a:latin typeface="Times New Roman" panose="02020603050405020304" pitchFamily="18" charset="0"/>
              </a:rPr>
              <a:t>      weight(brick, 5)</a:t>
            </a:r>
          </a:p>
          <a:p>
            <a:pPr eaLnBrk="1" hangingPunct="1">
              <a:buFontTx/>
              <a:buNone/>
            </a:pPr>
            <a:r>
              <a:rPr lang="en-US" altLang="zh-CN">
                <a:latin typeface="Times New Roman" panose="02020603050405020304" pitchFamily="18" charset="0"/>
              </a:rPr>
              <a:t>      times(1, 1, 1)</a:t>
            </a:r>
          </a:p>
          <a:p>
            <a:pPr eaLnBrk="1" hangingPunct="1">
              <a:buFontTx/>
              <a:buNone/>
            </a:pPr>
            <a:r>
              <a:rPr lang="en-US" altLang="zh-CN">
                <a:latin typeface="Times New Roman" panose="02020603050405020304" pitchFamily="18" charset="0"/>
              </a:rPr>
              <a:t>      less(1, 5)</a:t>
            </a:r>
          </a:p>
          <a:p>
            <a:pPr eaLnBrk="1" hangingPunct="1">
              <a:buFontTx/>
              <a:buNone/>
            </a:pPr>
            <a:r>
              <a:rPr lang="en-US" altLang="zh-CN">
                <a:latin typeface="Times New Roman" panose="02020603050405020304" pitchFamily="18" charset="0"/>
              </a:rPr>
              <a:t>      ……</a:t>
            </a:r>
          </a:p>
        </p:txBody>
      </p:sp>
    </p:spTree>
    <p:extLst>
      <p:ext uri="{BB962C8B-B14F-4D97-AF65-F5344CB8AC3E}">
        <p14:creationId xmlns:p14="http://schemas.microsoft.com/office/powerpoint/2010/main" val="1166308250"/>
      </p:ext>
    </p:extLst>
  </p:cSld>
  <p:clrMapOvr>
    <a:masterClrMapping/>
  </p:clrMapOvr>
  <p:transition spd="med">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灯片编号占位符 1"/>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Blip>
                <a:blip r:embed="rId2"/>
              </a:buBlip>
              <a:defRPr sz="2800">
                <a:solidFill>
                  <a:schemeClr val="tx1"/>
                </a:solidFill>
                <a:latin typeface="Berlin Sans FB" panose="020E0602020502020306" pitchFamily="34" charset="0"/>
                <a:ea typeface="幼圆" panose="02010509060101010101"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幼圆" panose="02010509060101010101"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幼圆" panose="02010509060101010101"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幼圆" panose="02010509060101010101"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幼圆" panose="02010509060101010101"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9pPr>
          </a:lstStyle>
          <a:p>
            <a:pPr>
              <a:spcBef>
                <a:spcPct val="0"/>
              </a:spcBef>
              <a:buFontTx/>
              <a:buNone/>
            </a:pPr>
            <a:fld id="{5053735E-D49A-4BD7-91B7-5F8DD7ED03F2}" type="slidenum">
              <a:rPr lang="zh-TW" altLang="en-US" sz="1400">
                <a:solidFill>
                  <a:srgbClr val="FF0000"/>
                </a:solidFill>
                <a:latin typeface="Arial" panose="020B0604020202020204" pitchFamily="34" charset="0"/>
                <a:ea typeface="PMingLiU" pitchFamily="18" charset="-120"/>
              </a:rPr>
              <a:pPr>
                <a:spcBef>
                  <a:spcPct val="0"/>
                </a:spcBef>
                <a:buFontTx/>
                <a:buNone/>
              </a:pPr>
              <a:t>38</a:t>
            </a:fld>
            <a:endParaRPr lang="zh-TW" altLang="en-US" sz="1400">
              <a:solidFill>
                <a:srgbClr val="FF0000"/>
              </a:solidFill>
              <a:latin typeface="Arial" panose="020B0604020202020204" pitchFamily="34" charset="0"/>
              <a:ea typeface="PMingLiU" pitchFamily="18" charset="-120"/>
            </a:endParaRPr>
          </a:p>
        </p:txBody>
      </p:sp>
      <p:sp>
        <p:nvSpPr>
          <p:cNvPr id="73731" name="文本占位符 87042"/>
          <p:cNvSpPr>
            <a:spLocks noGrp="1" noChangeArrowheads="1"/>
          </p:cNvSpPr>
          <p:nvPr>
            <p:ph idx="1"/>
          </p:nvPr>
        </p:nvSpPr>
        <p:spPr>
          <a:xfrm>
            <a:off x="2208214" y="1125539"/>
            <a:ext cx="8061325" cy="4776787"/>
          </a:xfrm>
        </p:spPr>
        <p:txBody>
          <a:bodyPr/>
          <a:lstStyle/>
          <a:p>
            <a:pPr eaLnBrk="1" hangingPunct="1"/>
            <a:r>
              <a:rPr lang="zh-CN" altLang="en-US">
                <a:latin typeface="Times New Roman" panose="02020603050405020304" pitchFamily="18" charset="0"/>
                <a:ea typeface="宋体" panose="02010600030101010101" pitchFamily="2" charset="-122"/>
              </a:rPr>
              <a:t>知识库中的领域知识是把一个物体放置到另一物体上的安全性准则：</a:t>
            </a:r>
          </a:p>
          <a:p>
            <a:pPr eaLnBrk="1" hangingPunct="1">
              <a:buFontTx/>
              <a:buNone/>
            </a:pPr>
            <a:r>
              <a:rPr lang="zh-CN" altLang="en-US">
                <a:latin typeface="Times New Roman" panose="02020603050405020304" pitchFamily="18" charset="0"/>
                <a:ea typeface="宋体" panose="02010600030101010101" pitchFamily="2" charset="-122"/>
              </a:rPr>
              <a:t>      </a:t>
            </a:r>
            <a:r>
              <a:rPr lang="en-US" altLang="zh-CN" sz="2400">
                <a:latin typeface="Times New Roman" panose="02020603050405020304" pitchFamily="18" charset="0"/>
                <a:ea typeface="宋体" panose="02010600030101010101" pitchFamily="2" charset="-122"/>
              </a:rPr>
              <a:t>lighter(</a:t>
            </a:r>
            <a:r>
              <a:rPr lang="en-US" altLang="zh-CN" sz="2400" i="1">
                <a:latin typeface="Times New Roman" panose="02020603050405020304" pitchFamily="18" charset="0"/>
                <a:ea typeface="宋体" panose="02010600030101010101" pitchFamily="2" charset="-122"/>
              </a:rPr>
              <a:t>X</a:t>
            </a:r>
            <a:r>
              <a:rPr lang="en-US" altLang="zh-CN" sz="2400">
                <a:latin typeface="Times New Roman" panose="02020603050405020304" pitchFamily="18" charset="0"/>
                <a:ea typeface="宋体" panose="02010600030101010101" pitchFamily="2" charset="-122"/>
              </a:rPr>
              <a:t>, </a:t>
            </a:r>
            <a:r>
              <a:rPr lang="en-US" altLang="zh-CN" sz="2400" i="1">
                <a:latin typeface="Times New Roman" panose="02020603050405020304" pitchFamily="18" charset="0"/>
                <a:ea typeface="宋体" panose="02010600030101010101" pitchFamily="2" charset="-122"/>
              </a:rPr>
              <a:t>Y</a:t>
            </a:r>
            <a:r>
              <a:rPr lang="en-US" altLang="zh-CN" sz="2400">
                <a:latin typeface="Times New Roman" panose="02020603050405020304" pitchFamily="18" charset="0"/>
                <a:ea typeface="宋体" panose="02010600030101010101" pitchFamily="2" charset="-122"/>
              </a:rPr>
              <a:t>)→safe-to-stack(</a:t>
            </a:r>
            <a:r>
              <a:rPr lang="en-US" altLang="zh-CN" sz="2400" i="1">
                <a:latin typeface="Times New Roman" panose="02020603050405020304" pitchFamily="18" charset="0"/>
                <a:ea typeface="宋体" panose="02010600030101010101" pitchFamily="2" charset="-122"/>
              </a:rPr>
              <a:t>X</a:t>
            </a:r>
            <a:r>
              <a:rPr lang="en-US" altLang="zh-CN" sz="2400">
                <a:latin typeface="Times New Roman" panose="02020603050405020304" pitchFamily="18" charset="0"/>
                <a:ea typeface="宋体" panose="02010600030101010101" pitchFamily="2" charset="-122"/>
              </a:rPr>
              <a:t>, </a:t>
            </a:r>
            <a:r>
              <a:rPr lang="en-US" altLang="zh-CN" sz="2400" i="1">
                <a:latin typeface="Times New Roman" panose="02020603050405020304" pitchFamily="18" charset="0"/>
                <a:ea typeface="宋体" panose="02010600030101010101" pitchFamily="2" charset="-122"/>
              </a:rPr>
              <a:t>Y</a:t>
            </a:r>
            <a:r>
              <a:rPr lang="en-US" altLang="zh-CN" sz="2400">
                <a:latin typeface="Times New Roman" panose="02020603050405020304" pitchFamily="18" charset="0"/>
                <a:ea typeface="宋体" panose="02010600030101010101" pitchFamily="2" charset="-122"/>
              </a:rPr>
              <a:t>)</a:t>
            </a:r>
          </a:p>
          <a:p>
            <a:pPr eaLnBrk="1" hangingPunct="1">
              <a:buFontTx/>
              <a:buNone/>
            </a:pPr>
            <a:r>
              <a:rPr lang="en-US" altLang="zh-CN" sz="2400">
                <a:latin typeface="Times New Roman" panose="02020603050405020304" pitchFamily="18" charset="0"/>
                <a:ea typeface="宋体" panose="02010600030101010101" pitchFamily="2" charset="-122"/>
              </a:rPr>
              <a:t>      weight(</a:t>
            </a:r>
            <a:r>
              <a:rPr lang="en-US" altLang="zh-CN" sz="2400" i="1">
                <a:latin typeface="Times New Roman" panose="02020603050405020304" pitchFamily="18" charset="0"/>
                <a:ea typeface="宋体" panose="02010600030101010101" pitchFamily="2" charset="-122"/>
              </a:rPr>
              <a:t>P</a:t>
            </a:r>
            <a:r>
              <a:rPr lang="en-US" altLang="zh-CN" sz="2400">
                <a:latin typeface="Times New Roman" panose="02020603050405020304" pitchFamily="18" charset="0"/>
                <a:ea typeface="宋体" panose="02010600030101010101" pitchFamily="2" charset="-122"/>
              </a:rPr>
              <a:t>1, </a:t>
            </a:r>
            <a:r>
              <a:rPr lang="en-US" altLang="zh-CN" sz="2400" i="1">
                <a:latin typeface="Times New Roman" panose="02020603050405020304" pitchFamily="18" charset="0"/>
                <a:ea typeface="宋体" panose="02010600030101010101" pitchFamily="2" charset="-122"/>
              </a:rPr>
              <a:t>W</a:t>
            </a:r>
            <a:r>
              <a:rPr lang="en-US" altLang="zh-CN" sz="2400">
                <a:latin typeface="Times New Roman" panose="02020603050405020304" pitchFamily="18" charset="0"/>
                <a:ea typeface="宋体" panose="02010600030101010101" pitchFamily="2" charset="-122"/>
              </a:rPr>
              <a:t>1)∧weight(</a:t>
            </a:r>
            <a:r>
              <a:rPr lang="en-US" altLang="zh-CN" sz="2400" i="1">
                <a:latin typeface="Times New Roman" panose="02020603050405020304" pitchFamily="18" charset="0"/>
                <a:ea typeface="宋体" panose="02010600030101010101" pitchFamily="2" charset="-122"/>
              </a:rPr>
              <a:t>P</a:t>
            </a:r>
            <a:r>
              <a:rPr lang="en-US" altLang="zh-CN" sz="2400">
                <a:latin typeface="Times New Roman" panose="02020603050405020304" pitchFamily="18" charset="0"/>
                <a:ea typeface="宋体" panose="02010600030101010101" pitchFamily="2" charset="-122"/>
              </a:rPr>
              <a:t>2, </a:t>
            </a:r>
            <a:r>
              <a:rPr lang="en-US" altLang="zh-CN" sz="2400" i="1">
                <a:latin typeface="Times New Roman" panose="02020603050405020304" pitchFamily="18" charset="0"/>
                <a:ea typeface="宋体" panose="02010600030101010101" pitchFamily="2" charset="-122"/>
              </a:rPr>
              <a:t>W</a:t>
            </a:r>
            <a:r>
              <a:rPr lang="en-US" altLang="zh-CN" sz="2400">
                <a:latin typeface="Times New Roman" panose="02020603050405020304" pitchFamily="18" charset="0"/>
                <a:ea typeface="宋体" panose="02010600030101010101" pitchFamily="2" charset="-122"/>
              </a:rPr>
              <a:t>2)∧less(</a:t>
            </a:r>
            <a:r>
              <a:rPr lang="en-US" altLang="zh-CN" sz="2400" i="1">
                <a:latin typeface="Times New Roman" panose="02020603050405020304" pitchFamily="18" charset="0"/>
                <a:ea typeface="宋体" panose="02010600030101010101" pitchFamily="2" charset="-122"/>
              </a:rPr>
              <a:t>W</a:t>
            </a:r>
            <a:r>
              <a:rPr lang="en-US" altLang="zh-CN" sz="2400">
                <a:latin typeface="Times New Roman" panose="02020603050405020304" pitchFamily="18" charset="0"/>
                <a:ea typeface="宋体" panose="02010600030101010101" pitchFamily="2" charset="-122"/>
              </a:rPr>
              <a:t>1, </a:t>
            </a:r>
            <a:r>
              <a:rPr lang="en-US" altLang="zh-CN" sz="2400" i="1">
                <a:latin typeface="Times New Roman" panose="02020603050405020304" pitchFamily="18" charset="0"/>
                <a:ea typeface="宋体" panose="02010600030101010101" pitchFamily="2" charset="-122"/>
              </a:rPr>
              <a:t>W</a:t>
            </a:r>
            <a:r>
              <a:rPr lang="en-US" altLang="zh-CN" sz="2400">
                <a:latin typeface="Times New Roman" panose="02020603050405020304" pitchFamily="18" charset="0"/>
                <a:ea typeface="宋体" panose="02010600030101010101" pitchFamily="2" charset="-122"/>
              </a:rPr>
              <a:t>2),  </a:t>
            </a:r>
          </a:p>
          <a:p>
            <a:pPr eaLnBrk="1" hangingPunct="1">
              <a:buFontTx/>
              <a:buNone/>
            </a:pPr>
            <a:r>
              <a:rPr lang="en-US" altLang="zh-CN" sz="2400">
                <a:latin typeface="Times New Roman" panose="02020603050405020304" pitchFamily="18" charset="0"/>
                <a:ea typeface="宋体" panose="02010600030101010101" pitchFamily="2" charset="-122"/>
              </a:rPr>
              <a:t>              →lighter(</a:t>
            </a:r>
            <a:r>
              <a:rPr lang="en-US" altLang="zh-CN" sz="2400" i="1">
                <a:latin typeface="Times New Roman" panose="02020603050405020304" pitchFamily="18" charset="0"/>
                <a:ea typeface="宋体" panose="02010600030101010101" pitchFamily="2" charset="-122"/>
              </a:rPr>
              <a:t>P</a:t>
            </a:r>
            <a:r>
              <a:rPr lang="en-US" altLang="zh-CN" sz="2400">
                <a:latin typeface="Times New Roman" panose="02020603050405020304" pitchFamily="18" charset="0"/>
                <a:ea typeface="宋体" panose="02010600030101010101" pitchFamily="2" charset="-122"/>
              </a:rPr>
              <a:t>1, </a:t>
            </a:r>
            <a:r>
              <a:rPr lang="en-US" altLang="zh-CN" sz="2400" i="1">
                <a:latin typeface="Times New Roman" panose="02020603050405020304" pitchFamily="18" charset="0"/>
                <a:ea typeface="宋体" panose="02010600030101010101" pitchFamily="2" charset="-122"/>
              </a:rPr>
              <a:t>P</a:t>
            </a:r>
            <a:r>
              <a:rPr lang="en-US" altLang="zh-CN" sz="2400">
                <a:latin typeface="Times New Roman" panose="02020603050405020304" pitchFamily="18" charset="0"/>
                <a:ea typeface="宋体" panose="02010600030101010101" pitchFamily="2" charset="-122"/>
              </a:rPr>
              <a:t>2)</a:t>
            </a:r>
          </a:p>
          <a:p>
            <a:pPr eaLnBrk="1" hangingPunct="1">
              <a:buFontTx/>
              <a:buNone/>
            </a:pPr>
            <a:r>
              <a:rPr lang="en-US" altLang="zh-CN" sz="2400">
                <a:latin typeface="Times New Roman" panose="02020603050405020304" pitchFamily="18" charset="0"/>
                <a:ea typeface="宋体" panose="02010600030101010101" pitchFamily="2" charset="-122"/>
              </a:rPr>
              <a:t>      volume(</a:t>
            </a:r>
            <a:r>
              <a:rPr lang="en-US" altLang="zh-CN" sz="2400" i="1">
                <a:latin typeface="Times New Roman" panose="02020603050405020304" pitchFamily="18" charset="0"/>
                <a:ea typeface="宋体" panose="02010600030101010101" pitchFamily="2" charset="-122"/>
              </a:rPr>
              <a:t>P</a:t>
            </a:r>
            <a:r>
              <a:rPr lang="en-US" altLang="zh-CN" sz="2400">
                <a:latin typeface="Times New Roman" panose="02020603050405020304" pitchFamily="18" charset="0"/>
                <a:ea typeface="宋体" panose="02010600030101010101" pitchFamily="2" charset="-122"/>
              </a:rPr>
              <a:t>, </a:t>
            </a:r>
            <a:r>
              <a:rPr lang="en-US" altLang="zh-CN" sz="2400" i="1">
                <a:latin typeface="Times New Roman" panose="02020603050405020304" pitchFamily="18" charset="0"/>
                <a:ea typeface="宋体" panose="02010600030101010101" pitchFamily="2" charset="-122"/>
              </a:rPr>
              <a:t>V</a:t>
            </a:r>
            <a:r>
              <a:rPr lang="en-US" altLang="zh-CN" sz="2400">
                <a:latin typeface="Times New Roman" panose="02020603050405020304" pitchFamily="18" charset="0"/>
                <a:ea typeface="宋体" panose="02010600030101010101" pitchFamily="2" charset="-122"/>
              </a:rPr>
              <a:t>)∧density(</a:t>
            </a:r>
            <a:r>
              <a:rPr lang="en-US" altLang="zh-CN" sz="2400" i="1">
                <a:latin typeface="Times New Roman" panose="02020603050405020304" pitchFamily="18" charset="0"/>
                <a:ea typeface="宋体" panose="02010600030101010101" pitchFamily="2" charset="-122"/>
              </a:rPr>
              <a:t>P</a:t>
            </a:r>
            <a:r>
              <a:rPr lang="en-US" altLang="zh-CN" sz="2400">
                <a:latin typeface="Times New Roman" panose="02020603050405020304" pitchFamily="18" charset="0"/>
                <a:ea typeface="宋体" panose="02010600030101010101" pitchFamily="2" charset="-122"/>
              </a:rPr>
              <a:t>, </a:t>
            </a:r>
            <a:r>
              <a:rPr lang="en-US" altLang="zh-CN" sz="2400" i="1">
                <a:latin typeface="Times New Roman" panose="02020603050405020304" pitchFamily="18" charset="0"/>
                <a:ea typeface="宋体" panose="02010600030101010101" pitchFamily="2" charset="-122"/>
              </a:rPr>
              <a:t>D</a:t>
            </a:r>
            <a:r>
              <a:rPr lang="en-US" altLang="zh-CN" sz="2400">
                <a:latin typeface="Times New Roman" panose="02020603050405020304" pitchFamily="18" charset="0"/>
                <a:ea typeface="宋体" panose="02010600030101010101" pitchFamily="2" charset="-122"/>
              </a:rPr>
              <a:t>)∧times(</a:t>
            </a:r>
            <a:r>
              <a:rPr lang="en-US" altLang="zh-CN" sz="2400" i="1">
                <a:latin typeface="Times New Roman" panose="02020603050405020304" pitchFamily="18" charset="0"/>
                <a:ea typeface="宋体" panose="02010600030101010101" pitchFamily="2" charset="-122"/>
              </a:rPr>
              <a:t>V</a:t>
            </a:r>
            <a:r>
              <a:rPr lang="en-US" altLang="zh-CN" sz="2400">
                <a:latin typeface="Times New Roman" panose="02020603050405020304" pitchFamily="18" charset="0"/>
                <a:ea typeface="宋体" panose="02010600030101010101" pitchFamily="2" charset="-122"/>
              </a:rPr>
              <a:t>, </a:t>
            </a:r>
            <a:r>
              <a:rPr lang="en-US" altLang="zh-CN" sz="2400" i="1">
                <a:latin typeface="Times New Roman" panose="02020603050405020304" pitchFamily="18" charset="0"/>
                <a:ea typeface="宋体" panose="02010600030101010101" pitchFamily="2" charset="-122"/>
              </a:rPr>
              <a:t>D </a:t>
            </a:r>
            <a:r>
              <a:rPr lang="en-US" altLang="zh-CN" sz="2400">
                <a:latin typeface="Times New Roman" panose="02020603050405020304" pitchFamily="18" charset="0"/>
                <a:ea typeface="宋体" panose="02010600030101010101" pitchFamily="2" charset="-122"/>
              </a:rPr>
              <a:t>,</a:t>
            </a:r>
            <a:r>
              <a:rPr lang="en-US" altLang="zh-CN" sz="2400" i="1">
                <a:latin typeface="Times New Roman" panose="02020603050405020304" pitchFamily="18" charset="0"/>
                <a:ea typeface="宋体" panose="02010600030101010101" pitchFamily="2" charset="-122"/>
              </a:rPr>
              <a:t>W</a:t>
            </a:r>
            <a:r>
              <a:rPr lang="en-US" altLang="zh-CN" sz="2400">
                <a:latin typeface="Times New Roman" panose="02020603050405020304" pitchFamily="18" charset="0"/>
                <a:ea typeface="宋体" panose="02010600030101010101" pitchFamily="2" charset="-122"/>
              </a:rPr>
              <a:t>)  </a:t>
            </a:r>
          </a:p>
          <a:p>
            <a:pPr eaLnBrk="1" hangingPunct="1">
              <a:buFontTx/>
              <a:buNone/>
            </a:pPr>
            <a:r>
              <a:rPr lang="en-US" altLang="zh-CN" sz="2400">
                <a:latin typeface="Times New Roman" panose="02020603050405020304" pitchFamily="18" charset="0"/>
                <a:ea typeface="宋体" panose="02010600030101010101" pitchFamily="2" charset="-122"/>
              </a:rPr>
              <a:t>              →weight(</a:t>
            </a:r>
            <a:r>
              <a:rPr lang="en-US" altLang="zh-CN" sz="2400" i="1">
                <a:latin typeface="Times New Roman" panose="02020603050405020304" pitchFamily="18" charset="0"/>
                <a:ea typeface="宋体" panose="02010600030101010101" pitchFamily="2" charset="-122"/>
              </a:rPr>
              <a:t>P</a:t>
            </a:r>
            <a:r>
              <a:rPr lang="en-US" altLang="zh-CN" sz="2400">
                <a:latin typeface="Times New Roman" panose="02020603050405020304" pitchFamily="18" charset="0"/>
                <a:ea typeface="宋体" panose="02010600030101010101" pitchFamily="2" charset="-122"/>
              </a:rPr>
              <a:t>, </a:t>
            </a:r>
            <a:r>
              <a:rPr lang="en-US" altLang="zh-CN" sz="2400" i="1">
                <a:latin typeface="Times New Roman" panose="02020603050405020304" pitchFamily="18" charset="0"/>
                <a:ea typeface="宋体" panose="02010600030101010101" pitchFamily="2" charset="-122"/>
              </a:rPr>
              <a:t>W</a:t>
            </a:r>
            <a:r>
              <a:rPr lang="en-US" altLang="zh-CN" sz="2400">
                <a:latin typeface="Times New Roman" panose="02020603050405020304" pitchFamily="18" charset="0"/>
                <a:ea typeface="宋体" panose="02010600030101010101" pitchFamily="2" charset="-122"/>
              </a:rPr>
              <a:t>)</a:t>
            </a:r>
          </a:p>
          <a:p>
            <a:pPr eaLnBrk="1" hangingPunct="1">
              <a:buFontTx/>
              <a:buNone/>
            </a:pPr>
            <a:r>
              <a:rPr lang="en-US" altLang="zh-CN" sz="2400">
                <a:latin typeface="Times New Roman" panose="02020603050405020304" pitchFamily="18" charset="0"/>
                <a:ea typeface="宋体" panose="02010600030101010101" pitchFamily="2" charset="-122"/>
              </a:rPr>
              <a:t>      isa(</a:t>
            </a:r>
            <a:r>
              <a:rPr lang="en-US" altLang="zh-CN" sz="2400" i="1">
                <a:latin typeface="Times New Roman" panose="02020603050405020304" pitchFamily="18" charset="0"/>
                <a:ea typeface="宋体" panose="02010600030101010101" pitchFamily="2" charset="-122"/>
              </a:rPr>
              <a:t>P</a:t>
            </a:r>
            <a:r>
              <a:rPr lang="en-US" altLang="zh-CN" sz="2400">
                <a:latin typeface="Times New Roman" panose="02020603050405020304" pitchFamily="18" charset="0"/>
                <a:ea typeface="宋体" panose="02010600030101010101" pitchFamily="2" charset="-122"/>
              </a:rPr>
              <a:t>, endtable)∧weight(</a:t>
            </a:r>
            <a:r>
              <a:rPr lang="en-US" altLang="zh-CN" sz="2400" i="1">
                <a:latin typeface="Times New Roman" panose="02020603050405020304" pitchFamily="18" charset="0"/>
                <a:ea typeface="宋体" panose="02010600030101010101" pitchFamily="2" charset="-122"/>
              </a:rPr>
              <a:t>B</a:t>
            </a:r>
            <a:r>
              <a:rPr lang="en-US" altLang="zh-CN" sz="2400">
                <a:latin typeface="Times New Roman" panose="02020603050405020304" pitchFamily="18" charset="0"/>
                <a:ea typeface="宋体" panose="02010600030101010101" pitchFamily="2" charset="-122"/>
              </a:rPr>
              <a:t>, </a:t>
            </a:r>
            <a:r>
              <a:rPr lang="en-US" altLang="zh-CN" sz="2400" i="1">
                <a:latin typeface="Times New Roman" panose="02020603050405020304" pitchFamily="18" charset="0"/>
                <a:ea typeface="宋体" panose="02010600030101010101" pitchFamily="2" charset="-122"/>
              </a:rPr>
              <a:t>S</a:t>
            </a:r>
            <a:r>
              <a:rPr lang="en-US" altLang="zh-CN" sz="2400">
                <a:latin typeface="Times New Roman" panose="02020603050405020304" pitchFamily="18" charset="0"/>
                <a:ea typeface="宋体" panose="02010600030101010101" pitchFamily="2" charset="-122"/>
              </a:rPr>
              <a:t>)→weight(</a:t>
            </a:r>
            <a:r>
              <a:rPr lang="en-US" altLang="zh-CN" sz="2400" i="1">
                <a:latin typeface="Times New Roman" panose="02020603050405020304" pitchFamily="18" charset="0"/>
                <a:ea typeface="宋体" panose="02010600030101010101" pitchFamily="2" charset="-122"/>
              </a:rPr>
              <a:t>P</a:t>
            </a:r>
            <a:r>
              <a:rPr lang="en-US" altLang="zh-CN" sz="2400">
                <a:latin typeface="Times New Roman" panose="02020603050405020304" pitchFamily="18" charset="0"/>
                <a:ea typeface="宋体" panose="02010600030101010101" pitchFamily="2" charset="-122"/>
              </a:rPr>
              <a:t>, </a:t>
            </a:r>
            <a:r>
              <a:rPr lang="en-US" altLang="zh-CN" sz="2400" i="1">
                <a:latin typeface="Times New Roman" panose="02020603050405020304" pitchFamily="18" charset="0"/>
                <a:ea typeface="宋体" panose="02010600030101010101" pitchFamily="2" charset="-122"/>
              </a:rPr>
              <a:t>S</a:t>
            </a:r>
            <a:r>
              <a:rPr lang="en-US" altLang="zh-CN" sz="2400">
                <a:latin typeface="Times New Roman" panose="02020603050405020304" pitchFamily="18" charset="0"/>
                <a:ea typeface="宋体" panose="02010600030101010101" pitchFamily="2" charset="-122"/>
              </a:rPr>
              <a:t>)</a:t>
            </a:r>
          </a:p>
          <a:p>
            <a:pPr eaLnBrk="1" hangingPunct="1">
              <a:buFontTx/>
              <a:buNone/>
            </a:pPr>
            <a:endParaRPr lang="zh-CN" altLang="en-US">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3931644232"/>
      </p:ext>
    </p:extLst>
  </p:cSld>
  <p:clrMapOvr>
    <a:masterClrMapping/>
  </p:clrMapOvr>
  <p:transition spd="med">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灯片编号占位符 1"/>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Blip>
                <a:blip r:embed="rId2"/>
              </a:buBlip>
              <a:defRPr sz="2800">
                <a:solidFill>
                  <a:schemeClr val="tx1"/>
                </a:solidFill>
                <a:latin typeface="Berlin Sans FB" panose="020E0602020502020306" pitchFamily="34" charset="0"/>
                <a:ea typeface="幼圆" panose="02010509060101010101"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幼圆" panose="02010509060101010101"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幼圆" panose="02010509060101010101"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幼圆" panose="02010509060101010101"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幼圆" panose="02010509060101010101"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9pPr>
          </a:lstStyle>
          <a:p>
            <a:pPr>
              <a:spcBef>
                <a:spcPct val="0"/>
              </a:spcBef>
              <a:buFontTx/>
              <a:buNone/>
            </a:pPr>
            <a:fld id="{A2A3047E-4A3D-48D9-90A3-E0280F218F65}" type="slidenum">
              <a:rPr lang="zh-TW" altLang="en-US" sz="1400">
                <a:solidFill>
                  <a:srgbClr val="FF0000"/>
                </a:solidFill>
                <a:latin typeface="Arial" panose="020B0604020202020204" pitchFamily="34" charset="0"/>
                <a:ea typeface="PMingLiU" pitchFamily="18" charset="-120"/>
              </a:rPr>
              <a:pPr>
                <a:spcBef>
                  <a:spcPct val="0"/>
                </a:spcBef>
                <a:buFontTx/>
                <a:buNone/>
              </a:pPr>
              <a:t>39</a:t>
            </a:fld>
            <a:endParaRPr lang="zh-TW" altLang="en-US" sz="1400">
              <a:solidFill>
                <a:srgbClr val="FF0000"/>
              </a:solidFill>
              <a:latin typeface="Arial" panose="020B0604020202020204" pitchFamily="34" charset="0"/>
              <a:ea typeface="PMingLiU" pitchFamily="18" charset="-120"/>
            </a:endParaRPr>
          </a:p>
        </p:txBody>
      </p:sp>
      <p:sp>
        <p:nvSpPr>
          <p:cNvPr id="74755" name="文本占位符 88066"/>
          <p:cNvSpPr>
            <a:spLocks noGrp="1" noChangeArrowheads="1"/>
          </p:cNvSpPr>
          <p:nvPr>
            <p:ph idx="1"/>
          </p:nvPr>
        </p:nvSpPr>
        <p:spPr>
          <a:xfrm>
            <a:off x="2351088" y="1698626"/>
            <a:ext cx="7200900" cy="3413125"/>
          </a:xfrm>
        </p:spPr>
        <p:txBody>
          <a:bodyPr/>
          <a:lstStyle/>
          <a:p>
            <a:pPr eaLnBrk="1" hangingPunct="1"/>
            <a:r>
              <a:rPr lang="zh-CN" altLang="en-US">
                <a:latin typeface="Times New Roman" panose="02020603050405020304" pitchFamily="18" charset="0"/>
                <a:ea typeface="楷体_GB2312" pitchFamily="49" charset="-122"/>
              </a:rPr>
              <a:t>对证明树中常量换为变量进行概括，可得到下面的一般性规则：</a:t>
            </a:r>
          </a:p>
          <a:p>
            <a:pPr eaLnBrk="1" hangingPunct="1">
              <a:buFontTx/>
              <a:buNone/>
            </a:pPr>
            <a:r>
              <a:rPr lang="zh-CN" altLang="en-US">
                <a:latin typeface="Times New Roman" panose="02020603050405020304" pitchFamily="18" charset="0"/>
              </a:rPr>
              <a:t>    </a:t>
            </a:r>
            <a:r>
              <a:rPr lang="en-US" altLang="zh-CN">
                <a:latin typeface="Times New Roman" panose="02020603050405020304" pitchFamily="18" charset="0"/>
              </a:rPr>
              <a:t>volume(</a:t>
            </a:r>
            <a:r>
              <a:rPr lang="en-US" altLang="zh-CN" i="1">
                <a:latin typeface="Times New Roman" panose="02020603050405020304" pitchFamily="18" charset="0"/>
              </a:rPr>
              <a:t>X</a:t>
            </a:r>
            <a:r>
              <a:rPr lang="en-US" altLang="zh-CN">
                <a:latin typeface="Times New Roman" panose="02020603050405020304" pitchFamily="18" charset="0"/>
              </a:rPr>
              <a:t>, </a:t>
            </a:r>
            <a:r>
              <a:rPr lang="en-US" altLang="zh-CN" i="1">
                <a:latin typeface="Times New Roman" panose="02020603050405020304" pitchFamily="18" charset="0"/>
              </a:rPr>
              <a:t>V</a:t>
            </a:r>
            <a:r>
              <a:rPr lang="en-US" altLang="zh-CN">
                <a:latin typeface="Times New Roman" panose="02020603050405020304" pitchFamily="18" charset="0"/>
              </a:rPr>
              <a:t>)∧density(</a:t>
            </a:r>
            <a:r>
              <a:rPr lang="en-US" altLang="zh-CN" i="1">
                <a:latin typeface="Times New Roman" panose="02020603050405020304" pitchFamily="18" charset="0"/>
              </a:rPr>
              <a:t>X</a:t>
            </a:r>
            <a:r>
              <a:rPr lang="en-US" altLang="zh-CN">
                <a:latin typeface="Times New Roman" panose="02020603050405020304" pitchFamily="18" charset="0"/>
              </a:rPr>
              <a:t>, </a:t>
            </a:r>
            <a:r>
              <a:rPr lang="en-US" altLang="zh-CN" i="1">
                <a:latin typeface="Times New Roman" panose="02020603050405020304" pitchFamily="18" charset="0"/>
              </a:rPr>
              <a:t>D</a:t>
            </a:r>
            <a:r>
              <a:rPr lang="en-US" altLang="zh-CN">
                <a:latin typeface="Times New Roman" panose="02020603050405020304" pitchFamily="18" charset="0"/>
              </a:rPr>
              <a:t>)</a:t>
            </a:r>
          </a:p>
          <a:p>
            <a:pPr eaLnBrk="1" hangingPunct="1">
              <a:buFontTx/>
              <a:buNone/>
            </a:pPr>
            <a:r>
              <a:rPr lang="en-US" altLang="zh-CN">
                <a:latin typeface="Times New Roman" panose="02020603050405020304" pitchFamily="18" charset="0"/>
              </a:rPr>
              <a:t>       ∧times(</a:t>
            </a:r>
            <a:r>
              <a:rPr lang="en-US" altLang="zh-CN" i="1">
                <a:latin typeface="Times New Roman" panose="02020603050405020304" pitchFamily="18" charset="0"/>
              </a:rPr>
              <a:t>V</a:t>
            </a:r>
            <a:r>
              <a:rPr lang="en-US" altLang="zh-CN">
                <a:latin typeface="Times New Roman" panose="02020603050405020304" pitchFamily="18" charset="0"/>
              </a:rPr>
              <a:t>, </a:t>
            </a:r>
            <a:r>
              <a:rPr lang="en-US" altLang="zh-CN" i="1">
                <a:latin typeface="Times New Roman" panose="02020603050405020304" pitchFamily="18" charset="0"/>
              </a:rPr>
              <a:t>D</a:t>
            </a:r>
            <a:r>
              <a:rPr lang="en-US" altLang="zh-CN">
                <a:latin typeface="Times New Roman" panose="02020603050405020304" pitchFamily="18" charset="0"/>
              </a:rPr>
              <a:t>, </a:t>
            </a:r>
            <a:r>
              <a:rPr lang="en-US" altLang="zh-CN" i="1">
                <a:latin typeface="Times New Roman" panose="02020603050405020304" pitchFamily="18" charset="0"/>
              </a:rPr>
              <a:t>W</a:t>
            </a:r>
            <a:r>
              <a:rPr lang="en-US" altLang="zh-CN">
                <a:latin typeface="Times New Roman" panose="02020603050405020304" pitchFamily="18" charset="0"/>
              </a:rPr>
              <a:t>1)∧isa(</a:t>
            </a:r>
            <a:r>
              <a:rPr lang="en-US" altLang="zh-CN" i="1">
                <a:latin typeface="Times New Roman" panose="02020603050405020304" pitchFamily="18" charset="0"/>
              </a:rPr>
              <a:t>Y</a:t>
            </a:r>
            <a:r>
              <a:rPr lang="en-US" altLang="zh-CN">
                <a:latin typeface="Times New Roman" panose="02020603050405020304" pitchFamily="18" charset="0"/>
              </a:rPr>
              <a:t>, endtable)</a:t>
            </a:r>
          </a:p>
          <a:p>
            <a:pPr eaLnBrk="1" hangingPunct="1">
              <a:buFontTx/>
              <a:buNone/>
            </a:pPr>
            <a:r>
              <a:rPr lang="en-US" altLang="zh-CN">
                <a:latin typeface="Times New Roman" panose="02020603050405020304" pitchFamily="18" charset="0"/>
              </a:rPr>
              <a:t>       ∧weight(</a:t>
            </a:r>
            <a:r>
              <a:rPr lang="en-US" altLang="zh-CN" i="1">
                <a:latin typeface="Times New Roman" panose="02020603050405020304" pitchFamily="18" charset="0"/>
              </a:rPr>
              <a:t>B</a:t>
            </a:r>
            <a:r>
              <a:rPr lang="en-US" altLang="zh-CN">
                <a:latin typeface="Times New Roman" panose="02020603050405020304" pitchFamily="18" charset="0"/>
              </a:rPr>
              <a:t>, </a:t>
            </a:r>
            <a:r>
              <a:rPr lang="en-US" altLang="zh-CN" i="1">
                <a:latin typeface="Times New Roman" panose="02020603050405020304" pitchFamily="18" charset="0"/>
              </a:rPr>
              <a:t>W</a:t>
            </a:r>
            <a:r>
              <a:rPr lang="en-US" altLang="zh-CN">
                <a:latin typeface="Times New Roman" panose="02020603050405020304" pitchFamily="18" charset="0"/>
              </a:rPr>
              <a:t>2)∧less(</a:t>
            </a:r>
            <a:r>
              <a:rPr lang="en-US" altLang="zh-CN" i="1">
                <a:latin typeface="Times New Roman" panose="02020603050405020304" pitchFamily="18" charset="0"/>
              </a:rPr>
              <a:t>W</a:t>
            </a:r>
            <a:r>
              <a:rPr lang="en-US" altLang="zh-CN">
                <a:latin typeface="Times New Roman" panose="02020603050405020304" pitchFamily="18" charset="0"/>
              </a:rPr>
              <a:t>1, 5)</a:t>
            </a:r>
          </a:p>
          <a:p>
            <a:pPr eaLnBrk="1" hangingPunct="1">
              <a:buFontTx/>
              <a:buNone/>
            </a:pPr>
            <a:r>
              <a:rPr lang="en-US" altLang="zh-CN">
                <a:latin typeface="Times New Roman" panose="02020603050405020304" pitchFamily="18" charset="0"/>
              </a:rPr>
              <a:t>                        →safe-to-stack(</a:t>
            </a:r>
            <a:r>
              <a:rPr lang="en-US" altLang="zh-CN" i="1">
                <a:latin typeface="Times New Roman" panose="02020603050405020304" pitchFamily="18" charset="0"/>
              </a:rPr>
              <a:t>X</a:t>
            </a:r>
            <a:r>
              <a:rPr lang="en-US" altLang="zh-CN">
                <a:latin typeface="Times New Roman" panose="02020603050405020304" pitchFamily="18" charset="0"/>
              </a:rPr>
              <a:t>, </a:t>
            </a:r>
            <a:r>
              <a:rPr lang="en-US" altLang="zh-CN" i="1">
                <a:latin typeface="Times New Roman" panose="02020603050405020304" pitchFamily="18" charset="0"/>
              </a:rPr>
              <a:t>Y</a:t>
            </a:r>
            <a:r>
              <a:rPr lang="en-US" altLang="zh-CN">
                <a:latin typeface="Times New Roman" panose="02020603050405020304" pitchFamily="18" charset="0"/>
              </a:rPr>
              <a:t>) </a:t>
            </a:r>
          </a:p>
        </p:txBody>
      </p:sp>
    </p:spTree>
    <p:extLst>
      <p:ext uri="{BB962C8B-B14F-4D97-AF65-F5344CB8AC3E}">
        <p14:creationId xmlns:p14="http://schemas.microsoft.com/office/powerpoint/2010/main" val="2244283648"/>
      </p:ext>
    </p:extLst>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灯片编号占位符 1"/>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Blip>
                <a:blip r:embed="rId2"/>
              </a:buBlip>
              <a:defRPr sz="2800">
                <a:solidFill>
                  <a:schemeClr val="tx1"/>
                </a:solidFill>
                <a:latin typeface="Berlin Sans FB" panose="020E0602020502020306" pitchFamily="34" charset="0"/>
                <a:ea typeface="幼圆" panose="02010509060101010101"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幼圆" panose="02010509060101010101"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幼圆" panose="02010509060101010101"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幼圆" panose="02010509060101010101"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幼圆" panose="02010509060101010101"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9pPr>
          </a:lstStyle>
          <a:p>
            <a:pPr>
              <a:spcBef>
                <a:spcPct val="0"/>
              </a:spcBef>
              <a:buFontTx/>
              <a:buNone/>
            </a:pPr>
            <a:fld id="{40B6E897-F5DA-49F5-86E9-7CC4F1944B23}" type="slidenum">
              <a:rPr lang="zh-TW" altLang="en-US" sz="1400">
                <a:solidFill>
                  <a:srgbClr val="FF0000"/>
                </a:solidFill>
                <a:latin typeface="Arial" panose="020B0604020202020204" pitchFamily="34" charset="0"/>
                <a:ea typeface="PMingLiU" pitchFamily="18" charset="-120"/>
              </a:rPr>
              <a:pPr>
                <a:spcBef>
                  <a:spcPct val="0"/>
                </a:spcBef>
                <a:buFontTx/>
                <a:buNone/>
              </a:pPr>
              <a:t>4</a:t>
            </a:fld>
            <a:endParaRPr lang="zh-TW" altLang="en-US" sz="1400">
              <a:solidFill>
                <a:srgbClr val="FF0000"/>
              </a:solidFill>
              <a:latin typeface="Arial" panose="020B0604020202020204" pitchFamily="34" charset="0"/>
              <a:ea typeface="PMingLiU" pitchFamily="18" charset="-120"/>
            </a:endParaRPr>
          </a:p>
        </p:txBody>
      </p:sp>
      <p:sp>
        <p:nvSpPr>
          <p:cNvPr id="2051" name="内容占位符 2050"/>
          <p:cNvSpPr>
            <a:spLocks noGrp="1" noChangeArrowheads="1"/>
          </p:cNvSpPr>
          <p:nvPr>
            <p:ph idx="1"/>
          </p:nvPr>
        </p:nvSpPr>
        <p:spPr>
          <a:xfrm>
            <a:off x="1104900" y="1622159"/>
            <a:ext cx="9428786" cy="3527425"/>
          </a:xfrm>
        </p:spPr>
        <p:txBody>
          <a:bodyPr/>
          <a:lstStyle/>
          <a:p>
            <a:pPr lvl="1">
              <a:buNone/>
              <a:defRPr/>
            </a:pPr>
            <a:r>
              <a:rPr lang="en-US" altLang="zh-CN" sz="2800" b="1" noProof="1">
                <a:solidFill>
                  <a:srgbClr val="800000"/>
                </a:solidFill>
                <a:effectLst>
                  <a:outerShdw blurRad="38100" dist="38100" dir="2700000">
                    <a:srgbClr val="C0C0C0"/>
                  </a:outerShdw>
                </a:effectLst>
                <a:latin typeface="Times New Roman" panose="02020603050405020304" pitchFamily="18" charset="0"/>
                <a:ea typeface="楷体_GB2312" pitchFamily="49" charset="-122"/>
                <a:cs typeface="Times New Roman" panose="02020603050405020304" pitchFamily="18" charset="0"/>
                <a:sym typeface="+mn-ea"/>
              </a:rPr>
              <a:t>6.1.1 机器学习的定义 </a:t>
            </a:r>
            <a:endParaRPr lang="en-US" altLang="zh-CN" sz="2800" b="1" noProof="1">
              <a:solidFill>
                <a:srgbClr val="800000"/>
              </a:solidFill>
              <a:effectLst>
                <a:outerShdw blurRad="38100" dist="38100" dir="2700000">
                  <a:srgbClr val="C0C0C0"/>
                </a:outerShdw>
              </a:effectLst>
              <a:latin typeface="Times New Roman" panose="02020603050405020304" pitchFamily="18" charset="0"/>
              <a:ea typeface="楷体_GB2312" pitchFamily="49" charset="-122"/>
              <a:cs typeface="Times New Roman" panose="02020603050405020304" pitchFamily="18" charset="0"/>
            </a:endParaRPr>
          </a:p>
          <a:p>
            <a:pPr lvl="1">
              <a:buNone/>
              <a:defRPr/>
            </a:pPr>
            <a:r>
              <a:rPr lang="en-US" altLang="zh-CN" sz="2800" b="1" noProof="1">
                <a:solidFill>
                  <a:srgbClr val="800000"/>
                </a:solidFill>
                <a:effectLst>
                  <a:outerShdw blurRad="38100" dist="38100" dir="2700000">
                    <a:srgbClr val="C0C0C0"/>
                  </a:outerShdw>
                </a:effectLst>
                <a:latin typeface="Times New Roman" panose="02020603050405020304" pitchFamily="18" charset="0"/>
                <a:ea typeface="楷体_GB2312" pitchFamily="49" charset="-122"/>
                <a:cs typeface="Times New Roman" panose="02020603050405020304" pitchFamily="18" charset="0"/>
                <a:sym typeface="+mn-ea"/>
              </a:rPr>
              <a:t>Definition of Machine Learning</a:t>
            </a:r>
            <a:endParaRPr lang="en-US" altLang="zh-CN" sz="2800" b="1" noProof="1">
              <a:solidFill>
                <a:srgbClr val="800000"/>
              </a:solidFill>
              <a:effectLst>
                <a:outerShdw blurRad="38100" dist="38100" dir="2700000">
                  <a:srgbClr val="C0C0C0"/>
                </a:outerShdw>
              </a:effectLst>
              <a:latin typeface="Times New Roman" panose="02020603050405020304" pitchFamily="18" charset="0"/>
              <a:ea typeface="楷体_GB2312" pitchFamily="49" charset="-122"/>
              <a:cs typeface="Times New Roman" panose="02020603050405020304" pitchFamily="18" charset="0"/>
            </a:endParaRPr>
          </a:p>
          <a:p>
            <a:pPr marL="342900" lvl="1" indent="-342900">
              <a:lnSpc>
                <a:spcPct val="120000"/>
              </a:lnSpc>
              <a:buClr>
                <a:srgbClr val="00FFFF"/>
              </a:buClr>
            </a:pPr>
            <a:endParaRPr lang="en-US" altLang="zh-CN" sz="2800" dirty="0">
              <a:latin typeface="宋体" panose="02010600030101010101" pitchFamily="2" charset="-122"/>
              <a:ea typeface="宋体" panose="02010600030101010101" pitchFamily="2" charset="-122"/>
            </a:endParaRPr>
          </a:p>
          <a:p>
            <a:pPr marL="342900" lvl="1" indent="-342900">
              <a:lnSpc>
                <a:spcPct val="120000"/>
              </a:lnSpc>
              <a:buClr>
                <a:srgbClr val="00FFFF"/>
              </a:buClr>
            </a:pPr>
            <a:r>
              <a:rPr lang="zh-CN" altLang="en-US" sz="2800" dirty="0">
                <a:latin typeface="宋体" panose="02010600030101010101" pitchFamily="2" charset="-122"/>
                <a:ea typeface="宋体" panose="02010600030101010101" pitchFamily="2" charset="-122"/>
              </a:rPr>
              <a:t>机器学习的定义</a:t>
            </a:r>
          </a:p>
          <a:p>
            <a:pPr eaLnBrk="1" hangingPunct="1">
              <a:spcBef>
                <a:spcPct val="0"/>
              </a:spcBef>
              <a:buFontTx/>
              <a:buNone/>
            </a:pPr>
            <a:r>
              <a:rPr lang="zh-CN" altLang="en-US" dirty="0">
                <a:latin typeface="楷体_GB2312" pitchFamily="49" charset="-122"/>
                <a:ea typeface="楷体_GB2312" pitchFamily="49" charset="-122"/>
              </a:rPr>
              <a:t>      </a:t>
            </a:r>
            <a:r>
              <a:rPr lang="zh-CN" altLang="en-US" sz="2400" dirty="0">
                <a:latin typeface="楷体_GB2312" pitchFamily="49" charset="-122"/>
                <a:ea typeface="楷体_GB2312" pitchFamily="49" charset="-122"/>
              </a:rPr>
              <a:t>顾名思义</a:t>
            </a:r>
            <a:r>
              <a:rPr lang="en-US" altLang="zh-CN" sz="2400" dirty="0">
                <a:latin typeface="楷体_GB2312" pitchFamily="49" charset="-122"/>
                <a:ea typeface="楷体_GB2312" pitchFamily="49" charset="-122"/>
              </a:rPr>
              <a:t>,</a:t>
            </a:r>
            <a:r>
              <a:rPr lang="zh-CN" altLang="en-US" sz="2400" dirty="0">
                <a:latin typeface="楷体_GB2312" pitchFamily="49" charset="-122"/>
                <a:ea typeface="楷体_GB2312" pitchFamily="49" charset="-122"/>
              </a:rPr>
              <a:t>机器学习是研究如何使用机器来模拟人类学习活动的一门学科。稍为严格的提法是：机器学习是一门研究机器获取新知识和新技能</a:t>
            </a:r>
            <a:r>
              <a:rPr lang="en-US" altLang="zh-CN" sz="2400" dirty="0">
                <a:latin typeface="楷体_GB2312" pitchFamily="49" charset="-122"/>
                <a:ea typeface="楷体_GB2312" pitchFamily="49" charset="-122"/>
              </a:rPr>
              <a:t>,</a:t>
            </a:r>
            <a:r>
              <a:rPr lang="zh-CN" altLang="en-US" sz="2400" dirty="0">
                <a:latin typeface="楷体_GB2312" pitchFamily="49" charset="-122"/>
                <a:ea typeface="楷体_GB2312" pitchFamily="49" charset="-122"/>
              </a:rPr>
              <a:t>并识别现有知识的学问。 </a:t>
            </a:r>
          </a:p>
        </p:txBody>
      </p:sp>
    </p:spTree>
    <p:extLst>
      <p:ext uri="{BB962C8B-B14F-4D97-AF65-F5344CB8AC3E}">
        <p14:creationId xmlns:p14="http://schemas.microsoft.com/office/powerpoint/2010/main" val="3987048940"/>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grpId="0" nodeType="withEffect">
                                  <p:stCondLst>
                                    <p:cond delay="0"/>
                                  </p:stCondLst>
                                  <p:childTnLst>
                                    <p:set>
                                      <p:cBhvr>
                                        <p:cTn id="6" dur="1" fill="hold">
                                          <p:stCondLst>
                                            <p:cond delay="0"/>
                                          </p:stCondLst>
                                        </p:cTn>
                                        <p:tgtEl>
                                          <p:spTgt spid="2051">
                                            <p:txEl>
                                              <p:pRg st="0" end="0"/>
                                            </p:txEl>
                                          </p:spTgt>
                                        </p:tgtEl>
                                        <p:attrNameLst>
                                          <p:attrName>style.visibility</p:attrName>
                                        </p:attrNameLst>
                                      </p:cBhvr>
                                      <p:to>
                                        <p:strVal val="visible"/>
                                      </p:to>
                                    </p:set>
                                    <p:animEffect transition="in" filter="box(in)">
                                      <p:cBhvr>
                                        <p:cTn id="7" dur="500"/>
                                        <p:tgtEl>
                                          <p:spTgt spid="2051">
                                            <p:txEl>
                                              <p:pRg st="0" end="0"/>
                                            </p:txEl>
                                          </p:spTgt>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2051">
                                            <p:txEl>
                                              <p:pRg st="1" end="1"/>
                                            </p:txEl>
                                          </p:spTgt>
                                        </p:tgtEl>
                                        <p:attrNameLst>
                                          <p:attrName>style.visibility</p:attrName>
                                        </p:attrNameLst>
                                      </p:cBhvr>
                                      <p:to>
                                        <p:strVal val="visible"/>
                                      </p:to>
                                    </p:set>
                                    <p:animEffect transition="in" filter="box(in)">
                                      <p:cBhvr>
                                        <p:cTn id="10" dur="500"/>
                                        <p:tgtEl>
                                          <p:spTgt spid="2051">
                                            <p:txEl>
                                              <p:pRg st="1" end="1"/>
                                            </p:txEl>
                                          </p:spTgt>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2051">
                                            <p:txEl>
                                              <p:pRg st="3" end="3"/>
                                            </p:txEl>
                                          </p:spTgt>
                                        </p:tgtEl>
                                        <p:attrNameLst>
                                          <p:attrName>style.visibility</p:attrName>
                                        </p:attrNameLst>
                                      </p:cBhvr>
                                      <p:to>
                                        <p:strVal val="visible"/>
                                      </p:to>
                                    </p:set>
                                    <p:animEffect transition="in" filter="box(in)">
                                      <p:cBhvr>
                                        <p:cTn id="13" dur="500"/>
                                        <p:tgtEl>
                                          <p:spTgt spid="2051">
                                            <p:txEl>
                                              <p:pRg st="3" end="3"/>
                                            </p:txEl>
                                          </p:spTgt>
                                        </p:tgtEl>
                                      </p:cBhvr>
                                    </p:animEffect>
                                  </p:childTnLst>
                                </p:cTn>
                              </p:par>
                            </p:childTnLst>
                          </p:cTn>
                        </p:par>
                        <p:par>
                          <p:cTn id="14" fill="hold" nodeType="afterGroup">
                            <p:stCondLst>
                              <p:cond delay="500"/>
                            </p:stCondLst>
                            <p:childTnLst>
                              <p:par>
                                <p:cTn id="15" presetID="4" presetClass="entr" presetSubtype="16" fill="hold" grpId="0" nodeType="afterEffect">
                                  <p:stCondLst>
                                    <p:cond delay="0"/>
                                  </p:stCondLst>
                                  <p:childTnLst>
                                    <p:set>
                                      <p:cBhvr>
                                        <p:cTn id="16" dur="1" fill="hold">
                                          <p:stCondLst>
                                            <p:cond delay="0"/>
                                          </p:stCondLst>
                                        </p:cTn>
                                        <p:tgtEl>
                                          <p:spTgt spid="2051">
                                            <p:txEl>
                                              <p:pRg st="4" end="4"/>
                                            </p:txEl>
                                          </p:spTgt>
                                        </p:tgtEl>
                                        <p:attrNameLst>
                                          <p:attrName>style.visibility</p:attrName>
                                        </p:attrNameLst>
                                      </p:cBhvr>
                                      <p:to>
                                        <p:strVal val="visible"/>
                                      </p:to>
                                    </p:set>
                                    <p:animEffect transition="in" filter="box(in)">
                                      <p:cBhvr>
                                        <p:cTn id="17" dur="500"/>
                                        <p:tgtEl>
                                          <p:spTgt spid="205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1" grpId="0" build="p" advAuto="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灯片编号占位符 1"/>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Blip>
                <a:blip r:embed="rId3"/>
              </a:buBlip>
              <a:defRPr sz="2800">
                <a:solidFill>
                  <a:schemeClr val="tx1"/>
                </a:solidFill>
                <a:latin typeface="Berlin Sans FB" panose="020E0602020502020306" pitchFamily="34" charset="0"/>
                <a:ea typeface="幼圆" panose="02010509060101010101" pitchFamily="49" charset="-122"/>
              </a:defRPr>
            </a:lvl1pPr>
            <a:lvl2pPr marL="742950" indent="-285750">
              <a:spcBef>
                <a:spcPct val="20000"/>
              </a:spcBef>
              <a:buSzPct val="75000"/>
              <a:buBlip>
                <a:blip r:embed="rId4"/>
              </a:buBlip>
              <a:defRPr sz="2400">
                <a:solidFill>
                  <a:schemeClr val="tx1"/>
                </a:solidFill>
                <a:latin typeface="Berlin Sans FB" panose="020E0602020502020306" pitchFamily="34" charset="0"/>
                <a:ea typeface="幼圆" panose="02010509060101010101" pitchFamily="49" charset="-122"/>
              </a:defRPr>
            </a:lvl2pPr>
            <a:lvl3pPr marL="1143000" indent="-228600">
              <a:spcBef>
                <a:spcPct val="20000"/>
              </a:spcBef>
              <a:buBlip>
                <a:blip r:embed="rId5"/>
              </a:buBlip>
              <a:defRPr sz="2000">
                <a:solidFill>
                  <a:schemeClr val="tx1"/>
                </a:solidFill>
                <a:latin typeface="Berlin Sans FB" panose="020E0602020502020306" pitchFamily="34" charset="0"/>
                <a:ea typeface="幼圆" panose="02010509060101010101" pitchFamily="49" charset="-122"/>
              </a:defRPr>
            </a:lvl3pPr>
            <a:lvl4pPr marL="1600200" indent="-228600">
              <a:spcBef>
                <a:spcPct val="20000"/>
              </a:spcBef>
              <a:buBlip>
                <a:blip r:embed="rId6"/>
              </a:buBlip>
              <a:defRPr>
                <a:solidFill>
                  <a:schemeClr val="tx1"/>
                </a:solidFill>
                <a:latin typeface="Berlin Sans FB" panose="020E0602020502020306" pitchFamily="34" charset="0"/>
                <a:ea typeface="幼圆" panose="02010509060101010101"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幼圆" panose="02010509060101010101"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9pPr>
          </a:lstStyle>
          <a:p>
            <a:pPr>
              <a:spcBef>
                <a:spcPct val="0"/>
              </a:spcBef>
              <a:buFontTx/>
              <a:buNone/>
            </a:pPr>
            <a:fld id="{F4886A88-A727-439C-B992-188BD7DB9EA4}" type="slidenum">
              <a:rPr lang="zh-TW" altLang="en-US" sz="1400">
                <a:solidFill>
                  <a:srgbClr val="FF0000"/>
                </a:solidFill>
                <a:latin typeface="Arial" panose="020B0604020202020204" pitchFamily="34" charset="0"/>
                <a:ea typeface="PMingLiU" pitchFamily="18" charset="-120"/>
              </a:rPr>
              <a:pPr>
                <a:spcBef>
                  <a:spcPct val="0"/>
                </a:spcBef>
                <a:buFontTx/>
                <a:buNone/>
              </a:pPr>
              <a:t>40</a:t>
            </a:fld>
            <a:endParaRPr lang="zh-TW" altLang="en-US" sz="1400">
              <a:solidFill>
                <a:srgbClr val="FF0000"/>
              </a:solidFill>
              <a:latin typeface="Arial" panose="020B0604020202020204" pitchFamily="34" charset="0"/>
              <a:ea typeface="PMingLiU" pitchFamily="18" charset="-120"/>
            </a:endParaRPr>
          </a:p>
        </p:txBody>
      </p:sp>
      <p:sp>
        <p:nvSpPr>
          <p:cNvPr id="110594" name="标题 110593"/>
          <p:cNvSpPr>
            <a:spLocks noGrp="1"/>
          </p:cNvSpPr>
          <p:nvPr>
            <p:ph type="title"/>
          </p:nvPr>
        </p:nvSpPr>
        <p:spPr/>
        <p:txBody>
          <a:bodyPr/>
          <a:lstStyle/>
          <a:p>
            <a:pPr eaLnBrk="1" hangingPunct="1">
              <a:defRPr/>
            </a:pPr>
            <a:r>
              <a:rPr lang="en-US" altLang="zh-CN" noProof="1">
                <a:latin typeface="Times New Roman" panose="02020603050405020304" pitchFamily="18" charset="0"/>
                <a:ea typeface="楷体_GB2312" pitchFamily="49" charset="-122"/>
              </a:rPr>
              <a:t>        Safe-to-stack</a:t>
            </a:r>
            <a:r>
              <a:rPr lang="zh-CN" altLang="en-US" noProof="1">
                <a:latin typeface="楷体_GB2312" pitchFamily="49" charset="-122"/>
                <a:ea typeface="楷体_GB2312" pitchFamily="49" charset="-122"/>
              </a:rPr>
              <a:t>的解释证明树</a:t>
            </a:r>
          </a:p>
        </p:txBody>
      </p:sp>
      <p:pic>
        <p:nvPicPr>
          <p:cNvPr id="75780" name="图片 146" descr="7T5"/>
          <p:cNvPicPr>
            <a:picLocks noChangeAspect="1" noChangeArrowheads="1"/>
          </p:cNvPicPr>
          <p:nvPr>
            <p:custDataLst>
              <p:tags r:id="rId1"/>
            </p:custDataLst>
          </p:nvPr>
        </p:nvPicPr>
        <p:blipFill>
          <a:blip r:embed="rId7" cstate="hqprint">
            <a:extLst>
              <a:ext uri="{28A0092B-C50C-407E-A947-70E740481C1C}">
                <a14:useLocalDpi xmlns:a14="http://schemas.microsoft.com/office/drawing/2010/main" val="0"/>
              </a:ext>
            </a:extLst>
          </a:blip>
          <a:srcRect/>
          <a:stretch>
            <a:fillRect/>
          </a:stretch>
        </p:blipFill>
        <p:spPr bwMode="auto">
          <a:xfrm>
            <a:off x="1962150" y="1635126"/>
            <a:ext cx="8274050" cy="338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16872609"/>
      </p:ext>
    </p:extLst>
  </p:cSld>
  <p:clrMapOvr>
    <a:masterClrMapping/>
  </p:clrMapOvr>
  <p:transition spd="med">
    <p:fade/>
  </p:transition>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6802" name="灯片编号占位符 1"/>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Blip>
                <a:blip r:embed="rId2"/>
              </a:buBlip>
              <a:defRPr sz="2800">
                <a:solidFill>
                  <a:schemeClr val="tx1"/>
                </a:solidFill>
                <a:latin typeface="Berlin Sans FB" panose="020E0602020502020306" pitchFamily="34" charset="0"/>
                <a:ea typeface="幼圆" panose="02010509060101010101"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幼圆" panose="02010509060101010101"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幼圆" panose="02010509060101010101"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幼圆" panose="02010509060101010101"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幼圆" panose="02010509060101010101"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9pPr>
          </a:lstStyle>
          <a:p>
            <a:pPr>
              <a:spcBef>
                <a:spcPct val="0"/>
              </a:spcBef>
              <a:buFontTx/>
              <a:buNone/>
            </a:pPr>
            <a:fld id="{7EFE7EC8-9402-448B-90B5-AD966F3B489C}" type="slidenum">
              <a:rPr lang="zh-TW" altLang="en-US" sz="1400">
                <a:solidFill>
                  <a:srgbClr val="FF0000"/>
                </a:solidFill>
                <a:latin typeface="Arial" panose="020B0604020202020204" pitchFamily="34" charset="0"/>
                <a:ea typeface="PMingLiU" pitchFamily="18" charset="-120"/>
              </a:rPr>
              <a:pPr>
                <a:spcBef>
                  <a:spcPct val="0"/>
                </a:spcBef>
                <a:buFontTx/>
                <a:buNone/>
              </a:pPr>
              <a:t>41</a:t>
            </a:fld>
            <a:endParaRPr lang="zh-TW" altLang="en-US" sz="1400">
              <a:solidFill>
                <a:srgbClr val="FF0000"/>
              </a:solidFill>
              <a:latin typeface="Arial" panose="020B0604020202020204" pitchFamily="34" charset="0"/>
              <a:ea typeface="PMingLiU" pitchFamily="18" charset="-120"/>
            </a:endParaRPr>
          </a:p>
        </p:txBody>
      </p:sp>
      <p:sp>
        <p:nvSpPr>
          <p:cNvPr id="56323" name="文本占位符 56322"/>
          <p:cNvSpPr>
            <a:spLocks noGrp="1"/>
          </p:cNvSpPr>
          <p:nvPr>
            <p:ph idx="1"/>
          </p:nvPr>
        </p:nvSpPr>
        <p:spPr>
          <a:xfrm>
            <a:off x="1592494" y="333375"/>
            <a:ext cx="9534417" cy="1181100"/>
          </a:xfrm>
        </p:spPr>
        <p:txBody>
          <a:bodyPr>
            <a:normAutofit/>
          </a:bodyPr>
          <a:lstStyle/>
          <a:p>
            <a:pPr eaLnBrk="1" hangingPunct="1">
              <a:buClr>
                <a:srgbClr val="FFFF66"/>
              </a:buClr>
              <a:buFontTx/>
              <a:buNone/>
              <a:defRPr/>
            </a:pPr>
            <a:r>
              <a:rPr lang="en-US" altLang="zh-CN" sz="3200" b="1" noProof="1">
                <a:solidFill>
                  <a:srgbClr val="800000"/>
                </a:solidFill>
                <a:effectLst>
                  <a:outerShdw blurRad="38100" dist="38100" dir="2700000">
                    <a:srgbClr val="C0C0C0"/>
                  </a:outerShdw>
                </a:effectLst>
                <a:latin typeface="Times New Roman" panose="02020603050405020304" pitchFamily="18" charset="0"/>
                <a:ea typeface="楷体_GB2312" pitchFamily="49" charset="-122"/>
                <a:cs typeface="Times New Roman" panose="02020603050405020304" pitchFamily="18" charset="0"/>
              </a:rPr>
              <a:t>6.9 神经网络学习Learning by Neural Network   </a:t>
            </a:r>
            <a:r>
              <a:rPr lang="en-US" altLang="zh-CN" sz="3200" b="1" noProof="1">
                <a:solidFill>
                  <a:srgbClr val="800000"/>
                </a:solidFill>
                <a:effectLst>
                  <a:outerShdw blurRad="38100" dist="38100" dir="2700000">
                    <a:srgbClr val="C0C0C0"/>
                  </a:outerShdw>
                </a:effectLst>
                <a:latin typeface="华文新魏" pitchFamily="2" charset="-122"/>
                <a:ea typeface="楷体_GB2312" pitchFamily="49" charset="-122"/>
              </a:rPr>
              <a:t> </a:t>
            </a:r>
            <a:endParaRPr lang="en-US" noProof="1">
              <a:latin typeface="楷体_GB2312" pitchFamily="49" charset="-122"/>
              <a:ea typeface="楷体_GB2312" pitchFamily="49" charset="-122"/>
            </a:endParaRPr>
          </a:p>
        </p:txBody>
      </p:sp>
      <p:sp>
        <p:nvSpPr>
          <p:cNvPr id="76804" name="Rectangle 3"/>
          <p:cNvSpPr>
            <a:spLocks noGrp="1" noChangeArrowheads="1"/>
          </p:cNvSpPr>
          <p:nvPr/>
        </p:nvSpPr>
        <p:spPr bwMode="auto">
          <a:xfrm>
            <a:off x="2282826" y="1555751"/>
            <a:ext cx="8061325" cy="491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Blip>
                <a:blip r:embed="rId2"/>
              </a:buBlip>
              <a:defRPr sz="2800">
                <a:solidFill>
                  <a:schemeClr val="tx1"/>
                </a:solidFill>
                <a:latin typeface="Berlin Sans FB" panose="020E0602020502020306" pitchFamily="34" charset="0"/>
                <a:ea typeface="幼圆" panose="02010509060101010101"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幼圆" panose="02010509060101010101"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幼圆" panose="02010509060101010101"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幼圆" panose="02010509060101010101"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幼圆" panose="02010509060101010101"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9pPr>
          </a:lstStyle>
          <a:p>
            <a:pPr eaLnBrk="1" hangingPunct="1">
              <a:buFontTx/>
              <a:buChar char="•"/>
            </a:pPr>
            <a:r>
              <a:rPr lang="zh-CN" altLang="en-US">
                <a:latin typeface="宋体" panose="02010600030101010101" pitchFamily="2" charset="-122"/>
                <a:ea typeface="宋体" panose="02010600030101010101" pitchFamily="2" charset="-122"/>
              </a:rPr>
              <a:t>人脑学习机理的两大学派</a:t>
            </a:r>
          </a:p>
          <a:p>
            <a:pPr lvl="1" eaLnBrk="1" hangingPunct="1"/>
            <a:r>
              <a:rPr lang="zh-CN" altLang="en-US">
                <a:latin typeface="宋体" panose="02010600030101010101" pitchFamily="2" charset="-122"/>
                <a:ea typeface="宋体" panose="02010600030101010101" pitchFamily="2" charset="-122"/>
              </a:rPr>
              <a:t>化学学派</a:t>
            </a:r>
          </a:p>
          <a:p>
            <a:pPr lvl="2" eaLnBrk="1" hangingPunct="1"/>
            <a:r>
              <a:rPr lang="zh-CN" altLang="en-US">
                <a:latin typeface="宋体" panose="02010600030101010101" pitchFamily="2" charset="-122"/>
                <a:ea typeface="宋体" panose="02010600030101010101" pitchFamily="2" charset="-122"/>
              </a:rPr>
              <a:t>认为人脑经学习所获得的信息是记录在某些生物大分子之上的。例如，蛋白质、核糖核酸、神经递质，就像遗传信息是记录在</a:t>
            </a:r>
            <a:r>
              <a:rPr lang="en-US" altLang="zh-CN">
                <a:latin typeface="宋体" panose="02010600030101010101" pitchFamily="2" charset="-122"/>
                <a:ea typeface="宋体" panose="02010600030101010101" pitchFamily="2" charset="-122"/>
              </a:rPr>
              <a:t>DNA</a:t>
            </a:r>
            <a:r>
              <a:rPr lang="zh-CN" altLang="en-US">
                <a:latin typeface="宋体" panose="02010600030101010101" pitchFamily="2" charset="-122"/>
                <a:ea typeface="宋体" panose="02010600030101010101" pitchFamily="2" charset="-122"/>
              </a:rPr>
              <a:t>（脱氧核糖核酸）上一样。</a:t>
            </a:r>
          </a:p>
          <a:p>
            <a:pPr lvl="1" eaLnBrk="1" hangingPunct="1"/>
            <a:r>
              <a:rPr lang="zh-CN" altLang="en-US">
                <a:latin typeface="宋体" panose="02010600030101010101" pitchFamily="2" charset="-122"/>
                <a:ea typeface="宋体" panose="02010600030101010101" pitchFamily="2" charset="-122"/>
              </a:rPr>
              <a:t>突触修正学派</a:t>
            </a:r>
          </a:p>
          <a:p>
            <a:pPr lvl="2" eaLnBrk="1" hangingPunct="1"/>
            <a:r>
              <a:rPr lang="zh-CN" altLang="en-US">
                <a:latin typeface="宋体" panose="02010600030101010101" pitchFamily="2" charset="-122"/>
                <a:ea typeface="宋体" panose="02010600030101010101" pitchFamily="2" charset="-122"/>
              </a:rPr>
              <a:t>人脑学习所获得的信息是分布在神经元之间的突触连接上的</a:t>
            </a:r>
          </a:p>
          <a:p>
            <a:pPr lvl="2" eaLnBrk="1" hangingPunct="1"/>
            <a:r>
              <a:rPr lang="zh-CN" altLang="en-US">
                <a:latin typeface="宋体" panose="02010600030101010101" pitchFamily="2" charset="-122"/>
                <a:ea typeface="宋体" panose="02010600030101010101" pitchFamily="2" charset="-122"/>
              </a:rPr>
              <a:t>人脑的学习和记忆过程实际上是一个在训练中完成的突触连接权值的修正和稳定过程。其中，学习表现为突触连接权值的修正，记忆则表现为突触连接权值的稳定</a:t>
            </a:r>
          </a:p>
          <a:p>
            <a:pPr lvl="2" eaLnBrk="1" hangingPunct="1"/>
            <a:r>
              <a:rPr lang="zh-CN" altLang="en-US">
                <a:latin typeface="宋体" panose="02010600030101010101" pitchFamily="2" charset="-122"/>
                <a:ea typeface="宋体" panose="02010600030101010101" pitchFamily="2" charset="-122"/>
              </a:rPr>
              <a:t>是人工神经网络学习和记忆机制研究的心理学基础，与此对应的权值修正学派也一直是人工神经网络研究的主流学派。</a:t>
            </a:r>
          </a:p>
          <a:p>
            <a:pPr eaLnBrk="1" hangingPunct="1">
              <a:buFontTx/>
              <a:buChar char="•"/>
            </a:pPr>
            <a:r>
              <a:rPr lang="zh-CN" altLang="en-US">
                <a:latin typeface="宋体" panose="02010600030101010101" pitchFamily="2" charset="-122"/>
                <a:ea typeface="宋体" panose="02010600030101010101" pitchFamily="2" charset="-122"/>
              </a:rPr>
              <a:t>神经学习是对人脑神经系统学习机理的一种模拟</a:t>
            </a:r>
          </a:p>
        </p:txBody>
      </p:sp>
    </p:spTree>
    <p:extLst>
      <p:ext uri="{BB962C8B-B14F-4D97-AF65-F5344CB8AC3E}">
        <p14:creationId xmlns:p14="http://schemas.microsoft.com/office/powerpoint/2010/main" val="953191715"/>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1000"/>
                                  </p:stCondLst>
                                  <p:childTnLst>
                                    <p:set>
                                      <p:cBhvr>
                                        <p:cTn id="6" dur="1" fill="hold">
                                          <p:stCondLst>
                                            <p:cond delay="0"/>
                                          </p:stCondLst>
                                        </p:cTn>
                                        <p:tgtEl>
                                          <p:spTgt spid="56323">
                                            <p:txEl>
                                              <p:pRg st="0" end="0"/>
                                            </p:txEl>
                                          </p:spTgt>
                                        </p:tgtEl>
                                        <p:attrNameLst>
                                          <p:attrName>style.visibility</p:attrName>
                                        </p:attrNameLst>
                                      </p:cBhvr>
                                      <p:to>
                                        <p:strVal val="visible"/>
                                      </p:to>
                                    </p:set>
                                    <p:animEffect transition="in" filter="blinds(horizontal)">
                                      <p:cBhvr>
                                        <p:cTn id="7" dur="500"/>
                                        <p:tgtEl>
                                          <p:spTgt spid="5632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3" grpId="0" build="p" advAuto="100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灯片编号占位符 3"/>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Blip>
                <a:blip r:embed="rId2"/>
              </a:buBlip>
              <a:defRPr sz="2800">
                <a:solidFill>
                  <a:schemeClr val="tx1"/>
                </a:solidFill>
                <a:latin typeface="Berlin Sans FB" panose="020E0602020502020306" pitchFamily="34" charset="0"/>
                <a:ea typeface="幼圆" panose="02010509060101010101"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幼圆" panose="02010509060101010101"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幼圆" panose="02010509060101010101"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幼圆" panose="02010509060101010101"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幼圆" panose="02010509060101010101"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9pPr>
          </a:lstStyle>
          <a:p>
            <a:pPr>
              <a:spcBef>
                <a:spcPct val="0"/>
              </a:spcBef>
              <a:buFontTx/>
              <a:buNone/>
            </a:pPr>
            <a:fld id="{8A12F2FB-6E4A-44C6-9B76-1BB72C31E7EF}" type="slidenum">
              <a:rPr lang="zh-TW" altLang="en-US" sz="1400">
                <a:latin typeface="Arial" panose="020B0604020202020204" pitchFamily="34" charset="0"/>
                <a:ea typeface="PMingLiU" pitchFamily="18" charset="-120"/>
              </a:rPr>
              <a:pPr>
                <a:spcBef>
                  <a:spcPct val="0"/>
                </a:spcBef>
                <a:buFontTx/>
                <a:buNone/>
              </a:pPr>
              <a:t>42</a:t>
            </a:fld>
            <a:endParaRPr lang="zh-TW" altLang="en-US" sz="1400">
              <a:latin typeface="Arial" panose="020B0604020202020204" pitchFamily="34" charset="0"/>
              <a:ea typeface="PMingLiU" pitchFamily="18" charset="-120"/>
            </a:endParaRPr>
          </a:p>
        </p:txBody>
      </p:sp>
      <p:sp>
        <p:nvSpPr>
          <p:cNvPr id="36868" name="Rectangle 3"/>
          <p:cNvSpPr>
            <a:spLocks noGrp="1" noChangeArrowheads="1"/>
          </p:cNvSpPr>
          <p:nvPr>
            <p:ph idx="1"/>
          </p:nvPr>
        </p:nvSpPr>
        <p:spPr>
          <a:xfrm>
            <a:off x="2281239" y="1557338"/>
            <a:ext cx="7775575" cy="4895850"/>
          </a:xfrm>
        </p:spPr>
        <p:txBody>
          <a:bodyPr/>
          <a:lstStyle/>
          <a:p>
            <a:pPr eaLnBrk="1" hangingPunct="1">
              <a:lnSpc>
                <a:spcPct val="150000"/>
              </a:lnSpc>
            </a:pPr>
            <a:r>
              <a:rPr lang="zh-CN" altLang="en-US" sz="2400" b="1" dirty="0">
                <a:latin typeface="Times New Roman" panose="02020603050405020304" pitchFamily="18" charset="0"/>
                <a:ea typeface="宋体" panose="02010600030101010101" pitchFamily="2" charset="-122"/>
              </a:rPr>
              <a:t>有监督</a:t>
            </a:r>
            <a:r>
              <a:rPr lang="zh-CN" altLang="en-US" sz="2400" b="1" dirty="0" smtClean="0">
                <a:latin typeface="Times New Roman" panose="02020603050405020304" pitchFamily="18" charset="0"/>
                <a:ea typeface="宋体" panose="02010600030101010101" pitchFamily="2" charset="-122"/>
              </a:rPr>
              <a:t>学习</a:t>
            </a:r>
            <a:r>
              <a:rPr lang="zh-CN" altLang="en-US" sz="2400" dirty="0">
                <a:latin typeface="Times New Roman" panose="02020603050405020304" pitchFamily="18" charset="0"/>
                <a:ea typeface="宋体" panose="02010600030101010101" pitchFamily="2" charset="-122"/>
              </a:rPr>
              <a:t>：能够根据期望的和实际的网络输出（对应于给定输入）间的差来调整神经元间连接的强度。</a:t>
            </a:r>
          </a:p>
          <a:p>
            <a:pPr eaLnBrk="1" hangingPunct="1">
              <a:lnSpc>
                <a:spcPct val="150000"/>
              </a:lnSpc>
            </a:pPr>
            <a:r>
              <a:rPr lang="zh-CN" altLang="en-US" sz="2400" b="1" dirty="0">
                <a:latin typeface="Times New Roman" panose="02020603050405020304" pitchFamily="18" charset="0"/>
                <a:ea typeface="宋体" panose="02010600030101010101" pitchFamily="2" charset="-122"/>
              </a:rPr>
              <a:t>无监督</a:t>
            </a:r>
            <a:r>
              <a:rPr lang="zh-CN" altLang="en-US" sz="2400" b="1" dirty="0" smtClean="0">
                <a:latin typeface="Times New Roman" panose="02020603050405020304" pitchFamily="18" charset="0"/>
                <a:ea typeface="宋体" panose="02010600030101010101" pitchFamily="2" charset="-122"/>
              </a:rPr>
              <a:t>学习</a:t>
            </a:r>
            <a:r>
              <a:rPr lang="zh-CN" altLang="en-US" sz="2400" dirty="0">
                <a:latin typeface="Times New Roman" panose="02020603050405020304" pitchFamily="18" charset="0"/>
                <a:ea typeface="宋体" panose="02010600030101010101" pitchFamily="2" charset="-122"/>
              </a:rPr>
              <a:t>：不需要知道期望输出。</a:t>
            </a:r>
          </a:p>
          <a:p>
            <a:pPr eaLnBrk="1" hangingPunct="1">
              <a:lnSpc>
                <a:spcPct val="150000"/>
              </a:lnSpc>
            </a:pPr>
            <a:r>
              <a:rPr lang="zh-CN" altLang="en-US" sz="2400" b="1" dirty="0">
                <a:latin typeface="Times New Roman" panose="02020603050405020304" pitchFamily="18" charset="0"/>
                <a:ea typeface="宋体" panose="02010600030101010101" pitchFamily="2" charset="-122"/>
              </a:rPr>
              <a:t>增强学习</a:t>
            </a:r>
            <a:r>
              <a:rPr lang="zh-CN" altLang="en-US" sz="2400" dirty="0">
                <a:latin typeface="Times New Roman" panose="02020603050405020304" pitchFamily="18" charset="0"/>
                <a:ea typeface="宋体" panose="02010600030101010101" pitchFamily="2" charset="-122"/>
              </a:rPr>
              <a:t>：采用一个“评论员”来评  价与给定输入对应的神经网络输出的优度（质量因数）。增强学习算法的一个例子是遗传算法（</a:t>
            </a:r>
            <a:r>
              <a:rPr lang="en-US" altLang="zh-CN" sz="2400" dirty="0">
                <a:latin typeface="Times New Roman" panose="02020603050405020304" pitchFamily="18" charset="0"/>
                <a:ea typeface="宋体" panose="02010600030101010101" pitchFamily="2" charset="-122"/>
              </a:rPr>
              <a:t>GA</a:t>
            </a:r>
            <a:r>
              <a:rPr lang="zh-CN" altLang="en-US" sz="2400" dirty="0">
                <a:latin typeface="Times New Roman" panose="02020603050405020304" pitchFamily="18" charset="0"/>
                <a:ea typeface="宋体" panose="02010600030101010101" pitchFamily="2" charset="-122"/>
              </a:rPr>
              <a:t>）</a:t>
            </a:r>
            <a:r>
              <a:rPr lang="zh-CN" altLang="en-US" sz="2400" dirty="0" smtClean="0">
                <a:latin typeface="Times New Roman" panose="02020603050405020304" pitchFamily="18" charset="0"/>
                <a:ea typeface="宋体" panose="02010600030101010101" pitchFamily="2" charset="-122"/>
              </a:rPr>
              <a:t>。</a:t>
            </a:r>
            <a:endParaRPr lang="en-US" altLang="zh-CN" sz="2400" dirty="0" smtClean="0">
              <a:latin typeface="Times New Roman" panose="02020603050405020304" pitchFamily="18" charset="0"/>
              <a:ea typeface="宋体" panose="02010600030101010101" pitchFamily="2" charset="-122"/>
            </a:endParaRPr>
          </a:p>
          <a:p>
            <a:pPr eaLnBrk="1" hangingPunct="1">
              <a:lnSpc>
                <a:spcPct val="150000"/>
              </a:lnSpc>
            </a:pPr>
            <a:r>
              <a:rPr lang="zh-CN" altLang="en-US" sz="2400" dirty="0" smtClean="0">
                <a:latin typeface="Times New Roman" panose="02020603050405020304" pitchFamily="18" charset="0"/>
                <a:ea typeface="宋体" panose="02010600030101010101" pitchFamily="2" charset="-122"/>
              </a:rPr>
              <a:t>关联规则</a:t>
            </a:r>
            <a:endParaRPr lang="zh-CN" altLang="en-US" sz="2400" dirty="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2965672252"/>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6868">
                                            <p:txEl>
                                              <p:pRg st="0" end="0"/>
                                            </p:txEl>
                                          </p:spTgt>
                                        </p:tgtEl>
                                        <p:attrNameLst>
                                          <p:attrName>style.visibility</p:attrName>
                                        </p:attrNameLst>
                                      </p:cBhvr>
                                      <p:to>
                                        <p:strVal val="visible"/>
                                      </p:to>
                                    </p:set>
                                    <p:animEffect transition="in" filter="wipe(down)">
                                      <p:cBhvr>
                                        <p:cTn id="7" dur="500"/>
                                        <p:tgtEl>
                                          <p:spTgt spid="3686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6868">
                                            <p:txEl>
                                              <p:pRg st="1" end="1"/>
                                            </p:txEl>
                                          </p:spTgt>
                                        </p:tgtEl>
                                        <p:attrNameLst>
                                          <p:attrName>style.visibility</p:attrName>
                                        </p:attrNameLst>
                                      </p:cBhvr>
                                      <p:to>
                                        <p:strVal val="visible"/>
                                      </p:to>
                                    </p:set>
                                    <p:animEffect transition="in" filter="wipe(down)">
                                      <p:cBhvr>
                                        <p:cTn id="12" dur="500"/>
                                        <p:tgtEl>
                                          <p:spTgt spid="36868">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6868">
                                            <p:txEl>
                                              <p:pRg st="2" end="2"/>
                                            </p:txEl>
                                          </p:spTgt>
                                        </p:tgtEl>
                                        <p:attrNameLst>
                                          <p:attrName>style.visibility</p:attrName>
                                        </p:attrNameLst>
                                      </p:cBhvr>
                                      <p:to>
                                        <p:strVal val="visible"/>
                                      </p:to>
                                    </p:set>
                                    <p:animEffect transition="in" filter="wipe(down)">
                                      <p:cBhvr>
                                        <p:cTn id="17" dur="500"/>
                                        <p:tgtEl>
                                          <p:spTgt spid="3686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6868">
                                            <p:txEl>
                                              <p:pRg st="3" end="3"/>
                                            </p:txEl>
                                          </p:spTgt>
                                        </p:tgtEl>
                                        <p:attrNameLst>
                                          <p:attrName>style.visibility</p:attrName>
                                        </p:attrNameLst>
                                      </p:cBhvr>
                                      <p:to>
                                        <p:strVal val="visible"/>
                                      </p:to>
                                    </p:set>
                                    <p:animEffect transition="in" filter="wipe(down)">
                                      <p:cBhvr>
                                        <p:cTn id="22" dur="500"/>
                                        <p:tgtEl>
                                          <p:spTgt spid="3686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8"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灯片编号占位符 3"/>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Blip>
                <a:blip r:embed="rId3"/>
              </a:buBlip>
              <a:defRPr sz="2800">
                <a:solidFill>
                  <a:schemeClr val="tx1"/>
                </a:solidFill>
                <a:latin typeface="Berlin Sans FB" panose="020E0602020502020306" pitchFamily="34" charset="0"/>
                <a:ea typeface="幼圆" panose="02010509060101010101" pitchFamily="49" charset="-122"/>
              </a:defRPr>
            </a:lvl1pPr>
            <a:lvl2pPr marL="742950" indent="-285750">
              <a:spcBef>
                <a:spcPct val="20000"/>
              </a:spcBef>
              <a:buSzPct val="75000"/>
              <a:buBlip>
                <a:blip r:embed="rId4"/>
              </a:buBlip>
              <a:defRPr sz="2400">
                <a:solidFill>
                  <a:schemeClr val="tx1"/>
                </a:solidFill>
                <a:latin typeface="Berlin Sans FB" panose="020E0602020502020306" pitchFamily="34" charset="0"/>
                <a:ea typeface="幼圆" panose="02010509060101010101" pitchFamily="49" charset="-122"/>
              </a:defRPr>
            </a:lvl2pPr>
            <a:lvl3pPr marL="1143000" indent="-228600">
              <a:spcBef>
                <a:spcPct val="20000"/>
              </a:spcBef>
              <a:buBlip>
                <a:blip r:embed="rId5"/>
              </a:buBlip>
              <a:defRPr sz="2000">
                <a:solidFill>
                  <a:schemeClr val="tx1"/>
                </a:solidFill>
                <a:latin typeface="Berlin Sans FB" panose="020E0602020502020306" pitchFamily="34" charset="0"/>
                <a:ea typeface="幼圆" panose="02010509060101010101" pitchFamily="49" charset="-122"/>
              </a:defRPr>
            </a:lvl3pPr>
            <a:lvl4pPr marL="1600200" indent="-228600">
              <a:spcBef>
                <a:spcPct val="20000"/>
              </a:spcBef>
              <a:buBlip>
                <a:blip r:embed="rId6"/>
              </a:buBlip>
              <a:defRPr>
                <a:solidFill>
                  <a:schemeClr val="tx1"/>
                </a:solidFill>
                <a:latin typeface="Berlin Sans FB" panose="020E0602020502020306" pitchFamily="34" charset="0"/>
                <a:ea typeface="幼圆" panose="02010509060101010101"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幼圆" panose="02010509060101010101"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9pPr>
          </a:lstStyle>
          <a:p>
            <a:pPr>
              <a:spcBef>
                <a:spcPct val="0"/>
              </a:spcBef>
              <a:buFontTx/>
              <a:buNone/>
            </a:pPr>
            <a:fld id="{C031B49D-7971-430B-9514-80E32597E0E8}" type="slidenum">
              <a:rPr lang="zh-TW" altLang="en-US" sz="1400">
                <a:latin typeface="Arial" panose="020B0604020202020204" pitchFamily="34" charset="0"/>
                <a:ea typeface="PMingLiU" pitchFamily="18" charset="-120"/>
              </a:rPr>
              <a:pPr>
                <a:spcBef>
                  <a:spcPct val="0"/>
                </a:spcBef>
                <a:buFontTx/>
                <a:buNone/>
              </a:pPr>
              <a:t>43</a:t>
            </a:fld>
            <a:endParaRPr lang="zh-TW" altLang="en-US" sz="1400">
              <a:latin typeface="Arial" panose="020B0604020202020204" pitchFamily="34" charset="0"/>
              <a:ea typeface="PMingLiU" pitchFamily="18" charset="-120"/>
            </a:endParaRPr>
          </a:p>
        </p:txBody>
      </p:sp>
      <p:grpSp>
        <p:nvGrpSpPr>
          <p:cNvPr id="78851" name="Group 3"/>
          <p:cNvGrpSpPr>
            <a:grpSpLocks/>
          </p:cNvGrpSpPr>
          <p:nvPr/>
        </p:nvGrpSpPr>
        <p:grpSpPr bwMode="auto">
          <a:xfrm>
            <a:off x="3497263" y="908050"/>
            <a:ext cx="4710112" cy="2095500"/>
            <a:chOff x="1697" y="572"/>
            <a:chExt cx="2967" cy="1320"/>
          </a:xfrm>
        </p:grpSpPr>
        <p:sp>
          <p:nvSpPr>
            <p:cNvPr id="78853" name="Oval 4"/>
            <p:cNvSpPr>
              <a:spLocks noChangeArrowheads="1"/>
            </p:cNvSpPr>
            <p:nvPr/>
          </p:nvSpPr>
          <p:spPr bwMode="auto">
            <a:xfrm>
              <a:off x="2399" y="997"/>
              <a:ext cx="674" cy="677"/>
            </a:xfrm>
            <a:prstGeom prst="ellipse">
              <a:avLst/>
            </a:prstGeom>
            <a:solidFill>
              <a:schemeClr val="accent1"/>
            </a:solidFill>
            <a:ln w="9525">
              <a:solidFill>
                <a:srgbClr val="000000"/>
              </a:solidFill>
              <a:round/>
              <a:headEnd/>
              <a:tailEnd type="none" w="sm" len="lg"/>
            </a:ln>
          </p:spPr>
          <p:txBody>
            <a:bodyPr lIns="0" tIns="0" rIns="0" bIns="0"/>
            <a:lstStyle>
              <a:lvl1pPr>
                <a:spcBef>
                  <a:spcPct val="20000"/>
                </a:spcBef>
                <a:buBlip>
                  <a:blip r:embed="rId3"/>
                </a:buBlip>
                <a:defRPr sz="2800">
                  <a:solidFill>
                    <a:schemeClr val="tx1"/>
                  </a:solidFill>
                  <a:latin typeface="Berlin Sans FB" panose="020E0602020502020306" pitchFamily="34" charset="0"/>
                  <a:ea typeface="幼圆" panose="02010509060101010101" pitchFamily="49" charset="-122"/>
                </a:defRPr>
              </a:lvl1pPr>
              <a:lvl2pPr marL="742950" indent="-285750">
                <a:spcBef>
                  <a:spcPct val="20000"/>
                </a:spcBef>
                <a:buSzPct val="75000"/>
                <a:buBlip>
                  <a:blip r:embed="rId4"/>
                </a:buBlip>
                <a:defRPr sz="2400">
                  <a:solidFill>
                    <a:schemeClr val="tx1"/>
                  </a:solidFill>
                  <a:latin typeface="Berlin Sans FB" panose="020E0602020502020306" pitchFamily="34" charset="0"/>
                  <a:ea typeface="幼圆" panose="02010509060101010101" pitchFamily="49" charset="-122"/>
                </a:defRPr>
              </a:lvl2pPr>
              <a:lvl3pPr marL="1143000" indent="-228600">
                <a:spcBef>
                  <a:spcPct val="20000"/>
                </a:spcBef>
                <a:buBlip>
                  <a:blip r:embed="rId5"/>
                </a:buBlip>
                <a:defRPr sz="2000">
                  <a:solidFill>
                    <a:schemeClr val="tx1"/>
                  </a:solidFill>
                  <a:latin typeface="Berlin Sans FB" panose="020E0602020502020306" pitchFamily="34" charset="0"/>
                  <a:ea typeface="幼圆" panose="02010509060101010101" pitchFamily="49" charset="-122"/>
                </a:defRPr>
              </a:lvl3pPr>
              <a:lvl4pPr marL="1600200" indent="-228600">
                <a:spcBef>
                  <a:spcPct val="20000"/>
                </a:spcBef>
                <a:buBlip>
                  <a:blip r:embed="rId6"/>
                </a:buBlip>
                <a:defRPr>
                  <a:solidFill>
                    <a:schemeClr val="tx1"/>
                  </a:solidFill>
                  <a:latin typeface="Berlin Sans FB" panose="020E0602020502020306" pitchFamily="34" charset="0"/>
                  <a:ea typeface="幼圆" panose="02010509060101010101"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幼圆" panose="02010509060101010101"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9pPr>
            </a:lstStyle>
            <a:p>
              <a:pPr eaLnBrk="1" hangingPunct="1">
                <a:spcBef>
                  <a:spcPct val="0"/>
                </a:spcBef>
                <a:buFontTx/>
                <a:buNone/>
              </a:pPr>
              <a:endParaRPr lang="zh-CN" altLang="en-US">
                <a:solidFill>
                  <a:srgbClr val="FF0000"/>
                </a:solidFill>
                <a:latin typeface="Times New Roman" panose="02020603050405020304" pitchFamily="18" charset="0"/>
                <a:ea typeface="PMingLiU" pitchFamily="18" charset="-120"/>
                <a:cs typeface="Times New Roman" panose="02020603050405020304" pitchFamily="18" charset="0"/>
              </a:endParaRPr>
            </a:p>
          </p:txBody>
        </p:sp>
        <p:sp>
          <p:nvSpPr>
            <p:cNvPr id="78854" name="Line 5"/>
            <p:cNvSpPr>
              <a:spLocks noChangeShapeType="1"/>
            </p:cNvSpPr>
            <p:nvPr/>
          </p:nvSpPr>
          <p:spPr bwMode="auto">
            <a:xfrm>
              <a:off x="1906" y="1034"/>
              <a:ext cx="520" cy="219"/>
            </a:xfrm>
            <a:prstGeom prst="line">
              <a:avLst/>
            </a:prstGeom>
            <a:noFill/>
            <a:ln w="28575">
              <a:solidFill>
                <a:srgbClr val="000000"/>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78855" name="Line 6"/>
            <p:cNvSpPr>
              <a:spLocks noChangeShapeType="1"/>
            </p:cNvSpPr>
            <p:nvPr/>
          </p:nvSpPr>
          <p:spPr bwMode="auto">
            <a:xfrm>
              <a:off x="1927" y="1298"/>
              <a:ext cx="509" cy="93"/>
            </a:xfrm>
            <a:prstGeom prst="line">
              <a:avLst/>
            </a:prstGeom>
            <a:noFill/>
            <a:ln w="28575">
              <a:solidFill>
                <a:srgbClr val="000000"/>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78856" name="Line 7"/>
            <p:cNvSpPr>
              <a:spLocks noChangeShapeType="1"/>
            </p:cNvSpPr>
            <p:nvPr/>
          </p:nvSpPr>
          <p:spPr bwMode="auto">
            <a:xfrm flipV="1">
              <a:off x="1896" y="1608"/>
              <a:ext cx="647" cy="215"/>
            </a:xfrm>
            <a:prstGeom prst="line">
              <a:avLst/>
            </a:prstGeom>
            <a:noFill/>
            <a:ln w="28575">
              <a:solidFill>
                <a:srgbClr val="000000"/>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78857" name="Line 8"/>
            <p:cNvSpPr>
              <a:spLocks noChangeShapeType="1"/>
            </p:cNvSpPr>
            <p:nvPr/>
          </p:nvSpPr>
          <p:spPr bwMode="auto">
            <a:xfrm>
              <a:off x="3073" y="1317"/>
              <a:ext cx="1591" cy="3"/>
            </a:xfrm>
            <a:prstGeom prst="line">
              <a:avLst/>
            </a:prstGeom>
            <a:noFill/>
            <a:ln w="28575">
              <a:solidFill>
                <a:srgbClr val="000000"/>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78858" name="Text Box 9"/>
            <p:cNvSpPr txBox="1">
              <a:spLocks noChangeArrowheads="1"/>
            </p:cNvSpPr>
            <p:nvPr/>
          </p:nvSpPr>
          <p:spPr bwMode="auto">
            <a:xfrm>
              <a:off x="2613" y="1205"/>
              <a:ext cx="124"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Blip>
                  <a:blip r:embed="rId3"/>
                </a:buBlip>
                <a:defRPr sz="2800">
                  <a:solidFill>
                    <a:schemeClr val="tx1"/>
                  </a:solidFill>
                  <a:latin typeface="Berlin Sans FB" panose="020E0602020502020306" pitchFamily="34" charset="0"/>
                  <a:ea typeface="幼圆" panose="02010509060101010101" pitchFamily="49" charset="-122"/>
                </a:defRPr>
              </a:lvl1pPr>
              <a:lvl2pPr marL="742950" indent="-285750">
                <a:spcBef>
                  <a:spcPct val="20000"/>
                </a:spcBef>
                <a:buSzPct val="75000"/>
                <a:buBlip>
                  <a:blip r:embed="rId4"/>
                </a:buBlip>
                <a:defRPr sz="2400">
                  <a:solidFill>
                    <a:schemeClr val="tx1"/>
                  </a:solidFill>
                  <a:latin typeface="Berlin Sans FB" panose="020E0602020502020306" pitchFamily="34" charset="0"/>
                  <a:ea typeface="幼圆" panose="02010509060101010101" pitchFamily="49" charset="-122"/>
                </a:defRPr>
              </a:lvl2pPr>
              <a:lvl3pPr marL="1143000" indent="-228600">
                <a:spcBef>
                  <a:spcPct val="20000"/>
                </a:spcBef>
                <a:buBlip>
                  <a:blip r:embed="rId5"/>
                </a:buBlip>
                <a:defRPr sz="2000">
                  <a:solidFill>
                    <a:schemeClr val="tx1"/>
                  </a:solidFill>
                  <a:latin typeface="Berlin Sans FB" panose="020E0602020502020306" pitchFamily="34" charset="0"/>
                  <a:ea typeface="幼圆" panose="02010509060101010101" pitchFamily="49" charset="-122"/>
                </a:defRPr>
              </a:lvl3pPr>
              <a:lvl4pPr marL="1600200" indent="-228600">
                <a:spcBef>
                  <a:spcPct val="20000"/>
                </a:spcBef>
                <a:buBlip>
                  <a:blip r:embed="rId6"/>
                </a:buBlip>
                <a:defRPr>
                  <a:solidFill>
                    <a:schemeClr val="tx1"/>
                  </a:solidFill>
                  <a:latin typeface="Berlin Sans FB" panose="020E0602020502020306" pitchFamily="34" charset="0"/>
                  <a:ea typeface="幼圆" panose="02010509060101010101"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幼圆" panose="02010509060101010101"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9pPr>
            </a:lstStyle>
            <a:p>
              <a:pPr algn="just">
                <a:spcBef>
                  <a:spcPct val="0"/>
                </a:spcBef>
                <a:buFontTx/>
                <a:buNone/>
              </a:pPr>
              <a:r>
                <a:rPr lang="en-US" altLang="zh-CN" sz="2400">
                  <a:latin typeface="Times New Roman" panose="02020603050405020304" pitchFamily="18" charset="0"/>
                  <a:ea typeface="华文新魏" panose="02010800040101010101" pitchFamily="2" charset="-122"/>
                </a:rPr>
                <a:t>∑</a:t>
              </a:r>
            </a:p>
          </p:txBody>
        </p:sp>
        <p:sp>
          <p:nvSpPr>
            <p:cNvPr id="78859" name="Text Box 10"/>
            <p:cNvSpPr txBox="1">
              <a:spLocks noChangeArrowheads="1"/>
            </p:cNvSpPr>
            <p:nvPr/>
          </p:nvSpPr>
          <p:spPr bwMode="auto">
            <a:xfrm>
              <a:off x="1726" y="890"/>
              <a:ext cx="312"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Blip>
                  <a:blip r:embed="rId3"/>
                </a:buBlip>
                <a:defRPr sz="2800">
                  <a:solidFill>
                    <a:schemeClr val="tx1"/>
                  </a:solidFill>
                  <a:latin typeface="Berlin Sans FB" panose="020E0602020502020306" pitchFamily="34" charset="0"/>
                  <a:ea typeface="幼圆" panose="02010509060101010101" pitchFamily="49" charset="-122"/>
                </a:defRPr>
              </a:lvl1pPr>
              <a:lvl2pPr marL="742950" indent="-285750">
                <a:spcBef>
                  <a:spcPct val="20000"/>
                </a:spcBef>
                <a:buSzPct val="75000"/>
                <a:buBlip>
                  <a:blip r:embed="rId4"/>
                </a:buBlip>
                <a:defRPr sz="2400">
                  <a:solidFill>
                    <a:schemeClr val="tx1"/>
                  </a:solidFill>
                  <a:latin typeface="Berlin Sans FB" panose="020E0602020502020306" pitchFamily="34" charset="0"/>
                  <a:ea typeface="幼圆" panose="02010509060101010101" pitchFamily="49" charset="-122"/>
                </a:defRPr>
              </a:lvl2pPr>
              <a:lvl3pPr marL="1143000" indent="-228600">
                <a:spcBef>
                  <a:spcPct val="20000"/>
                </a:spcBef>
                <a:buBlip>
                  <a:blip r:embed="rId5"/>
                </a:buBlip>
                <a:defRPr sz="2000">
                  <a:solidFill>
                    <a:schemeClr val="tx1"/>
                  </a:solidFill>
                  <a:latin typeface="Berlin Sans FB" panose="020E0602020502020306" pitchFamily="34" charset="0"/>
                  <a:ea typeface="幼圆" panose="02010509060101010101" pitchFamily="49" charset="-122"/>
                </a:defRPr>
              </a:lvl3pPr>
              <a:lvl4pPr marL="1600200" indent="-228600">
                <a:spcBef>
                  <a:spcPct val="20000"/>
                </a:spcBef>
                <a:buBlip>
                  <a:blip r:embed="rId6"/>
                </a:buBlip>
                <a:defRPr>
                  <a:solidFill>
                    <a:schemeClr val="tx1"/>
                  </a:solidFill>
                  <a:latin typeface="Berlin Sans FB" panose="020E0602020502020306" pitchFamily="34" charset="0"/>
                  <a:ea typeface="幼圆" panose="02010509060101010101"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幼圆" panose="02010509060101010101"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9pPr>
            </a:lstStyle>
            <a:p>
              <a:pPr algn="just">
                <a:spcBef>
                  <a:spcPct val="0"/>
                </a:spcBef>
                <a:buFontTx/>
                <a:buNone/>
              </a:pPr>
              <a:r>
                <a:rPr lang="en-US" altLang="zh-CN" sz="2400" i="1">
                  <a:latin typeface="Times New Roman" panose="02020603050405020304" pitchFamily="18" charset="0"/>
                  <a:ea typeface="华文新魏" panose="02010800040101010101" pitchFamily="2" charset="-122"/>
                </a:rPr>
                <a:t>x</a:t>
              </a:r>
              <a:r>
                <a:rPr lang="en-US" altLang="zh-CN" sz="2400" baseline="-25000">
                  <a:latin typeface="Times New Roman" panose="02020603050405020304" pitchFamily="18" charset="0"/>
                  <a:ea typeface="华文新魏" panose="02010800040101010101" pitchFamily="2" charset="-122"/>
                </a:rPr>
                <a:t>1</a:t>
              </a:r>
            </a:p>
          </p:txBody>
        </p:sp>
        <p:sp>
          <p:nvSpPr>
            <p:cNvPr id="78860" name="Text Box 11"/>
            <p:cNvSpPr txBox="1">
              <a:spLocks noChangeArrowheads="1"/>
            </p:cNvSpPr>
            <p:nvPr/>
          </p:nvSpPr>
          <p:spPr bwMode="auto">
            <a:xfrm>
              <a:off x="1746" y="1706"/>
              <a:ext cx="312"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Blip>
                  <a:blip r:embed="rId3"/>
                </a:buBlip>
                <a:defRPr sz="2800">
                  <a:solidFill>
                    <a:schemeClr val="tx1"/>
                  </a:solidFill>
                  <a:latin typeface="Berlin Sans FB" panose="020E0602020502020306" pitchFamily="34" charset="0"/>
                  <a:ea typeface="幼圆" panose="02010509060101010101" pitchFamily="49" charset="-122"/>
                </a:defRPr>
              </a:lvl1pPr>
              <a:lvl2pPr marL="742950" indent="-285750">
                <a:spcBef>
                  <a:spcPct val="20000"/>
                </a:spcBef>
                <a:buSzPct val="75000"/>
                <a:buBlip>
                  <a:blip r:embed="rId4"/>
                </a:buBlip>
                <a:defRPr sz="2400">
                  <a:solidFill>
                    <a:schemeClr val="tx1"/>
                  </a:solidFill>
                  <a:latin typeface="Berlin Sans FB" panose="020E0602020502020306" pitchFamily="34" charset="0"/>
                  <a:ea typeface="幼圆" panose="02010509060101010101" pitchFamily="49" charset="-122"/>
                </a:defRPr>
              </a:lvl2pPr>
              <a:lvl3pPr marL="1143000" indent="-228600">
                <a:spcBef>
                  <a:spcPct val="20000"/>
                </a:spcBef>
                <a:buBlip>
                  <a:blip r:embed="rId5"/>
                </a:buBlip>
                <a:defRPr sz="2000">
                  <a:solidFill>
                    <a:schemeClr val="tx1"/>
                  </a:solidFill>
                  <a:latin typeface="Berlin Sans FB" panose="020E0602020502020306" pitchFamily="34" charset="0"/>
                  <a:ea typeface="幼圆" panose="02010509060101010101" pitchFamily="49" charset="-122"/>
                </a:defRPr>
              </a:lvl3pPr>
              <a:lvl4pPr marL="1600200" indent="-228600">
                <a:spcBef>
                  <a:spcPct val="20000"/>
                </a:spcBef>
                <a:buBlip>
                  <a:blip r:embed="rId6"/>
                </a:buBlip>
                <a:defRPr>
                  <a:solidFill>
                    <a:schemeClr val="tx1"/>
                  </a:solidFill>
                  <a:latin typeface="Berlin Sans FB" panose="020E0602020502020306" pitchFamily="34" charset="0"/>
                  <a:ea typeface="幼圆" panose="02010509060101010101"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幼圆" panose="02010509060101010101"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9pPr>
            </a:lstStyle>
            <a:p>
              <a:pPr algn="just">
                <a:spcBef>
                  <a:spcPct val="0"/>
                </a:spcBef>
                <a:buFontTx/>
                <a:buNone/>
              </a:pPr>
              <a:r>
                <a:rPr lang="en-US" altLang="zh-CN" sz="2400" i="1">
                  <a:latin typeface="Times New Roman" panose="02020603050405020304" pitchFamily="18" charset="0"/>
                  <a:ea typeface="华文新魏" panose="02010800040101010101" pitchFamily="2" charset="-122"/>
                </a:rPr>
                <a:t>x</a:t>
              </a:r>
              <a:r>
                <a:rPr lang="en-US" altLang="zh-CN" sz="2400" i="1" baseline="-25000">
                  <a:latin typeface="Times New Roman" panose="02020603050405020304" pitchFamily="18" charset="0"/>
                  <a:ea typeface="华文新魏" panose="02010800040101010101" pitchFamily="2" charset="-122"/>
                </a:rPr>
                <a:t>n</a:t>
              </a:r>
            </a:p>
          </p:txBody>
        </p:sp>
        <p:sp>
          <p:nvSpPr>
            <p:cNvPr id="78861" name="Text Box 12"/>
            <p:cNvSpPr txBox="1">
              <a:spLocks noChangeArrowheads="1"/>
            </p:cNvSpPr>
            <p:nvPr/>
          </p:nvSpPr>
          <p:spPr bwMode="auto">
            <a:xfrm>
              <a:off x="2038" y="890"/>
              <a:ext cx="312" cy="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Blip>
                  <a:blip r:embed="rId3"/>
                </a:buBlip>
                <a:defRPr sz="2800">
                  <a:solidFill>
                    <a:schemeClr val="tx1"/>
                  </a:solidFill>
                  <a:latin typeface="Berlin Sans FB" panose="020E0602020502020306" pitchFamily="34" charset="0"/>
                  <a:ea typeface="幼圆" panose="02010509060101010101" pitchFamily="49" charset="-122"/>
                </a:defRPr>
              </a:lvl1pPr>
              <a:lvl2pPr marL="742950" indent="-285750">
                <a:spcBef>
                  <a:spcPct val="20000"/>
                </a:spcBef>
                <a:buSzPct val="75000"/>
                <a:buBlip>
                  <a:blip r:embed="rId4"/>
                </a:buBlip>
                <a:defRPr sz="2400">
                  <a:solidFill>
                    <a:schemeClr val="tx1"/>
                  </a:solidFill>
                  <a:latin typeface="Berlin Sans FB" panose="020E0602020502020306" pitchFamily="34" charset="0"/>
                  <a:ea typeface="幼圆" panose="02010509060101010101" pitchFamily="49" charset="-122"/>
                </a:defRPr>
              </a:lvl2pPr>
              <a:lvl3pPr marL="1143000" indent="-228600">
                <a:spcBef>
                  <a:spcPct val="20000"/>
                </a:spcBef>
                <a:buBlip>
                  <a:blip r:embed="rId5"/>
                </a:buBlip>
                <a:defRPr sz="2000">
                  <a:solidFill>
                    <a:schemeClr val="tx1"/>
                  </a:solidFill>
                  <a:latin typeface="Berlin Sans FB" panose="020E0602020502020306" pitchFamily="34" charset="0"/>
                  <a:ea typeface="幼圆" panose="02010509060101010101" pitchFamily="49" charset="-122"/>
                </a:defRPr>
              </a:lvl3pPr>
              <a:lvl4pPr marL="1600200" indent="-228600">
                <a:spcBef>
                  <a:spcPct val="20000"/>
                </a:spcBef>
                <a:buBlip>
                  <a:blip r:embed="rId6"/>
                </a:buBlip>
                <a:defRPr>
                  <a:solidFill>
                    <a:schemeClr val="tx1"/>
                  </a:solidFill>
                  <a:latin typeface="Berlin Sans FB" panose="020E0602020502020306" pitchFamily="34" charset="0"/>
                  <a:ea typeface="幼圆" panose="02010509060101010101"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幼圆" panose="02010509060101010101"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9pPr>
            </a:lstStyle>
            <a:p>
              <a:pPr algn="just">
                <a:spcBef>
                  <a:spcPct val="0"/>
                </a:spcBef>
                <a:buFontTx/>
                <a:buNone/>
              </a:pPr>
              <a:r>
                <a:rPr lang="en-US" altLang="zh-CN" sz="2400" i="1">
                  <a:latin typeface="Times New Roman" panose="02020603050405020304" pitchFamily="18" charset="0"/>
                  <a:ea typeface="华文新魏" panose="02010800040101010101" pitchFamily="2" charset="-122"/>
                </a:rPr>
                <a:t>w</a:t>
              </a:r>
              <a:r>
                <a:rPr lang="en-US" altLang="zh-CN" sz="2400" baseline="-25000">
                  <a:latin typeface="Times New Roman" panose="02020603050405020304" pitchFamily="18" charset="0"/>
                  <a:ea typeface="华文新魏" panose="02010800040101010101" pitchFamily="2" charset="-122"/>
                </a:rPr>
                <a:t>1</a:t>
              </a:r>
            </a:p>
          </p:txBody>
        </p:sp>
        <p:sp>
          <p:nvSpPr>
            <p:cNvPr id="78862" name="Text Box 13"/>
            <p:cNvSpPr txBox="1">
              <a:spLocks noChangeArrowheads="1"/>
            </p:cNvSpPr>
            <p:nvPr/>
          </p:nvSpPr>
          <p:spPr bwMode="auto">
            <a:xfrm>
              <a:off x="2083" y="1473"/>
              <a:ext cx="312"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Blip>
                  <a:blip r:embed="rId3"/>
                </a:buBlip>
                <a:defRPr sz="2800">
                  <a:solidFill>
                    <a:schemeClr val="tx1"/>
                  </a:solidFill>
                  <a:latin typeface="Berlin Sans FB" panose="020E0602020502020306" pitchFamily="34" charset="0"/>
                  <a:ea typeface="幼圆" panose="02010509060101010101" pitchFamily="49" charset="-122"/>
                </a:defRPr>
              </a:lvl1pPr>
              <a:lvl2pPr marL="742950" indent="-285750">
                <a:spcBef>
                  <a:spcPct val="20000"/>
                </a:spcBef>
                <a:buSzPct val="75000"/>
                <a:buBlip>
                  <a:blip r:embed="rId4"/>
                </a:buBlip>
                <a:defRPr sz="2400">
                  <a:solidFill>
                    <a:schemeClr val="tx1"/>
                  </a:solidFill>
                  <a:latin typeface="Berlin Sans FB" panose="020E0602020502020306" pitchFamily="34" charset="0"/>
                  <a:ea typeface="幼圆" panose="02010509060101010101" pitchFamily="49" charset="-122"/>
                </a:defRPr>
              </a:lvl2pPr>
              <a:lvl3pPr marL="1143000" indent="-228600">
                <a:spcBef>
                  <a:spcPct val="20000"/>
                </a:spcBef>
                <a:buBlip>
                  <a:blip r:embed="rId5"/>
                </a:buBlip>
                <a:defRPr sz="2000">
                  <a:solidFill>
                    <a:schemeClr val="tx1"/>
                  </a:solidFill>
                  <a:latin typeface="Berlin Sans FB" panose="020E0602020502020306" pitchFamily="34" charset="0"/>
                  <a:ea typeface="幼圆" panose="02010509060101010101" pitchFamily="49" charset="-122"/>
                </a:defRPr>
              </a:lvl3pPr>
              <a:lvl4pPr marL="1600200" indent="-228600">
                <a:spcBef>
                  <a:spcPct val="20000"/>
                </a:spcBef>
                <a:buBlip>
                  <a:blip r:embed="rId6"/>
                </a:buBlip>
                <a:defRPr>
                  <a:solidFill>
                    <a:schemeClr val="tx1"/>
                  </a:solidFill>
                  <a:latin typeface="Berlin Sans FB" panose="020E0602020502020306" pitchFamily="34" charset="0"/>
                  <a:ea typeface="幼圆" panose="02010509060101010101"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幼圆" panose="02010509060101010101"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9pPr>
            </a:lstStyle>
            <a:p>
              <a:pPr algn="just">
                <a:spcBef>
                  <a:spcPct val="0"/>
                </a:spcBef>
                <a:buFontTx/>
                <a:buNone/>
              </a:pPr>
              <a:r>
                <a:rPr lang="en-US" altLang="zh-CN" sz="2400" i="1">
                  <a:latin typeface="Times New Roman" panose="02020603050405020304" pitchFamily="18" charset="0"/>
                  <a:ea typeface="华文新魏" panose="02010800040101010101" pitchFamily="2" charset="-122"/>
                </a:rPr>
                <a:t>w</a:t>
              </a:r>
              <a:r>
                <a:rPr lang="en-US" altLang="zh-CN" sz="2400" i="1" baseline="-25000">
                  <a:latin typeface="Times New Roman" panose="02020603050405020304" pitchFamily="18" charset="0"/>
                  <a:ea typeface="华文新魏" panose="02010800040101010101" pitchFamily="2" charset="-122"/>
                </a:rPr>
                <a:t>n</a:t>
              </a:r>
            </a:p>
          </p:txBody>
        </p:sp>
        <p:graphicFrame>
          <p:nvGraphicFramePr>
            <p:cNvPr id="78863" name="Object 14"/>
            <p:cNvGraphicFramePr>
              <a:graphicFrameLocks noChangeAspect="1"/>
            </p:cNvGraphicFramePr>
            <p:nvPr/>
          </p:nvGraphicFramePr>
          <p:xfrm>
            <a:off x="3226" y="961"/>
            <a:ext cx="575" cy="359"/>
          </p:xfrm>
          <a:graphic>
            <a:graphicData uri="http://schemas.openxmlformats.org/presentationml/2006/ole">
              <mc:AlternateContent xmlns:mc="http://schemas.openxmlformats.org/markup-compatibility/2006">
                <mc:Choice xmlns:v="urn:schemas-microsoft-com:vml" Requires="v">
                  <p:oleObj spid="_x0000_s1052" r:id="rId7" imgW="469696" imgH="431613" progId="Equation.3">
                    <p:embed/>
                  </p:oleObj>
                </mc:Choice>
                <mc:Fallback>
                  <p:oleObj r:id="rId7" imgW="469696" imgH="431613" progId="Equation.3">
                    <p:embed/>
                    <p:pic>
                      <p:nvPicPr>
                        <p:cNvPr id="78863" name="Object 1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26" y="961"/>
                          <a:ext cx="575" cy="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78864" name="Text Box 15"/>
            <p:cNvSpPr txBox="1">
              <a:spLocks noChangeArrowheads="1"/>
            </p:cNvSpPr>
            <p:nvPr/>
          </p:nvSpPr>
          <p:spPr bwMode="auto">
            <a:xfrm>
              <a:off x="2064" y="1123"/>
              <a:ext cx="312"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Blip>
                  <a:blip r:embed="rId3"/>
                </a:buBlip>
                <a:defRPr sz="2800">
                  <a:solidFill>
                    <a:schemeClr val="tx1"/>
                  </a:solidFill>
                  <a:latin typeface="Berlin Sans FB" panose="020E0602020502020306" pitchFamily="34" charset="0"/>
                  <a:ea typeface="幼圆" panose="02010509060101010101" pitchFamily="49" charset="-122"/>
                </a:defRPr>
              </a:lvl1pPr>
              <a:lvl2pPr marL="742950" indent="-285750">
                <a:spcBef>
                  <a:spcPct val="20000"/>
                </a:spcBef>
                <a:buSzPct val="75000"/>
                <a:buBlip>
                  <a:blip r:embed="rId4"/>
                </a:buBlip>
                <a:defRPr sz="2400">
                  <a:solidFill>
                    <a:schemeClr val="tx1"/>
                  </a:solidFill>
                  <a:latin typeface="Berlin Sans FB" panose="020E0602020502020306" pitchFamily="34" charset="0"/>
                  <a:ea typeface="幼圆" panose="02010509060101010101" pitchFamily="49" charset="-122"/>
                </a:defRPr>
              </a:lvl2pPr>
              <a:lvl3pPr marL="1143000" indent="-228600">
                <a:spcBef>
                  <a:spcPct val="20000"/>
                </a:spcBef>
                <a:buBlip>
                  <a:blip r:embed="rId5"/>
                </a:buBlip>
                <a:defRPr sz="2000">
                  <a:solidFill>
                    <a:schemeClr val="tx1"/>
                  </a:solidFill>
                  <a:latin typeface="Berlin Sans FB" panose="020E0602020502020306" pitchFamily="34" charset="0"/>
                  <a:ea typeface="幼圆" panose="02010509060101010101" pitchFamily="49" charset="-122"/>
                </a:defRPr>
              </a:lvl3pPr>
              <a:lvl4pPr marL="1600200" indent="-228600">
                <a:spcBef>
                  <a:spcPct val="20000"/>
                </a:spcBef>
                <a:buBlip>
                  <a:blip r:embed="rId6"/>
                </a:buBlip>
                <a:defRPr>
                  <a:solidFill>
                    <a:schemeClr val="tx1"/>
                  </a:solidFill>
                  <a:latin typeface="Berlin Sans FB" panose="020E0602020502020306" pitchFamily="34" charset="0"/>
                  <a:ea typeface="幼圆" panose="02010509060101010101"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幼圆" panose="02010509060101010101"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9pPr>
            </a:lstStyle>
            <a:p>
              <a:pPr algn="just">
                <a:spcBef>
                  <a:spcPct val="0"/>
                </a:spcBef>
                <a:buFontTx/>
                <a:buNone/>
              </a:pPr>
              <a:r>
                <a:rPr lang="en-US" altLang="zh-CN" sz="2400" i="1">
                  <a:latin typeface="Times New Roman" panose="02020603050405020304" pitchFamily="18" charset="0"/>
                  <a:ea typeface="华文新魏" panose="02010800040101010101" pitchFamily="2" charset="-122"/>
                </a:rPr>
                <a:t>w</a:t>
              </a:r>
              <a:r>
                <a:rPr lang="en-US" altLang="zh-CN" sz="2400" baseline="-25000">
                  <a:latin typeface="Times New Roman" panose="02020603050405020304" pitchFamily="18" charset="0"/>
                  <a:ea typeface="华文新魏" panose="02010800040101010101" pitchFamily="2" charset="-122"/>
                </a:rPr>
                <a:t>2</a:t>
              </a:r>
            </a:p>
          </p:txBody>
        </p:sp>
        <p:sp>
          <p:nvSpPr>
            <p:cNvPr id="78865" name="Text Box 16"/>
            <p:cNvSpPr txBox="1">
              <a:spLocks noChangeArrowheads="1"/>
            </p:cNvSpPr>
            <p:nvPr/>
          </p:nvSpPr>
          <p:spPr bwMode="auto">
            <a:xfrm>
              <a:off x="1746" y="1207"/>
              <a:ext cx="312" cy="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Blip>
                  <a:blip r:embed="rId3"/>
                </a:buBlip>
                <a:defRPr sz="2800">
                  <a:solidFill>
                    <a:schemeClr val="tx1"/>
                  </a:solidFill>
                  <a:latin typeface="Berlin Sans FB" panose="020E0602020502020306" pitchFamily="34" charset="0"/>
                  <a:ea typeface="幼圆" panose="02010509060101010101" pitchFamily="49" charset="-122"/>
                </a:defRPr>
              </a:lvl1pPr>
              <a:lvl2pPr marL="742950" indent="-285750">
                <a:spcBef>
                  <a:spcPct val="20000"/>
                </a:spcBef>
                <a:buSzPct val="75000"/>
                <a:buBlip>
                  <a:blip r:embed="rId4"/>
                </a:buBlip>
                <a:defRPr sz="2400">
                  <a:solidFill>
                    <a:schemeClr val="tx1"/>
                  </a:solidFill>
                  <a:latin typeface="Berlin Sans FB" panose="020E0602020502020306" pitchFamily="34" charset="0"/>
                  <a:ea typeface="幼圆" panose="02010509060101010101" pitchFamily="49" charset="-122"/>
                </a:defRPr>
              </a:lvl2pPr>
              <a:lvl3pPr marL="1143000" indent="-228600">
                <a:spcBef>
                  <a:spcPct val="20000"/>
                </a:spcBef>
                <a:buBlip>
                  <a:blip r:embed="rId5"/>
                </a:buBlip>
                <a:defRPr sz="2000">
                  <a:solidFill>
                    <a:schemeClr val="tx1"/>
                  </a:solidFill>
                  <a:latin typeface="Berlin Sans FB" panose="020E0602020502020306" pitchFamily="34" charset="0"/>
                  <a:ea typeface="幼圆" panose="02010509060101010101" pitchFamily="49" charset="-122"/>
                </a:defRPr>
              </a:lvl3pPr>
              <a:lvl4pPr marL="1600200" indent="-228600">
                <a:spcBef>
                  <a:spcPct val="20000"/>
                </a:spcBef>
                <a:buBlip>
                  <a:blip r:embed="rId6"/>
                </a:buBlip>
                <a:defRPr>
                  <a:solidFill>
                    <a:schemeClr val="tx1"/>
                  </a:solidFill>
                  <a:latin typeface="Berlin Sans FB" panose="020E0602020502020306" pitchFamily="34" charset="0"/>
                  <a:ea typeface="幼圆" panose="02010509060101010101"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幼圆" panose="02010509060101010101"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9pPr>
            </a:lstStyle>
            <a:p>
              <a:pPr algn="just">
                <a:spcBef>
                  <a:spcPct val="0"/>
                </a:spcBef>
                <a:buFontTx/>
                <a:buNone/>
              </a:pPr>
              <a:r>
                <a:rPr lang="en-US" altLang="zh-CN" sz="2400" i="1">
                  <a:latin typeface="Times New Roman" panose="02020603050405020304" pitchFamily="18" charset="0"/>
                  <a:ea typeface="华文新魏" panose="02010800040101010101" pitchFamily="2" charset="-122"/>
                </a:rPr>
                <a:t>x</a:t>
              </a:r>
              <a:r>
                <a:rPr lang="en-US" altLang="zh-CN" sz="2400" baseline="-25000">
                  <a:latin typeface="Times New Roman" panose="02020603050405020304" pitchFamily="18" charset="0"/>
                  <a:ea typeface="华文新魏" panose="02010800040101010101" pitchFamily="2" charset="-122"/>
                </a:rPr>
                <a:t>2</a:t>
              </a:r>
            </a:p>
          </p:txBody>
        </p:sp>
        <p:sp>
          <p:nvSpPr>
            <p:cNvPr id="78866" name="Text Box 17"/>
            <p:cNvSpPr txBox="1">
              <a:spLocks noChangeArrowheads="1"/>
            </p:cNvSpPr>
            <p:nvPr/>
          </p:nvSpPr>
          <p:spPr bwMode="auto">
            <a:xfrm>
              <a:off x="1697" y="1389"/>
              <a:ext cx="427"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spcBef>
                  <a:spcPct val="20000"/>
                </a:spcBef>
                <a:buBlip>
                  <a:blip r:embed="rId3"/>
                </a:buBlip>
                <a:defRPr sz="2800">
                  <a:solidFill>
                    <a:schemeClr val="tx1"/>
                  </a:solidFill>
                  <a:latin typeface="Berlin Sans FB" panose="020E0602020502020306" pitchFamily="34" charset="0"/>
                  <a:ea typeface="幼圆" panose="02010509060101010101" pitchFamily="49" charset="-122"/>
                </a:defRPr>
              </a:lvl1pPr>
              <a:lvl2pPr marL="742950" indent="-285750">
                <a:spcBef>
                  <a:spcPct val="20000"/>
                </a:spcBef>
                <a:buSzPct val="75000"/>
                <a:buBlip>
                  <a:blip r:embed="rId4"/>
                </a:buBlip>
                <a:defRPr sz="2400">
                  <a:solidFill>
                    <a:schemeClr val="tx1"/>
                  </a:solidFill>
                  <a:latin typeface="Berlin Sans FB" panose="020E0602020502020306" pitchFamily="34" charset="0"/>
                  <a:ea typeface="幼圆" panose="02010509060101010101" pitchFamily="49" charset="-122"/>
                </a:defRPr>
              </a:lvl2pPr>
              <a:lvl3pPr marL="1143000" indent="-228600">
                <a:spcBef>
                  <a:spcPct val="20000"/>
                </a:spcBef>
                <a:buBlip>
                  <a:blip r:embed="rId5"/>
                </a:buBlip>
                <a:defRPr sz="2000">
                  <a:solidFill>
                    <a:schemeClr val="tx1"/>
                  </a:solidFill>
                  <a:latin typeface="Berlin Sans FB" panose="020E0602020502020306" pitchFamily="34" charset="0"/>
                  <a:ea typeface="幼圆" panose="02010509060101010101" pitchFamily="49" charset="-122"/>
                </a:defRPr>
              </a:lvl3pPr>
              <a:lvl4pPr marL="1600200" indent="-228600">
                <a:spcBef>
                  <a:spcPct val="20000"/>
                </a:spcBef>
                <a:buBlip>
                  <a:blip r:embed="rId6"/>
                </a:buBlip>
                <a:defRPr>
                  <a:solidFill>
                    <a:schemeClr val="tx1"/>
                  </a:solidFill>
                  <a:latin typeface="Berlin Sans FB" panose="020E0602020502020306" pitchFamily="34" charset="0"/>
                  <a:ea typeface="幼圆" panose="02010509060101010101"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幼圆" panose="02010509060101010101"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9pPr>
            </a:lstStyle>
            <a:p>
              <a:pPr algn="ctr" eaLnBrk="1" hangingPunct="1">
                <a:spcBef>
                  <a:spcPct val="50000"/>
                </a:spcBef>
                <a:buFontTx/>
                <a:buNone/>
              </a:pPr>
              <a:r>
                <a:rPr lang="en-US" altLang="zh-CN" sz="3200">
                  <a:latin typeface="Times New Roman" panose="02020603050405020304" pitchFamily="18" charset="0"/>
                  <a:ea typeface="宋体" panose="02010600030101010101" pitchFamily="2" charset="-122"/>
                </a:rPr>
                <a:t>…</a:t>
              </a:r>
            </a:p>
          </p:txBody>
        </p:sp>
        <p:sp>
          <p:nvSpPr>
            <p:cNvPr id="78867" name="Rectangle 18"/>
            <p:cNvSpPr>
              <a:spLocks noChangeArrowheads="1"/>
            </p:cNvSpPr>
            <p:nvPr/>
          </p:nvSpPr>
          <p:spPr bwMode="auto">
            <a:xfrm>
              <a:off x="3837" y="1176"/>
              <a:ext cx="252" cy="288"/>
            </a:xfrm>
            <a:prstGeom prst="rect">
              <a:avLst/>
            </a:prstGeom>
            <a:solidFill>
              <a:schemeClr val="accent1"/>
            </a:solidFill>
            <a:ln w="9525">
              <a:solidFill>
                <a:schemeClr val="tx1"/>
              </a:solidFill>
              <a:miter lim="800000"/>
              <a:headEnd/>
              <a:tailEnd/>
            </a:ln>
          </p:spPr>
          <p:txBody>
            <a:bodyPr wrap="none" anchor="ctr"/>
            <a:lstStyle>
              <a:lvl1pPr>
                <a:spcBef>
                  <a:spcPct val="20000"/>
                </a:spcBef>
                <a:buBlip>
                  <a:blip r:embed="rId3"/>
                </a:buBlip>
                <a:defRPr sz="2800">
                  <a:solidFill>
                    <a:schemeClr val="tx1"/>
                  </a:solidFill>
                  <a:latin typeface="Berlin Sans FB" panose="020E0602020502020306" pitchFamily="34" charset="0"/>
                  <a:ea typeface="幼圆" panose="02010509060101010101" pitchFamily="49" charset="-122"/>
                </a:defRPr>
              </a:lvl1pPr>
              <a:lvl2pPr marL="742950" indent="-285750">
                <a:spcBef>
                  <a:spcPct val="20000"/>
                </a:spcBef>
                <a:buSzPct val="75000"/>
                <a:buBlip>
                  <a:blip r:embed="rId4"/>
                </a:buBlip>
                <a:defRPr sz="2400">
                  <a:solidFill>
                    <a:schemeClr val="tx1"/>
                  </a:solidFill>
                  <a:latin typeface="Berlin Sans FB" panose="020E0602020502020306" pitchFamily="34" charset="0"/>
                  <a:ea typeface="幼圆" panose="02010509060101010101" pitchFamily="49" charset="-122"/>
                </a:defRPr>
              </a:lvl2pPr>
              <a:lvl3pPr marL="1143000" indent="-228600">
                <a:spcBef>
                  <a:spcPct val="20000"/>
                </a:spcBef>
                <a:buBlip>
                  <a:blip r:embed="rId5"/>
                </a:buBlip>
                <a:defRPr sz="2000">
                  <a:solidFill>
                    <a:schemeClr val="tx1"/>
                  </a:solidFill>
                  <a:latin typeface="Berlin Sans FB" panose="020E0602020502020306" pitchFamily="34" charset="0"/>
                  <a:ea typeface="幼圆" panose="02010509060101010101" pitchFamily="49" charset="-122"/>
                </a:defRPr>
              </a:lvl3pPr>
              <a:lvl4pPr marL="1600200" indent="-228600">
                <a:spcBef>
                  <a:spcPct val="20000"/>
                </a:spcBef>
                <a:buBlip>
                  <a:blip r:embed="rId6"/>
                </a:buBlip>
                <a:defRPr>
                  <a:solidFill>
                    <a:schemeClr val="tx1"/>
                  </a:solidFill>
                  <a:latin typeface="Berlin Sans FB" panose="020E0602020502020306" pitchFamily="34" charset="0"/>
                  <a:ea typeface="幼圆" panose="02010509060101010101"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幼圆" panose="02010509060101010101"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9pPr>
            </a:lstStyle>
            <a:p>
              <a:pPr eaLnBrk="1" hangingPunct="1">
                <a:spcBef>
                  <a:spcPct val="0"/>
                </a:spcBef>
                <a:buFontTx/>
                <a:buNone/>
              </a:pPr>
              <a:endParaRPr lang="zh-CN" altLang="en-US">
                <a:solidFill>
                  <a:srgbClr val="FF0000"/>
                </a:solidFill>
                <a:latin typeface="Times New Roman" panose="02020603050405020304" pitchFamily="18" charset="0"/>
                <a:ea typeface="PMingLiU" pitchFamily="18" charset="-120"/>
                <a:cs typeface="Times New Roman" panose="02020603050405020304" pitchFamily="18" charset="0"/>
              </a:endParaRPr>
            </a:p>
          </p:txBody>
        </p:sp>
        <p:cxnSp>
          <p:nvCxnSpPr>
            <p:cNvPr id="78868" name="AutoShape 19"/>
            <p:cNvCxnSpPr>
              <a:cxnSpLocks noChangeShapeType="1"/>
            </p:cNvCxnSpPr>
            <p:nvPr/>
          </p:nvCxnSpPr>
          <p:spPr bwMode="auto">
            <a:xfrm rot="10800000" flipV="1">
              <a:off x="3846" y="1230"/>
              <a:ext cx="216" cy="180"/>
            </a:xfrm>
            <a:prstGeom prst="bentConnector3">
              <a:avLst>
                <a:gd name="adj1" fmla="val 50000"/>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sp>
          <p:nvSpPr>
            <p:cNvPr id="78869" name="Line 20"/>
            <p:cNvSpPr>
              <a:spLocks noChangeShapeType="1"/>
            </p:cNvSpPr>
            <p:nvPr/>
          </p:nvSpPr>
          <p:spPr bwMode="auto">
            <a:xfrm>
              <a:off x="3882" y="1320"/>
              <a:ext cx="1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870" name="Text Box 21"/>
            <p:cNvSpPr txBox="1">
              <a:spLocks noChangeArrowheads="1"/>
            </p:cNvSpPr>
            <p:nvPr/>
          </p:nvSpPr>
          <p:spPr bwMode="auto">
            <a:xfrm>
              <a:off x="1837" y="572"/>
              <a:ext cx="312"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Blip>
                  <a:blip r:embed="rId3"/>
                </a:buBlip>
                <a:defRPr sz="2800">
                  <a:solidFill>
                    <a:schemeClr val="tx1"/>
                  </a:solidFill>
                  <a:latin typeface="Berlin Sans FB" panose="020E0602020502020306" pitchFamily="34" charset="0"/>
                  <a:ea typeface="幼圆" panose="02010509060101010101" pitchFamily="49" charset="-122"/>
                </a:defRPr>
              </a:lvl1pPr>
              <a:lvl2pPr marL="742950" indent="-285750">
                <a:spcBef>
                  <a:spcPct val="20000"/>
                </a:spcBef>
                <a:buSzPct val="75000"/>
                <a:buBlip>
                  <a:blip r:embed="rId4"/>
                </a:buBlip>
                <a:defRPr sz="2400">
                  <a:solidFill>
                    <a:schemeClr val="tx1"/>
                  </a:solidFill>
                  <a:latin typeface="Berlin Sans FB" panose="020E0602020502020306" pitchFamily="34" charset="0"/>
                  <a:ea typeface="幼圆" panose="02010509060101010101" pitchFamily="49" charset="-122"/>
                </a:defRPr>
              </a:lvl2pPr>
              <a:lvl3pPr marL="1143000" indent="-228600">
                <a:spcBef>
                  <a:spcPct val="20000"/>
                </a:spcBef>
                <a:buBlip>
                  <a:blip r:embed="rId5"/>
                </a:buBlip>
                <a:defRPr sz="2000">
                  <a:solidFill>
                    <a:schemeClr val="tx1"/>
                  </a:solidFill>
                  <a:latin typeface="Berlin Sans FB" panose="020E0602020502020306" pitchFamily="34" charset="0"/>
                  <a:ea typeface="幼圆" panose="02010509060101010101" pitchFamily="49" charset="-122"/>
                </a:defRPr>
              </a:lvl3pPr>
              <a:lvl4pPr marL="1600200" indent="-228600">
                <a:spcBef>
                  <a:spcPct val="20000"/>
                </a:spcBef>
                <a:buBlip>
                  <a:blip r:embed="rId6"/>
                </a:buBlip>
                <a:defRPr>
                  <a:solidFill>
                    <a:schemeClr val="tx1"/>
                  </a:solidFill>
                  <a:latin typeface="Berlin Sans FB" panose="020E0602020502020306" pitchFamily="34" charset="0"/>
                  <a:ea typeface="幼圆" panose="02010509060101010101"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幼圆" panose="02010509060101010101"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9pPr>
            </a:lstStyle>
            <a:p>
              <a:pPr algn="just">
                <a:spcBef>
                  <a:spcPct val="0"/>
                </a:spcBef>
                <a:buFontTx/>
                <a:buNone/>
              </a:pPr>
              <a:r>
                <a:rPr lang="en-US" altLang="zh-CN" sz="2400">
                  <a:latin typeface="Times New Roman" panose="02020603050405020304" pitchFamily="18" charset="0"/>
                  <a:ea typeface="华文新魏" panose="02010800040101010101" pitchFamily="2" charset="-122"/>
                </a:rPr>
                <a:t>-1</a:t>
              </a:r>
              <a:endParaRPr lang="en-US" altLang="zh-CN" sz="2400" baseline="-25000">
                <a:latin typeface="Times New Roman" panose="02020603050405020304" pitchFamily="18" charset="0"/>
                <a:ea typeface="华文新魏" panose="02010800040101010101" pitchFamily="2" charset="-122"/>
              </a:endParaRPr>
            </a:p>
          </p:txBody>
        </p:sp>
        <p:sp>
          <p:nvSpPr>
            <p:cNvPr id="78871" name="Text Box 22"/>
            <p:cNvSpPr txBox="1">
              <a:spLocks noChangeArrowheads="1"/>
            </p:cNvSpPr>
            <p:nvPr/>
          </p:nvSpPr>
          <p:spPr bwMode="auto">
            <a:xfrm>
              <a:off x="2290" y="663"/>
              <a:ext cx="312" cy="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Blip>
                  <a:blip r:embed="rId3"/>
                </a:buBlip>
                <a:defRPr sz="2800">
                  <a:solidFill>
                    <a:schemeClr val="tx1"/>
                  </a:solidFill>
                  <a:latin typeface="Berlin Sans FB" panose="020E0602020502020306" pitchFamily="34" charset="0"/>
                  <a:ea typeface="幼圆" panose="02010509060101010101" pitchFamily="49" charset="-122"/>
                </a:defRPr>
              </a:lvl1pPr>
              <a:lvl2pPr marL="742950" indent="-285750">
                <a:spcBef>
                  <a:spcPct val="20000"/>
                </a:spcBef>
                <a:buSzPct val="75000"/>
                <a:buBlip>
                  <a:blip r:embed="rId4"/>
                </a:buBlip>
                <a:defRPr sz="2400">
                  <a:solidFill>
                    <a:schemeClr val="tx1"/>
                  </a:solidFill>
                  <a:latin typeface="Berlin Sans FB" panose="020E0602020502020306" pitchFamily="34" charset="0"/>
                  <a:ea typeface="幼圆" panose="02010509060101010101" pitchFamily="49" charset="-122"/>
                </a:defRPr>
              </a:lvl2pPr>
              <a:lvl3pPr marL="1143000" indent="-228600">
                <a:spcBef>
                  <a:spcPct val="20000"/>
                </a:spcBef>
                <a:buBlip>
                  <a:blip r:embed="rId5"/>
                </a:buBlip>
                <a:defRPr sz="2000">
                  <a:solidFill>
                    <a:schemeClr val="tx1"/>
                  </a:solidFill>
                  <a:latin typeface="Berlin Sans FB" panose="020E0602020502020306" pitchFamily="34" charset="0"/>
                  <a:ea typeface="幼圆" panose="02010509060101010101" pitchFamily="49" charset="-122"/>
                </a:defRPr>
              </a:lvl3pPr>
              <a:lvl4pPr marL="1600200" indent="-228600">
                <a:spcBef>
                  <a:spcPct val="20000"/>
                </a:spcBef>
                <a:buBlip>
                  <a:blip r:embed="rId6"/>
                </a:buBlip>
                <a:defRPr>
                  <a:solidFill>
                    <a:schemeClr val="tx1"/>
                  </a:solidFill>
                  <a:latin typeface="Berlin Sans FB" panose="020E0602020502020306" pitchFamily="34" charset="0"/>
                  <a:ea typeface="幼圆" panose="02010509060101010101"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幼圆" panose="02010509060101010101"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9pPr>
            </a:lstStyle>
            <a:p>
              <a:pPr algn="just">
                <a:spcBef>
                  <a:spcPct val="0"/>
                </a:spcBef>
                <a:buFontTx/>
                <a:buNone/>
              </a:pPr>
              <a:r>
                <a:rPr lang="en-US" altLang="zh-CN" sz="2400" i="1">
                  <a:latin typeface="Times New Roman" panose="02020603050405020304" pitchFamily="18" charset="0"/>
                  <a:ea typeface="华文新魏" panose="02010800040101010101" pitchFamily="2" charset="-122"/>
                </a:rPr>
                <a:t>θ</a:t>
              </a:r>
              <a:endParaRPr lang="en-US" altLang="zh-CN" sz="2400" i="1" baseline="-25000">
                <a:latin typeface="Times New Roman" panose="02020603050405020304" pitchFamily="18" charset="0"/>
                <a:ea typeface="华文新魏" panose="02010800040101010101" pitchFamily="2" charset="-122"/>
              </a:endParaRPr>
            </a:p>
          </p:txBody>
        </p:sp>
        <p:sp>
          <p:nvSpPr>
            <p:cNvPr id="78872" name="Line 23"/>
            <p:cNvSpPr>
              <a:spLocks noChangeShapeType="1"/>
            </p:cNvSpPr>
            <p:nvPr/>
          </p:nvSpPr>
          <p:spPr bwMode="auto">
            <a:xfrm>
              <a:off x="2064" y="709"/>
              <a:ext cx="465" cy="362"/>
            </a:xfrm>
            <a:prstGeom prst="line">
              <a:avLst/>
            </a:prstGeom>
            <a:noFill/>
            <a:ln w="28575">
              <a:solidFill>
                <a:srgbClr val="000000"/>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grpSp>
      <p:sp>
        <p:nvSpPr>
          <p:cNvPr id="184344" name="Rectangle 24"/>
          <p:cNvSpPr>
            <a:spLocks noGrp="1" noChangeArrowheads="1"/>
          </p:cNvSpPr>
          <p:nvPr>
            <p:ph idx="1"/>
          </p:nvPr>
        </p:nvSpPr>
        <p:spPr>
          <a:xfrm>
            <a:off x="2135189" y="3068639"/>
            <a:ext cx="8353425" cy="3240087"/>
          </a:xfrm>
        </p:spPr>
        <p:txBody>
          <a:bodyPr/>
          <a:lstStyle/>
          <a:p>
            <a:pPr eaLnBrk="1" hangingPunct="1">
              <a:defRPr/>
            </a:pPr>
            <a:r>
              <a:rPr kumimoji="1" lang="zh-CN" altLang="en-US" sz="2400" kern="0" dirty="0">
                <a:latin typeface="Times New Roman" panose="02020603050405020304" pitchFamily="18" charset="0"/>
                <a:ea typeface="华文新魏" pitchFamily="2" charset="-122"/>
                <a:cs typeface="Times New Roman" panose="02020603050405020304" pitchFamily="18" charset="0"/>
              </a:rPr>
              <a:t>感知器学习</a:t>
            </a:r>
            <a:r>
              <a:rPr kumimoji="1" lang="zh-CN" altLang="en-US" sz="2400" kern="0" dirty="0">
                <a:effectLst>
                  <a:outerShdw blurRad="38100" dist="38100" dir="2700000" algn="tl">
                    <a:srgbClr val="C0C0C0"/>
                  </a:outerShdw>
                </a:effectLst>
                <a:latin typeface="Times New Roman" panose="02020603050405020304" pitchFamily="18" charset="0"/>
                <a:ea typeface="华文新魏" pitchFamily="2" charset="-122"/>
                <a:cs typeface="Times New Roman" panose="02020603050405020304" pitchFamily="18" charset="0"/>
              </a:rPr>
              <a:t>（</a:t>
            </a:r>
            <a:r>
              <a:rPr kumimoji="1" lang="en-US" altLang="zh-CN" sz="2400" kern="0" dirty="0">
                <a:latin typeface="Times New Roman" panose="02020603050405020304" pitchFamily="18" charset="0"/>
                <a:ea typeface="华文新魏" pitchFamily="2" charset="-122"/>
                <a:cs typeface="Times New Roman" panose="02020603050405020304" pitchFamily="18" charset="0"/>
              </a:rPr>
              <a:t>Perceptron Learning Rule</a:t>
            </a:r>
            <a:r>
              <a:rPr kumimoji="1" lang="zh-CN" altLang="en-US" sz="2400" kern="0" dirty="0">
                <a:effectLst>
                  <a:outerShdw blurRad="38100" dist="38100" dir="2700000" algn="tl">
                    <a:srgbClr val="C0C0C0"/>
                  </a:outerShdw>
                </a:effectLst>
                <a:latin typeface="Times New Roman" panose="02020603050405020304" pitchFamily="18" charset="0"/>
                <a:ea typeface="华文新魏" pitchFamily="2" charset="-122"/>
                <a:cs typeface="Times New Roman" panose="02020603050405020304" pitchFamily="18" charset="0"/>
              </a:rPr>
              <a:t>）</a:t>
            </a:r>
          </a:p>
          <a:p>
            <a:pPr lvl="1" eaLnBrk="1" hangingPunct="1">
              <a:defRPr/>
            </a:pPr>
            <a:r>
              <a:rPr kumimoji="1" lang="zh-CN" altLang="en-US" kern="0" dirty="0">
                <a:latin typeface="Times New Roman" panose="02020603050405020304" pitchFamily="18" charset="0"/>
                <a:ea typeface="华文新魏" pitchFamily="2" charset="-122"/>
                <a:cs typeface="Times New Roman" panose="02020603050405020304" pitchFamily="18" charset="0"/>
              </a:rPr>
              <a:t>有师学习</a:t>
            </a:r>
          </a:p>
          <a:p>
            <a:pPr lvl="1" eaLnBrk="1" hangingPunct="1">
              <a:defRPr/>
            </a:pPr>
            <a:r>
              <a:rPr kumimoji="1" lang="zh-CN" altLang="en-US" kern="0" dirty="0">
                <a:latin typeface="Times New Roman" panose="02020603050405020304" pitchFamily="18" charset="0"/>
                <a:ea typeface="华文新魏" pitchFamily="2" charset="-122"/>
                <a:cs typeface="Times New Roman" panose="02020603050405020304" pitchFamily="18" charset="0"/>
              </a:rPr>
              <a:t>权值调整公式</a:t>
            </a:r>
          </a:p>
          <a:p>
            <a:pPr lvl="1">
              <a:spcAft>
                <a:spcPts val="600"/>
              </a:spcAft>
              <a:buNone/>
              <a:defRPr/>
            </a:pPr>
            <a:r>
              <a:rPr kumimoji="1" lang="zh-CN" altLang="en-US" kern="0" dirty="0">
                <a:latin typeface="Times New Roman" panose="02020603050405020304" pitchFamily="18" charset="0"/>
                <a:ea typeface="华文新魏" pitchFamily="2" charset="-122"/>
                <a:cs typeface="Times New Roman" panose="02020603050405020304" pitchFamily="18" charset="0"/>
              </a:rPr>
              <a:t>	                          </a:t>
            </a:r>
            <a:r>
              <a:rPr kumimoji="1" lang="en-US" altLang="zh-CN" i="1" kern="0" dirty="0" err="1">
                <a:latin typeface="Times New Roman" panose="02020603050405020304" pitchFamily="18" charset="0"/>
                <a:ea typeface="华文新魏" pitchFamily="2" charset="-122"/>
                <a:cs typeface="Times New Roman" panose="02020603050405020304" pitchFamily="18" charset="0"/>
              </a:rPr>
              <a:t>w</a:t>
            </a:r>
            <a:r>
              <a:rPr kumimoji="1" lang="en-US" altLang="zh-CN" i="1" kern="0" baseline="-25000" dirty="0" err="1">
                <a:latin typeface="Times New Roman" panose="02020603050405020304" pitchFamily="18" charset="0"/>
                <a:ea typeface="华文新魏" pitchFamily="2" charset="-122"/>
                <a:cs typeface="Times New Roman" panose="02020603050405020304" pitchFamily="18" charset="0"/>
              </a:rPr>
              <a:t>ij</a:t>
            </a:r>
            <a:r>
              <a:rPr kumimoji="1" lang="en-US" altLang="zh-CN" kern="0" dirty="0">
                <a:latin typeface="Times New Roman" panose="02020603050405020304" pitchFamily="18" charset="0"/>
                <a:ea typeface="华文新魏" pitchFamily="2" charset="-122"/>
                <a:cs typeface="Times New Roman" panose="02020603050405020304" pitchFamily="18" charset="0"/>
              </a:rPr>
              <a:t>(</a:t>
            </a:r>
            <a:r>
              <a:rPr kumimoji="1" lang="en-US" altLang="zh-CN" i="1" kern="0" dirty="0">
                <a:latin typeface="Times New Roman" panose="02020603050405020304" pitchFamily="18" charset="0"/>
                <a:ea typeface="华文新魏" pitchFamily="2" charset="-122"/>
                <a:cs typeface="Times New Roman" panose="02020603050405020304" pitchFamily="18" charset="0"/>
              </a:rPr>
              <a:t>t</a:t>
            </a:r>
            <a:r>
              <a:rPr kumimoji="1" lang="en-US" altLang="zh-CN" kern="0" dirty="0">
                <a:latin typeface="Times New Roman" panose="02020603050405020304" pitchFamily="18" charset="0"/>
                <a:ea typeface="华文新魏" pitchFamily="2" charset="-122"/>
                <a:cs typeface="Times New Roman" panose="02020603050405020304" pitchFamily="18" charset="0"/>
              </a:rPr>
              <a:t>+1)=</a:t>
            </a:r>
            <a:r>
              <a:rPr kumimoji="1" lang="en-US" altLang="zh-CN" i="1" kern="0" dirty="0" err="1">
                <a:latin typeface="Times New Roman" panose="02020603050405020304" pitchFamily="18" charset="0"/>
                <a:ea typeface="华文新魏" pitchFamily="2" charset="-122"/>
                <a:cs typeface="Times New Roman" panose="02020603050405020304" pitchFamily="18" charset="0"/>
              </a:rPr>
              <a:t>w</a:t>
            </a:r>
            <a:r>
              <a:rPr kumimoji="1" lang="en-US" altLang="zh-CN" i="1" kern="0" baseline="-25000" dirty="0" err="1">
                <a:latin typeface="Times New Roman" panose="02020603050405020304" pitchFamily="18" charset="0"/>
                <a:ea typeface="华文新魏" pitchFamily="2" charset="-122"/>
                <a:cs typeface="Times New Roman" panose="02020603050405020304" pitchFamily="18" charset="0"/>
              </a:rPr>
              <a:t>ij</a:t>
            </a:r>
            <a:r>
              <a:rPr kumimoji="1" lang="en-US" altLang="zh-CN" kern="0" dirty="0" err="1">
                <a:latin typeface="Times New Roman" panose="02020603050405020304" pitchFamily="18" charset="0"/>
                <a:ea typeface="华文新魏" pitchFamily="2" charset="-122"/>
                <a:cs typeface="Times New Roman" panose="02020603050405020304" pitchFamily="18" charset="0"/>
              </a:rPr>
              <a:t>+</a:t>
            </a:r>
            <a:r>
              <a:rPr kumimoji="1" lang="en-US" altLang="zh-CN" i="1" kern="0" dirty="0" err="1">
                <a:latin typeface="Times New Roman" panose="02020603050405020304" pitchFamily="18" charset="0"/>
                <a:ea typeface="华文新魏" pitchFamily="2" charset="-122"/>
                <a:cs typeface="Times New Roman" panose="02020603050405020304" pitchFamily="18" charset="0"/>
              </a:rPr>
              <a:t>ŋ</a:t>
            </a:r>
            <a:r>
              <a:rPr kumimoji="1" lang="en-US" altLang="zh-CN" kern="0" dirty="0">
                <a:latin typeface="Times New Roman" panose="02020603050405020304" pitchFamily="18" charset="0"/>
                <a:ea typeface="华文新魏" pitchFamily="2" charset="-122"/>
                <a:cs typeface="Times New Roman" panose="02020603050405020304" pitchFamily="18" charset="0"/>
              </a:rPr>
              <a:t> (</a:t>
            </a:r>
            <a:r>
              <a:rPr kumimoji="1" lang="en-US" altLang="zh-CN" i="1" kern="0" dirty="0" err="1">
                <a:latin typeface="Times New Roman" panose="02020603050405020304" pitchFamily="18" charset="0"/>
                <a:ea typeface="华文新魏" pitchFamily="2" charset="-122"/>
                <a:cs typeface="Times New Roman" panose="02020603050405020304" pitchFamily="18" charset="0"/>
              </a:rPr>
              <a:t>t</a:t>
            </a:r>
            <a:r>
              <a:rPr kumimoji="1" lang="en-US" altLang="zh-CN" i="1" kern="0" baseline="-25000" dirty="0" err="1">
                <a:latin typeface="Times New Roman" panose="02020603050405020304" pitchFamily="18" charset="0"/>
                <a:ea typeface="华文新魏" pitchFamily="2" charset="-122"/>
                <a:cs typeface="Times New Roman" panose="02020603050405020304" pitchFamily="18" charset="0"/>
              </a:rPr>
              <a:t>i</a:t>
            </a:r>
            <a:r>
              <a:rPr kumimoji="1" lang="en-US" altLang="zh-CN" kern="0" dirty="0">
                <a:latin typeface="Times New Roman" panose="02020603050405020304" pitchFamily="18" charset="0"/>
                <a:ea typeface="华文新魏" pitchFamily="2" charset="-122"/>
                <a:cs typeface="Times New Roman" panose="02020603050405020304" pitchFamily="18" charset="0"/>
              </a:rPr>
              <a:t> - </a:t>
            </a:r>
            <a:r>
              <a:rPr kumimoji="1" lang="en-US" altLang="zh-CN" i="1" kern="0" dirty="0" err="1">
                <a:latin typeface="Times New Roman" panose="02020603050405020304" pitchFamily="18" charset="0"/>
                <a:ea typeface="华文新魏" pitchFamily="2" charset="-122"/>
                <a:cs typeface="Times New Roman" panose="02020603050405020304" pitchFamily="18" charset="0"/>
              </a:rPr>
              <a:t>O</a:t>
            </a:r>
            <a:r>
              <a:rPr kumimoji="1" lang="en-US" altLang="zh-CN" i="1" kern="0" baseline="-25000" dirty="0" err="1">
                <a:latin typeface="Times New Roman" panose="02020603050405020304" pitchFamily="18" charset="0"/>
                <a:ea typeface="华文新魏" pitchFamily="2" charset="-122"/>
                <a:cs typeface="Times New Roman" panose="02020603050405020304" pitchFamily="18" charset="0"/>
              </a:rPr>
              <a:t>i</a:t>
            </a:r>
            <a:r>
              <a:rPr kumimoji="1" lang="en-US" altLang="zh-CN" kern="0" dirty="0">
                <a:latin typeface="Times New Roman" panose="02020603050405020304" pitchFamily="18" charset="0"/>
                <a:ea typeface="华文新魏" pitchFamily="2" charset="-122"/>
                <a:cs typeface="Times New Roman" panose="02020603050405020304" pitchFamily="18" charset="0"/>
              </a:rPr>
              <a:t>) </a:t>
            </a:r>
            <a:r>
              <a:rPr kumimoji="1" lang="en-US" altLang="zh-CN" i="1" kern="0" dirty="0" err="1">
                <a:latin typeface="Times New Roman" panose="02020603050405020304" pitchFamily="18" charset="0"/>
                <a:ea typeface="华文新魏" pitchFamily="2" charset="-122"/>
                <a:cs typeface="Times New Roman" panose="02020603050405020304" pitchFamily="18" charset="0"/>
              </a:rPr>
              <a:t>O</a:t>
            </a:r>
            <a:r>
              <a:rPr kumimoji="1" lang="en-US" altLang="zh-CN" i="1" kern="0" baseline="-25000" dirty="0" err="1">
                <a:latin typeface="Times New Roman" panose="02020603050405020304" pitchFamily="18" charset="0"/>
                <a:ea typeface="华文新魏" pitchFamily="2" charset="-122"/>
                <a:cs typeface="Times New Roman" panose="02020603050405020304" pitchFamily="18" charset="0"/>
              </a:rPr>
              <a:t>j</a:t>
            </a:r>
            <a:endParaRPr kumimoji="1" lang="en-US" altLang="zh-CN" i="1" kern="0" baseline="-25000" dirty="0">
              <a:latin typeface="Times New Roman" panose="02020603050405020304" pitchFamily="18" charset="0"/>
              <a:ea typeface="华文新魏" pitchFamily="2" charset="-122"/>
              <a:cs typeface="Times New Roman" panose="02020603050405020304" pitchFamily="18" charset="0"/>
            </a:endParaRPr>
          </a:p>
          <a:p>
            <a:pPr lvl="1" eaLnBrk="1" hangingPunct="1">
              <a:buFontTx/>
              <a:buNone/>
              <a:defRPr/>
            </a:pPr>
            <a:r>
              <a:rPr kumimoji="1" lang="en-US" altLang="zh-CN" kern="0" dirty="0">
                <a:latin typeface="Times New Roman" panose="02020603050405020304" pitchFamily="18" charset="0"/>
                <a:ea typeface="华文新魏" pitchFamily="2" charset="-122"/>
                <a:cs typeface="Times New Roman" panose="02020603050405020304" pitchFamily="18" charset="0"/>
              </a:rPr>
              <a:t>	</a:t>
            </a:r>
            <a:r>
              <a:rPr kumimoji="1" lang="en-US" altLang="zh-CN" i="1" kern="0" dirty="0" err="1">
                <a:latin typeface="Times New Roman" panose="02020603050405020304" pitchFamily="18" charset="0"/>
                <a:ea typeface="华文新魏" pitchFamily="2" charset="-122"/>
                <a:cs typeface="Times New Roman" panose="02020603050405020304" pitchFamily="18" charset="0"/>
              </a:rPr>
              <a:t>w</a:t>
            </a:r>
            <a:r>
              <a:rPr kumimoji="1" lang="en-US" altLang="zh-CN" i="1" kern="0" baseline="-25000" dirty="0" err="1">
                <a:latin typeface="Times New Roman" panose="02020603050405020304" pitchFamily="18" charset="0"/>
                <a:ea typeface="华文新魏" pitchFamily="2" charset="-122"/>
                <a:cs typeface="Times New Roman" panose="02020603050405020304" pitchFamily="18" charset="0"/>
              </a:rPr>
              <a:t>ij</a:t>
            </a:r>
            <a:r>
              <a:rPr kumimoji="1" lang="en-US" altLang="zh-CN" kern="0" dirty="0">
                <a:latin typeface="Times New Roman" panose="02020603050405020304" pitchFamily="18" charset="0"/>
                <a:ea typeface="华文新魏" pitchFamily="2" charset="-122"/>
                <a:cs typeface="Times New Roman" panose="02020603050405020304" pitchFamily="18" charset="0"/>
              </a:rPr>
              <a:t>: </a:t>
            </a:r>
            <a:r>
              <a:rPr kumimoji="1" lang="en-US" altLang="zh-CN" i="1" kern="0" dirty="0">
                <a:latin typeface="Times New Roman" panose="02020603050405020304" pitchFamily="18" charset="0"/>
                <a:ea typeface="华文新魏" pitchFamily="2" charset="-122"/>
                <a:cs typeface="Times New Roman" panose="02020603050405020304" pitchFamily="18" charset="0"/>
              </a:rPr>
              <a:t>i</a:t>
            </a:r>
            <a:r>
              <a:rPr kumimoji="1" lang="zh-CN" altLang="en-US" kern="0" dirty="0">
                <a:latin typeface="Times New Roman" panose="02020603050405020304" pitchFamily="18" charset="0"/>
                <a:ea typeface="华文新魏" pitchFamily="2" charset="-122"/>
                <a:cs typeface="Times New Roman" panose="02020603050405020304" pitchFamily="18" charset="0"/>
              </a:rPr>
              <a:t>到</a:t>
            </a:r>
            <a:r>
              <a:rPr kumimoji="1" lang="en-US" altLang="zh-CN" i="1" kern="0" dirty="0">
                <a:latin typeface="Times New Roman" panose="02020603050405020304" pitchFamily="18" charset="0"/>
                <a:ea typeface="华文新魏" pitchFamily="2" charset="-122"/>
                <a:cs typeface="Times New Roman" panose="02020603050405020304" pitchFamily="18" charset="0"/>
              </a:rPr>
              <a:t>j</a:t>
            </a:r>
            <a:r>
              <a:rPr kumimoji="1" lang="zh-CN" altLang="en-US" kern="0" dirty="0">
                <a:latin typeface="Times New Roman" panose="02020603050405020304" pitchFamily="18" charset="0"/>
                <a:ea typeface="华文新魏" pitchFamily="2" charset="-122"/>
                <a:cs typeface="Times New Roman" panose="02020603050405020304" pitchFamily="18" charset="0"/>
              </a:rPr>
              <a:t>的权值，</a:t>
            </a:r>
            <a:r>
              <a:rPr kumimoji="1" lang="en-US" altLang="zh-CN" i="1" kern="0" dirty="0" err="1">
                <a:latin typeface="Times New Roman" panose="02020603050405020304" pitchFamily="18" charset="0"/>
                <a:ea typeface="华文新魏" pitchFamily="2" charset="-122"/>
                <a:cs typeface="Times New Roman" panose="02020603050405020304" pitchFamily="18" charset="0"/>
              </a:rPr>
              <a:t>O</a:t>
            </a:r>
            <a:r>
              <a:rPr kumimoji="1" lang="en-US" altLang="zh-CN" i="1" kern="0" baseline="-25000" dirty="0" err="1">
                <a:latin typeface="Times New Roman" panose="02020603050405020304" pitchFamily="18" charset="0"/>
                <a:ea typeface="华文新魏" pitchFamily="2" charset="-122"/>
                <a:cs typeface="Times New Roman" panose="02020603050405020304" pitchFamily="18" charset="0"/>
              </a:rPr>
              <a:t>i</a:t>
            </a:r>
            <a:r>
              <a:rPr kumimoji="1" lang="en-US" altLang="zh-CN" kern="0" dirty="0">
                <a:latin typeface="Times New Roman" panose="02020603050405020304" pitchFamily="18" charset="0"/>
                <a:ea typeface="华文新魏" pitchFamily="2" charset="-122"/>
                <a:cs typeface="Times New Roman" panose="02020603050405020304" pitchFamily="18" charset="0"/>
              </a:rPr>
              <a:t>: </a:t>
            </a:r>
            <a:r>
              <a:rPr kumimoji="1" lang="en-US" altLang="zh-CN" i="1" kern="0" dirty="0">
                <a:latin typeface="Times New Roman" panose="02020603050405020304" pitchFamily="18" charset="0"/>
                <a:ea typeface="华文新魏" pitchFamily="2" charset="-122"/>
                <a:cs typeface="Times New Roman" panose="02020603050405020304" pitchFamily="18" charset="0"/>
              </a:rPr>
              <a:t>i</a:t>
            </a:r>
            <a:r>
              <a:rPr kumimoji="1" lang="zh-CN" altLang="en-US" kern="0" dirty="0">
                <a:latin typeface="Times New Roman" panose="02020603050405020304" pitchFamily="18" charset="0"/>
                <a:ea typeface="华文新魏" pitchFamily="2" charset="-122"/>
                <a:cs typeface="Times New Roman" panose="02020603050405020304" pitchFamily="18" charset="0"/>
              </a:rPr>
              <a:t>的实际输出，</a:t>
            </a:r>
            <a:r>
              <a:rPr kumimoji="1" lang="en-US" altLang="zh-CN" i="1" kern="0" dirty="0">
                <a:latin typeface="Times New Roman" panose="02020603050405020304" pitchFamily="18" charset="0"/>
                <a:ea typeface="华文新魏" pitchFamily="2" charset="-122"/>
                <a:cs typeface="Times New Roman" panose="02020603050405020304" pitchFamily="18" charset="0"/>
              </a:rPr>
              <a:t>ŋ </a:t>
            </a:r>
            <a:r>
              <a:rPr kumimoji="1" lang="en-US" altLang="zh-CN" kern="0" dirty="0">
                <a:latin typeface="Times New Roman" panose="02020603050405020304" pitchFamily="18" charset="0"/>
                <a:ea typeface="华文新魏" pitchFamily="2" charset="-122"/>
                <a:cs typeface="Times New Roman" panose="02020603050405020304" pitchFamily="18" charset="0"/>
              </a:rPr>
              <a:t>&gt;0: </a:t>
            </a:r>
            <a:r>
              <a:rPr kumimoji="1" lang="zh-CN" altLang="en-US" kern="0" dirty="0">
                <a:latin typeface="Times New Roman" panose="02020603050405020304" pitchFamily="18" charset="0"/>
                <a:ea typeface="华文新魏" pitchFamily="2" charset="-122"/>
                <a:cs typeface="Times New Roman" panose="02020603050405020304" pitchFamily="18" charset="0"/>
              </a:rPr>
              <a:t>学习常数，</a:t>
            </a:r>
            <a:r>
              <a:rPr kumimoji="1" lang="zh-CN" altLang="en-US" i="1" kern="0" dirty="0">
                <a:latin typeface="Times New Roman" panose="02020603050405020304" pitchFamily="18" charset="0"/>
                <a:ea typeface="华文新魏" pitchFamily="2" charset="-122"/>
                <a:cs typeface="Times New Roman" panose="02020603050405020304" pitchFamily="18" charset="0"/>
              </a:rPr>
              <a:t> </a:t>
            </a:r>
            <a:r>
              <a:rPr kumimoji="1" lang="en-US" altLang="zh-CN" i="1" kern="0" dirty="0" err="1">
                <a:latin typeface="Times New Roman" panose="02020603050405020304" pitchFamily="18" charset="0"/>
                <a:ea typeface="华文新魏" pitchFamily="2" charset="-122"/>
                <a:cs typeface="Times New Roman" panose="02020603050405020304" pitchFamily="18" charset="0"/>
              </a:rPr>
              <a:t>t</a:t>
            </a:r>
            <a:r>
              <a:rPr kumimoji="1" lang="en-US" altLang="zh-CN" i="1" kern="0" baseline="-25000" dirty="0" err="1">
                <a:latin typeface="Times New Roman" panose="02020603050405020304" pitchFamily="18" charset="0"/>
                <a:ea typeface="华文新魏" pitchFamily="2" charset="-122"/>
                <a:cs typeface="Times New Roman" panose="02020603050405020304" pitchFamily="18" charset="0"/>
              </a:rPr>
              <a:t>i</a:t>
            </a:r>
            <a:r>
              <a:rPr kumimoji="1" lang="en-US" altLang="zh-CN" kern="0" dirty="0">
                <a:latin typeface="Times New Roman" panose="02020603050405020304" pitchFamily="18" charset="0"/>
                <a:ea typeface="华文新魏" pitchFamily="2" charset="-122"/>
                <a:cs typeface="Times New Roman" panose="02020603050405020304" pitchFamily="18" charset="0"/>
              </a:rPr>
              <a:t>: </a:t>
            </a:r>
            <a:r>
              <a:rPr kumimoji="1" lang="zh-CN" altLang="en-US" kern="0" dirty="0">
                <a:latin typeface="Times New Roman" panose="02020603050405020304" pitchFamily="18" charset="0"/>
                <a:ea typeface="华文新魏" pitchFamily="2" charset="-122"/>
                <a:cs typeface="Times New Roman" panose="02020603050405020304" pitchFamily="18" charset="0"/>
              </a:rPr>
              <a:t> </a:t>
            </a:r>
            <a:r>
              <a:rPr kumimoji="1" lang="en-US" altLang="zh-CN" i="1" kern="0" dirty="0">
                <a:latin typeface="Times New Roman" panose="02020603050405020304" pitchFamily="18" charset="0"/>
                <a:ea typeface="华文新魏" pitchFamily="2" charset="-122"/>
                <a:cs typeface="Times New Roman" panose="02020603050405020304" pitchFamily="18" charset="0"/>
              </a:rPr>
              <a:t>i</a:t>
            </a:r>
            <a:r>
              <a:rPr kumimoji="1" lang="zh-CN" altLang="en-US" kern="0" dirty="0">
                <a:latin typeface="Times New Roman" panose="02020603050405020304" pitchFamily="18" charset="0"/>
                <a:ea typeface="华文新魏" pitchFamily="2" charset="-122"/>
                <a:cs typeface="Times New Roman" panose="02020603050405020304" pitchFamily="18" charset="0"/>
              </a:rPr>
              <a:t>的期望输出</a:t>
            </a:r>
          </a:p>
          <a:p>
            <a:pPr lvl="1" eaLnBrk="1" hangingPunct="1">
              <a:defRPr/>
            </a:pPr>
            <a:r>
              <a:rPr kumimoji="1" lang="en-US" altLang="zh-CN" kern="0" dirty="0">
                <a:latin typeface="Times New Roman" panose="02020603050405020304" pitchFamily="18" charset="0"/>
                <a:ea typeface="华文新魏" pitchFamily="2" charset="-122"/>
                <a:cs typeface="Times New Roman" panose="02020603050405020304" pitchFamily="18" charset="0"/>
              </a:rPr>
              <a:t>Equivalent to rules:</a:t>
            </a:r>
          </a:p>
          <a:p>
            <a:pPr lvl="2" eaLnBrk="1" hangingPunct="1">
              <a:defRPr/>
            </a:pPr>
            <a:r>
              <a:rPr kumimoji="1" lang="en-US" altLang="zh-CN" sz="1800" kern="0" dirty="0">
                <a:latin typeface="Times New Roman" panose="02020603050405020304" pitchFamily="18" charset="0"/>
                <a:ea typeface="华文新魏" pitchFamily="2" charset="-122"/>
                <a:cs typeface="Times New Roman" panose="02020603050405020304" pitchFamily="18" charset="0"/>
              </a:rPr>
              <a:t>If output is correct do nothing.</a:t>
            </a:r>
          </a:p>
          <a:p>
            <a:pPr lvl="2" eaLnBrk="1" hangingPunct="1">
              <a:defRPr/>
            </a:pPr>
            <a:r>
              <a:rPr kumimoji="1" lang="en-US" altLang="zh-CN" sz="1800" kern="0" dirty="0">
                <a:latin typeface="Times New Roman" panose="02020603050405020304" pitchFamily="18" charset="0"/>
                <a:ea typeface="华文新魏" pitchFamily="2" charset="-122"/>
                <a:cs typeface="Times New Roman" panose="02020603050405020304" pitchFamily="18" charset="0"/>
              </a:rPr>
              <a:t>If output is high, lower weights on active inputs</a:t>
            </a:r>
          </a:p>
          <a:p>
            <a:pPr lvl="2" eaLnBrk="1" hangingPunct="1">
              <a:defRPr/>
            </a:pPr>
            <a:r>
              <a:rPr kumimoji="1" lang="en-US" altLang="zh-CN" sz="1800" kern="0" dirty="0">
                <a:latin typeface="Times New Roman" panose="02020603050405020304" pitchFamily="18" charset="0"/>
                <a:ea typeface="华文新魏" pitchFamily="2" charset="-122"/>
                <a:cs typeface="Times New Roman" panose="02020603050405020304" pitchFamily="18" charset="0"/>
              </a:rPr>
              <a:t>If output is low, increase weights on active inputs</a:t>
            </a:r>
          </a:p>
        </p:txBody>
      </p:sp>
    </p:spTree>
    <p:extLst>
      <p:ext uri="{BB962C8B-B14F-4D97-AF65-F5344CB8AC3E}">
        <p14:creationId xmlns:p14="http://schemas.microsoft.com/office/powerpoint/2010/main" val="2262715917"/>
      </p:ext>
    </p:extLst>
  </p:cSld>
  <p:clrMapOvr>
    <a:masterClrMapping/>
  </p:clrMapOvr>
  <p:transition spd="med">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灯片编号占位符 3"/>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Blip>
                <a:blip r:embed="rId2"/>
              </a:buBlip>
              <a:defRPr sz="2800">
                <a:solidFill>
                  <a:schemeClr val="tx1"/>
                </a:solidFill>
                <a:latin typeface="Berlin Sans FB" panose="020E0602020502020306" pitchFamily="34" charset="0"/>
                <a:ea typeface="幼圆" panose="02010509060101010101"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幼圆" panose="02010509060101010101"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幼圆" panose="02010509060101010101"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幼圆" panose="02010509060101010101"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幼圆" panose="02010509060101010101"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9pPr>
          </a:lstStyle>
          <a:p>
            <a:pPr>
              <a:spcBef>
                <a:spcPct val="0"/>
              </a:spcBef>
              <a:buFontTx/>
              <a:buNone/>
            </a:pPr>
            <a:fld id="{AD10CA02-A51D-4A02-ACB2-FC0C780DD513}" type="slidenum">
              <a:rPr lang="zh-TW" altLang="en-US" sz="1400">
                <a:latin typeface="Arial" panose="020B0604020202020204" pitchFamily="34" charset="0"/>
                <a:ea typeface="PMingLiU" pitchFamily="18" charset="-120"/>
              </a:rPr>
              <a:pPr>
                <a:spcBef>
                  <a:spcPct val="0"/>
                </a:spcBef>
                <a:buFontTx/>
                <a:buNone/>
              </a:pPr>
              <a:t>44</a:t>
            </a:fld>
            <a:endParaRPr lang="zh-TW" altLang="en-US" sz="1400">
              <a:latin typeface="Arial" panose="020B0604020202020204" pitchFamily="34" charset="0"/>
              <a:ea typeface="PMingLiU" pitchFamily="18" charset="-120"/>
            </a:endParaRPr>
          </a:p>
        </p:txBody>
      </p:sp>
      <p:sp>
        <p:nvSpPr>
          <p:cNvPr id="185346" name="Rectangle 2"/>
          <p:cNvSpPr>
            <a:spLocks noGrp="1" noChangeArrowheads="1"/>
          </p:cNvSpPr>
          <p:nvPr>
            <p:ph type="title"/>
          </p:nvPr>
        </p:nvSpPr>
        <p:spPr/>
        <p:txBody>
          <a:bodyPr vert="horz" wrap="square" lIns="91440" tIns="45720" rIns="91440" bIns="45720" numCol="1" rtlCol="0" anchor="b" anchorCtr="0" compatLnSpc="1">
            <a:prstTxWarp prst="textNoShape">
              <a:avLst/>
            </a:prstTxWarp>
          </a:bodyPr>
          <a:lstStyle/>
          <a:p>
            <a:pPr eaLnBrk="1" hangingPunct="1">
              <a:defRPr/>
            </a:pPr>
            <a:r>
              <a:rPr kumimoji="1" lang="zh-CN" altLang="en-US" kern="0" dirty="0">
                <a:solidFill>
                  <a:srgbClr val="0000CC"/>
                </a:solidFill>
                <a:latin typeface="Times New Roman" panose="02020603050405020304" pitchFamily="18" charset="0"/>
                <a:ea typeface="宋体" panose="02010600030101010101" pitchFamily="2" charset="-122"/>
                <a:cs typeface="Times New Roman" panose="02020603050405020304" pitchFamily="18" charset="0"/>
              </a:rPr>
              <a:t>Hebb Learning Rule</a:t>
            </a:r>
          </a:p>
        </p:txBody>
      </p:sp>
      <p:sp>
        <p:nvSpPr>
          <p:cNvPr id="79876" name="Rectangle 3"/>
          <p:cNvSpPr>
            <a:spLocks noGrp="1" noChangeArrowheads="1"/>
          </p:cNvSpPr>
          <p:nvPr>
            <p:ph idx="1"/>
          </p:nvPr>
        </p:nvSpPr>
        <p:spPr/>
        <p:txBody>
          <a:bodyPr/>
          <a:lstStyle/>
          <a:p>
            <a:pPr eaLnBrk="1" hangingPunct="1"/>
            <a:r>
              <a:rPr lang="en-US" altLang="zh-CN">
                <a:latin typeface="Times New Roman" panose="02020603050405020304" pitchFamily="18" charset="0"/>
              </a:rPr>
              <a:t>e.g. </a:t>
            </a:r>
            <a:r>
              <a:rPr lang="en-US" altLang="zh-TW">
                <a:latin typeface="Times New Roman" panose="02020603050405020304" pitchFamily="18" charset="0"/>
              </a:rPr>
              <a:t>    Train</a:t>
            </a:r>
            <a:r>
              <a:rPr lang="en-US" altLang="zh-CN">
                <a:latin typeface="Times New Roman" panose="02020603050405020304" pitchFamily="18" charset="0"/>
              </a:rPr>
              <a:t>ing an</a:t>
            </a:r>
            <a:r>
              <a:rPr lang="zh-TW" altLang="en-US">
                <a:latin typeface="Times New Roman" panose="02020603050405020304" pitchFamily="18" charset="0"/>
              </a:rPr>
              <a:t> </a:t>
            </a:r>
            <a:r>
              <a:rPr lang="en-US" altLang="zh-TW">
                <a:latin typeface="Times New Roman" panose="02020603050405020304" pitchFamily="18" charset="0"/>
              </a:rPr>
              <a:t>AND gate</a:t>
            </a:r>
            <a:endParaRPr lang="en-US" altLang="zh-CN">
              <a:latin typeface="Times New Roman" panose="02020603050405020304" pitchFamily="18" charset="0"/>
            </a:endParaRPr>
          </a:p>
        </p:txBody>
      </p:sp>
      <p:graphicFrame>
        <p:nvGraphicFramePr>
          <p:cNvPr id="185348" name="Group 4"/>
          <p:cNvGraphicFramePr>
            <a:graphicFrameLocks noGrp="1"/>
          </p:cNvGraphicFramePr>
          <p:nvPr/>
        </p:nvGraphicFramePr>
        <p:xfrm>
          <a:off x="1919288" y="2781300"/>
          <a:ext cx="3695700" cy="2019300"/>
        </p:xfrm>
        <a:graphic>
          <a:graphicData uri="http://schemas.openxmlformats.org/drawingml/2006/table">
            <a:tbl>
              <a:tblPr/>
              <a:tblGrid>
                <a:gridCol w="1231900">
                  <a:extLst>
                    <a:ext uri="{9D8B030D-6E8A-4147-A177-3AD203B41FA5}">
                      <a16:colId xmlns:a16="http://schemas.microsoft.com/office/drawing/2014/main" val="20000"/>
                    </a:ext>
                  </a:extLst>
                </a:gridCol>
                <a:gridCol w="1231900">
                  <a:extLst>
                    <a:ext uri="{9D8B030D-6E8A-4147-A177-3AD203B41FA5}">
                      <a16:colId xmlns:a16="http://schemas.microsoft.com/office/drawing/2014/main" val="20001"/>
                    </a:ext>
                  </a:extLst>
                </a:gridCol>
                <a:gridCol w="1231900">
                  <a:extLst>
                    <a:ext uri="{9D8B030D-6E8A-4147-A177-3AD203B41FA5}">
                      <a16:colId xmlns:a16="http://schemas.microsoft.com/office/drawing/2014/main" val="20002"/>
                    </a:ext>
                  </a:extLst>
                </a:gridCol>
              </a:tblGrid>
              <a:tr h="431800">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TW" sz="2000" b="0" i="1" u="none" strike="noStrike" cap="none" normalizeH="0" baseline="0">
                          <a:ln>
                            <a:noFill/>
                          </a:ln>
                          <a:solidFill>
                            <a:schemeClr val="tx1"/>
                          </a:solidFill>
                          <a:effectLst/>
                          <a:latin typeface="Times New Roman" panose="02020603050405020304" pitchFamily="18" charset="0"/>
                          <a:ea typeface="幼圆" pitchFamily="49" charset="-122"/>
                          <a:cs typeface="Times New Roman" panose="02020603050405020304" pitchFamily="18" charset="0"/>
                        </a:rPr>
                        <a:t>x</a:t>
                      </a:r>
                      <a:r>
                        <a:rPr kumimoji="1" lang="en-US" altLang="zh-TW" sz="2000" b="0" i="0" u="none" strike="noStrike" cap="none" normalizeH="0" baseline="-25000">
                          <a:ln>
                            <a:noFill/>
                          </a:ln>
                          <a:solidFill>
                            <a:schemeClr val="tx1"/>
                          </a:solidFill>
                          <a:effectLst/>
                          <a:latin typeface="Times New Roman" panose="02020603050405020304" pitchFamily="18" charset="0"/>
                          <a:ea typeface="幼圆" pitchFamily="49" charset="-122"/>
                          <a:cs typeface="Times New Roman" panose="02020603050405020304" pitchFamily="18" charset="0"/>
                        </a:rPr>
                        <a:t>1</a:t>
                      </a:r>
                    </a:p>
                  </a:txBody>
                  <a:tcPr marT="45697" marB="45697"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0" i="1" u="none" strike="noStrike" cap="none" normalizeH="0" baseline="0">
                          <a:ln>
                            <a:noFill/>
                          </a:ln>
                          <a:solidFill>
                            <a:schemeClr val="tx1"/>
                          </a:solidFill>
                          <a:effectLst/>
                          <a:latin typeface="Times New Roman" panose="02020603050405020304" pitchFamily="18" charset="0"/>
                          <a:ea typeface="幼圆" pitchFamily="49" charset="-122"/>
                          <a:cs typeface="Times New Roman" panose="02020603050405020304" pitchFamily="18" charset="0"/>
                        </a:rPr>
                        <a:t>x</a:t>
                      </a:r>
                      <a:r>
                        <a:rPr kumimoji="1" lang="en-US" altLang="zh-TW" sz="2000" b="0" i="0" u="none" strike="noStrike" cap="none" normalizeH="0" baseline="-25000">
                          <a:ln>
                            <a:noFill/>
                          </a:ln>
                          <a:solidFill>
                            <a:schemeClr val="tx1"/>
                          </a:solidFill>
                          <a:effectLst/>
                          <a:latin typeface="Times New Roman" panose="02020603050405020304" pitchFamily="18" charset="0"/>
                          <a:ea typeface="幼圆" pitchFamily="49" charset="-122"/>
                          <a:cs typeface="Times New Roman" panose="02020603050405020304" pitchFamily="18" charset="0"/>
                        </a:rPr>
                        <a:t>2</a:t>
                      </a:r>
                    </a:p>
                  </a:txBody>
                  <a:tcPr marT="45697" marB="45697"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TW" sz="2000" b="0" i="1" u="none" strike="noStrike" cap="none" normalizeH="0" baseline="0">
                          <a:ln>
                            <a:noFill/>
                          </a:ln>
                          <a:solidFill>
                            <a:schemeClr val="tx1"/>
                          </a:solidFill>
                          <a:effectLst/>
                          <a:latin typeface="Times New Roman" panose="02020603050405020304" pitchFamily="18" charset="0"/>
                          <a:ea typeface="幼圆" pitchFamily="49" charset="-122"/>
                          <a:cs typeface="Times New Roman" panose="02020603050405020304" pitchFamily="18" charset="0"/>
                        </a:rPr>
                        <a:t>t</a:t>
                      </a:r>
                      <a:r>
                        <a:rPr kumimoji="1" lang="en-US" altLang="zh-TW" sz="2000" b="0" i="0" u="none" strike="noStrike" cap="none" normalizeH="0" baseline="-25000">
                          <a:ln>
                            <a:noFill/>
                          </a:ln>
                          <a:solidFill>
                            <a:schemeClr val="tx1"/>
                          </a:solidFill>
                          <a:effectLst/>
                          <a:latin typeface="Times New Roman" panose="02020603050405020304" pitchFamily="18" charset="0"/>
                          <a:ea typeface="幼圆" pitchFamily="49" charset="-122"/>
                          <a:cs typeface="Times New Roman" panose="02020603050405020304" pitchFamily="18" charset="0"/>
                        </a:rPr>
                        <a:t>1</a:t>
                      </a:r>
                    </a:p>
                  </a:txBody>
                  <a:tcPr marT="45697" marB="45697"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6875">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TW" sz="2000" b="0" i="0" u="none" strike="noStrike" cap="none" normalizeH="0" baseline="0">
                          <a:ln>
                            <a:noFill/>
                          </a:ln>
                          <a:solidFill>
                            <a:schemeClr val="tx1"/>
                          </a:solidFill>
                          <a:effectLst/>
                          <a:latin typeface="Times New Roman" panose="02020603050405020304" pitchFamily="18" charset="0"/>
                          <a:ea typeface="幼圆" pitchFamily="49" charset="-122"/>
                          <a:cs typeface="Times New Roman" panose="02020603050405020304" pitchFamily="18" charset="0"/>
                        </a:rPr>
                        <a:t>1</a:t>
                      </a:r>
                    </a:p>
                  </a:txBody>
                  <a:tcPr marT="45697" marB="45697"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TW" sz="2000" b="0" i="0" u="none" strike="noStrike" cap="none" normalizeH="0" baseline="0">
                          <a:ln>
                            <a:noFill/>
                          </a:ln>
                          <a:solidFill>
                            <a:schemeClr val="tx1"/>
                          </a:solidFill>
                          <a:effectLst/>
                          <a:latin typeface="Times New Roman" panose="02020603050405020304" pitchFamily="18" charset="0"/>
                          <a:ea typeface="幼圆" pitchFamily="49" charset="-122"/>
                          <a:cs typeface="Times New Roman" panose="02020603050405020304" pitchFamily="18" charset="0"/>
                        </a:rPr>
                        <a:t>1</a:t>
                      </a:r>
                    </a:p>
                  </a:txBody>
                  <a:tcPr marT="45697" marB="45697"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TW" sz="2000" b="0" i="0" u="none" strike="noStrike" cap="none" normalizeH="0" baseline="0">
                          <a:ln>
                            <a:noFill/>
                          </a:ln>
                          <a:solidFill>
                            <a:schemeClr val="tx1"/>
                          </a:solidFill>
                          <a:effectLst/>
                          <a:latin typeface="Times New Roman" panose="02020603050405020304" pitchFamily="18" charset="0"/>
                          <a:ea typeface="幼圆" pitchFamily="49" charset="-122"/>
                          <a:cs typeface="Times New Roman" panose="02020603050405020304" pitchFamily="18" charset="0"/>
                        </a:rPr>
                        <a:t>1</a:t>
                      </a:r>
                    </a:p>
                  </a:txBody>
                  <a:tcPr marT="45697" marB="45697"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6875">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TW" sz="2000" b="0" i="0" u="none" strike="noStrike" cap="none" normalizeH="0" baseline="0">
                          <a:ln>
                            <a:noFill/>
                          </a:ln>
                          <a:solidFill>
                            <a:schemeClr val="tx1"/>
                          </a:solidFill>
                          <a:effectLst/>
                          <a:latin typeface="Times New Roman" panose="02020603050405020304" pitchFamily="18" charset="0"/>
                          <a:ea typeface="幼圆" pitchFamily="49" charset="-122"/>
                          <a:cs typeface="Times New Roman" panose="02020603050405020304" pitchFamily="18" charset="0"/>
                        </a:rPr>
                        <a:t>1</a:t>
                      </a:r>
                    </a:p>
                  </a:txBody>
                  <a:tcPr marT="45697" marB="45697"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TW" sz="2000" b="0" i="0" u="none" strike="noStrike" cap="none" normalizeH="0" baseline="0">
                          <a:ln>
                            <a:noFill/>
                          </a:ln>
                          <a:solidFill>
                            <a:schemeClr val="tx1"/>
                          </a:solidFill>
                          <a:effectLst/>
                          <a:latin typeface="Times New Roman" panose="02020603050405020304" pitchFamily="18" charset="0"/>
                          <a:ea typeface="幼圆" pitchFamily="49" charset="-122"/>
                          <a:cs typeface="Times New Roman" panose="02020603050405020304" pitchFamily="18" charset="0"/>
                        </a:rPr>
                        <a:t>-1</a:t>
                      </a:r>
                    </a:p>
                  </a:txBody>
                  <a:tcPr marT="45697" marB="45697"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TW" sz="2000" b="0" i="0" u="none" strike="noStrike" cap="none" normalizeH="0" baseline="0">
                          <a:ln>
                            <a:noFill/>
                          </a:ln>
                          <a:solidFill>
                            <a:schemeClr val="tx1"/>
                          </a:solidFill>
                          <a:effectLst/>
                          <a:latin typeface="Times New Roman" panose="02020603050405020304" pitchFamily="18" charset="0"/>
                          <a:ea typeface="幼圆" pitchFamily="49" charset="-122"/>
                          <a:cs typeface="Times New Roman" panose="02020603050405020304" pitchFamily="18" charset="0"/>
                        </a:rPr>
                        <a:t>-1</a:t>
                      </a:r>
                    </a:p>
                  </a:txBody>
                  <a:tcPr marT="45697" marB="45697"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96875">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TW" sz="2000" b="0" i="0" u="none" strike="noStrike" cap="none" normalizeH="0" baseline="0">
                          <a:ln>
                            <a:noFill/>
                          </a:ln>
                          <a:solidFill>
                            <a:schemeClr val="tx1"/>
                          </a:solidFill>
                          <a:effectLst/>
                          <a:latin typeface="Times New Roman" panose="02020603050405020304" pitchFamily="18" charset="0"/>
                          <a:ea typeface="幼圆" pitchFamily="49" charset="-122"/>
                          <a:cs typeface="Times New Roman" panose="02020603050405020304" pitchFamily="18" charset="0"/>
                        </a:rPr>
                        <a:t>-1</a:t>
                      </a:r>
                    </a:p>
                  </a:txBody>
                  <a:tcPr marT="45697" marB="45697"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TW" sz="2000" b="0" i="0" u="none" strike="noStrike" cap="none" normalizeH="0" baseline="0">
                          <a:ln>
                            <a:noFill/>
                          </a:ln>
                          <a:solidFill>
                            <a:schemeClr val="tx1"/>
                          </a:solidFill>
                          <a:effectLst/>
                          <a:latin typeface="Times New Roman" panose="02020603050405020304" pitchFamily="18" charset="0"/>
                          <a:ea typeface="幼圆" pitchFamily="49" charset="-122"/>
                          <a:cs typeface="Times New Roman" panose="02020603050405020304" pitchFamily="18" charset="0"/>
                        </a:rPr>
                        <a:t>1</a:t>
                      </a:r>
                    </a:p>
                  </a:txBody>
                  <a:tcPr marT="45697" marB="45697"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TW" sz="2000" b="0" i="0" u="none" strike="noStrike" cap="none" normalizeH="0" baseline="0">
                          <a:ln>
                            <a:noFill/>
                          </a:ln>
                          <a:solidFill>
                            <a:schemeClr val="tx1"/>
                          </a:solidFill>
                          <a:effectLst/>
                          <a:latin typeface="Times New Roman" panose="02020603050405020304" pitchFamily="18" charset="0"/>
                          <a:ea typeface="幼圆" pitchFamily="49" charset="-122"/>
                          <a:cs typeface="Times New Roman" panose="02020603050405020304" pitchFamily="18" charset="0"/>
                        </a:rPr>
                        <a:t>-1</a:t>
                      </a:r>
                    </a:p>
                  </a:txBody>
                  <a:tcPr marT="45697" marB="45697"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96875">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TW" sz="2000" b="0" i="0" u="none" strike="noStrike" cap="none" normalizeH="0" baseline="0">
                          <a:ln>
                            <a:noFill/>
                          </a:ln>
                          <a:solidFill>
                            <a:schemeClr val="tx1"/>
                          </a:solidFill>
                          <a:effectLst/>
                          <a:latin typeface="Times New Roman" panose="02020603050405020304" pitchFamily="18" charset="0"/>
                          <a:ea typeface="幼圆" pitchFamily="49" charset="-122"/>
                          <a:cs typeface="Times New Roman" panose="02020603050405020304" pitchFamily="18" charset="0"/>
                        </a:rPr>
                        <a:t>-1</a:t>
                      </a:r>
                    </a:p>
                  </a:txBody>
                  <a:tcPr marT="45697" marB="45697"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TW" sz="2000" b="0" i="0" u="none" strike="noStrike" cap="none" normalizeH="0" baseline="0">
                          <a:ln>
                            <a:noFill/>
                          </a:ln>
                          <a:solidFill>
                            <a:schemeClr val="tx1"/>
                          </a:solidFill>
                          <a:effectLst/>
                          <a:latin typeface="Times New Roman" panose="02020603050405020304" pitchFamily="18" charset="0"/>
                          <a:ea typeface="幼圆" pitchFamily="49" charset="-122"/>
                          <a:cs typeface="Times New Roman" panose="02020603050405020304" pitchFamily="18" charset="0"/>
                        </a:rPr>
                        <a:t>-1</a:t>
                      </a:r>
                    </a:p>
                  </a:txBody>
                  <a:tcPr marT="45697" marB="45697"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TW" sz="2000" b="0" i="0" u="none" strike="noStrike" cap="none" normalizeH="0" baseline="0">
                          <a:ln>
                            <a:noFill/>
                          </a:ln>
                          <a:solidFill>
                            <a:schemeClr val="tx1"/>
                          </a:solidFill>
                          <a:effectLst/>
                          <a:latin typeface="Times New Roman" panose="02020603050405020304" pitchFamily="18" charset="0"/>
                          <a:ea typeface="幼圆" pitchFamily="49" charset="-122"/>
                          <a:cs typeface="Times New Roman" panose="02020603050405020304" pitchFamily="18" charset="0"/>
                        </a:rPr>
                        <a:t>-1</a:t>
                      </a:r>
                    </a:p>
                  </a:txBody>
                  <a:tcPr marT="45697" marB="45697"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4"/>
                  </a:ext>
                </a:extLst>
              </a:tr>
            </a:tbl>
          </a:graphicData>
        </a:graphic>
      </p:graphicFrame>
      <p:sp>
        <p:nvSpPr>
          <p:cNvPr id="185384" name="Line 40"/>
          <p:cNvSpPr>
            <a:spLocks noChangeShapeType="1"/>
          </p:cNvSpPr>
          <p:nvPr/>
        </p:nvSpPr>
        <p:spPr bwMode="auto">
          <a:xfrm flipV="1">
            <a:off x="4511675" y="2852738"/>
            <a:ext cx="0" cy="18716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5385" name="Line 41"/>
          <p:cNvSpPr>
            <a:spLocks noChangeShapeType="1"/>
          </p:cNvSpPr>
          <p:nvPr/>
        </p:nvSpPr>
        <p:spPr bwMode="auto">
          <a:xfrm>
            <a:off x="7177089" y="3068639"/>
            <a:ext cx="1296987" cy="115093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2" name="Group 42"/>
          <p:cNvGrpSpPr>
            <a:grpSpLocks/>
          </p:cNvGrpSpPr>
          <p:nvPr/>
        </p:nvGrpSpPr>
        <p:grpSpPr bwMode="auto">
          <a:xfrm>
            <a:off x="6024564" y="2495551"/>
            <a:ext cx="4256087" cy="2994025"/>
            <a:chOff x="2835" y="1572"/>
            <a:chExt cx="2681" cy="1886"/>
          </a:xfrm>
        </p:grpSpPr>
        <p:sp>
          <p:nvSpPr>
            <p:cNvPr id="79900" name="Line 43"/>
            <p:cNvSpPr>
              <a:spLocks noChangeShapeType="1"/>
            </p:cNvSpPr>
            <p:nvPr/>
          </p:nvSpPr>
          <p:spPr bwMode="auto">
            <a:xfrm>
              <a:off x="2926" y="2386"/>
              <a:ext cx="2041" cy="2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9901" name="Line 44"/>
            <p:cNvSpPr>
              <a:spLocks noChangeShapeType="1"/>
            </p:cNvSpPr>
            <p:nvPr/>
          </p:nvSpPr>
          <p:spPr bwMode="auto">
            <a:xfrm flipV="1">
              <a:off x="3833" y="1706"/>
              <a:ext cx="0" cy="129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9902" name="Rectangle 45"/>
            <p:cNvSpPr>
              <a:spLocks noChangeArrowheads="1"/>
            </p:cNvSpPr>
            <p:nvPr/>
          </p:nvSpPr>
          <p:spPr bwMode="auto">
            <a:xfrm>
              <a:off x="4922" y="2432"/>
              <a:ext cx="22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sz="2800">
                  <a:solidFill>
                    <a:schemeClr val="tx1"/>
                  </a:solidFill>
                  <a:latin typeface="Berlin Sans FB" panose="020E0602020502020306" pitchFamily="34" charset="0"/>
                  <a:ea typeface="幼圆" panose="02010509060101010101"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幼圆" panose="02010509060101010101"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幼圆" panose="02010509060101010101"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幼圆" panose="02010509060101010101"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幼圆" panose="02010509060101010101"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9pPr>
            </a:lstStyle>
            <a:p>
              <a:pPr eaLnBrk="1" hangingPunct="1">
                <a:buClr>
                  <a:schemeClr val="accent1"/>
                </a:buClr>
                <a:buSzPct val="65000"/>
                <a:buFont typeface="Wingdings" panose="05000000000000000000" pitchFamily="2" charset="2"/>
                <a:buNone/>
              </a:pPr>
              <a:r>
                <a:rPr lang="en-US" altLang="zh-TW" sz="2000" i="1">
                  <a:latin typeface="Times New Roman" panose="02020603050405020304" pitchFamily="18" charset="0"/>
                  <a:ea typeface="PMingLiU" pitchFamily="18" charset="-120"/>
                </a:rPr>
                <a:t>x</a:t>
              </a:r>
              <a:r>
                <a:rPr lang="en-US" altLang="zh-TW" sz="1500" baseline="-25000">
                  <a:latin typeface="Times New Roman" panose="02020603050405020304" pitchFamily="18" charset="0"/>
                  <a:ea typeface="PMingLiU" pitchFamily="18" charset="-120"/>
                </a:rPr>
                <a:t>1</a:t>
              </a:r>
              <a:endParaRPr lang="en-US" altLang="zh-TW" sz="1500" baseline="-25000">
                <a:latin typeface="Times New Roman" panose="02020603050405020304" pitchFamily="18" charset="0"/>
                <a:ea typeface="PMingLiU" pitchFamily="18" charset="-120"/>
                <a:cs typeface="Times New Roman" panose="02020603050405020304" pitchFamily="18" charset="0"/>
              </a:endParaRPr>
            </a:p>
          </p:txBody>
        </p:sp>
        <p:sp>
          <p:nvSpPr>
            <p:cNvPr id="79903" name="Rectangle 46"/>
            <p:cNvSpPr>
              <a:spLocks noChangeArrowheads="1"/>
            </p:cNvSpPr>
            <p:nvPr/>
          </p:nvSpPr>
          <p:spPr bwMode="auto">
            <a:xfrm>
              <a:off x="3548" y="1572"/>
              <a:ext cx="23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sz="2800">
                  <a:solidFill>
                    <a:schemeClr val="tx1"/>
                  </a:solidFill>
                  <a:latin typeface="Berlin Sans FB" panose="020E0602020502020306" pitchFamily="34" charset="0"/>
                  <a:ea typeface="幼圆" panose="02010509060101010101"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幼圆" panose="02010509060101010101"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幼圆" panose="02010509060101010101"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幼圆" panose="02010509060101010101"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幼圆" panose="02010509060101010101"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9pPr>
            </a:lstStyle>
            <a:p>
              <a:pPr eaLnBrk="1" hangingPunct="1">
                <a:buClr>
                  <a:schemeClr val="accent1"/>
                </a:buClr>
                <a:buSzPct val="65000"/>
                <a:buFont typeface="Wingdings" panose="05000000000000000000" pitchFamily="2" charset="2"/>
                <a:buNone/>
              </a:pPr>
              <a:r>
                <a:rPr lang="en-US" altLang="zh-TW" sz="2000" i="1">
                  <a:latin typeface="Times New Roman" panose="02020603050405020304" pitchFamily="18" charset="0"/>
                  <a:ea typeface="PMingLiU" pitchFamily="18" charset="-120"/>
                </a:rPr>
                <a:t>x</a:t>
              </a:r>
              <a:r>
                <a:rPr lang="en-US" altLang="zh-TW" sz="1500" baseline="-25000">
                  <a:latin typeface="Times New Roman" panose="02020603050405020304" pitchFamily="18" charset="0"/>
                  <a:ea typeface="PMingLiU" pitchFamily="18" charset="-120"/>
                </a:rPr>
                <a:t>2</a:t>
              </a:r>
              <a:endParaRPr lang="en-US" altLang="zh-TW" sz="1500" baseline="-25000">
                <a:latin typeface="Times New Roman" panose="02020603050405020304" pitchFamily="18" charset="0"/>
                <a:ea typeface="PMingLiU" pitchFamily="18" charset="-120"/>
                <a:cs typeface="Times New Roman" panose="02020603050405020304" pitchFamily="18" charset="0"/>
              </a:endParaRPr>
            </a:p>
          </p:txBody>
        </p:sp>
        <p:sp>
          <p:nvSpPr>
            <p:cNvPr id="79904" name="Rectangle 47"/>
            <p:cNvSpPr>
              <a:spLocks noChangeArrowheads="1"/>
            </p:cNvSpPr>
            <p:nvPr/>
          </p:nvSpPr>
          <p:spPr bwMode="auto">
            <a:xfrm>
              <a:off x="3017" y="2069"/>
              <a:ext cx="49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sz="2800">
                  <a:solidFill>
                    <a:schemeClr val="tx1"/>
                  </a:solidFill>
                  <a:latin typeface="Berlin Sans FB" panose="020E0602020502020306" pitchFamily="34" charset="0"/>
                  <a:ea typeface="幼圆" panose="02010509060101010101"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幼圆" panose="02010509060101010101"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幼圆" panose="02010509060101010101"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幼圆" panose="02010509060101010101"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幼圆" panose="02010509060101010101"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9pPr>
            </a:lstStyle>
            <a:p>
              <a:pPr eaLnBrk="1" hangingPunct="1">
                <a:buClr>
                  <a:schemeClr val="accent1"/>
                </a:buClr>
                <a:buSzPct val="65000"/>
                <a:buFont typeface="Wingdings" panose="05000000000000000000" pitchFamily="2" charset="2"/>
                <a:buNone/>
              </a:pPr>
              <a:r>
                <a:rPr lang="en-US" altLang="zh-TW" sz="2000">
                  <a:latin typeface="Times New Roman" panose="02020603050405020304" pitchFamily="18" charset="0"/>
                  <a:ea typeface="PMingLiU" pitchFamily="18" charset="-120"/>
                </a:rPr>
                <a:t>(-1,1)</a:t>
              </a:r>
              <a:endParaRPr lang="en-US" altLang="zh-TW" sz="2000">
                <a:latin typeface="Times New Roman" panose="02020603050405020304" pitchFamily="18" charset="0"/>
                <a:ea typeface="PMingLiU" pitchFamily="18" charset="-120"/>
                <a:cs typeface="Times New Roman" panose="02020603050405020304" pitchFamily="18" charset="0"/>
              </a:endParaRPr>
            </a:p>
          </p:txBody>
        </p:sp>
        <p:sp>
          <p:nvSpPr>
            <p:cNvPr id="79905" name="Rectangle 48"/>
            <p:cNvSpPr>
              <a:spLocks noChangeArrowheads="1"/>
            </p:cNvSpPr>
            <p:nvPr/>
          </p:nvSpPr>
          <p:spPr bwMode="auto">
            <a:xfrm>
              <a:off x="3102" y="2614"/>
              <a:ext cx="55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sz="2800">
                  <a:solidFill>
                    <a:schemeClr val="tx1"/>
                  </a:solidFill>
                  <a:latin typeface="Berlin Sans FB" panose="020E0602020502020306" pitchFamily="34" charset="0"/>
                  <a:ea typeface="幼圆" panose="02010509060101010101"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幼圆" panose="02010509060101010101"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幼圆" panose="02010509060101010101"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幼圆" panose="02010509060101010101"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幼圆" panose="02010509060101010101"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9pPr>
            </a:lstStyle>
            <a:p>
              <a:pPr eaLnBrk="1" hangingPunct="1">
                <a:buClr>
                  <a:schemeClr val="accent1"/>
                </a:buClr>
                <a:buSzPct val="65000"/>
                <a:buFont typeface="Wingdings" panose="05000000000000000000" pitchFamily="2" charset="2"/>
                <a:buNone/>
              </a:pPr>
              <a:r>
                <a:rPr lang="en-US" altLang="zh-TW" sz="2000">
                  <a:latin typeface="Times New Roman" panose="02020603050405020304" pitchFamily="18" charset="0"/>
                  <a:ea typeface="PMingLiU" pitchFamily="18" charset="-120"/>
                </a:rPr>
                <a:t>(-1,-1)</a:t>
              </a:r>
              <a:endParaRPr lang="en-US" altLang="zh-TW" sz="2000">
                <a:latin typeface="Times New Roman" panose="02020603050405020304" pitchFamily="18" charset="0"/>
                <a:ea typeface="PMingLiU" pitchFamily="18" charset="-120"/>
                <a:cs typeface="Times New Roman" panose="02020603050405020304" pitchFamily="18" charset="0"/>
              </a:endParaRPr>
            </a:p>
          </p:txBody>
        </p:sp>
        <p:sp>
          <p:nvSpPr>
            <p:cNvPr id="79906" name="Rectangle 49"/>
            <p:cNvSpPr>
              <a:spLocks noChangeArrowheads="1"/>
            </p:cNvSpPr>
            <p:nvPr/>
          </p:nvSpPr>
          <p:spPr bwMode="auto">
            <a:xfrm>
              <a:off x="4060" y="1933"/>
              <a:ext cx="425"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sz="2800">
                  <a:solidFill>
                    <a:schemeClr val="tx1"/>
                  </a:solidFill>
                  <a:latin typeface="Berlin Sans FB" panose="020E0602020502020306" pitchFamily="34" charset="0"/>
                  <a:ea typeface="幼圆" panose="02010509060101010101"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幼圆" panose="02010509060101010101"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幼圆" panose="02010509060101010101"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幼圆" panose="02010509060101010101"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幼圆" panose="02010509060101010101"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9pPr>
            </a:lstStyle>
            <a:p>
              <a:pPr eaLnBrk="1" hangingPunct="1">
                <a:buClr>
                  <a:schemeClr val="accent1"/>
                </a:buClr>
                <a:buSzPct val="65000"/>
                <a:buFont typeface="Wingdings" panose="05000000000000000000" pitchFamily="2" charset="2"/>
                <a:buNone/>
              </a:pPr>
              <a:r>
                <a:rPr lang="en-US" altLang="zh-TW" sz="2000">
                  <a:latin typeface="Times New Roman" panose="02020603050405020304" pitchFamily="18" charset="0"/>
                  <a:ea typeface="PMingLiU" pitchFamily="18" charset="-120"/>
                </a:rPr>
                <a:t>(1,1)</a:t>
              </a:r>
              <a:endParaRPr lang="en-US" altLang="zh-TW" sz="2000">
                <a:latin typeface="Times New Roman" panose="02020603050405020304" pitchFamily="18" charset="0"/>
                <a:ea typeface="PMingLiU" pitchFamily="18" charset="-120"/>
                <a:cs typeface="Times New Roman" panose="02020603050405020304" pitchFamily="18" charset="0"/>
              </a:endParaRPr>
            </a:p>
          </p:txBody>
        </p:sp>
        <p:sp>
          <p:nvSpPr>
            <p:cNvPr id="79907" name="Rectangle 50"/>
            <p:cNvSpPr>
              <a:spLocks noChangeArrowheads="1"/>
            </p:cNvSpPr>
            <p:nvPr/>
          </p:nvSpPr>
          <p:spPr bwMode="auto">
            <a:xfrm>
              <a:off x="3924" y="2613"/>
              <a:ext cx="49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sz="2800">
                  <a:solidFill>
                    <a:schemeClr val="tx1"/>
                  </a:solidFill>
                  <a:latin typeface="Berlin Sans FB" panose="020E0602020502020306" pitchFamily="34" charset="0"/>
                  <a:ea typeface="幼圆" panose="02010509060101010101"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幼圆" panose="02010509060101010101"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幼圆" panose="02010509060101010101"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幼圆" panose="02010509060101010101"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幼圆" panose="02010509060101010101"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9pPr>
            </a:lstStyle>
            <a:p>
              <a:pPr eaLnBrk="1" hangingPunct="1">
                <a:buClr>
                  <a:schemeClr val="accent1"/>
                </a:buClr>
                <a:buSzPct val="65000"/>
                <a:buFont typeface="Wingdings" panose="05000000000000000000" pitchFamily="2" charset="2"/>
                <a:buNone/>
              </a:pPr>
              <a:r>
                <a:rPr lang="en-US" altLang="zh-TW" sz="2000">
                  <a:latin typeface="Times New Roman" panose="02020603050405020304" pitchFamily="18" charset="0"/>
                  <a:ea typeface="PMingLiU" pitchFamily="18" charset="-120"/>
                </a:rPr>
                <a:t>(1,-1)</a:t>
              </a:r>
              <a:endParaRPr lang="en-US" altLang="zh-TW" sz="2000">
                <a:latin typeface="Times New Roman" panose="02020603050405020304" pitchFamily="18" charset="0"/>
                <a:ea typeface="PMingLiU" pitchFamily="18" charset="-120"/>
                <a:cs typeface="Times New Roman" panose="02020603050405020304" pitchFamily="18" charset="0"/>
              </a:endParaRPr>
            </a:p>
          </p:txBody>
        </p:sp>
        <p:sp>
          <p:nvSpPr>
            <p:cNvPr id="79908" name="Rectangle 51"/>
            <p:cNvSpPr>
              <a:spLocks noChangeArrowheads="1"/>
            </p:cNvSpPr>
            <p:nvPr/>
          </p:nvSpPr>
          <p:spPr bwMode="auto">
            <a:xfrm>
              <a:off x="4559" y="1797"/>
              <a:ext cx="373"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sz="2800">
                  <a:solidFill>
                    <a:schemeClr val="tx1"/>
                  </a:solidFill>
                  <a:latin typeface="Berlin Sans FB" panose="020E0602020502020306" pitchFamily="34" charset="0"/>
                  <a:ea typeface="幼圆" panose="02010509060101010101"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幼圆" panose="02010509060101010101"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幼圆" panose="02010509060101010101"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幼圆" panose="02010509060101010101"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幼圆" panose="02010509060101010101"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9pPr>
            </a:lstStyle>
            <a:p>
              <a:pPr eaLnBrk="1" hangingPunct="1">
                <a:buClr>
                  <a:schemeClr val="accent1"/>
                </a:buClr>
                <a:buSzPct val="65000"/>
                <a:buFont typeface="Wingdings" panose="05000000000000000000" pitchFamily="2" charset="2"/>
                <a:buNone/>
              </a:pPr>
              <a:r>
                <a:rPr lang="en-US" altLang="zh-TW" sz="2000" i="1">
                  <a:latin typeface="Times New Roman" panose="02020603050405020304" pitchFamily="18" charset="0"/>
                  <a:ea typeface="PMingLiU" pitchFamily="18" charset="-120"/>
                </a:rPr>
                <a:t>t </a:t>
              </a:r>
              <a:r>
                <a:rPr lang="en-US" altLang="zh-TW" sz="2000">
                  <a:latin typeface="Times New Roman" panose="02020603050405020304" pitchFamily="18" charset="0"/>
                  <a:ea typeface="PMingLiU" pitchFamily="18" charset="-120"/>
                </a:rPr>
                <a:t>=1</a:t>
              </a:r>
              <a:endParaRPr lang="en-US" altLang="zh-TW" sz="2000">
                <a:latin typeface="Times New Roman" panose="02020603050405020304" pitchFamily="18" charset="0"/>
                <a:ea typeface="PMingLiU" pitchFamily="18" charset="-120"/>
                <a:cs typeface="Times New Roman" panose="02020603050405020304" pitchFamily="18" charset="0"/>
              </a:endParaRPr>
            </a:p>
          </p:txBody>
        </p:sp>
        <p:sp>
          <p:nvSpPr>
            <p:cNvPr id="79909" name="Rectangle 52"/>
            <p:cNvSpPr>
              <a:spLocks noChangeArrowheads="1"/>
            </p:cNvSpPr>
            <p:nvPr/>
          </p:nvSpPr>
          <p:spPr bwMode="auto">
            <a:xfrm>
              <a:off x="2835" y="2522"/>
              <a:ext cx="426"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sz="2800">
                  <a:solidFill>
                    <a:schemeClr val="tx1"/>
                  </a:solidFill>
                  <a:latin typeface="Berlin Sans FB" panose="020E0602020502020306" pitchFamily="34" charset="0"/>
                  <a:ea typeface="幼圆" panose="02010509060101010101"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幼圆" panose="02010509060101010101"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幼圆" panose="02010509060101010101"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幼圆" panose="02010509060101010101"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幼圆" panose="02010509060101010101"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9pPr>
            </a:lstStyle>
            <a:p>
              <a:pPr eaLnBrk="1" hangingPunct="1">
                <a:buClr>
                  <a:schemeClr val="accent1"/>
                </a:buClr>
                <a:buSzPct val="65000"/>
                <a:buFont typeface="Wingdings" panose="05000000000000000000" pitchFamily="2" charset="2"/>
                <a:buNone/>
              </a:pPr>
              <a:r>
                <a:rPr lang="en-US" altLang="zh-TW" sz="2000" i="1">
                  <a:latin typeface="Times New Roman" panose="02020603050405020304" pitchFamily="18" charset="0"/>
                  <a:ea typeface="PMingLiU" pitchFamily="18" charset="-120"/>
                </a:rPr>
                <a:t>t </a:t>
              </a:r>
              <a:r>
                <a:rPr lang="en-US" altLang="zh-TW" sz="2000">
                  <a:latin typeface="Times New Roman" panose="02020603050405020304" pitchFamily="18" charset="0"/>
                  <a:ea typeface="PMingLiU" pitchFamily="18" charset="-120"/>
                </a:rPr>
                <a:t>=-1</a:t>
              </a:r>
              <a:endParaRPr lang="en-US" altLang="zh-TW" sz="2000">
                <a:latin typeface="Times New Roman" panose="02020603050405020304" pitchFamily="18" charset="0"/>
                <a:ea typeface="PMingLiU" pitchFamily="18" charset="-120"/>
                <a:cs typeface="Times New Roman" panose="02020603050405020304" pitchFamily="18" charset="0"/>
              </a:endParaRPr>
            </a:p>
          </p:txBody>
        </p:sp>
        <p:sp>
          <p:nvSpPr>
            <p:cNvPr id="79910" name="Text Box 53"/>
            <p:cNvSpPr txBox="1">
              <a:spLocks noChangeArrowheads="1"/>
            </p:cNvSpPr>
            <p:nvPr/>
          </p:nvSpPr>
          <p:spPr bwMode="auto">
            <a:xfrm>
              <a:off x="4419" y="2599"/>
              <a:ext cx="109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sz="2800">
                  <a:solidFill>
                    <a:schemeClr val="tx1"/>
                  </a:solidFill>
                  <a:latin typeface="Berlin Sans FB" panose="020E0602020502020306" pitchFamily="34" charset="0"/>
                  <a:ea typeface="幼圆" panose="02010509060101010101"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幼圆" panose="02010509060101010101"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幼圆" panose="02010509060101010101"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幼圆" panose="02010509060101010101"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幼圆" panose="02010509060101010101"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9pPr>
            </a:lstStyle>
            <a:p>
              <a:pPr eaLnBrk="1" hangingPunct="1">
                <a:spcBef>
                  <a:spcPct val="0"/>
                </a:spcBef>
                <a:buFontTx/>
                <a:buNone/>
              </a:pPr>
              <a:r>
                <a:rPr lang="en-US" altLang="zh-TW" sz="2000" i="1">
                  <a:latin typeface="Times New Roman" panose="02020603050405020304" pitchFamily="18" charset="0"/>
                  <a:ea typeface="PMingLiU" pitchFamily="18" charset="-120"/>
                </a:rPr>
                <a:t>w</a:t>
              </a:r>
              <a:r>
                <a:rPr lang="en-US" altLang="zh-TW" sz="1800" baseline="-25000">
                  <a:latin typeface="Times New Roman" panose="02020603050405020304" pitchFamily="18" charset="0"/>
                  <a:ea typeface="PMingLiU" pitchFamily="18" charset="-120"/>
                </a:rPr>
                <a:t>1</a:t>
              </a:r>
              <a:r>
                <a:rPr lang="en-US" altLang="zh-TW" sz="2000" i="1">
                  <a:latin typeface="Times New Roman" panose="02020603050405020304" pitchFamily="18" charset="0"/>
                  <a:ea typeface="PMingLiU" pitchFamily="18" charset="-120"/>
                </a:rPr>
                <a:t>x</a:t>
              </a:r>
              <a:r>
                <a:rPr lang="en-US" altLang="zh-TW" sz="1800" baseline="-25000">
                  <a:latin typeface="Times New Roman" panose="02020603050405020304" pitchFamily="18" charset="0"/>
                  <a:ea typeface="PMingLiU" pitchFamily="18" charset="-120"/>
                </a:rPr>
                <a:t>1</a:t>
              </a:r>
              <a:r>
                <a:rPr lang="en-US" altLang="zh-TW" sz="1800">
                  <a:latin typeface="Times New Roman" panose="02020603050405020304" pitchFamily="18" charset="0"/>
                  <a:ea typeface="PMingLiU" pitchFamily="18" charset="-120"/>
                </a:rPr>
                <a:t>+</a:t>
              </a:r>
              <a:r>
                <a:rPr lang="en-US" altLang="zh-TW" sz="2000" i="1">
                  <a:latin typeface="Times New Roman" panose="02020603050405020304" pitchFamily="18" charset="0"/>
                  <a:ea typeface="PMingLiU" pitchFamily="18" charset="-120"/>
                </a:rPr>
                <a:t>w</a:t>
              </a:r>
              <a:r>
                <a:rPr lang="en-US" altLang="zh-TW" sz="1800" baseline="-25000">
                  <a:latin typeface="Times New Roman" panose="02020603050405020304" pitchFamily="18" charset="0"/>
                  <a:ea typeface="PMingLiU" pitchFamily="18" charset="-120"/>
                </a:rPr>
                <a:t>2</a:t>
              </a:r>
              <a:r>
                <a:rPr lang="en-US" altLang="zh-TW" sz="2000" i="1">
                  <a:latin typeface="Times New Roman" panose="02020603050405020304" pitchFamily="18" charset="0"/>
                  <a:ea typeface="PMingLiU" pitchFamily="18" charset="-120"/>
                </a:rPr>
                <a:t>x</a:t>
              </a:r>
              <a:r>
                <a:rPr lang="en-US" altLang="zh-TW" sz="1800" baseline="-25000">
                  <a:latin typeface="Times New Roman" panose="02020603050405020304" pitchFamily="18" charset="0"/>
                  <a:ea typeface="PMingLiU" pitchFamily="18" charset="-120"/>
                </a:rPr>
                <a:t>2</a:t>
              </a:r>
              <a:r>
                <a:rPr lang="en-US" altLang="zh-TW" sz="1800">
                  <a:latin typeface="Times New Roman" panose="02020603050405020304" pitchFamily="18" charset="0"/>
                  <a:ea typeface="PMingLiU" pitchFamily="18" charset="-120"/>
                </a:rPr>
                <a:t>+</a:t>
              </a:r>
              <a:r>
                <a:rPr lang="en-US" altLang="zh-TW" sz="2000" i="1">
                  <a:latin typeface="Times New Roman" panose="02020603050405020304" pitchFamily="18" charset="0"/>
                  <a:ea typeface="PMingLiU" pitchFamily="18" charset="-120"/>
                </a:rPr>
                <a:t>b</a:t>
              </a:r>
              <a:r>
                <a:rPr lang="en-US" altLang="zh-TW" sz="1800">
                  <a:latin typeface="Times New Roman" panose="02020603050405020304" pitchFamily="18" charset="0"/>
                  <a:ea typeface="PMingLiU" pitchFamily="18" charset="-120"/>
                </a:rPr>
                <a:t>=0</a:t>
              </a:r>
              <a:endParaRPr lang="en-US" altLang="zh-TW" sz="1800">
                <a:latin typeface="Times New Roman" panose="02020603050405020304" pitchFamily="18" charset="0"/>
                <a:ea typeface="PMingLiU" pitchFamily="18" charset="-120"/>
                <a:cs typeface="Times New Roman" panose="02020603050405020304" pitchFamily="18" charset="0"/>
              </a:endParaRPr>
            </a:p>
          </p:txBody>
        </p:sp>
        <p:sp>
          <p:nvSpPr>
            <p:cNvPr id="79911" name="Text Box 54"/>
            <p:cNvSpPr txBox="1">
              <a:spLocks noChangeArrowheads="1"/>
            </p:cNvSpPr>
            <p:nvPr/>
          </p:nvSpPr>
          <p:spPr bwMode="auto">
            <a:xfrm>
              <a:off x="2925" y="3054"/>
              <a:ext cx="2429"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2"/>
                </a:buBlip>
                <a:defRPr sz="2800">
                  <a:solidFill>
                    <a:schemeClr val="tx1"/>
                  </a:solidFill>
                  <a:latin typeface="Berlin Sans FB" panose="020E0602020502020306" pitchFamily="34" charset="0"/>
                  <a:ea typeface="幼圆" panose="02010509060101010101"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幼圆" panose="02010509060101010101"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幼圆" panose="02010509060101010101"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幼圆" panose="02010509060101010101"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幼圆" panose="02010509060101010101"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9pPr>
            </a:lstStyle>
            <a:p>
              <a:pPr eaLnBrk="1" hangingPunct="1">
                <a:spcBef>
                  <a:spcPct val="0"/>
                </a:spcBef>
                <a:buFontTx/>
                <a:buNone/>
              </a:pPr>
              <a:r>
                <a:rPr lang="en-US" altLang="zh-CN" sz="1800">
                  <a:latin typeface="Times New Roman" panose="02020603050405020304" pitchFamily="18" charset="0"/>
                  <a:ea typeface="PMingLiU" pitchFamily="18" charset="-120"/>
                </a:rPr>
                <a:t>Figure out the </a:t>
              </a:r>
              <a:r>
                <a:rPr lang="en-US" altLang="zh-TW" sz="1800">
                  <a:latin typeface="Times New Roman" panose="02020603050405020304" pitchFamily="18" charset="0"/>
                  <a:ea typeface="PMingLiU" pitchFamily="18" charset="-120"/>
                </a:rPr>
                <a:t>function</a:t>
              </a:r>
              <a:r>
                <a:rPr lang="en-US" altLang="zh-CN" sz="1800">
                  <a:latin typeface="Times New Roman" panose="02020603050405020304" pitchFamily="18" charset="0"/>
                  <a:ea typeface="PMingLiU" pitchFamily="18" charset="-120"/>
                </a:rPr>
                <a:t>, confirm the value of</a:t>
              </a:r>
              <a:r>
                <a:rPr lang="en-US" altLang="zh-TW" sz="1800">
                  <a:latin typeface="Times New Roman" panose="02020603050405020304" pitchFamily="18" charset="0"/>
                  <a:ea typeface="PMingLiU" pitchFamily="18" charset="-120"/>
                </a:rPr>
                <a:t> </a:t>
              </a:r>
              <a:r>
                <a:rPr lang="en-US" altLang="zh-TW" sz="1800" i="1">
                  <a:latin typeface="Times New Roman" panose="02020603050405020304" pitchFamily="18" charset="0"/>
                  <a:ea typeface="PMingLiU" pitchFamily="18" charset="-120"/>
                </a:rPr>
                <a:t>w</a:t>
              </a:r>
              <a:r>
                <a:rPr lang="en-US" altLang="zh-TW" sz="1500" baseline="-25000">
                  <a:latin typeface="Times New Roman" panose="02020603050405020304" pitchFamily="18" charset="0"/>
                  <a:ea typeface="PMingLiU" pitchFamily="18" charset="-120"/>
                </a:rPr>
                <a:t>1</a:t>
              </a:r>
              <a:r>
                <a:rPr lang="en-US" altLang="zh-TW" sz="1800">
                  <a:latin typeface="Times New Roman" panose="02020603050405020304" pitchFamily="18" charset="0"/>
                  <a:ea typeface="PMingLiU" pitchFamily="18" charset="-120"/>
                </a:rPr>
                <a:t>, </a:t>
              </a:r>
              <a:r>
                <a:rPr lang="en-US" altLang="zh-TW" sz="1800" i="1">
                  <a:latin typeface="Times New Roman" panose="02020603050405020304" pitchFamily="18" charset="0"/>
                  <a:ea typeface="PMingLiU" pitchFamily="18" charset="-120"/>
                </a:rPr>
                <a:t>w</a:t>
              </a:r>
              <a:r>
                <a:rPr lang="en-US" altLang="zh-TW" sz="1500" baseline="-25000">
                  <a:latin typeface="Times New Roman" panose="02020603050405020304" pitchFamily="18" charset="0"/>
                  <a:ea typeface="PMingLiU" pitchFamily="18" charset="-120"/>
                </a:rPr>
                <a:t>2</a:t>
              </a:r>
              <a:r>
                <a:rPr lang="en-US" altLang="zh-TW" sz="1800">
                  <a:latin typeface="Times New Roman" panose="02020603050405020304" pitchFamily="18" charset="0"/>
                  <a:ea typeface="PMingLiU" pitchFamily="18" charset="-120"/>
                </a:rPr>
                <a:t>, </a:t>
              </a:r>
              <a:r>
                <a:rPr lang="en-US" altLang="zh-TW" sz="1800" i="1">
                  <a:latin typeface="Times New Roman" panose="02020603050405020304" pitchFamily="18" charset="0"/>
                  <a:ea typeface="PMingLiU" pitchFamily="18" charset="-120"/>
                </a:rPr>
                <a:t>b</a:t>
              </a:r>
              <a:endParaRPr lang="zh-TW" altLang="en-US" sz="1800" i="1">
                <a:latin typeface="Times New Roman" panose="02020603050405020304" pitchFamily="18" charset="0"/>
                <a:ea typeface="PMingLiU" pitchFamily="18" charset="-120"/>
                <a:cs typeface="Times New Roman" panose="02020603050405020304" pitchFamily="18" charset="0"/>
              </a:endParaRPr>
            </a:p>
          </p:txBody>
        </p:sp>
        <p:sp>
          <p:nvSpPr>
            <p:cNvPr id="79912" name="Line 55"/>
            <p:cNvSpPr>
              <a:spLocks noChangeShapeType="1"/>
            </p:cNvSpPr>
            <p:nvPr/>
          </p:nvSpPr>
          <p:spPr bwMode="auto">
            <a:xfrm flipV="1">
              <a:off x="4014" y="2840"/>
              <a:ext cx="726" cy="227"/>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9913" name="Oval 56"/>
            <p:cNvSpPr>
              <a:spLocks noChangeArrowheads="1"/>
            </p:cNvSpPr>
            <p:nvPr/>
          </p:nvSpPr>
          <p:spPr bwMode="auto">
            <a:xfrm>
              <a:off x="4014" y="2160"/>
              <a:ext cx="91" cy="91"/>
            </a:xfrm>
            <a:prstGeom prst="ellipse">
              <a:avLst/>
            </a:prstGeom>
            <a:solidFill>
              <a:srgbClr val="FF0000"/>
            </a:solidFill>
            <a:ln w="9525">
              <a:solidFill>
                <a:schemeClr val="tx1"/>
              </a:solidFill>
              <a:round/>
              <a:headEnd/>
              <a:tailEnd/>
            </a:ln>
          </p:spPr>
          <p:txBody>
            <a:bodyPr wrap="none" anchor="ctr"/>
            <a:lstStyle>
              <a:lvl1pPr>
                <a:spcBef>
                  <a:spcPct val="20000"/>
                </a:spcBef>
                <a:buBlip>
                  <a:blip r:embed="rId2"/>
                </a:buBlip>
                <a:defRPr sz="2800">
                  <a:solidFill>
                    <a:schemeClr val="tx1"/>
                  </a:solidFill>
                  <a:latin typeface="Berlin Sans FB" panose="020E0602020502020306" pitchFamily="34" charset="0"/>
                  <a:ea typeface="幼圆" panose="02010509060101010101"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幼圆" panose="02010509060101010101"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幼圆" panose="02010509060101010101"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幼圆" panose="02010509060101010101"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幼圆" panose="02010509060101010101"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9pPr>
            </a:lstStyle>
            <a:p>
              <a:pPr algn="ctr" eaLnBrk="1" hangingPunct="1">
                <a:spcBef>
                  <a:spcPct val="0"/>
                </a:spcBef>
                <a:buFontTx/>
                <a:buNone/>
              </a:pPr>
              <a:endParaRPr lang="zh-CN" altLang="zh-CN">
                <a:solidFill>
                  <a:srgbClr val="FF0000"/>
                </a:solidFill>
                <a:latin typeface="Times New Roman" panose="02020603050405020304" pitchFamily="18" charset="0"/>
                <a:ea typeface="楷体_GB2312" pitchFamily="49" charset="-122"/>
              </a:endParaRPr>
            </a:p>
          </p:txBody>
        </p:sp>
        <p:sp>
          <p:nvSpPr>
            <p:cNvPr id="79914" name="Oval 57"/>
            <p:cNvSpPr>
              <a:spLocks noChangeArrowheads="1"/>
            </p:cNvSpPr>
            <p:nvPr/>
          </p:nvSpPr>
          <p:spPr bwMode="auto">
            <a:xfrm>
              <a:off x="3560" y="2159"/>
              <a:ext cx="91" cy="91"/>
            </a:xfrm>
            <a:prstGeom prst="ellipse">
              <a:avLst/>
            </a:prstGeom>
            <a:solidFill>
              <a:srgbClr val="162CFA"/>
            </a:solidFill>
            <a:ln w="9525">
              <a:solidFill>
                <a:schemeClr val="tx1"/>
              </a:solidFill>
              <a:round/>
              <a:headEnd/>
              <a:tailEnd/>
            </a:ln>
          </p:spPr>
          <p:txBody>
            <a:bodyPr wrap="none" anchor="ctr"/>
            <a:lstStyle>
              <a:lvl1pPr>
                <a:spcBef>
                  <a:spcPct val="20000"/>
                </a:spcBef>
                <a:buBlip>
                  <a:blip r:embed="rId2"/>
                </a:buBlip>
                <a:defRPr sz="2800">
                  <a:solidFill>
                    <a:schemeClr val="tx1"/>
                  </a:solidFill>
                  <a:latin typeface="Berlin Sans FB" panose="020E0602020502020306" pitchFamily="34" charset="0"/>
                  <a:ea typeface="幼圆" panose="02010509060101010101"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幼圆" panose="02010509060101010101"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幼圆" panose="02010509060101010101"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幼圆" panose="02010509060101010101"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幼圆" panose="02010509060101010101"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9pPr>
            </a:lstStyle>
            <a:p>
              <a:pPr algn="ctr" eaLnBrk="1" hangingPunct="1">
                <a:spcBef>
                  <a:spcPct val="0"/>
                </a:spcBef>
                <a:buFontTx/>
                <a:buNone/>
              </a:pPr>
              <a:endParaRPr lang="zh-CN" altLang="zh-CN">
                <a:solidFill>
                  <a:srgbClr val="FF0000"/>
                </a:solidFill>
                <a:latin typeface="Times New Roman" panose="02020603050405020304" pitchFamily="18" charset="0"/>
                <a:ea typeface="楷体_GB2312" pitchFamily="49" charset="-122"/>
              </a:endParaRPr>
            </a:p>
          </p:txBody>
        </p:sp>
        <p:sp>
          <p:nvSpPr>
            <p:cNvPr id="79915" name="Oval 58"/>
            <p:cNvSpPr>
              <a:spLocks noChangeArrowheads="1"/>
            </p:cNvSpPr>
            <p:nvPr/>
          </p:nvSpPr>
          <p:spPr bwMode="auto">
            <a:xfrm>
              <a:off x="3560" y="2523"/>
              <a:ext cx="91" cy="91"/>
            </a:xfrm>
            <a:prstGeom prst="ellipse">
              <a:avLst/>
            </a:prstGeom>
            <a:solidFill>
              <a:srgbClr val="162CFA"/>
            </a:solidFill>
            <a:ln w="9525">
              <a:solidFill>
                <a:schemeClr val="tx1"/>
              </a:solidFill>
              <a:round/>
              <a:headEnd/>
              <a:tailEnd/>
            </a:ln>
          </p:spPr>
          <p:txBody>
            <a:bodyPr wrap="none" anchor="ctr"/>
            <a:lstStyle>
              <a:lvl1pPr>
                <a:spcBef>
                  <a:spcPct val="20000"/>
                </a:spcBef>
                <a:buBlip>
                  <a:blip r:embed="rId2"/>
                </a:buBlip>
                <a:defRPr sz="2800">
                  <a:solidFill>
                    <a:schemeClr val="tx1"/>
                  </a:solidFill>
                  <a:latin typeface="Berlin Sans FB" panose="020E0602020502020306" pitchFamily="34" charset="0"/>
                  <a:ea typeface="幼圆" panose="02010509060101010101"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幼圆" panose="02010509060101010101"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幼圆" panose="02010509060101010101"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幼圆" panose="02010509060101010101"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幼圆" panose="02010509060101010101"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9pPr>
            </a:lstStyle>
            <a:p>
              <a:pPr algn="ctr" eaLnBrk="1" hangingPunct="1">
                <a:spcBef>
                  <a:spcPct val="0"/>
                </a:spcBef>
                <a:buFontTx/>
                <a:buNone/>
              </a:pPr>
              <a:endParaRPr lang="zh-CN" altLang="zh-CN">
                <a:solidFill>
                  <a:srgbClr val="FF0000"/>
                </a:solidFill>
                <a:latin typeface="Times New Roman" panose="02020603050405020304" pitchFamily="18" charset="0"/>
                <a:ea typeface="楷体_GB2312" pitchFamily="49" charset="-122"/>
              </a:endParaRPr>
            </a:p>
          </p:txBody>
        </p:sp>
        <p:sp>
          <p:nvSpPr>
            <p:cNvPr id="79916" name="Oval 59"/>
            <p:cNvSpPr>
              <a:spLocks noChangeArrowheads="1"/>
            </p:cNvSpPr>
            <p:nvPr/>
          </p:nvSpPr>
          <p:spPr bwMode="auto">
            <a:xfrm>
              <a:off x="4014" y="2523"/>
              <a:ext cx="91" cy="91"/>
            </a:xfrm>
            <a:prstGeom prst="ellipse">
              <a:avLst/>
            </a:prstGeom>
            <a:solidFill>
              <a:srgbClr val="162CFA"/>
            </a:solidFill>
            <a:ln w="9525">
              <a:solidFill>
                <a:schemeClr val="tx1"/>
              </a:solidFill>
              <a:round/>
              <a:headEnd/>
              <a:tailEnd/>
            </a:ln>
          </p:spPr>
          <p:txBody>
            <a:bodyPr wrap="none" anchor="ctr"/>
            <a:lstStyle>
              <a:lvl1pPr>
                <a:spcBef>
                  <a:spcPct val="20000"/>
                </a:spcBef>
                <a:buBlip>
                  <a:blip r:embed="rId2"/>
                </a:buBlip>
                <a:defRPr sz="2800">
                  <a:solidFill>
                    <a:schemeClr val="tx1"/>
                  </a:solidFill>
                  <a:latin typeface="Berlin Sans FB" panose="020E0602020502020306" pitchFamily="34" charset="0"/>
                  <a:ea typeface="幼圆" panose="02010509060101010101"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幼圆" panose="02010509060101010101"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幼圆" panose="02010509060101010101"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幼圆" panose="02010509060101010101"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幼圆" panose="02010509060101010101"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9pPr>
            </a:lstStyle>
            <a:p>
              <a:pPr algn="ctr" eaLnBrk="1" hangingPunct="1">
                <a:spcBef>
                  <a:spcPct val="0"/>
                </a:spcBef>
                <a:buFontTx/>
                <a:buNone/>
              </a:pPr>
              <a:endParaRPr lang="zh-CN" altLang="zh-CN">
                <a:solidFill>
                  <a:srgbClr val="FF0000"/>
                </a:solidFill>
                <a:latin typeface="Times New Roman" panose="02020603050405020304" pitchFamily="18" charset="0"/>
                <a:ea typeface="楷体_GB2312" pitchFamily="49" charset="-122"/>
              </a:endParaRPr>
            </a:p>
          </p:txBody>
        </p:sp>
      </p:grpSp>
    </p:spTree>
    <p:extLst>
      <p:ext uri="{BB962C8B-B14F-4D97-AF65-F5344CB8AC3E}">
        <p14:creationId xmlns:p14="http://schemas.microsoft.com/office/powerpoint/2010/main" val="2446813079"/>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85348"/>
                                        </p:tgtEl>
                                        <p:attrNameLst>
                                          <p:attrName>style.visibility</p:attrName>
                                        </p:attrNameLst>
                                      </p:cBhvr>
                                      <p:to>
                                        <p:strVal val="visible"/>
                                      </p:to>
                                    </p:set>
                                    <p:animEffect transition="in" filter="blinds(horizontal)">
                                      <p:cBhvr>
                                        <p:cTn id="7" dur="500"/>
                                        <p:tgtEl>
                                          <p:spTgt spid="185348"/>
                                        </p:tgtEl>
                                      </p:cBhvr>
                                    </p:animEffect>
                                  </p:childTnLst>
                                </p:cTn>
                              </p:par>
                              <p:par>
                                <p:cTn id="8" presetID="3" presetClass="entr" presetSubtype="10" fill="hold" nodeType="withEffect">
                                  <p:stCondLst>
                                    <p:cond delay="0"/>
                                  </p:stCondLst>
                                  <p:childTnLst>
                                    <p:set>
                                      <p:cBhvr>
                                        <p:cTn id="9" dur="1" fill="hold">
                                          <p:stCondLst>
                                            <p:cond delay="0"/>
                                          </p:stCondLst>
                                        </p:cTn>
                                        <p:tgtEl>
                                          <p:spTgt spid="185384"/>
                                        </p:tgtEl>
                                        <p:attrNameLst>
                                          <p:attrName>style.visibility</p:attrName>
                                        </p:attrNameLst>
                                      </p:cBhvr>
                                      <p:to>
                                        <p:strVal val="visible"/>
                                      </p:to>
                                    </p:set>
                                    <p:animEffect transition="in" filter="blinds(horizontal)">
                                      <p:cBhvr>
                                        <p:cTn id="10" dur="500"/>
                                        <p:tgtEl>
                                          <p:spTgt spid="185384"/>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blinds(horizontal)">
                                      <p:cBhvr>
                                        <p:cTn id="15" dur="500"/>
                                        <p:tgtEl>
                                          <p:spTgt spid="2"/>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1" fill="hold" nodeType="clickEffect">
                                  <p:stCondLst>
                                    <p:cond delay="0"/>
                                  </p:stCondLst>
                                  <p:childTnLst>
                                    <p:set>
                                      <p:cBhvr>
                                        <p:cTn id="19" dur="1" fill="hold">
                                          <p:stCondLst>
                                            <p:cond delay="0"/>
                                          </p:stCondLst>
                                        </p:cTn>
                                        <p:tgtEl>
                                          <p:spTgt spid="185385"/>
                                        </p:tgtEl>
                                        <p:attrNameLst>
                                          <p:attrName>style.visibility</p:attrName>
                                        </p:attrNameLst>
                                      </p:cBhvr>
                                      <p:to>
                                        <p:strVal val="visible"/>
                                      </p:to>
                                    </p:set>
                                    <p:animEffect transition="in" filter="wipe(up)">
                                      <p:cBhvr>
                                        <p:cTn id="20" dur="500"/>
                                        <p:tgtEl>
                                          <p:spTgt spid="1853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灯片编号占位符 3"/>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Blip>
                <a:blip r:embed="rId3"/>
              </a:buBlip>
              <a:defRPr sz="2800">
                <a:solidFill>
                  <a:schemeClr val="tx1"/>
                </a:solidFill>
                <a:latin typeface="Berlin Sans FB" panose="020E0602020502020306" pitchFamily="34" charset="0"/>
                <a:ea typeface="幼圆" panose="02010509060101010101" pitchFamily="49" charset="-122"/>
              </a:defRPr>
            </a:lvl1pPr>
            <a:lvl2pPr marL="742950" indent="-285750">
              <a:spcBef>
                <a:spcPct val="20000"/>
              </a:spcBef>
              <a:buSzPct val="75000"/>
              <a:buBlip>
                <a:blip r:embed="rId4"/>
              </a:buBlip>
              <a:defRPr sz="2400">
                <a:solidFill>
                  <a:schemeClr val="tx1"/>
                </a:solidFill>
                <a:latin typeface="Berlin Sans FB" panose="020E0602020502020306" pitchFamily="34" charset="0"/>
                <a:ea typeface="幼圆" panose="02010509060101010101" pitchFamily="49" charset="-122"/>
              </a:defRPr>
            </a:lvl2pPr>
            <a:lvl3pPr marL="1143000" indent="-228600">
              <a:spcBef>
                <a:spcPct val="20000"/>
              </a:spcBef>
              <a:buBlip>
                <a:blip r:embed="rId5"/>
              </a:buBlip>
              <a:defRPr sz="2000">
                <a:solidFill>
                  <a:schemeClr val="tx1"/>
                </a:solidFill>
                <a:latin typeface="Berlin Sans FB" panose="020E0602020502020306" pitchFamily="34" charset="0"/>
                <a:ea typeface="幼圆" panose="02010509060101010101" pitchFamily="49" charset="-122"/>
              </a:defRPr>
            </a:lvl3pPr>
            <a:lvl4pPr marL="1600200" indent="-228600">
              <a:spcBef>
                <a:spcPct val="20000"/>
              </a:spcBef>
              <a:buBlip>
                <a:blip r:embed="rId6"/>
              </a:buBlip>
              <a:defRPr>
                <a:solidFill>
                  <a:schemeClr val="tx1"/>
                </a:solidFill>
                <a:latin typeface="Berlin Sans FB" panose="020E0602020502020306" pitchFamily="34" charset="0"/>
                <a:ea typeface="幼圆" panose="02010509060101010101"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幼圆" panose="02010509060101010101"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9pPr>
          </a:lstStyle>
          <a:p>
            <a:pPr>
              <a:spcBef>
                <a:spcPct val="0"/>
              </a:spcBef>
              <a:buFontTx/>
              <a:buNone/>
            </a:pPr>
            <a:fld id="{AAB6213C-DB7A-49C1-9EAC-74B3B7603EA8}" type="slidenum">
              <a:rPr lang="zh-TW" altLang="en-US" sz="1400">
                <a:latin typeface="Arial" panose="020B0604020202020204" pitchFamily="34" charset="0"/>
                <a:ea typeface="PMingLiU" pitchFamily="18" charset="-120"/>
              </a:rPr>
              <a:pPr>
                <a:spcBef>
                  <a:spcPct val="0"/>
                </a:spcBef>
                <a:buFontTx/>
                <a:buNone/>
              </a:pPr>
              <a:t>45</a:t>
            </a:fld>
            <a:endParaRPr lang="zh-TW" altLang="en-US" sz="1400">
              <a:latin typeface="Arial" panose="020B0604020202020204" pitchFamily="34" charset="0"/>
              <a:ea typeface="PMingLiU" pitchFamily="18" charset="-120"/>
            </a:endParaRPr>
          </a:p>
        </p:txBody>
      </p:sp>
      <p:sp>
        <p:nvSpPr>
          <p:cNvPr id="186370" name="Text Box 2"/>
          <p:cNvSpPr txBox="1">
            <a:spLocks noChangeArrowheads="1"/>
          </p:cNvSpPr>
          <p:nvPr/>
        </p:nvSpPr>
        <p:spPr bwMode="auto">
          <a:xfrm>
            <a:off x="2568576" y="1003301"/>
            <a:ext cx="5688013" cy="127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3"/>
              </a:buBlip>
              <a:defRPr sz="2800">
                <a:solidFill>
                  <a:schemeClr val="tx1"/>
                </a:solidFill>
                <a:latin typeface="Berlin Sans FB" panose="020E0602020502020306" pitchFamily="34" charset="0"/>
                <a:ea typeface="幼圆" panose="02010509060101010101" pitchFamily="49" charset="-122"/>
              </a:defRPr>
            </a:lvl1pPr>
            <a:lvl2pPr marL="742950" indent="-285750">
              <a:spcBef>
                <a:spcPct val="20000"/>
              </a:spcBef>
              <a:buSzPct val="75000"/>
              <a:buBlip>
                <a:blip r:embed="rId4"/>
              </a:buBlip>
              <a:defRPr sz="2400">
                <a:solidFill>
                  <a:schemeClr val="tx1"/>
                </a:solidFill>
                <a:latin typeface="Berlin Sans FB" panose="020E0602020502020306" pitchFamily="34" charset="0"/>
                <a:ea typeface="幼圆" panose="02010509060101010101" pitchFamily="49" charset="-122"/>
              </a:defRPr>
            </a:lvl2pPr>
            <a:lvl3pPr marL="1143000" indent="-228600">
              <a:spcBef>
                <a:spcPct val="20000"/>
              </a:spcBef>
              <a:buBlip>
                <a:blip r:embed="rId5"/>
              </a:buBlip>
              <a:defRPr sz="2000">
                <a:solidFill>
                  <a:schemeClr val="tx1"/>
                </a:solidFill>
                <a:latin typeface="Berlin Sans FB" panose="020E0602020502020306" pitchFamily="34" charset="0"/>
                <a:ea typeface="幼圆" panose="02010509060101010101" pitchFamily="49" charset="-122"/>
              </a:defRPr>
            </a:lvl3pPr>
            <a:lvl4pPr marL="1600200" indent="-228600">
              <a:spcBef>
                <a:spcPct val="20000"/>
              </a:spcBef>
              <a:buBlip>
                <a:blip r:embed="rId6"/>
              </a:buBlip>
              <a:defRPr>
                <a:solidFill>
                  <a:schemeClr val="tx1"/>
                </a:solidFill>
                <a:latin typeface="Berlin Sans FB" panose="020E0602020502020306" pitchFamily="34" charset="0"/>
                <a:ea typeface="幼圆" panose="02010509060101010101"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幼圆" panose="02010509060101010101"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9pPr>
          </a:lstStyle>
          <a:p>
            <a:pPr eaLnBrk="1" hangingPunct="1">
              <a:spcBef>
                <a:spcPct val="0"/>
              </a:spcBef>
              <a:buFontTx/>
              <a:buNone/>
            </a:pPr>
            <a:r>
              <a:rPr lang="en-US" altLang="zh-TW" sz="2400">
                <a:latin typeface="Times New Roman" panose="02020603050405020304" pitchFamily="18" charset="0"/>
                <a:ea typeface="楷体_GB2312" pitchFamily="49" charset="-122"/>
              </a:rPr>
              <a:t>step 1 set initial</a:t>
            </a:r>
          </a:p>
          <a:p>
            <a:pPr eaLnBrk="1" hangingPunct="1">
              <a:lnSpc>
                <a:spcPct val="120000"/>
              </a:lnSpc>
              <a:spcBef>
                <a:spcPct val="0"/>
              </a:spcBef>
              <a:buFontTx/>
              <a:buNone/>
            </a:pPr>
            <a:r>
              <a:rPr lang="en-US" altLang="zh-TW" sz="2400">
                <a:latin typeface="Times New Roman" panose="02020603050405020304" pitchFamily="18" charset="0"/>
                <a:ea typeface="楷体_GB2312" pitchFamily="49" charset="-122"/>
              </a:rPr>
              <a:t>	</a:t>
            </a:r>
            <a:r>
              <a:rPr lang="en-US" altLang="zh-TW" sz="2400" i="1">
                <a:latin typeface="Times New Roman" panose="02020603050405020304" pitchFamily="18" charset="0"/>
                <a:ea typeface="楷体_GB2312" pitchFamily="49" charset="-122"/>
              </a:rPr>
              <a:t>w</a:t>
            </a:r>
            <a:r>
              <a:rPr lang="en-US" altLang="zh-TW" sz="2400" baseline="-25000">
                <a:latin typeface="Times New Roman" panose="02020603050405020304" pitchFamily="18" charset="0"/>
                <a:ea typeface="楷体_GB2312" pitchFamily="49" charset="-122"/>
              </a:rPr>
              <a:t>1</a:t>
            </a:r>
            <a:r>
              <a:rPr lang="en-US" altLang="zh-TW" sz="2400">
                <a:latin typeface="Times New Roman" panose="02020603050405020304" pitchFamily="18" charset="0"/>
                <a:ea typeface="楷体_GB2312" pitchFamily="49" charset="-122"/>
              </a:rPr>
              <a:t> = 0</a:t>
            </a:r>
            <a:r>
              <a:rPr lang="en-US" altLang="zh-CN" sz="2400">
                <a:latin typeface="Times New Roman" panose="02020603050405020304" pitchFamily="18" charset="0"/>
                <a:ea typeface="楷体_GB2312" pitchFamily="49" charset="-122"/>
              </a:rPr>
              <a:t>, </a:t>
            </a:r>
            <a:r>
              <a:rPr lang="en-US" altLang="zh-TW" sz="2400" i="1">
                <a:latin typeface="Times New Roman" panose="02020603050405020304" pitchFamily="18" charset="0"/>
                <a:ea typeface="楷体_GB2312" pitchFamily="49" charset="-122"/>
              </a:rPr>
              <a:t>w</a:t>
            </a:r>
            <a:r>
              <a:rPr lang="en-US" altLang="zh-TW" sz="2400" baseline="-25000">
                <a:latin typeface="Times New Roman" panose="02020603050405020304" pitchFamily="18" charset="0"/>
                <a:ea typeface="楷体_GB2312" pitchFamily="49" charset="-122"/>
              </a:rPr>
              <a:t>2</a:t>
            </a:r>
            <a:r>
              <a:rPr lang="en-US" altLang="zh-TW" sz="2400">
                <a:latin typeface="Times New Roman" panose="02020603050405020304" pitchFamily="18" charset="0"/>
                <a:ea typeface="楷体_GB2312" pitchFamily="49" charset="-122"/>
              </a:rPr>
              <a:t> = 0</a:t>
            </a:r>
            <a:r>
              <a:rPr lang="en-US" altLang="zh-CN" sz="2400">
                <a:latin typeface="Times New Roman" panose="02020603050405020304" pitchFamily="18" charset="0"/>
                <a:ea typeface="楷体_GB2312" pitchFamily="49" charset="-122"/>
              </a:rPr>
              <a:t>, </a:t>
            </a:r>
            <a:r>
              <a:rPr lang="en-US" altLang="zh-TW" sz="2400" i="1">
                <a:latin typeface="Times New Roman" panose="02020603050405020304" pitchFamily="18" charset="0"/>
                <a:ea typeface="楷体_GB2312" pitchFamily="49" charset="-122"/>
              </a:rPr>
              <a:t>b</a:t>
            </a:r>
            <a:r>
              <a:rPr lang="en-US" altLang="zh-TW" sz="2400">
                <a:latin typeface="Times New Roman" panose="02020603050405020304" pitchFamily="18" charset="0"/>
                <a:ea typeface="楷体_GB2312" pitchFamily="49" charset="-122"/>
              </a:rPr>
              <a:t> = 0</a:t>
            </a:r>
          </a:p>
          <a:p>
            <a:pPr eaLnBrk="1" hangingPunct="1">
              <a:spcBef>
                <a:spcPct val="0"/>
              </a:spcBef>
              <a:buFontTx/>
              <a:buNone/>
            </a:pPr>
            <a:r>
              <a:rPr lang="en-US" altLang="zh-TW" sz="2400">
                <a:latin typeface="Times New Roman" panose="02020603050405020304" pitchFamily="18" charset="0"/>
                <a:ea typeface="楷体_GB2312" pitchFamily="49" charset="-122"/>
              </a:rPr>
              <a:t>step 2 input (</a:t>
            </a:r>
            <a:r>
              <a:rPr lang="en-US" altLang="zh-TW" sz="2400" i="1">
                <a:latin typeface="Times New Roman" panose="02020603050405020304" pitchFamily="18" charset="0"/>
                <a:ea typeface="楷体_GB2312" pitchFamily="49" charset="-122"/>
              </a:rPr>
              <a:t>x</a:t>
            </a:r>
            <a:r>
              <a:rPr lang="en-US" altLang="zh-TW" sz="2400" baseline="-25000">
                <a:latin typeface="Times New Roman" panose="02020603050405020304" pitchFamily="18" charset="0"/>
                <a:ea typeface="楷体_GB2312" pitchFamily="49" charset="-122"/>
              </a:rPr>
              <a:t>1</a:t>
            </a:r>
            <a:r>
              <a:rPr lang="en-US" altLang="zh-TW" sz="2400">
                <a:latin typeface="Times New Roman" panose="02020603050405020304" pitchFamily="18" charset="0"/>
                <a:ea typeface="楷体_GB2312" pitchFamily="49" charset="-122"/>
              </a:rPr>
              <a:t>, </a:t>
            </a:r>
            <a:r>
              <a:rPr lang="en-US" altLang="zh-TW" sz="2400" i="1">
                <a:latin typeface="Times New Roman" panose="02020603050405020304" pitchFamily="18" charset="0"/>
                <a:ea typeface="楷体_GB2312" pitchFamily="49" charset="-122"/>
              </a:rPr>
              <a:t>x</a:t>
            </a:r>
            <a:r>
              <a:rPr lang="en-US" altLang="zh-TW" sz="2400" baseline="-25000">
                <a:latin typeface="Times New Roman" panose="02020603050405020304" pitchFamily="18" charset="0"/>
                <a:ea typeface="楷体_GB2312" pitchFamily="49" charset="-122"/>
              </a:rPr>
              <a:t>2</a:t>
            </a:r>
            <a:r>
              <a:rPr lang="en-US" altLang="zh-TW" sz="2400">
                <a:latin typeface="Times New Roman" panose="02020603050405020304" pitchFamily="18" charset="0"/>
                <a:ea typeface="楷体_GB2312" pitchFamily="49" charset="-122"/>
              </a:rPr>
              <a:t>) = (1, 1) , </a:t>
            </a:r>
            <a:r>
              <a:rPr lang="en-US" altLang="zh-TW" sz="2400" i="1">
                <a:latin typeface="Times New Roman" panose="02020603050405020304" pitchFamily="18" charset="0"/>
                <a:ea typeface="楷体_GB2312" pitchFamily="49" charset="-122"/>
              </a:rPr>
              <a:t>t</a:t>
            </a:r>
            <a:r>
              <a:rPr lang="en-US" altLang="zh-TW" sz="2400">
                <a:latin typeface="Times New Roman" panose="02020603050405020304" pitchFamily="18" charset="0"/>
                <a:ea typeface="楷体_GB2312" pitchFamily="49" charset="-122"/>
              </a:rPr>
              <a:t> = 1 </a:t>
            </a:r>
          </a:p>
        </p:txBody>
      </p:sp>
      <p:graphicFrame>
        <p:nvGraphicFramePr>
          <p:cNvPr id="186371" name="Object 3"/>
          <p:cNvGraphicFramePr>
            <a:graphicFrameLocks noChangeAspect="1"/>
          </p:cNvGraphicFramePr>
          <p:nvPr/>
        </p:nvGraphicFramePr>
        <p:xfrm>
          <a:off x="3503614" y="2349500"/>
          <a:ext cx="2160587" cy="1512888"/>
        </p:xfrm>
        <a:graphic>
          <a:graphicData uri="http://schemas.openxmlformats.org/presentationml/2006/ole">
            <mc:AlternateContent xmlns:mc="http://schemas.openxmlformats.org/markup-compatibility/2006">
              <mc:Choice xmlns:v="urn:schemas-microsoft-com:vml" Requires="v">
                <p:oleObj spid="_x0000_s2102" r:id="rId7" imgW="1016000" imgH="711200" progId="Equation.3">
                  <p:embed/>
                </p:oleObj>
              </mc:Choice>
              <mc:Fallback>
                <p:oleObj r:id="rId7" imgW="1016000" imgH="711200" progId="Equation.3">
                  <p:embed/>
                  <p:pic>
                    <p:nvPicPr>
                      <p:cNvPr id="186371" name="Object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03614" y="2349500"/>
                        <a:ext cx="2160587" cy="1512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86372" name="Rectangle 4"/>
          <p:cNvSpPr>
            <a:spLocks noChangeArrowheads="1"/>
          </p:cNvSpPr>
          <p:nvPr/>
        </p:nvSpPr>
        <p:spPr bwMode="auto">
          <a:xfrm>
            <a:off x="2566989" y="4221163"/>
            <a:ext cx="460533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3"/>
              </a:buBlip>
              <a:defRPr sz="2800">
                <a:solidFill>
                  <a:schemeClr val="tx1"/>
                </a:solidFill>
                <a:latin typeface="Berlin Sans FB" panose="020E0602020502020306" pitchFamily="34" charset="0"/>
                <a:ea typeface="幼圆" panose="02010509060101010101" pitchFamily="49" charset="-122"/>
              </a:defRPr>
            </a:lvl1pPr>
            <a:lvl2pPr marL="742950" indent="-285750">
              <a:spcBef>
                <a:spcPct val="20000"/>
              </a:spcBef>
              <a:buSzPct val="75000"/>
              <a:buBlip>
                <a:blip r:embed="rId4"/>
              </a:buBlip>
              <a:defRPr sz="2400">
                <a:solidFill>
                  <a:schemeClr val="tx1"/>
                </a:solidFill>
                <a:latin typeface="Berlin Sans FB" panose="020E0602020502020306" pitchFamily="34" charset="0"/>
                <a:ea typeface="幼圆" panose="02010509060101010101" pitchFamily="49" charset="-122"/>
              </a:defRPr>
            </a:lvl2pPr>
            <a:lvl3pPr marL="1143000" indent="-228600">
              <a:spcBef>
                <a:spcPct val="20000"/>
              </a:spcBef>
              <a:buBlip>
                <a:blip r:embed="rId5"/>
              </a:buBlip>
              <a:defRPr sz="2000">
                <a:solidFill>
                  <a:schemeClr val="tx1"/>
                </a:solidFill>
                <a:latin typeface="Berlin Sans FB" panose="020E0602020502020306" pitchFamily="34" charset="0"/>
                <a:ea typeface="幼圆" panose="02010509060101010101" pitchFamily="49" charset="-122"/>
              </a:defRPr>
            </a:lvl3pPr>
            <a:lvl4pPr marL="1600200" indent="-228600">
              <a:spcBef>
                <a:spcPct val="20000"/>
              </a:spcBef>
              <a:buBlip>
                <a:blip r:embed="rId6"/>
              </a:buBlip>
              <a:defRPr>
                <a:solidFill>
                  <a:schemeClr val="tx1"/>
                </a:solidFill>
                <a:latin typeface="Berlin Sans FB" panose="020E0602020502020306" pitchFamily="34" charset="0"/>
                <a:ea typeface="幼圆" panose="02010509060101010101"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幼圆" panose="02010509060101010101"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9pPr>
          </a:lstStyle>
          <a:p>
            <a:pPr eaLnBrk="1" hangingPunct="1">
              <a:spcBef>
                <a:spcPct val="0"/>
              </a:spcBef>
              <a:buFontTx/>
              <a:buNone/>
            </a:pPr>
            <a:r>
              <a:rPr lang="en-US" altLang="zh-TW" sz="2400">
                <a:latin typeface="Times New Roman" panose="02020603050405020304" pitchFamily="18" charset="0"/>
                <a:ea typeface="PMingLiU" pitchFamily="18" charset="-120"/>
              </a:rPr>
              <a:t>step 2 input (</a:t>
            </a:r>
            <a:r>
              <a:rPr lang="en-US" altLang="zh-TW" sz="2400" i="1">
                <a:latin typeface="Times New Roman" panose="02020603050405020304" pitchFamily="18" charset="0"/>
                <a:ea typeface="PMingLiU" pitchFamily="18" charset="-120"/>
              </a:rPr>
              <a:t>x</a:t>
            </a:r>
            <a:r>
              <a:rPr lang="en-US" altLang="zh-TW" sz="2400" baseline="-25000">
                <a:latin typeface="Times New Roman" panose="02020603050405020304" pitchFamily="18" charset="0"/>
                <a:ea typeface="PMingLiU" pitchFamily="18" charset="-120"/>
              </a:rPr>
              <a:t>1</a:t>
            </a:r>
            <a:r>
              <a:rPr lang="en-US" altLang="zh-TW" sz="2400">
                <a:latin typeface="Times New Roman" panose="02020603050405020304" pitchFamily="18" charset="0"/>
                <a:ea typeface="PMingLiU" pitchFamily="18" charset="-120"/>
              </a:rPr>
              <a:t>, </a:t>
            </a:r>
            <a:r>
              <a:rPr lang="en-US" altLang="zh-TW" sz="2400" i="1">
                <a:latin typeface="Times New Roman" panose="02020603050405020304" pitchFamily="18" charset="0"/>
                <a:ea typeface="PMingLiU" pitchFamily="18" charset="-120"/>
              </a:rPr>
              <a:t>x</a:t>
            </a:r>
            <a:r>
              <a:rPr lang="en-US" altLang="zh-TW" sz="2400" baseline="-25000">
                <a:latin typeface="Times New Roman" panose="02020603050405020304" pitchFamily="18" charset="0"/>
                <a:ea typeface="PMingLiU" pitchFamily="18" charset="-120"/>
              </a:rPr>
              <a:t>2</a:t>
            </a:r>
            <a:r>
              <a:rPr lang="en-US" altLang="zh-TW" sz="2400">
                <a:latin typeface="Times New Roman" panose="02020603050405020304" pitchFamily="18" charset="0"/>
                <a:ea typeface="PMingLiU" pitchFamily="18" charset="-120"/>
              </a:rPr>
              <a:t>) = (1, -1) , </a:t>
            </a:r>
            <a:r>
              <a:rPr lang="en-US" altLang="zh-TW" sz="2400" i="1">
                <a:latin typeface="Times New Roman" panose="02020603050405020304" pitchFamily="18" charset="0"/>
                <a:ea typeface="PMingLiU" pitchFamily="18" charset="-120"/>
              </a:rPr>
              <a:t>t</a:t>
            </a:r>
            <a:r>
              <a:rPr lang="en-US" altLang="zh-TW" sz="2400">
                <a:latin typeface="Times New Roman" panose="02020603050405020304" pitchFamily="18" charset="0"/>
                <a:ea typeface="PMingLiU" pitchFamily="18" charset="-120"/>
              </a:rPr>
              <a:t> = -1 </a:t>
            </a:r>
          </a:p>
        </p:txBody>
      </p:sp>
      <p:graphicFrame>
        <p:nvGraphicFramePr>
          <p:cNvPr id="186373" name="Object 5"/>
          <p:cNvGraphicFramePr>
            <a:graphicFrameLocks noChangeAspect="1"/>
          </p:cNvGraphicFramePr>
          <p:nvPr/>
        </p:nvGraphicFramePr>
        <p:xfrm>
          <a:off x="3503614" y="4795838"/>
          <a:ext cx="2808287" cy="1333500"/>
        </p:xfrm>
        <a:graphic>
          <a:graphicData uri="http://schemas.openxmlformats.org/presentationml/2006/ole">
            <mc:AlternateContent xmlns:mc="http://schemas.openxmlformats.org/markup-compatibility/2006">
              <mc:Choice xmlns:v="urn:schemas-microsoft-com:vml" Requires="v">
                <p:oleObj spid="_x0000_s2103" r:id="rId9" imgW="1497950" imgH="710891" progId="Equation.3">
                  <p:embed/>
                </p:oleObj>
              </mc:Choice>
              <mc:Fallback>
                <p:oleObj r:id="rId9" imgW="1497950" imgH="710891" progId="Equation.3">
                  <p:embed/>
                  <p:pic>
                    <p:nvPicPr>
                      <p:cNvPr id="186373"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503614" y="4795838"/>
                        <a:ext cx="2808287"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86374" name="Oval 6"/>
          <p:cNvSpPr>
            <a:spLocks noChangeArrowheads="1"/>
          </p:cNvSpPr>
          <p:nvPr/>
        </p:nvSpPr>
        <p:spPr bwMode="auto">
          <a:xfrm>
            <a:off x="5159376" y="2420939"/>
            <a:ext cx="576263" cy="1366837"/>
          </a:xfrm>
          <a:prstGeom prst="ellipse">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Blip>
                <a:blip r:embed="rId3"/>
              </a:buBlip>
              <a:defRPr sz="2800">
                <a:solidFill>
                  <a:schemeClr val="tx1"/>
                </a:solidFill>
                <a:latin typeface="Berlin Sans FB" panose="020E0602020502020306" pitchFamily="34" charset="0"/>
                <a:ea typeface="幼圆" panose="02010509060101010101" pitchFamily="49" charset="-122"/>
              </a:defRPr>
            </a:lvl1pPr>
            <a:lvl2pPr marL="742950" indent="-285750">
              <a:spcBef>
                <a:spcPct val="20000"/>
              </a:spcBef>
              <a:buSzPct val="75000"/>
              <a:buBlip>
                <a:blip r:embed="rId4"/>
              </a:buBlip>
              <a:defRPr sz="2400">
                <a:solidFill>
                  <a:schemeClr val="tx1"/>
                </a:solidFill>
                <a:latin typeface="Berlin Sans FB" panose="020E0602020502020306" pitchFamily="34" charset="0"/>
                <a:ea typeface="幼圆" panose="02010509060101010101" pitchFamily="49" charset="-122"/>
              </a:defRPr>
            </a:lvl2pPr>
            <a:lvl3pPr marL="1143000" indent="-228600">
              <a:spcBef>
                <a:spcPct val="20000"/>
              </a:spcBef>
              <a:buBlip>
                <a:blip r:embed="rId5"/>
              </a:buBlip>
              <a:defRPr sz="2000">
                <a:solidFill>
                  <a:schemeClr val="tx1"/>
                </a:solidFill>
                <a:latin typeface="Berlin Sans FB" panose="020E0602020502020306" pitchFamily="34" charset="0"/>
                <a:ea typeface="幼圆" panose="02010509060101010101" pitchFamily="49" charset="-122"/>
              </a:defRPr>
            </a:lvl3pPr>
            <a:lvl4pPr marL="1600200" indent="-228600">
              <a:spcBef>
                <a:spcPct val="20000"/>
              </a:spcBef>
              <a:buBlip>
                <a:blip r:embed="rId6"/>
              </a:buBlip>
              <a:defRPr>
                <a:solidFill>
                  <a:schemeClr val="tx1"/>
                </a:solidFill>
                <a:latin typeface="Berlin Sans FB" panose="020E0602020502020306" pitchFamily="34" charset="0"/>
                <a:ea typeface="幼圆" panose="02010509060101010101"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幼圆" panose="02010509060101010101"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9pPr>
          </a:lstStyle>
          <a:p>
            <a:pPr eaLnBrk="1" hangingPunct="1">
              <a:spcBef>
                <a:spcPct val="0"/>
              </a:spcBef>
              <a:buFontTx/>
              <a:buNone/>
            </a:pPr>
            <a:endParaRPr lang="zh-CN" altLang="en-US">
              <a:solidFill>
                <a:srgbClr val="FF0000"/>
              </a:solidFill>
              <a:latin typeface="Arial Black" panose="020B0A04020102020204" pitchFamily="34" charset="0"/>
              <a:ea typeface="PMingLiU" pitchFamily="18" charset="-120"/>
            </a:endParaRPr>
          </a:p>
        </p:txBody>
      </p:sp>
      <p:sp>
        <p:nvSpPr>
          <p:cNvPr id="186375" name="Oval 7"/>
          <p:cNvSpPr>
            <a:spLocks noChangeArrowheads="1"/>
          </p:cNvSpPr>
          <p:nvPr/>
        </p:nvSpPr>
        <p:spPr bwMode="auto">
          <a:xfrm>
            <a:off x="4079875" y="4725989"/>
            <a:ext cx="433388" cy="1366837"/>
          </a:xfrm>
          <a:prstGeom prst="ellipse">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Blip>
                <a:blip r:embed="rId3"/>
              </a:buBlip>
              <a:defRPr sz="2800">
                <a:solidFill>
                  <a:schemeClr val="tx1"/>
                </a:solidFill>
                <a:latin typeface="Berlin Sans FB" panose="020E0602020502020306" pitchFamily="34" charset="0"/>
                <a:ea typeface="幼圆" panose="02010509060101010101" pitchFamily="49" charset="-122"/>
              </a:defRPr>
            </a:lvl1pPr>
            <a:lvl2pPr marL="742950" indent="-285750">
              <a:spcBef>
                <a:spcPct val="20000"/>
              </a:spcBef>
              <a:buSzPct val="75000"/>
              <a:buBlip>
                <a:blip r:embed="rId4"/>
              </a:buBlip>
              <a:defRPr sz="2400">
                <a:solidFill>
                  <a:schemeClr val="tx1"/>
                </a:solidFill>
                <a:latin typeface="Berlin Sans FB" panose="020E0602020502020306" pitchFamily="34" charset="0"/>
                <a:ea typeface="幼圆" panose="02010509060101010101" pitchFamily="49" charset="-122"/>
              </a:defRPr>
            </a:lvl2pPr>
            <a:lvl3pPr marL="1143000" indent="-228600">
              <a:spcBef>
                <a:spcPct val="20000"/>
              </a:spcBef>
              <a:buBlip>
                <a:blip r:embed="rId5"/>
              </a:buBlip>
              <a:defRPr sz="2000">
                <a:solidFill>
                  <a:schemeClr val="tx1"/>
                </a:solidFill>
                <a:latin typeface="Berlin Sans FB" panose="020E0602020502020306" pitchFamily="34" charset="0"/>
                <a:ea typeface="幼圆" panose="02010509060101010101" pitchFamily="49" charset="-122"/>
              </a:defRPr>
            </a:lvl3pPr>
            <a:lvl4pPr marL="1600200" indent="-228600">
              <a:spcBef>
                <a:spcPct val="20000"/>
              </a:spcBef>
              <a:buBlip>
                <a:blip r:embed="rId6"/>
              </a:buBlip>
              <a:defRPr>
                <a:solidFill>
                  <a:schemeClr val="tx1"/>
                </a:solidFill>
                <a:latin typeface="Berlin Sans FB" panose="020E0602020502020306" pitchFamily="34" charset="0"/>
                <a:ea typeface="幼圆" panose="02010509060101010101"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幼圆" panose="02010509060101010101"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9pPr>
          </a:lstStyle>
          <a:p>
            <a:pPr eaLnBrk="1" hangingPunct="1">
              <a:spcBef>
                <a:spcPct val="0"/>
              </a:spcBef>
              <a:buFontTx/>
              <a:buNone/>
            </a:pPr>
            <a:endParaRPr lang="zh-CN" altLang="en-US">
              <a:solidFill>
                <a:srgbClr val="FF0000"/>
              </a:solidFill>
              <a:latin typeface="Arial Black" panose="020B0A04020102020204" pitchFamily="34" charset="0"/>
              <a:ea typeface="PMingLiU" pitchFamily="18" charset="-120"/>
            </a:endParaRPr>
          </a:p>
        </p:txBody>
      </p:sp>
      <p:sp>
        <p:nvSpPr>
          <p:cNvPr id="186376" name="Line 8"/>
          <p:cNvSpPr>
            <a:spLocks noChangeShapeType="1"/>
          </p:cNvSpPr>
          <p:nvPr/>
        </p:nvSpPr>
        <p:spPr bwMode="auto">
          <a:xfrm flipH="1">
            <a:off x="4511676" y="3789363"/>
            <a:ext cx="792163" cy="1079500"/>
          </a:xfrm>
          <a:prstGeom prst="line">
            <a:avLst/>
          </a:prstGeom>
          <a:noFill/>
          <a:ln w="28575">
            <a:solidFill>
              <a:srgbClr val="FF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6378" name="Line 10"/>
          <p:cNvSpPr>
            <a:spLocks noChangeShapeType="1"/>
          </p:cNvSpPr>
          <p:nvPr/>
        </p:nvSpPr>
        <p:spPr bwMode="auto">
          <a:xfrm>
            <a:off x="7104064" y="2781300"/>
            <a:ext cx="1296987" cy="115093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2" name="Group 11"/>
          <p:cNvGrpSpPr>
            <a:grpSpLocks/>
          </p:cNvGrpSpPr>
          <p:nvPr/>
        </p:nvGrpSpPr>
        <p:grpSpPr bwMode="auto">
          <a:xfrm>
            <a:off x="6167438" y="1700213"/>
            <a:ext cx="3746500" cy="2265362"/>
            <a:chOff x="2880" y="1209"/>
            <a:chExt cx="2360" cy="1427"/>
          </a:xfrm>
        </p:grpSpPr>
        <p:sp>
          <p:nvSpPr>
            <p:cNvPr id="80925" name="Line 12"/>
            <p:cNvSpPr>
              <a:spLocks noChangeShapeType="1"/>
            </p:cNvSpPr>
            <p:nvPr/>
          </p:nvSpPr>
          <p:spPr bwMode="auto">
            <a:xfrm>
              <a:off x="2971" y="2023"/>
              <a:ext cx="2041" cy="2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0926" name="Line 13"/>
            <p:cNvSpPr>
              <a:spLocks noChangeShapeType="1"/>
            </p:cNvSpPr>
            <p:nvPr/>
          </p:nvSpPr>
          <p:spPr bwMode="auto">
            <a:xfrm flipV="1">
              <a:off x="3878" y="1343"/>
              <a:ext cx="0" cy="129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0927" name="Rectangle 14"/>
            <p:cNvSpPr>
              <a:spLocks noChangeArrowheads="1"/>
            </p:cNvSpPr>
            <p:nvPr/>
          </p:nvSpPr>
          <p:spPr bwMode="auto">
            <a:xfrm>
              <a:off x="4967" y="2069"/>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3"/>
                </a:buBlip>
                <a:defRPr sz="2800">
                  <a:solidFill>
                    <a:schemeClr val="tx1"/>
                  </a:solidFill>
                  <a:latin typeface="Berlin Sans FB" panose="020E0602020502020306" pitchFamily="34" charset="0"/>
                  <a:ea typeface="幼圆" panose="02010509060101010101" pitchFamily="49" charset="-122"/>
                </a:defRPr>
              </a:lvl1pPr>
              <a:lvl2pPr marL="742950" indent="-285750">
                <a:spcBef>
                  <a:spcPct val="20000"/>
                </a:spcBef>
                <a:buSzPct val="75000"/>
                <a:buBlip>
                  <a:blip r:embed="rId4"/>
                </a:buBlip>
                <a:defRPr sz="2400">
                  <a:solidFill>
                    <a:schemeClr val="tx1"/>
                  </a:solidFill>
                  <a:latin typeface="Berlin Sans FB" panose="020E0602020502020306" pitchFamily="34" charset="0"/>
                  <a:ea typeface="幼圆" panose="02010509060101010101" pitchFamily="49" charset="-122"/>
                </a:defRPr>
              </a:lvl2pPr>
              <a:lvl3pPr marL="1143000" indent="-228600">
                <a:spcBef>
                  <a:spcPct val="20000"/>
                </a:spcBef>
                <a:buBlip>
                  <a:blip r:embed="rId5"/>
                </a:buBlip>
                <a:defRPr sz="2000">
                  <a:solidFill>
                    <a:schemeClr val="tx1"/>
                  </a:solidFill>
                  <a:latin typeface="Berlin Sans FB" panose="020E0602020502020306" pitchFamily="34" charset="0"/>
                  <a:ea typeface="幼圆" panose="02010509060101010101" pitchFamily="49" charset="-122"/>
                </a:defRPr>
              </a:lvl3pPr>
              <a:lvl4pPr marL="1600200" indent="-228600">
                <a:spcBef>
                  <a:spcPct val="20000"/>
                </a:spcBef>
                <a:buBlip>
                  <a:blip r:embed="rId6"/>
                </a:buBlip>
                <a:defRPr>
                  <a:solidFill>
                    <a:schemeClr val="tx1"/>
                  </a:solidFill>
                  <a:latin typeface="Berlin Sans FB" panose="020E0602020502020306" pitchFamily="34" charset="0"/>
                  <a:ea typeface="幼圆" panose="02010509060101010101"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幼圆" panose="02010509060101010101"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9pPr>
            </a:lstStyle>
            <a:p>
              <a:pPr eaLnBrk="1" hangingPunct="1">
                <a:buClr>
                  <a:schemeClr val="accent1"/>
                </a:buClr>
                <a:buSzPct val="65000"/>
                <a:buFont typeface="Wingdings" panose="05000000000000000000" pitchFamily="2" charset="2"/>
                <a:buNone/>
              </a:pPr>
              <a:r>
                <a:rPr lang="en-US" altLang="zh-TW" sz="2000">
                  <a:latin typeface="Arial" panose="020B0604020202020204" pitchFamily="34" charset="0"/>
                  <a:ea typeface="PMingLiU" pitchFamily="18" charset="-120"/>
                </a:rPr>
                <a:t>x</a:t>
              </a:r>
              <a:r>
                <a:rPr lang="en-US" altLang="zh-TW" sz="1500" baseline="-25000">
                  <a:latin typeface="Arial" panose="020B0604020202020204" pitchFamily="34" charset="0"/>
                  <a:ea typeface="PMingLiU" pitchFamily="18" charset="-120"/>
                </a:rPr>
                <a:t>1</a:t>
              </a:r>
            </a:p>
          </p:txBody>
        </p:sp>
        <p:sp>
          <p:nvSpPr>
            <p:cNvPr id="80928" name="Rectangle 15"/>
            <p:cNvSpPr>
              <a:spLocks noChangeArrowheads="1"/>
            </p:cNvSpPr>
            <p:nvPr/>
          </p:nvSpPr>
          <p:spPr bwMode="auto">
            <a:xfrm>
              <a:off x="3593" y="1209"/>
              <a:ext cx="23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3"/>
                </a:buBlip>
                <a:defRPr sz="2800">
                  <a:solidFill>
                    <a:schemeClr val="tx1"/>
                  </a:solidFill>
                  <a:latin typeface="Berlin Sans FB" panose="020E0602020502020306" pitchFamily="34" charset="0"/>
                  <a:ea typeface="幼圆" panose="02010509060101010101" pitchFamily="49" charset="-122"/>
                </a:defRPr>
              </a:lvl1pPr>
              <a:lvl2pPr marL="742950" indent="-285750">
                <a:spcBef>
                  <a:spcPct val="20000"/>
                </a:spcBef>
                <a:buSzPct val="75000"/>
                <a:buBlip>
                  <a:blip r:embed="rId4"/>
                </a:buBlip>
                <a:defRPr sz="2400">
                  <a:solidFill>
                    <a:schemeClr val="tx1"/>
                  </a:solidFill>
                  <a:latin typeface="Berlin Sans FB" panose="020E0602020502020306" pitchFamily="34" charset="0"/>
                  <a:ea typeface="幼圆" panose="02010509060101010101" pitchFamily="49" charset="-122"/>
                </a:defRPr>
              </a:lvl2pPr>
              <a:lvl3pPr marL="1143000" indent="-228600">
                <a:spcBef>
                  <a:spcPct val="20000"/>
                </a:spcBef>
                <a:buBlip>
                  <a:blip r:embed="rId5"/>
                </a:buBlip>
                <a:defRPr sz="2000">
                  <a:solidFill>
                    <a:schemeClr val="tx1"/>
                  </a:solidFill>
                  <a:latin typeface="Berlin Sans FB" panose="020E0602020502020306" pitchFamily="34" charset="0"/>
                  <a:ea typeface="幼圆" panose="02010509060101010101" pitchFamily="49" charset="-122"/>
                </a:defRPr>
              </a:lvl3pPr>
              <a:lvl4pPr marL="1600200" indent="-228600">
                <a:spcBef>
                  <a:spcPct val="20000"/>
                </a:spcBef>
                <a:buBlip>
                  <a:blip r:embed="rId6"/>
                </a:buBlip>
                <a:defRPr>
                  <a:solidFill>
                    <a:schemeClr val="tx1"/>
                  </a:solidFill>
                  <a:latin typeface="Berlin Sans FB" panose="020E0602020502020306" pitchFamily="34" charset="0"/>
                  <a:ea typeface="幼圆" panose="02010509060101010101"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幼圆" panose="02010509060101010101"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9pPr>
            </a:lstStyle>
            <a:p>
              <a:pPr eaLnBrk="1" hangingPunct="1">
                <a:buClr>
                  <a:schemeClr val="accent1"/>
                </a:buClr>
                <a:buSzPct val="65000"/>
                <a:buFont typeface="Wingdings" panose="05000000000000000000" pitchFamily="2" charset="2"/>
                <a:buNone/>
              </a:pPr>
              <a:r>
                <a:rPr lang="en-US" altLang="zh-TW" sz="2000" i="1">
                  <a:latin typeface="Times New Roman" panose="02020603050405020304" pitchFamily="18" charset="0"/>
                  <a:ea typeface="PMingLiU" pitchFamily="18" charset="-120"/>
                </a:rPr>
                <a:t>x</a:t>
              </a:r>
              <a:r>
                <a:rPr lang="en-US" altLang="zh-TW" sz="1500" baseline="-25000">
                  <a:latin typeface="Arial" panose="020B0604020202020204" pitchFamily="34" charset="0"/>
                  <a:ea typeface="PMingLiU" pitchFamily="18" charset="-120"/>
                </a:rPr>
                <a:t>2</a:t>
              </a:r>
            </a:p>
          </p:txBody>
        </p:sp>
        <p:sp>
          <p:nvSpPr>
            <p:cNvPr id="80929" name="Rectangle 16"/>
            <p:cNvSpPr>
              <a:spLocks noChangeArrowheads="1"/>
            </p:cNvSpPr>
            <p:nvPr/>
          </p:nvSpPr>
          <p:spPr bwMode="auto">
            <a:xfrm>
              <a:off x="3062" y="1706"/>
              <a:ext cx="49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3"/>
                </a:buBlip>
                <a:defRPr sz="2800">
                  <a:solidFill>
                    <a:schemeClr val="tx1"/>
                  </a:solidFill>
                  <a:latin typeface="Berlin Sans FB" panose="020E0602020502020306" pitchFamily="34" charset="0"/>
                  <a:ea typeface="幼圆" panose="02010509060101010101" pitchFamily="49" charset="-122"/>
                </a:defRPr>
              </a:lvl1pPr>
              <a:lvl2pPr marL="742950" indent="-285750">
                <a:spcBef>
                  <a:spcPct val="20000"/>
                </a:spcBef>
                <a:buSzPct val="75000"/>
                <a:buBlip>
                  <a:blip r:embed="rId4"/>
                </a:buBlip>
                <a:defRPr sz="2400">
                  <a:solidFill>
                    <a:schemeClr val="tx1"/>
                  </a:solidFill>
                  <a:latin typeface="Berlin Sans FB" panose="020E0602020502020306" pitchFamily="34" charset="0"/>
                  <a:ea typeface="幼圆" panose="02010509060101010101" pitchFamily="49" charset="-122"/>
                </a:defRPr>
              </a:lvl2pPr>
              <a:lvl3pPr marL="1143000" indent="-228600">
                <a:spcBef>
                  <a:spcPct val="20000"/>
                </a:spcBef>
                <a:buBlip>
                  <a:blip r:embed="rId5"/>
                </a:buBlip>
                <a:defRPr sz="2000">
                  <a:solidFill>
                    <a:schemeClr val="tx1"/>
                  </a:solidFill>
                  <a:latin typeface="Berlin Sans FB" panose="020E0602020502020306" pitchFamily="34" charset="0"/>
                  <a:ea typeface="幼圆" panose="02010509060101010101" pitchFamily="49" charset="-122"/>
                </a:defRPr>
              </a:lvl3pPr>
              <a:lvl4pPr marL="1600200" indent="-228600">
                <a:spcBef>
                  <a:spcPct val="20000"/>
                </a:spcBef>
                <a:buBlip>
                  <a:blip r:embed="rId6"/>
                </a:buBlip>
                <a:defRPr>
                  <a:solidFill>
                    <a:schemeClr val="tx1"/>
                  </a:solidFill>
                  <a:latin typeface="Berlin Sans FB" panose="020E0602020502020306" pitchFamily="34" charset="0"/>
                  <a:ea typeface="幼圆" panose="02010509060101010101"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幼圆" panose="02010509060101010101"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9pPr>
            </a:lstStyle>
            <a:p>
              <a:pPr eaLnBrk="1" hangingPunct="1">
                <a:buClr>
                  <a:schemeClr val="accent1"/>
                </a:buClr>
                <a:buSzPct val="65000"/>
                <a:buFont typeface="Wingdings" panose="05000000000000000000" pitchFamily="2" charset="2"/>
                <a:buNone/>
              </a:pPr>
              <a:r>
                <a:rPr lang="en-US" altLang="zh-TW" sz="2000">
                  <a:latin typeface="Arial" panose="020B0604020202020204" pitchFamily="34" charset="0"/>
                  <a:ea typeface="PMingLiU" pitchFamily="18" charset="-120"/>
                </a:rPr>
                <a:t>(-1,1)</a:t>
              </a:r>
            </a:p>
          </p:txBody>
        </p:sp>
        <p:sp>
          <p:nvSpPr>
            <p:cNvPr id="80930" name="Rectangle 17"/>
            <p:cNvSpPr>
              <a:spLocks noChangeArrowheads="1"/>
            </p:cNvSpPr>
            <p:nvPr/>
          </p:nvSpPr>
          <p:spPr bwMode="auto">
            <a:xfrm>
              <a:off x="3147" y="2251"/>
              <a:ext cx="55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3"/>
                </a:buBlip>
                <a:defRPr sz="2800">
                  <a:solidFill>
                    <a:schemeClr val="tx1"/>
                  </a:solidFill>
                  <a:latin typeface="Berlin Sans FB" panose="020E0602020502020306" pitchFamily="34" charset="0"/>
                  <a:ea typeface="幼圆" panose="02010509060101010101" pitchFamily="49" charset="-122"/>
                </a:defRPr>
              </a:lvl1pPr>
              <a:lvl2pPr marL="742950" indent="-285750">
                <a:spcBef>
                  <a:spcPct val="20000"/>
                </a:spcBef>
                <a:buSzPct val="75000"/>
                <a:buBlip>
                  <a:blip r:embed="rId4"/>
                </a:buBlip>
                <a:defRPr sz="2400">
                  <a:solidFill>
                    <a:schemeClr val="tx1"/>
                  </a:solidFill>
                  <a:latin typeface="Berlin Sans FB" panose="020E0602020502020306" pitchFamily="34" charset="0"/>
                  <a:ea typeface="幼圆" panose="02010509060101010101" pitchFamily="49" charset="-122"/>
                </a:defRPr>
              </a:lvl2pPr>
              <a:lvl3pPr marL="1143000" indent="-228600">
                <a:spcBef>
                  <a:spcPct val="20000"/>
                </a:spcBef>
                <a:buBlip>
                  <a:blip r:embed="rId5"/>
                </a:buBlip>
                <a:defRPr sz="2000">
                  <a:solidFill>
                    <a:schemeClr val="tx1"/>
                  </a:solidFill>
                  <a:latin typeface="Berlin Sans FB" panose="020E0602020502020306" pitchFamily="34" charset="0"/>
                  <a:ea typeface="幼圆" panose="02010509060101010101" pitchFamily="49" charset="-122"/>
                </a:defRPr>
              </a:lvl3pPr>
              <a:lvl4pPr marL="1600200" indent="-228600">
                <a:spcBef>
                  <a:spcPct val="20000"/>
                </a:spcBef>
                <a:buBlip>
                  <a:blip r:embed="rId6"/>
                </a:buBlip>
                <a:defRPr>
                  <a:solidFill>
                    <a:schemeClr val="tx1"/>
                  </a:solidFill>
                  <a:latin typeface="Berlin Sans FB" panose="020E0602020502020306" pitchFamily="34" charset="0"/>
                  <a:ea typeface="幼圆" panose="02010509060101010101"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幼圆" panose="02010509060101010101"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9pPr>
            </a:lstStyle>
            <a:p>
              <a:pPr eaLnBrk="1" hangingPunct="1">
                <a:buClr>
                  <a:schemeClr val="accent1"/>
                </a:buClr>
                <a:buSzPct val="65000"/>
                <a:buFont typeface="Wingdings" panose="05000000000000000000" pitchFamily="2" charset="2"/>
                <a:buNone/>
              </a:pPr>
              <a:r>
                <a:rPr lang="en-US" altLang="zh-TW" sz="2000">
                  <a:latin typeface="Arial" panose="020B0604020202020204" pitchFamily="34" charset="0"/>
                  <a:ea typeface="PMingLiU" pitchFamily="18" charset="-120"/>
                </a:rPr>
                <a:t>(-1,-1)</a:t>
              </a:r>
            </a:p>
          </p:txBody>
        </p:sp>
        <p:sp>
          <p:nvSpPr>
            <p:cNvPr id="80931" name="Rectangle 18"/>
            <p:cNvSpPr>
              <a:spLocks noChangeArrowheads="1"/>
            </p:cNvSpPr>
            <p:nvPr/>
          </p:nvSpPr>
          <p:spPr bwMode="auto">
            <a:xfrm>
              <a:off x="4105" y="1570"/>
              <a:ext cx="44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3"/>
                </a:buBlip>
                <a:defRPr sz="2800">
                  <a:solidFill>
                    <a:schemeClr val="tx1"/>
                  </a:solidFill>
                  <a:latin typeface="Berlin Sans FB" panose="020E0602020502020306" pitchFamily="34" charset="0"/>
                  <a:ea typeface="幼圆" panose="02010509060101010101" pitchFamily="49" charset="-122"/>
                </a:defRPr>
              </a:lvl1pPr>
              <a:lvl2pPr marL="742950" indent="-285750">
                <a:spcBef>
                  <a:spcPct val="20000"/>
                </a:spcBef>
                <a:buSzPct val="75000"/>
                <a:buBlip>
                  <a:blip r:embed="rId4"/>
                </a:buBlip>
                <a:defRPr sz="2400">
                  <a:solidFill>
                    <a:schemeClr val="tx1"/>
                  </a:solidFill>
                  <a:latin typeface="Berlin Sans FB" panose="020E0602020502020306" pitchFamily="34" charset="0"/>
                  <a:ea typeface="幼圆" panose="02010509060101010101" pitchFamily="49" charset="-122"/>
                </a:defRPr>
              </a:lvl2pPr>
              <a:lvl3pPr marL="1143000" indent="-228600">
                <a:spcBef>
                  <a:spcPct val="20000"/>
                </a:spcBef>
                <a:buBlip>
                  <a:blip r:embed="rId5"/>
                </a:buBlip>
                <a:defRPr sz="2000">
                  <a:solidFill>
                    <a:schemeClr val="tx1"/>
                  </a:solidFill>
                  <a:latin typeface="Berlin Sans FB" panose="020E0602020502020306" pitchFamily="34" charset="0"/>
                  <a:ea typeface="幼圆" panose="02010509060101010101" pitchFamily="49" charset="-122"/>
                </a:defRPr>
              </a:lvl3pPr>
              <a:lvl4pPr marL="1600200" indent="-228600">
                <a:spcBef>
                  <a:spcPct val="20000"/>
                </a:spcBef>
                <a:buBlip>
                  <a:blip r:embed="rId6"/>
                </a:buBlip>
                <a:defRPr>
                  <a:solidFill>
                    <a:schemeClr val="tx1"/>
                  </a:solidFill>
                  <a:latin typeface="Berlin Sans FB" panose="020E0602020502020306" pitchFamily="34" charset="0"/>
                  <a:ea typeface="幼圆" panose="02010509060101010101"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幼圆" panose="02010509060101010101"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9pPr>
            </a:lstStyle>
            <a:p>
              <a:pPr eaLnBrk="1" hangingPunct="1">
                <a:buClr>
                  <a:schemeClr val="accent1"/>
                </a:buClr>
                <a:buSzPct val="65000"/>
                <a:buFont typeface="Wingdings" panose="05000000000000000000" pitchFamily="2" charset="2"/>
                <a:buNone/>
              </a:pPr>
              <a:r>
                <a:rPr lang="en-US" altLang="zh-TW" sz="2000">
                  <a:latin typeface="Arial" panose="020B0604020202020204" pitchFamily="34" charset="0"/>
                  <a:ea typeface="PMingLiU" pitchFamily="18" charset="-120"/>
                </a:rPr>
                <a:t>(1,1)</a:t>
              </a:r>
            </a:p>
          </p:txBody>
        </p:sp>
        <p:sp>
          <p:nvSpPr>
            <p:cNvPr id="80932" name="Rectangle 19"/>
            <p:cNvSpPr>
              <a:spLocks noChangeArrowheads="1"/>
            </p:cNvSpPr>
            <p:nvPr/>
          </p:nvSpPr>
          <p:spPr bwMode="auto">
            <a:xfrm>
              <a:off x="3969" y="2250"/>
              <a:ext cx="49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3"/>
                </a:buBlip>
                <a:defRPr sz="2800">
                  <a:solidFill>
                    <a:schemeClr val="tx1"/>
                  </a:solidFill>
                  <a:latin typeface="Berlin Sans FB" panose="020E0602020502020306" pitchFamily="34" charset="0"/>
                  <a:ea typeface="幼圆" panose="02010509060101010101" pitchFamily="49" charset="-122"/>
                </a:defRPr>
              </a:lvl1pPr>
              <a:lvl2pPr marL="742950" indent="-285750">
                <a:spcBef>
                  <a:spcPct val="20000"/>
                </a:spcBef>
                <a:buSzPct val="75000"/>
                <a:buBlip>
                  <a:blip r:embed="rId4"/>
                </a:buBlip>
                <a:defRPr sz="2400">
                  <a:solidFill>
                    <a:schemeClr val="tx1"/>
                  </a:solidFill>
                  <a:latin typeface="Berlin Sans FB" panose="020E0602020502020306" pitchFamily="34" charset="0"/>
                  <a:ea typeface="幼圆" panose="02010509060101010101" pitchFamily="49" charset="-122"/>
                </a:defRPr>
              </a:lvl2pPr>
              <a:lvl3pPr marL="1143000" indent="-228600">
                <a:spcBef>
                  <a:spcPct val="20000"/>
                </a:spcBef>
                <a:buBlip>
                  <a:blip r:embed="rId5"/>
                </a:buBlip>
                <a:defRPr sz="2000">
                  <a:solidFill>
                    <a:schemeClr val="tx1"/>
                  </a:solidFill>
                  <a:latin typeface="Berlin Sans FB" panose="020E0602020502020306" pitchFamily="34" charset="0"/>
                  <a:ea typeface="幼圆" panose="02010509060101010101" pitchFamily="49" charset="-122"/>
                </a:defRPr>
              </a:lvl3pPr>
              <a:lvl4pPr marL="1600200" indent="-228600">
                <a:spcBef>
                  <a:spcPct val="20000"/>
                </a:spcBef>
                <a:buBlip>
                  <a:blip r:embed="rId6"/>
                </a:buBlip>
                <a:defRPr>
                  <a:solidFill>
                    <a:schemeClr val="tx1"/>
                  </a:solidFill>
                  <a:latin typeface="Berlin Sans FB" panose="020E0602020502020306" pitchFamily="34" charset="0"/>
                  <a:ea typeface="幼圆" panose="02010509060101010101"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幼圆" panose="02010509060101010101"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9pPr>
            </a:lstStyle>
            <a:p>
              <a:pPr eaLnBrk="1" hangingPunct="1">
                <a:buClr>
                  <a:schemeClr val="accent1"/>
                </a:buClr>
                <a:buSzPct val="65000"/>
                <a:buFont typeface="Wingdings" panose="05000000000000000000" pitchFamily="2" charset="2"/>
                <a:buNone/>
              </a:pPr>
              <a:r>
                <a:rPr lang="en-US" altLang="zh-TW" sz="2000">
                  <a:latin typeface="Arial" panose="020B0604020202020204" pitchFamily="34" charset="0"/>
                  <a:ea typeface="PMingLiU" pitchFamily="18" charset="-120"/>
                </a:rPr>
                <a:t>(1,-1)</a:t>
              </a:r>
            </a:p>
          </p:txBody>
        </p:sp>
        <p:sp>
          <p:nvSpPr>
            <p:cNvPr id="80933" name="Rectangle 20"/>
            <p:cNvSpPr>
              <a:spLocks noChangeArrowheads="1"/>
            </p:cNvSpPr>
            <p:nvPr/>
          </p:nvSpPr>
          <p:spPr bwMode="auto">
            <a:xfrm>
              <a:off x="4604" y="1434"/>
              <a:ext cx="385"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3"/>
                </a:buBlip>
                <a:defRPr sz="2800">
                  <a:solidFill>
                    <a:schemeClr val="tx1"/>
                  </a:solidFill>
                  <a:latin typeface="Berlin Sans FB" panose="020E0602020502020306" pitchFamily="34" charset="0"/>
                  <a:ea typeface="幼圆" panose="02010509060101010101" pitchFamily="49" charset="-122"/>
                </a:defRPr>
              </a:lvl1pPr>
              <a:lvl2pPr marL="742950" indent="-285750">
                <a:spcBef>
                  <a:spcPct val="20000"/>
                </a:spcBef>
                <a:buSzPct val="75000"/>
                <a:buBlip>
                  <a:blip r:embed="rId4"/>
                </a:buBlip>
                <a:defRPr sz="2400">
                  <a:solidFill>
                    <a:schemeClr val="tx1"/>
                  </a:solidFill>
                  <a:latin typeface="Berlin Sans FB" panose="020E0602020502020306" pitchFamily="34" charset="0"/>
                  <a:ea typeface="幼圆" panose="02010509060101010101" pitchFamily="49" charset="-122"/>
                </a:defRPr>
              </a:lvl2pPr>
              <a:lvl3pPr marL="1143000" indent="-228600">
                <a:spcBef>
                  <a:spcPct val="20000"/>
                </a:spcBef>
                <a:buBlip>
                  <a:blip r:embed="rId5"/>
                </a:buBlip>
                <a:defRPr sz="2000">
                  <a:solidFill>
                    <a:schemeClr val="tx1"/>
                  </a:solidFill>
                  <a:latin typeface="Berlin Sans FB" panose="020E0602020502020306" pitchFamily="34" charset="0"/>
                  <a:ea typeface="幼圆" panose="02010509060101010101" pitchFamily="49" charset="-122"/>
                </a:defRPr>
              </a:lvl3pPr>
              <a:lvl4pPr marL="1600200" indent="-228600">
                <a:spcBef>
                  <a:spcPct val="20000"/>
                </a:spcBef>
                <a:buBlip>
                  <a:blip r:embed="rId6"/>
                </a:buBlip>
                <a:defRPr>
                  <a:solidFill>
                    <a:schemeClr val="tx1"/>
                  </a:solidFill>
                  <a:latin typeface="Berlin Sans FB" panose="020E0602020502020306" pitchFamily="34" charset="0"/>
                  <a:ea typeface="幼圆" panose="02010509060101010101"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幼圆" panose="02010509060101010101"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9pPr>
            </a:lstStyle>
            <a:p>
              <a:pPr eaLnBrk="1" hangingPunct="1">
                <a:buClr>
                  <a:schemeClr val="accent1"/>
                </a:buClr>
                <a:buSzPct val="65000"/>
                <a:buFont typeface="Wingdings" panose="05000000000000000000" pitchFamily="2" charset="2"/>
                <a:buNone/>
              </a:pPr>
              <a:r>
                <a:rPr lang="en-US" altLang="zh-TW" sz="2000" i="1">
                  <a:latin typeface="Times New Roman" panose="02020603050405020304" pitchFamily="18" charset="0"/>
                  <a:ea typeface="PMingLiU" pitchFamily="18" charset="-120"/>
                </a:rPr>
                <a:t>t </a:t>
              </a:r>
              <a:r>
                <a:rPr lang="en-US" altLang="zh-TW" sz="2000">
                  <a:latin typeface="Arial" panose="020B0604020202020204" pitchFamily="34" charset="0"/>
                  <a:ea typeface="PMingLiU" pitchFamily="18" charset="-120"/>
                </a:rPr>
                <a:t>=1</a:t>
              </a:r>
            </a:p>
          </p:txBody>
        </p:sp>
        <p:sp>
          <p:nvSpPr>
            <p:cNvPr id="80934" name="Rectangle 21"/>
            <p:cNvSpPr>
              <a:spLocks noChangeArrowheads="1"/>
            </p:cNvSpPr>
            <p:nvPr/>
          </p:nvSpPr>
          <p:spPr bwMode="auto">
            <a:xfrm>
              <a:off x="2880" y="2159"/>
              <a:ext cx="43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3"/>
                </a:buBlip>
                <a:defRPr sz="2800">
                  <a:solidFill>
                    <a:schemeClr val="tx1"/>
                  </a:solidFill>
                  <a:latin typeface="Berlin Sans FB" panose="020E0602020502020306" pitchFamily="34" charset="0"/>
                  <a:ea typeface="幼圆" panose="02010509060101010101" pitchFamily="49" charset="-122"/>
                </a:defRPr>
              </a:lvl1pPr>
              <a:lvl2pPr marL="742950" indent="-285750">
                <a:spcBef>
                  <a:spcPct val="20000"/>
                </a:spcBef>
                <a:buSzPct val="75000"/>
                <a:buBlip>
                  <a:blip r:embed="rId4"/>
                </a:buBlip>
                <a:defRPr sz="2400">
                  <a:solidFill>
                    <a:schemeClr val="tx1"/>
                  </a:solidFill>
                  <a:latin typeface="Berlin Sans FB" panose="020E0602020502020306" pitchFamily="34" charset="0"/>
                  <a:ea typeface="幼圆" panose="02010509060101010101" pitchFamily="49" charset="-122"/>
                </a:defRPr>
              </a:lvl2pPr>
              <a:lvl3pPr marL="1143000" indent="-228600">
                <a:spcBef>
                  <a:spcPct val="20000"/>
                </a:spcBef>
                <a:buBlip>
                  <a:blip r:embed="rId5"/>
                </a:buBlip>
                <a:defRPr sz="2000">
                  <a:solidFill>
                    <a:schemeClr val="tx1"/>
                  </a:solidFill>
                  <a:latin typeface="Berlin Sans FB" panose="020E0602020502020306" pitchFamily="34" charset="0"/>
                  <a:ea typeface="幼圆" panose="02010509060101010101" pitchFamily="49" charset="-122"/>
                </a:defRPr>
              </a:lvl3pPr>
              <a:lvl4pPr marL="1600200" indent="-228600">
                <a:spcBef>
                  <a:spcPct val="20000"/>
                </a:spcBef>
                <a:buBlip>
                  <a:blip r:embed="rId6"/>
                </a:buBlip>
                <a:defRPr>
                  <a:solidFill>
                    <a:schemeClr val="tx1"/>
                  </a:solidFill>
                  <a:latin typeface="Berlin Sans FB" panose="020E0602020502020306" pitchFamily="34" charset="0"/>
                  <a:ea typeface="幼圆" panose="02010509060101010101"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幼圆" panose="02010509060101010101"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9pPr>
            </a:lstStyle>
            <a:p>
              <a:pPr eaLnBrk="1" hangingPunct="1">
                <a:buClr>
                  <a:schemeClr val="accent1"/>
                </a:buClr>
                <a:buSzPct val="65000"/>
                <a:buFont typeface="Wingdings" panose="05000000000000000000" pitchFamily="2" charset="2"/>
                <a:buNone/>
              </a:pPr>
              <a:r>
                <a:rPr lang="en-US" altLang="zh-TW" sz="2000" i="1">
                  <a:latin typeface="Times New Roman" panose="02020603050405020304" pitchFamily="18" charset="0"/>
                  <a:ea typeface="PMingLiU" pitchFamily="18" charset="-120"/>
                </a:rPr>
                <a:t>t </a:t>
              </a:r>
              <a:r>
                <a:rPr lang="en-US" altLang="zh-TW" sz="2000">
                  <a:latin typeface="Arial" panose="020B0604020202020204" pitchFamily="34" charset="0"/>
                  <a:ea typeface="PMingLiU" pitchFamily="18" charset="-120"/>
                </a:rPr>
                <a:t>=-1</a:t>
              </a:r>
            </a:p>
          </p:txBody>
        </p:sp>
        <p:sp>
          <p:nvSpPr>
            <p:cNvPr id="80935" name="Text Box 22"/>
            <p:cNvSpPr txBox="1">
              <a:spLocks noChangeArrowheads="1"/>
            </p:cNvSpPr>
            <p:nvPr/>
          </p:nvSpPr>
          <p:spPr bwMode="auto">
            <a:xfrm>
              <a:off x="4464" y="2236"/>
              <a:ext cx="7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3"/>
                </a:buBlip>
                <a:defRPr sz="2800">
                  <a:solidFill>
                    <a:schemeClr val="tx1"/>
                  </a:solidFill>
                  <a:latin typeface="Berlin Sans FB" panose="020E0602020502020306" pitchFamily="34" charset="0"/>
                  <a:ea typeface="幼圆" panose="02010509060101010101" pitchFamily="49" charset="-122"/>
                </a:defRPr>
              </a:lvl1pPr>
              <a:lvl2pPr marL="742950" indent="-285750">
                <a:spcBef>
                  <a:spcPct val="20000"/>
                </a:spcBef>
                <a:buSzPct val="75000"/>
                <a:buBlip>
                  <a:blip r:embed="rId4"/>
                </a:buBlip>
                <a:defRPr sz="2400">
                  <a:solidFill>
                    <a:schemeClr val="tx1"/>
                  </a:solidFill>
                  <a:latin typeface="Berlin Sans FB" panose="020E0602020502020306" pitchFamily="34" charset="0"/>
                  <a:ea typeface="幼圆" panose="02010509060101010101" pitchFamily="49" charset="-122"/>
                </a:defRPr>
              </a:lvl2pPr>
              <a:lvl3pPr marL="1143000" indent="-228600">
                <a:spcBef>
                  <a:spcPct val="20000"/>
                </a:spcBef>
                <a:buBlip>
                  <a:blip r:embed="rId5"/>
                </a:buBlip>
                <a:defRPr sz="2000">
                  <a:solidFill>
                    <a:schemeClr val="tx1"/>
                  </a:solidFill>
                  <a:latin typeface="Berlin Sans FB" panose="020E0602020502020306" pitchFamily="34" charset="0"/>
                  <a:ea typeface="幼圆" panose="02010509060101010101" pitchFamily="49" charset="-122"/>
                </a:defRPr>
              </a:lvl3pPr>
              <a:lvl4pPr marL="1600200" indent="-228600">
                <a:spcBef>
                  <a:spcPct val="20000"/>
                </a:spcBef>
                <a:buBlip>
                  <a:blip r:embed="rId6"/>
                </a:buBlip>
                <a:defRPr>
                  <a:solidFill>
                    <a:schemeClr val="tx1"/>
                  </a:solidFill>
                  <a:latin typeface="Berlin Sans FB" panose="020E0602020502020306" pitchFamily="34" charset="0"/>
                  <a:ea typeface="幼圆" panose="02010509060101010101"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幼圆" panose="02010509060101010101"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9pPr>
            </a:lstStyle>
            <a:p>
              <a:pPr eaLnBrk="1" hangingPunct="1">
                <a:spcBef>
                  <a:spcPct val="0"/>
                </a:spcBef>
                <a:buFontTx/>
                <a:buNone/>
              </a:pPr>
              <a:r>
                <a:rPr lang="en-US" altLang="zh-TW" sz="2000" i="1">
                  <a:latin typeface="Times New Roman" panose="02020603050405020304" pitchFamily="18" charset="0"/>
                  <a:ea typeface="PMingLiU" pitchFamily="18" charset="-120"/>
                </a:rPr>
                <a:t>x</a:t>
              </a:r>
              <a:r>
                <a:rPr lang="en-US" altLang="zh-TW" sz="1800" baseline="-25000">
                  <a:latin typeface="Arial" panose="020B0604020202020204" pitchFamily="34" charset="0"/>
                  <a:ea typeface="PMingLiU" pitchFamily="18" charset="-120"/>
                </a:rPr>
                <a:t>1</a:t>
              </a:r>
              <a:r>
                <a:rPr lang="en-US" altLang="zh-TW" sz="1800">
                  <a:latin typeface="Arial" panose="020B0604020202020204" pitchFamily="34" charset="0"/>
                  <a:ea typeface="PMingLiU" pitchFamily="18" charset="-120"/>
                </a:rPr>
                <a:t>+</a:t>
              </a:r>
              <a:r>
                <a:rPr lang="en-US" altLang="zh-TW" sz="2000" i="1">
                  <a:latin typeface="Times New Roman" panose="02020603050405020304" pitchFamily="18" charset="0"/>
                  <a:ea typeface="PMingLiU" pitchFamily="18" charset="-120"/>
                </a:rPr>
                <a:t>x</a:t>
              </a:r>
              <a:r>
                <a:rPr lang="en-US" altLang="zh-TW" sz="1800" baseline="-25000">
                  <a:latin typeface="Arial" panose="020B0604020202020204" pitchFamily="34" charset="0"/>
                  <a:ea typeface="PMingLiU" pitchFamily="18" charset="-120"/>
                </a:rPr>
                <a:t>2</a:t>
              </a:r>
              <a:r>
                <a:rPr lang="en-US" altLang="zh-TW" sz="1800">
                  <a:latin typeface="Arial" panose="020B0604020202020204" pitchFamily="34" charset="0"/>
                  <a:ea typeface="PMingLiU" pitchFamily="18" charset="-120"/>
                </a:rPr>
                <a:t>+</a:t>
              </a:r>
              <a:r>
                <a:rPr lang="en-US" altLang="zh-CN" sz="2000">
                  <a:latin typeface="Times New Roman" panose="02020603050405020304" pitchFamily="18" charset="0"/>
                  <a:ea typeface="PMingLiU" pitchFamily="18" charset="-120"/>
                </a:rPr>
                <a:t>1</a:t>
              </a:r>
              <a:r>
                <a:rPr lang="en-US" altLang="zh-TW" sz="1800">
                  <a:latin typeface="Arial" panose="020B0604020202020204" pitchFamily="34" charset="0"/>
                  <a:ea typeface="PMingLiU" pitchFamily="18" charset="-120"/>
                </a:rPr>
                <a:t>=0</a:t>
              </a:r>
            </a:p>
          </p:txBody>
        </p:sp>
        <p:sp>
          <p:nvSpPr>
            <p:cNvPr id="80936" name="Oval 23"/>
            <p:cNvSpPr>
              <a:spLocks noChangeArrowheads="1"/>
            </p:cNvSpPr>
            <p:nvPr/>
          </p:nvSpPr>
          <p:spPr bwMode="auto">
            <a:xfrm>
              <a:off x="4059" y="1797"/>
              <a:ext cx="91" cy="91"/>
            </a:xfrm>
            <a:prstGeom prst="ellipse">
              <a:avLst/>
            </a:prstGeom>
            <a:solidFill>
              <a:srgbClr val="FF0000"/>
            </a:solidFill>
            <a:ln w="9525">
              <a:solidFill>
                <a:schemeClr val="tx1"/>
              </a:solidFill>
              <a:round/>
              <a:headEnd/>
              <a:tailEnd/>
            </a:ln>
          </p:spPr>
          <p:txBody>
            <a:bodyPr wrap="none" anchor="ctr"/>
            <a:lstStyle>
              <a:lvl1pPr>
                <a:spcBef>
                  <a:spcPct val="20000"/>
                </a:spcBef>
                <a:buBlip>
                  <a:blip r:embed="rId3"/>
                </a:buBlip>
                <a:defRPr sz="2800">
                  <a:solidFill>
                    <a:schemeClr val="tx1"/>
                  </a:solidFill>
                  <a:latin typeface="Berlin Sans FB" panose="020E0602020502020306" pitchFamily="34" charset="0"/>
                  <a:ea typeface="幼圆" panose="02010509060101010101" pitchFamily="49" charset="-122"/>
                </a:defRPr>
              </a:lvl1pPr>
              <a:lvl2pPr marL="742950" indent="-285750">
                <a:spcBef>
                  <a:spcPct val="20000"/>
                </a:spcBef>
                <a:buSzPct val="75000"/>
                <a:buBlip>
                  <a:blip r:embed="rId4"/>
                </a:buBlip>
                <a:defRPr sz="2400">
                  <a:solidFill>
                    <a:schemeClr val="tx1"/>
                  </a:solidFill>
                  <a:latin typeface="Berlin Sans FB" panose="020E0602020502020306" pitchFamily="34" charset="0"/>
                  <a:ea typeface="幼圆" panose="02010509060101010101" pitchFamily="49" charset="-122"/>
                </a:defRPr>
              </a:lvl2pPr>
              <a:lvl3pPr marL="1143000" indent="-228600">
                <a:spcBef>
                  <a:spcPct val="20000"/>
                </a:spcBef>
                <a:buBlip>
                  <a:blip r:embed="rId5"/>
                </a:buBlip>
                <a:defRPr sz="2000">
                  <a:solidFill>
                    <a:schemeClr val="tx1"/>
                  </a:solidFill>
                  <a:latin typeface="Berlin Sans FB" panose="020E0602020502020306" pitchFamily="34" charset="0"/>
                  <a:ea typeface="幼圆" panose="02010509060101010101" pitchFamily="49" charset="-122"/>
                </a:defRPr>
              </a:lvl3pPr>
              <a:lvl4pPr marL="1600200" indent="-228600">
                <a:spcBef>
                  <a:spcPct val="20000"/>
                </a:spcBef>
                <a:buBlip>
                  <a:blip r:embed="rId6"/>
                </a:buBlip>
                <a:defRPr>
                  <a:solidFill>
                    <a:schemeClr val="tx1"/>
                  </a:solidFill>
                  <a:latin typeface="Berlin Sans FB" panose="020E0602020502020306" pitchFamily="34" charset="0"/>
                  <a:ea typeface="幼圆" panose="02010509060101010101"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幼圆" panose="02010509060101010101"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9pPr>
            </a:lstStyle>
            <a:p>
              <a:pPr algn="ctr" eaLnBrk="1" hangingPunct="1">
                <a:spcBef>
                  <a:spcPct val="0"/>
                </a:spcBef>
                <a:buFontTx/>
                <a:buNone/>
              </a:pPr>
              <a:endParaRPr lang="zh-CN" altLang="zh-CN">
                <a:solidFill>
                  <a:srgbClr val="FF0000"/>
                </a:solidFill>
                <a:latin typeface="Arial" panose="020B0604020202020204" pitchFamily="34" charset="0"/>
                <a:ea typeface="楷体_GB2312" pitchFamily="49" charset="-122"/>
              </a:endParaRPr>
            </a:p>
          </p:txBody>
        </p:sp>
        <p:sp>
          <p:nvSpPr>
            <p:cNvPr id="80937" name="Oval 24"/>
            <p:cNvSpPr>
              <a:spLocks noChangeArrowheads="1"/>
            </p:cNvSpPr>
            <p:nvPr/>
          </p:nvSpPr>
          <p:spPr bwMode="auto">
            <a:xfrm>
              <a:off x="3605" y="1796"/>
              <a:ext cx="91" cy="91"/>
            </a:xfrm>
            <a:prstGeom prst="ellipse">
              <a:avLst/>
            </a:prstGeom>
            <a:solidFill>
              <a:srgbClr val="162CFA"/>
            </a:solidFill>
            <a:ln w="9525">
              <a:solidFill>
                <a:schemeClr val="tx1"/>
              </a:solidFill>
              <a:round/>
              <a:headEnd/>
              <a:tailEnd/>
            </a:ln>
          </p:spPr>
          <p:txBody>
            <a:bodyPr wrap="none" anchor="ctr"/>
            <a:lstStyle>
              <a:lvl1pPr>
                <a:spcBef>
                  <a:spcPct val="20000"/>
                </a:spcBef>
                <a:buBlip>
                  <a:blip r:embed="rId3"/>
                </a:buBlip>
                <a:defRPr sz="2800">
                  <a:solidFill>
                    <a:schemeClr val="tx1"/>
                  </a:solidFill>
                  <a:latin typeface="Berlin Sans FB" panose="020E0602020502020306" pitchFamily="34" charset="0"/>
                  <a:ea typeface="幼圆" panose="02010509060101010101" pitchFamily="49" charset="-122"/>
                </a:defRPr>
              </a:lvl1pPr>
              <a:lvl2pPr marL="742950" indent="-285750">
                <a:spcBef>
                  <a:spcPct val="20000"/>
                </a:spcBef>
                <a:buSzPct val="75000"/>
                <a:buBlip>
                  <a:blip r:embed="rId4"/>
                </a:buBlip>
                <a:defRPr sz="2400">
                  <a:solidFill>
                    <a:schemeClr val="tx1"/>
                  </a:solidFill>
                  <a:latin typeface="Berlin Sans FB" panose="020E0602020502020306" pitchFamily="34" charset="0"/>
                  <a:ea typeface="幼圆" panose="02010509060101010101" pitchFamily="49" charset="-122"/>
                </a:defRPr>
              </a:lvl2pPr>
              <a:lvl3pPr marL="1143000" indent="-228600">
                <a:spcBef>
                  <a:spcPct val="20000"/>
                </a:spcBef>
                <a:buBlip>
                  <a:blip r:embed="rId5"/>
                </a:buBlip>
                <a:defRPr sz="2000">
                  <a:solidFill>
                    <a:schemeClr val="tx1"/>
                  </a:solidFill>
                  <a:latin typeface="Berlin Sans FB" panose="020E0602020502020306" pitchFamily="34" charset="0"/>
                  <a:ea typeface="幼圆" panose="02010509060101010101" pitchFamily="49" charset="-122"/>
                </a:defRPr>
              </a:lvl3pPr>
              <a:lvl4pPr marL="1600200" indent="-228600">
                <a:spcBef>
                  <a:spcPct val="20000"/>
                </a:spcBef>
                <a:buBlip>
                  <a:blip r:embed="rId6"/>
                </a:buBlip>
                <a:defRPr>
                  <a:solidFill>
                    <a:schemeClr val="tx1"/>
                  </a:solidFill>
                  <a:latin typeface="Berlin Sans FB" panose="020E0602020502020306" pitchFamily="34" charset="0"/>
                  <a:ea typeface="幼圆" panose="02010509060101010101"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幼圆" panose="02010509060101010101"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9pPr>
            </a:lstStyle>
            <a:p>
              <a:pPr algn="ctr" eaLnBrk="1" hangingPunct="1">
                <a:spcBef>
                  <a:spcPct val="0"/>
                </a:spcBef>
                <a:buFontTx/>
                <a:buNone/>
              </a:pPr>
              <a:endParaRPr lang="zh-CN" altLang="zh-CN">
                <a:solidFill>
                  <a:srgbClr val="FF0000"/>
                </a:solidFill>
                <a:latin typeface="Arial" panose="020B0604020202020204" pitchFamily="34" charset="0"/>
                <a:ea typeface="楷体_GB2312" pitchFamily="49" charset="-122"/>
              </a:endParaRPr>
            </a:p>
          </p:txBody>
        </p:sp>
        <p:sp>
          <p:nvSpPr>
            <p:cNvPr id="80938" name="Oval 25"/>
            <p:cNvSpPr>
              <a:spLocks noChangeArrowheads="1"/>
            </p:cNvSpPr>
            <p:nvPr/>
          </p:nvSpPr>
          <p:spPr bwMode="auto">
            <a:xfrm>
              <a:off x="3605" y="2160"/>
              <a:ext cx="91" cy="91"/>
            </a:xfrm>
            <a:prstGeom prst="ellipse">
              <a:avLst/>
            </a:prstGeom>
            <a:solidFill>
              <a:srgbClr val="162CFA"/>
            </a:solidFill>
            <a:ln w="9525">
              <a:solidFill>
                <a:schemeClr val="tx1"/>
              </a:solidFill>
              <a:round/>
              <a:headEnd/>
              <a:tailEnd/>
            </a:ln>
          </p:spPr>
          <p:txBody>
            <a:bodyPr wrap="none" anchor="ctr"/>
            <a:lstStyle>
              <a:lvl1pPr>
                <a:spcBef>
                  <a:spcPct val="20000"/>
                </a:spcBef>
                <a:buBlip>
                  <a:blip r:embed="rId3"/>
                </a:buBlip>
                <a:defRPr sz="2800">
                  <a:solidFill>
                    <a:schemeClr val="tx1"/>
                  </a:solidFill>
                  <a:latin typeface="Berlin Sans FB" panose="020E0602020502020306" pitchFamily="34" charset="0"/>
                  <a:ea typeface="幼圆" panose="02010509060101010101" pitchFamily="49" charset="-122"/>
                </a:defRPr>
              </a:lvl1pPr>
              <a:lvl2pPr marL="742950" indent="-285750">
                <a:spcBef>
                  <a:spcPct val="20000"/>
                </a:spcBef>
                <a:buSzPct val="75000"/>
                <a:buBlip>
                  <a:blip r:embed="rId4"/>
                </a:buBlip>
                <a:defRPr sz="2400">
                  <a:solidFill>
                    <a:schemeClr val="tx1"/>
                  </a:solidFill>
                  <a:latin typeface="Berlin Sans FB" panose="020E0602020502020306" pitchFamily="34" charset="0"/>
                  <a:ea typeface="幼圆" panose="02010509060101010101" pitchFamily="49" charset="-122"/>
                </a:defRPr>
              </a:lvl2pPr>
              <a:lvl3pPr marL="1143000" indent="-228600">
                <a:spcBef>
                  <a:spcPct val="20000"/>
                </a:spcBef>
                <a:buBlip>
                  <a:blip r:embed="rId5"/>
                </a:buBlip>
                <a:defRPr sz="2000">
                  <a:solidFill>
                    <a:schemeClr val="tx1"/>
                  </a:solidFill>
                  <a:latin typeface="Berlin Sans FB" panose="020E0602020502020306" pitchFamily="34" charset="0"/>
                  <a:ea typeface="幼圆" panose="02010509060101010101" pitchFamily="49" charset="-122"/>
                </a:defRPr>
              </a:lvl3pPr>
              <a:lvl4pPr marL="1600200" indent="-228600">
                <a:spcBef>
                  <a:spcPct val="20000"/>
                </a:spcBef>
                <a:buBlip>
                  <a:blip r:embed="rId6"/>
                </a:buBlip>
                <a:defRPr>
                  <a:solidFill>
                    <a:schemeClr val="tx1"/>
                  </a:solidFill>
                  <a:latin typeface="Berlin Sans FB" panose="020E0602020502020306" pitchFamily="34" charset="0"/>
                  <a:ea typeface="幼圆" panose="02010509060101010101"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幼圆" panose="02010509060101010101"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9pPr>
            </a:lstStyle>
            <a:p>
              <a:pPr algn="ctr" eaLnBrk="1" hangingPunct="1">
                <a:spcBef>
                  <a:spcPct val="0"/>
                </a:spcBef>
                <a:buFontTx/>
                <a:buNone/>
              </a:pPr>
              <a:endParaRPr lang="zh-CN" altLang="zh-CN">
                <a:solidFill>
                  <a:srgbClr val="FF0000"/>
                </a:solidFill>
                <a:latin typeface="Arial" panose="020B0604020202020204" pitchFamily="34" charset="0"/>
                <a:ea typeface="楷体_GB2312" pitchFamily="49" charset="-122"/>
              </a:endParaRPr>
            </a:p>
          </p:txBody>
        </p:sp>
        <p:sp>
          <p:nvSpPr>
            <p:cNvPr id="80939" name="Oval 26"/>
            <p:cNvSpPr>
              <a:spLocks noChangeArrowheads="1"/>
            </p:cNvSpPr>
            <p:nvPr/>
          </p:nvSpPr>
          <p:spPr bwMode="auto">
            <a:xfrm>
              <a:off x="4059" y="2160"/>
              <a:ext cx="91" cy="91"/>
            </a:xfrm>
            <a:prstGeom prst="ellipse">
              <a:avLst/>
            </a:prstGeom>
            <a:solidFill>
              <a:srgbClr val="162CFA"/>
            </a:solidFill>
            <a:ln w="9525">
              <a:solidFill>
                <a:schemeClr val="tx1"/>
              </a:solidFill>
              <a:round/>
              <a:headEnd/>
              <a:tailEnd/>
            </a:ln>
          </p:spPr>
          <p:txBody>
            <a:bodyPr wrap="none" anchor="ctr"/>
            <a:lstStyle>
              <a:lvl1pPr>
                <a:spcBef>
                  <a:spcPct val="20000"/>
                </a:spcBef>
                <a:buBlip>
                  <a:blip r:embed="rId3"/>
                </a:buBlip>
                <a:defRPr sz="2800">
                  <a:solidFill>
                    <a:schemeClr val="tx1"/>
                  </a:solidFill>
                  <a:latin typeface="Berlin Sans FB" panose="020E0602020502020306" pitchFamily="34" charset="0"/>
                  <a:ea typeface="幼圆" panose="02010509060101010101" pitchFamily="49" charset="-122"/>
                </a:defRPr>
              </a:lvl1pPr>
              <a:lvl2pPr marL="742950" indent="-285750">
                <a:spcBef>
                  <a:spcPct val="20000"/>
                </a:spcBef>
                <a:buSzPct val="75000"/>
                <a:buBlip>
                  <a:blip r:embed="rId4"/>
                </a:buBlip>
                <a:defRPr sz="2400">
                  <a:solidFill>
                    <a:schemeClr val="tx1"/>
                  </a:solidFill>
                  <a:latin typeface="Berlin Sans FB" panose="020E0602020502020306" pitchFamily="34" charset="0"/>
                  <a:ea typeface="幼圆" panose="02010509060101010101" pitchFamily="49" charset="-122"/>
                </a:defRPr>
              </a:lvl2pPr>
              <a:lvl3pPr marL="1143000" indent="-228600">
                <a:spcBef>
                  <a:spcPct val="20000"/>
                </a:spcBef>
                <a:buBlip>
                  <a:blip r:embed="rId5"/>
                </a:buBlip>
                <a:defRPr sz="2000">
                  <a:solidFill>
                    <a:schemeClr val="tx1"/>
                  </a:solidFill>
                  <a:latin typeface="Berlin Sans FB" panose="020E0602020502020306" pitchFamily="34" charset="0"/>
                  <a:ea typeface="幼圆" panose="02010509060101010101" pitchFamily="49" charset="-122"/>
                </a:defRPr>
              </a:lvl3pPr>
              <a:lvl4pPr marL="1600200" indent="-228600">
                <a:spcBef>
                  <a:spcPct val="20000"/>
                </a:spcBef>
                <a:buBlip>
                  <a:blip r:embed="rId6"/>
                </a:buBlip>
                <a:defRPr>
                  <a:solidFill>
                    <a:schemeClr val="tx1"/>
                  </a:solidFill>
                  <a:latin typeface="Berlin Sans FB" panose="020E0602020502020306" pitchFamily="34" charset="0"/>
                  <a:ea typeface="幼圆" panose="02010509060101010101"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幼圆" panose="02010509060101010101"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9pPr>
            </a:lstStyle>
            <a:p>
              <a:pPr algn="ctr" eaLnBrk="1" hangingPunct="1">
                <a:spcBef>
                  <a:spcPct val="0"/>
                </a:spcBef>
                <a:buFontTx/>
                <a:buNone/>
              </a:pPr>
              <a:endParaRPr lang="zh-CN" altLang="zh-CN">
                <a:solidFill>
                  <a:srgbClr val="FF0000"/>
                </a:solidFill>
                <a:latin typeface="Arial" panose="020B0604020202020204" pitchFamily="34" charset="0"/>
                <a:ea typeface="楷体_GB2312" pitchFamily="49" charset="-122"/>
              </a:endParaRPr>
            </a:p>
          </p:txBody>
        </p:sp>
      </p:grpSp>
      <p:sp>
        <p:nvSpPr>
          <p:cNvPr id="186395" name="Line 27"/>
          <p:cNvSpPr>
            <a:spLocks noChangeShapeType="1"/>
          </p:cNvSpPr>
          <p:nvPr/>
        </p:nvSpPr>
        <p:spPr bwMode="auto">
          <a:xfrm>
            <a:off x="7304088" y="5359400"/>
            <a:ext cx="1816100" cy="14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3" name="Group 28"/>
          <p:cNvGrpSpPr>
            <a:grpSpLocks/>
          </p:cNvGrpSpPr>
          <p:nvPr/>
        </p:nvGrpSpPr>
        <p:grpSpPr bwMode="auto">
          <a:xfrm>
            <a:off x="6383338" y="4076701"/>
            <a:ext cx="3694112" cy="2265363"/>
            <a:chOff x="2880" y="1209"/>
            <a:chExt cx="2327" cy="1427"/>
          </a:xfrm>
        </p:grpSpPr>
        <p:sp>
          <p:nvSpPr>
            <p:cNvPr id="80910" name="Line 29"/>
            <p:cNvSpPr>
              <a:spLocks noChangeShapeType="1"/>
            </p:cNvSpPr>
            <p:nvPr/>
          </p:nvSpPr>
          <p:spPr bwMode="auto">
            <a:xfrm>
              <a:off x="2971" y="2023"/>
              <a:ext cx="2041" cy="2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0911" name="Line 30"/>
            <p:cNvSpPr>
              <a:spLocks noChangeShapeType="1"/>
            </p:cNvSpPr>
            <p:nvPr/>
          </p:nvSpPr>
          <p:spPr bwMode="auto">
            <a:xfrm flipV="1">
              <a:off x="3878" y="1343"/>
              <a:ext cx="0" cy="129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0912" name="Rectangle 31"/>
            <p:cNvSpPr>
              <a:spLocks noChangeArrowheads="1"/>
            </p:cNvSpPr>
            <p:nvPr/>
          </p:nvSpPr>
          <p:spPr bwMode="auto">
            <a:xfrm>
              <a:off x="4967" y="2069"/>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3"/>
                </a:buBlip>
                <a:defRPr sz="2800">
                  <a:solidFill>
                    <a:schemeClr val="tx1"/>
                  </a:solidFill>
                  <a:latin typeface="Berlin Sans FB" panose="020E0602020502020306" pitchFamily="34" charset="0"/>
                  <a:ea typeface="幼圆" panose="02010509060101010101" pitchFamily="49" charset="-122"/>
                </a:defRPr>
              </a:lvl1pPr>
              <a:lvl2pPr marL="742950" indent="-285750">
                <a:spcBef>
                  <a:spcPct val="20000"/>
                </a:spcBef>
                <a:buSzPct val="75000"/>
                <a:buBlip>
                  <a:blip r:embed="rId4"/>
                </a:buBlip>
                <a:defRPr sz="2400">
                  <a:solidFill>
                    <a:schemeClr val="tx1"/>
                  </a:solidFill>
                  <a:latin typeface="Berlin Sans FB" panose="020E0602020502020306" pitchFamily="34" charset="0"/>
                  <a:ea typeface="幼圆" panose="02010509060101010101" pitchFamily="49" charset="-122"/>
                </a:defRPr>
              </a:lvl2pPr>
              <a:lvl3pPr marL="1143000" indent="-228600">
                <a:spcBef>
                  <a:spcPct val="20000"/>
                </a:spcBef>
                <a:buBlip>
                  <a:blip r:embed="rId5"/>
                </a:buBlip>
                <a:defRPr sz="2000">
                  <a:solidFill>
                    <a:schemeClr val="tx1"/>
                  </a:solidFill>
                  <a:latin typeface="Berlin Sans FB" panose="020E0602020502020306" pitchFamily="34" charset="0"/>
                  <a:ea typeface="幼圆" panose="02010509060101010101" pitchFamily="49" charset="-122"/>
                </a:defRPr>
              </a:lvl3pPr>
              <a:lvl4pPr marL="1600200" indent="-228600">
                <a:spcBef>
                  <a:spcPct val="20000"/>
                </a:spcBef>
                <a:buBlip>
                  <a:blip r:embed="rId6"/>
                </a:buBlip>
                <a:defRPr>
                  <a:solidFill>
                    <a:schemeClr val="tx1"/>
                  </a:solidFill>
                  <a:latin typeface="Berlin Sans FB" panose="020E0602020502020306" pitchFamily="34" charset="0"/>
                  <a:ea typeface="幼圆" panose="02010509060101010101"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幼圆" panose="02010509060101010101"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9pPr>
            </a:lstStyle>
            <a:p>
              <a:pPr eaLnBrk="1" hangingPunct="1">
                <a:buClr>
                  <a:schemeClr val="accent1"/>
                </a:buClr>
                <a:buSzPct val="65000"/>
                <a:buFont typeface="Wingdings" panose="05000000000000000000" pitchFamily="2" charset="2"/>
                <a:buNone/>
              </a:pPr>
              <a:r>
                <a:rPr lang="en-US" altLang="zh-TW" sz="2000">
                  <a:latin typeface="Arial" panose="020B0604020202020204" pitchFamily="34" charset="0"/>
                  <a:ea typeface="PMingLiU" pitchFamily="18" charset="-120"/>
                </a:rPr>
                <a:t>x</a:t>
              </a:r>
              <a:r>
                <a:rPr lang="en-US" altLang="zh-TW" sz="1500" baseline="-25000">
                  <a:latin typeface="Arial" panose="020B0604020202020204" pitchFamily="34" charset="0"/>
                  <a:ea typeface="PMingLiU" pitchFamily="18" charset="-120"/>
                </a:rPr>
                <a:t>1</a:t>
              </a:r>
            </a:p>
          </p:txBody>
        </p:sp>
        <p:sp>
          <p:nvSpPr>
            <p:cNvPr id="80913" name="Rectangle 32"/>
            <p:cNvSpPr>
              <a:spLocks noChangeArrowheads="1"/>
            </p:cNvSpPr>
            <p:nvPr/>
          </p:nvSpPr>
          <p:spPr bwMode="auto">
            <a:xfrm>
              <a:off x="3593" y="1209"/>
              <a:ext cx="23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3"/>
                </a:buBlip>
                <a:defRPr sz="2800">
                  <a:solidFill>
                    <a:schemeClr val="tx1"/>
                  </a:solidFill>
                  <a:latin typeface="Berlin Sans FB" panose="020E0602020502020306" pitchFamily="34" charset="0"/>
                  <a:ea typeface="幼圆" panose="02010509060101010101" pitchFamily="49" charset="-122"/>
                </a:defRPr>
              </a:lvl1pPr>
              <a:lvl2pPr marL="742950" indent="-285750">
                <a:spcBef>
                  <a:spcPct val="20000"/>
                </a:spcBef>
                <a:buSzPct val="75000"/>
                <a:buBlip>
                  <a:blip r:embed="rId4"/>
                </a:buBlip>
                <a:defRPr sz="2400">
                  <a:solidFill>
                    <a:schemeClr val="tx1"/>
                  </a:solidFill>
                  <a:latin typeface="Berlin Sans FB" panose="020E0602020502020306" pitchFamily="34" charset="0"/>
                  <a:ea typeface="幼圆" panose="02010509060101010101" pitchFamily="49" charset="-122"/>
                </a:defRPr>
              </a:lvl2pPr>
              <a:lvl3pPr marL="1143000" indent="-228600">
                <a:spcBef>
                  <a:spcPct val="20000"/>
                </a:spcBef>
                <a:buBlip>
                  <a:blip r:embed="rId5"/>
                </a:buBlip>
                <a:defRPr sz="2000">
                  <a:solidFill>
                    <a:schemeClr val="tx1"/>
                  </a:solidFill>
                  <a:latin typeface="Berlin Sans FB" panose="020E0602020502020306" pitchFamily="34" charset="0"/>
                  <a:ea typeface="幼圆" panose="02010509060101010101" pitchFamily="49" charset="-122"/>
                </a:defRPr>
              </a:lvl3pPr>
              <a:lvl4pPr marL="1600200" indent="-228600">
                <a:spcBef>
                  <a:spcPct val="20000"/>
                </a:spcBef>
                <a:buBlip>
                  <a:blip r:embed="rId6"/>
                </a:buBlip>
                <a:defRPr>
                  <a:solidFill>
                    <a:schemeClr val="tx1"/>
                  </a:solidFill>
                  <a:latin typeface="Berlin Sans FB" panose="020E0602020502020306" pitchFamily="34" charset="0"/>
                  <a:ea typeface="幼圆" panose="02010509060101010101"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幼圆" panose="02010509060101010101"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9pPr>
            </a:lstStyle>
            <a:p>
              <a:pPr eaLnBrk="1" hangingPunct="1">
                <a:buClr>
                  <a:schemeClr val="accent1"/>
                </a:buClr>
                <a:buSzPct val="65000"/>
                <a:buFont typeface="Wingdings" panose="05000000000000000000" pitchFamily="2" charset="2"/>
                <a:buNone/>
              </a:pPr>
              <a:r>
                <a:rPr lang="en-US" altLang="zh-TW" sz="2000" i="1">
                  <a:latin typeface="Times New Roman" panose="02020603050405020304" pitchFamily="18" charset="0"/>
                  <a:ea typeface="PMingLiU" pitchFamily="18" charset="-120"/>
                </a:rPr>
                <a:t>x</a:t>
              </a:r>
              <a:r>
                <a:rPr lang="en-US" altLang="zh-TW" sz="1500" baseline="-25000">
                  <a:latin typeface="Arial" panose="020B0604020202020204" pitchFamily="34" charset="0"/>
                  <a:ea typeface="PMingLiU" pitchFamily="18" charset="-120"/>
                </a:rPr>
                <a:t>2</a:t>
              </a:r>
            </a:p>
          </p:txBody>
        </p:sp>
        <p:sp>
          <p:nvSpPr>
            <p:cNvPr id="80914" name="Rectangle 33"/>
            <p:cNvSpPr>
              <a:spLocks noChangeArrowheads="1"/>
            </p:cNvSpPr>
            <p:nvPr/>
          </p:nvSpPr>
          <p:spPr bwMode="auto">
            <a:xfrm>
              <a:off x="3062" y="1706"/>
              <a:ext cx="49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3"/>
                </a:buBlip>
                <a:defRPr sz="2800">
                  <a:solidFill>
                    <a:schemeClr val="tx1"/>
                  </a:solidFill>
                  <a:latin typeface="Berlin Sans FB" panose="020E0602020502020306" pitchFamily="34" charset="0"/>
                  <a:ea typeface="幼圆" panose="02010509060101010101" pitchFamily="49" charset="-122"/>
                </a:defRPr>
              </a:lvl1pPr>
              <a:lvl2pPr marL="742950" indent="-285750">
                <a:spcBef>
                  <a:spcPct val="20000"/>
                </a:spcBef>
                <a:buSzPct val="75000"/>
                <a:buBlip>
                  <a:blip r:embed="rId4"/>
                </a:buBlip>
                <a:defRPr sz="2400">
                  <a:solidFill>
                    <a:schemeClr val="tx1"/>
                  </a:solidFill>
                  <a:latin typeface="Berlin Sans FB" panose="020E0602020502020306" pitchFamily="34" charset="0"/>
                  <a:ea typeface="幼圆" panose="02010509060101010101" pitchFamily="49" charset="-122"/>
                </a:defRPr>
              </a:lvl2pPr>
              <a:lvl3pPr marL="1143000" indent="-228600">
                <a:spcBef>
                  <a:spcPct val="20000"/>
                </a:spcBef>
                <a:buBlip>
                  <a:blip r:embed="rId5"/>
                </a:buBlip>
                <a:defRPr sz="2000">
                  <a:solidFill>
                    <a:schemeClr val="tx1"/>
                  </a:solidFill>
                  <a:latin typeface="Berlin Sans FB" panose="020E0602020502020306" pitchFamily="34" charset="0"/>
                  <a:ea typeface="幼圆" panose="02010509060101010101" pitchFamily="49" charset="-122"/>
                </a:defRPr>
              </a:lvl3pPr>
              <a:lvl4pPr marL="1600200" indent="-228600">
                <a:spcBef>
                  <a:spcPct val="20000"/>
                </a:spcBef>
                <a:buBlip>
                  <a:blip r:embed="rId6"/>
                </a:buBlip>
                <a:defRPr>
                  <a:solidFill>
                    <a:schemeClr val="tx1"/>
                  </a:solidFill>
                  <a:latin typeface="Berlin Sans FB" panose="020E0602020502020306" pitchFamily="34" charset="0"/>
                  <a:ea typeface="幼圆" panose="02010509060101010101"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幼圆" panose="02010509060101010101"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9pPr>
            </a:lstStyle>
            <a:p>
              <a:pPr eaLnBrk="1" hangingPunct="1">
                <a:buClr>
                  <a:schemeClr val="accent1"/>
                </a:buClr>
                <a:buSzPct val="65000"/>
                <a:buFont typeface="Wingdings" panose="05000000000000000000" pitchFamily="2" charset="2"/>
                <a:buNone/>
              </a:pPr>
              <a:r>
                <a:rPr lang="en-US" altLang="zh-TW" sz="2000">
                  <a:latin typeface="Arial" panose="020B0604020202020204" pitchFamily="34" charset="0"/>
                  <a:ea typeface="PMingLiU" pitchFamily="18" charset="-120"/>
                </a:rPr>
                <a:t>(-1,1)</a:t>
              </a:r>
            </a:p>
          </p:txBody>
        </p:sp>
        <p:sp>
          <p:nvSpPr>
            <p:cNvPr id="80915" name="Rectangle 34"/>
            <p:cNvSpPr>
              <a:spLocks noChangeArrowheads="1"/>
            </p:cNvSpPr>
            <p:nvPr/>
          </p:nvSpPr>
          <p:spPr bwMode="auto">
            <a:xfrm>
              <a:off x="3147" y="2251"/>
              <a:ext cx="55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3"/>
                </a:buBlip>
                <a:defRPr sz="2800">
                  <a:solidFill>
                    <a:schemeClr val="tx1"/>
                  </a:solidFill>
                  <a:latin typeface="Berlin Sans FB" panose="020E0602020502020306" pitchFamily="34" charset="0"/>
                  <a:ea typeface="幼圆" panose="02010509060101010101" pitchFamily="49" charset="-122"/>
                </a:defRPr>
              </a:lvl1pPr>
              <a:lvl2pPr marL="742950" indent="-285750">
                <a:spcBef>
                  <a:spcPct val="20000"/>
                </a:spcBef>
                <a:buSzPct val="75000"/>
                <a:buBlip>
                  <a:blip r:embed="rId4"/>
                </a:buBlip>
                <a:defRPr sz="2400">
                  <a:solidFill>
                    <a:schemeClr val="tx1"/>
                  </a:solidFill>
                  <a:latin typeface="Berlin Sans FB" panose="020E0602020502020306" pitchFamily="34" charset="0"/>
                  <a:ea typeface="幼圆" panose="02010509060101010101" pitchFamily="49" charset="-122"/>
                </a:defRPr>
              </a:lvl2pPr>
              <a:lvl3pPr marL="1143000" indent="-228600">
                <a:spcBef>
                  <a:spcPct val="20000"/>
                </a:spcBef>
                <a:buBlip>
                  <a:blip r:embed="rId5"/>
                </a:buBlip>
                <a:defRPr sz="2000">
                  <a:solidFill>
                    <a:schemeClr val="tx1"/>
                  </a:solidFill>
                  <a:latin typeface="Berlin Sans FB" panose="020E0602020502020306" pitchFamily="34" charset="0"/>
                  <a:ea typeface="幼圆" panose="02010509060101010101" pitchFamily="49" charset="-122"/>
                </a:defRPr>
              </a:lvl3pPr>
              <a:lvl4pPr marL="1600200" indent="-228600">
                <a:spcBef>
                  <a:spcPct val="20000"/>
                </a:spcBef>
                <a:buBlip>
                  <a:blip r:embed="rId6"/>
                </a:buBlip>
                <a:defRPr>
                  <a:solidFill>
                    <a:schemeClr val="tx1"/>
                  </a:solidFill>
                  <a:latin typeface="Berlin Sans FB" panose="020E0602020502020306" pitchFamily="34" charset="0"/>
                  <a:ea typeface="幼圆" panose="02010509060101010101"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幼圆" panose="02010509060101010101"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9pPr>
            </a:lstStyle>
            <a:p>
              <a:pPr eaLnBrk="1" hangingPunct="1">
                <a:buClr>
                  <a:schemeClr val="accent1"/>
                </a:buClr>
                <a:buSzPct val="65000"/>
                <a:buFont typeface="Wingdings" panose="05000000000000000000" pitchFamily="2" charset="2"/>
                <a:buNone/>
              </a:pPr>
              <a:r>
                <a:rPr lang="en-US" altLang="zh-TW" sz="2000">
                  <a:latin typeface="Arial" panose="020B0604020202020204" pitchFamily="34" charset="0"/>
                  <a:ea typeface="PMingLiU" pitchFamily="18" charset="-120"/>
                </a:rPr>
                <a:t>(-1,-1)</a:t>
              </a:r>
            </a:p>
          </p:txBody>
        </p:sp>
        <p:sp>
          <p:nvSpPr>
            <p:cNvPr id="80916" name="Rectangle 35"/>
            <p:cNvSpPr>
              <a:spLocks noChangeArrowheads="1"/>
            </p:cNvSpPr>
            <p:nvPr/>
          </p:nvSpPr>
          <p:spPr bwMode="auto">
            <a:xfrm>
              <a:off x="4105" y="1570"/>
              <a:ext cx="44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3"/>
                </a:buBlip>
                <a:defRPr sz="2800">
                  <a:solidFill>
                    <a:schemeClr val="tx1"/>
                  </a:solidFill>
                  <a:latin typeface="Berlin Sans FB" panose="020E0602020502020306" pitchFamily="34" charset="0"/>
                  <a:ea typeface="幼圆" panose="02010509060101010101" pitchFamily="49" charset="-122"/>
                </a:defRPr>
              </a:lvl1pPr>
              <a:lvl2pPr marL="742950" indent="-285750">
                <a:spcBef>
                  <a:spcPct val="20000"/>
                </a:spcBef>
                <a:buSzPct val="75000"/>
                <a:buBlip>
                  <a:blip r:embed="rId4"/>
                </a:buBlip>
                <a:defRPr sz="2400">
                  <a:solidFill>
                    <a:schemeClr val="tx1"/>
                  </a:solidFill>
                  <a:latin typeface="Berlin Sans FB" panose="020E0602020502020306" pitchFamily="34" charset="0"/>
                  <a:ea typeface="幼圆" panose="02010509060101010101" pitchFamily="49" charset="-122"/>
                </a:defRPr>
              </a:lvl2pPr>
              <a:lvl3pPr marL="1143000" indent="-228600">
                <a:spcBef>
                  <a:spcPct val="20000"/>
                </a:spcBef>
                <a:buBlip>
                  <a:blip r:embed="rId5"/>
                </a:buBlip>
                <a:defRPr sz="2000">
                  <a:solidFill>
                    <a:schemeClr val="tx1"/>
                  </a:solidFill>
                  <a:latin typeface="Berlin Sans FB" panose="020E0602020502020306" pitchFamily="34" charset="0"/>
                  <a:ea typeface="幼圆" panose="02010509060101010101" pitchFamily="49" charset="-122"/>
                </a:defRPr>
              </a:lvl3pPr>
              <a:lvl4pPr marL="1600200" indent="-228600">
                <a:spcBef>
                  <a:spcPct val="20000"/>
                </a:spcBef>
                <a:buBlip>
                  <a:blip r:embed="rId6"/>
                </a:buBlip>
                <a:defRPr>
                  <a:solidFill>
                    <a:schemeClr val="tx1"/>
                  </a:solidFill>
                  <a:latin typeface="Berlin Sans FB" panose="020E0602020502020306" pitchFamily="34" charset="0"/>
                  <a:ea typeface="幼圆" panose="02010509060101010101"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幼圆" panose="02010509060101010101"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9pPr>
            </a:lstStyle>
            <a:p>
              <a:pPr eaLnBrk="1" hangingPunct="1">
                <a:buClr>
                  <a:schemeClr val="accent1"/>
                </a:buClr>
                <a:buSzPct val="65000"/>
                <a:buFont typeface="Wingdings" panose="05000000000000000000" pitchFamily="2" charset="2"/>
                <a:buNone/>
              </a:pPr>
              <a:r>
                <a:rPr lang="en-US" altLang="zh-TW" sz="2000">
                  <a:latin typeface="Arial" panose="020B0604020202020204" pitchFamily="34" charset="0"/>
                  <a:ea typeface="PMingLiU" pitchFamily="18" charset="-120"/>
                </a:rPr>
                <a:t>(1,1)</a:t>
              </a:r>
            </a:p>
          </p:txBody>
        </p:sp>
        <p:sp>
          <p:nvSpPr>
            <p:cNvPr id="80917" name="Rectangle 36"/>
            <p:cNvSpPr>
              <a:spLocks noChangeArrowheads="1"/>
            </p:cNvSpPr>
            <p:nvPr/>
          </p:nvSpPr>
          <p:spPr bwMode="auto">
            <a:xfrm>
              <a:off x="3969" y="2250"/>
              <a:ext cx="49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3"/>
                </a:buBlip>
                <a:defRPr sz="2800">
                  <a:solidFill>
                    <a:schemeClr val="tx1"/>
                  </a:solidFill>
                  <a:latin typeface="Berlin Sans FB" panose="020E0602020502020306" pitchFamily="34" charset="0"/>
                  <a:ea typeface="幼圆" panose="02010509060101010101" pitchFamily="49" charset="-122"/>
                </a:defRPr>
              </a:lvl1pPr>
              <a:lvl2pPr marL="742950" indent="-285750">
                <a:spcBef>
                  <a:spcPct val="20000"/>
                </a:spcBef>
                <a:buSzPct val="75000"/>
                <a:buBlip>
                  <a:blip r:embed="rId4"/>
                </a:buBlip>
                <a:defRPr sz="2400">
                  <a:solidFill>
                    <a:schemeClr val="tx1"/>
                  </a:solidFill>
                  <a:latin typeface="Berlin Sans FB" panose="020E0602020502020306" pitchFamily="34" charset="0"/>
                  <a:ea typeface="幼圆" panose="02010509060101010101" pitchFamily="49" charset="-122"/>
                </a:defRPr>
              </a:lvl2pPr>
              <a:lvl3pPr marL="1143000" indent="-228600">
                <a:spcBef>
                  <a:spcPct val="20000"/>
                </a:spcBef>
                <a:buBlip>
                  <a:blip r:embed="rId5"/>
                </a:buBlip>
                <a:defRPr sz="2000">
                  <a:solidFill>
                    <a:schemeClr val="tx1"/>
                  </a:solidFill>
                  <a:latin typeface="Berlin Sans FB" panose="020E0602020502020306" pitchFamily="34" charset="0"/>
                  <a:ea typeface="幼圆" panose="02010509060101010101" pitchFamily="49" charset="-122"/>
                </a:defRPr>
              </a:lvl3pPr>
              <a:lvl4pPr marL="1600200" indent="-228600">
                <a:spcBef>
                  <a:spcPct val="20000"/>
                </a:spcBef>
                <a:buBlip>
                  <a:blip r:embed="rId6"/>
                </a:buBlip>
                <a:defRPr>
                  <a:solidFill>
                    <a:schemeClr val="tx1"/>
                  </a:solidFill>
                  <a:latin typeface="Berlin Sans FB" panose="020E0602020502020306" pitchFamily="34" charset="0"/>
                  <a:ea typeface="幼圆" panose="02010509060101010101"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幼圆" panose="02010509060101010101"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9pPr>
            </a:lstStyle>
            <a:p>
              <a:pPr eaLnBrk="1" hangingPunct="1">
                <a:buClr>
                  <a:schemeClr val="accent1"/>
                </a:buClr>
                <a:buSzPct val="65000"/>
                <a:buFont typeface="Wingdings" panose="05000000000000000000" pitchFamily="2" charset="2"/>
                <a:buNone/>
              </a:pPr>
              <a:r>
                <a:rPr lang="en-US" altLang="zh-TW" sz="2000">
                  <a:latin typeface="Arial" panose="020B0604020202020204" pitchFamily="34" charset="0"/>
                  <a:ea typeface="PMingLiU" pitchFamily="18" charset="-120"/>
                </a:rPr>
                <a:t>(1,-1)</a:t>
              </a:r>
            </a:p>
          </p:txBody>
        </p:sp>
        <p:sp>
          <p:nvSpPr>
            <p:cNvPr id="80918" name="Rectangle 37"/>
            <p:cNvSpPr>
              <a:spLocks noChangeArrowheads="1"/>
            </p:cNvSpPr>
            <p:nvPr/>
          </p:nvSpPr>
          <p:spPr bwMode="auto">
            <a:xfrm>
              <a:off x="4604" y="1434"/>
              <a:ext cx="385"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3"/>
                </a:buBlip>
                <a:defRPr sz="2800">
                  <a:solidFill>
                    <a:schemeClr val="tx1"/>
                  </a:solidFill>
                  <a:latin typeface="Berlin Sans FB" panose="020E0602020502020306" pitchFamily="34" charset="0"/>
                  <a:ea typeface="幼圆" panose="02010509060101010101" pitchFamily="49" charset="-122"/>
                </a:defRPr>
              </a:lvl1pPr>
              <a:lvl2pPr marL="742950" indent="-285750">
                <a:spcBef>
                  <a:spcPct val="20000"/>
                </a:spcBef>
                <a:buSzPct val="75000"/>
                <a:buBlip>
                  <a:blip r:embed="rId4"/>
                </a:buBlip>
                <a:defRPr sz="2400">
                  <a:solidFill>
                    <a:schemeClr val="tx1"/>
                  </a:solidFill>
                  <a:latin typeface="Berlin Sans FB" panose="020E0602020502020306" pitchFamily="34" charset="0"/>
                  <a:ea typeface="幼圆" panose="02010509060101010101" pitchFamily="49" charset="-122"/>
                </a:defRPr>
              </a:lvl2pPr>
              <a:lvl3pPr marL="1143000" indent="-228600">
                <a:spcBef>
                  <a:spcPct val="20000"/>
                </a:spcBef>
                <a:buBlip>
                  <a:blip r:embed="rId5"/>
                </a:buBlip>
                <a:defRPr sz="2000">
                  <a:solidFill>
                    <a:schemeClr val="tx1"/>
                  </a:solidFill>
                  <a:latin typeface="Berlin Sans FB" panose="020E0602020502020306" pitchFamily="34" charset="0"/>
                  <a:ea typeface="幼圆" panose="02010509060101010101" pitchFamily="49" charset="-122"/>
                </a:defRPr>
              </a:lvl3pPr>
              <a:lvl4pPr marL="1600200" indent="-228600">
                <a:spcBef>
                  <a:spcPct val="20000"/>
                </a:spcBef>
                <a:buBlip>
                  <a:blip r:embed="rId6"/>
                </a:buBlip>
                <a:defRPr>
                  <a:solidFill>
                    <a:schemeClr val="tx1"/>
                  </a:solidFill>
                  <a:latin typeface="Berlin Sans FB" panose="020E0602020502020306" pitchFamily="34" charset="0"/>
                  <a:ea typeface="幼圆" panose="02010509060101010101"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幼圆" panose="02010509060101010101"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9pPr>
            </a:lstStyle>
            <a:p>
              <a:pPr eaLnBrk="1" hangingPunct="1">
                <a:buClr>
                  <a:schemeClr val="accent1"/>
                </a:buClr>
                <a:buSzPct val="65000"/>
                <a:buFont typeface="Wingdings" panose="05000000000000000000" pitchFamily="2" charset="2"/>
                <a:buNone/>
              </a:pPr>
              <a:r>
                <a:rPr lang="en-US" altLang="zh-TW" sz="2000" i="1">
                  <a:latin typeface="Times New Roman" panose="02020603050405020304" pitchFamily="18" charset="0"/>
                  <a:ea typeface="PMingLiU" pitchFamily="18" charset="-120"/>
                </a:rPr>
                <a:t>t </a:t>
              </a:r>
              <a:r>
                <a:rPr lang="en-US" altLang="zh-TW" sz="2000">
                  <a:latin typeface="Arial" panose="020B0604020202020204" pitchFamily="34" charset="0"/>
                  <a:ea typeface="PMingLiU" pitchFamily="18" charset="-120"/>
                </a:rPr>
                <a:t>=1</a:t>
              </a:r>
            </a:p>
          </p:txBody>
        </p:sp>
        <p:sp>
          <p:nvSpPr>
            <p:cNvPr id="80919" name="Rectangle 38"/>
            <p:cNvSpPr>
              <a:spLocks noChangeArrowheads="1"/>
            </p:cNvSpPr>
            <p:nvPr/>
          </p:nvSpPr>
          <p:spPr bwMode="auto">
            <a:xfrm>
              <a:off x="2880" y="2159"/>
              <a:ext cx="43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3"/>
                </a:buBlip>
                <a:defRPr sz="2800">
                  <a:solidFill>
                    <a:schemeClr val="tx1"/>
                  </a:solidFill>
                  <a:latin typeface="Berlin Sans FB" panose="020E0602020502020306" pitchFamily="34" charset="0"/>
                  <a:ea typeface="幼圆" panose="02010509060101010101" pitchFamily="49" charset="-122"/>
                </a:defRPr>
              </a:lvl1pPr>
              <a:lvl2pPr marL="742950" indent="-285750">
                <a:spcBef>
                  <a:spcPct val="20000"/>
                </a:spcBef>
                <a:buSzPct val="75000"/>
                <a:buBlip>
                  <a:blip r:embed="rId4"/>
                </a:buBlip>
                <a:defRPr sz="2400">
                  <a:solidFill>
                    <a:schemeClr val="tx1"/>
                  </a:solidFill>
                  <a:latin typeface="Berlin Sans FB" panose="020E0602020502020306" pitchFamily="34" charset="0"/>
                  <a:ea typeface="幼圆" panose="02010509060101010101" pitchFamily="49" charset="-122"/>
                </a:defRPr>
              </a:lvl2pPr>
              <a:lvl3pPr marL="1143000" indent="-228600">
                <a:spcBef>
                  <a:spcPct val="20000"/>
                </a:spcBef>
                <a:buBlip>
                  <a:blip r:embed="rId5"/>
                </a:buBlip>
                <a:defRPr sz="2000">
                  <a:solidFill>
                    <a:schemeClr val="tx1"/>
                  </a:solidFill>
                  <a:latin typeface="Berlin Sans FB" panose="020E0602020502020306" pitchFamily="34" charset="0"/>
                  <a:ea typeface="幼圆" panose="02010509060101010101" pitchFamily="49" charset="-122"/>
                </a:defRPr>
              </a:lvl3pPr>
              <a:lvl4pPr marL="1600200" indent="-228600">
                <a:spcBef>
                  <a:spcPct val="20000"/>
                </a:spcBef>
                <a:buBlip>
                  <a:blip r:embed="rId6"/>
                </a:buBlip>
                <a:defRPr>
                  <a:solidFill>
                    <a:schemeClr val="tx1"/>
                  </a:solidFill>
                  <a:latin typeface="Berlin Sans FB" panose="020E0602020502020306" pitchFamily="34" charset="0"/>
                  <a:ea typeface="幼圆" panose="02010509060101010101"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幼圆" panose="02010509060101010101"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9pPr>
            </a:lstStyle>
            <a:p>
              <a:pPr eaLnBrk="1" hangingPunct="1">
                <a:buClr>
                  <a:schemeClr val="accent1"/>
                </a:buClr>
                <a:buSzPct val="65000"/>
                <a:buFont typeface="Wingdings" panose="05000000000000000000" pitchFamily="2" charset="2"/>
                <a:buNone/>
              </a:pPr>
              <a:r>
                <a:rPr lang="en-US" altLang="zh-TW" sz="2000" i="1">
                  <a:latin typeface="Times New Roman" panose="02020603050405020304" pitchFamily="18" charset="0"/>
                  <a:ea typeface="PMingLiU" pitchFamily="18" charset="-120"/>
                </a:rPr>
                <a:t>t </a:t>
              </a:r>
              <a:r>
                <a:rPr lang="en-US" altLang="zh-TW" sz="2000">
                  <a:latin typeface="Arial" panose="020B0604020202020204" pitchFamily="34" charset="0"/>
                  <a:ea typeface="PMingLiU" pitchFamily="18" charset="-120"/>
                </a:rPr>
                <a:t>=-1</a:t>
              </a:r>
            </a:p>
          </p:txBody>
        </p:sp>
        <p:sp>
          <p:nvSpPr>
            <p:cNvPr id="80920" name="Text Box 39"/>
            <p:cNvSpPr txBox="1">
              <a:spLocks noChangeArrowheads="1"/>
            </p:cNvSpPr>
            <p:nvPr/>
          </p:nvSpPr>
          <p:spPr bwMode="auto">
            <a:xfrm>
              <a:off x="4464" y="2236"/>
              <a:ext cx="48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3"/>
                </a:buBlip>
                <a:defRPr sz="2800">
                  <a:solidFill>
                    <a:schemeClr val="tx1"/>
                  </a:solidFill>
                  <a:latin typeface="Berlin Sans FB" panose="020E0602020502020306" pitchFamily="34" charset="0"/>
                  <a:ea typeface="幼圆" panose="02010509060101010101" pitchFamily="49" charset="-122"/>
                </a:defRPr>
              </a:lvl1pPr>
              <a:lvl2pPr marL="742950" indent="-285750">
                <a:spcBef>
                  <a:spcPct val="20000"/>
                </a:spcBef>
                <a:buSzPct val="75000"/>
                <a:buBlip>
                  <a:blip r:embed="rId4"/>
                </a:buBlip>
                <a:defRPr sz="2400">
                  <a:solidFill>
                    <a:schemeClr val="tx1"/>
                  </a:solidFill>
                  <a:latin typeface="Berlin Sans FB" panose="020E0602020502020306" pitchFamily="34" charset="0"/>
                  <a:ea typeface="幼圆" panose="02010509060101010101" pitchFamily="49" charset="-122"/>
                </a:defRPr>
              </a:lvl2pPr>
              <a:lvl3pPr marL="1143000" indent="-228600">
                <a:spcBef>
                  <a:spcPct val="20000"/>
                </a:spcBef>
                <a:buBlip>
                  <a:blip r:embed="rId5"/>
                </a:buBlip>
                <a:defRPr sz="2000">
                  <a:solidFill>
                    <a:schemeClr val="tx1"/>
                  </a:solidFill>
                  <a:latin typeface="Berlin Sans FB" panose="020E0602020502020306" pitchFamily="34" charset="0"/>
                  <a:ea typeface="幼圆" panose="02010509060101010101" pitchFamily="49" charset="-122"/>
                </a:defRPr>
              </a:lvl3pPr>
              <a:lvl4pPr marL="1600200" indent="-228600">
                <a:spcBef>
                  <a:spcPct val="20000"/>
                </a:spcBef>
                <a:buBlip>
                  <a:blip r:embed="rId6"/>
                </a:buBlip>
                <a:defRPr>
                  <a:solidFill>
                    <a:schemeClr val="tx1"/>
                  </a:solidFill>
                  <a:latin typeface="Berlin Sans FB" panose="020E0602020502020306" pitchFamily="34" charset="0"/>
                  <a:ea typeface="幼圆" panose="02010509060101010101"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幼圆" panose="02010509060101010101"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9pPr>
            </a:lstStyle>
            <a:p>
              <a:pPr eaLnBrk="1" hangingPunct="1">
                <a:spcBef>
                  <a:spcPct val="0"/>
                </a:spcBef>
                <a:buFontTx/>
                <a:buNone/>
              </a:pPr>
              <a:r>
                <a:rPr lang="en-US" altLang="zh-CN" sz="2000">
                  <a:latin typeface="Times New Roman" panose="02020603050405020304" pitchFamily="18" charset="0"/>
                  <a:ea typeface="PMingLiU" pitchFamily="18" charset="-120"/>
                </a:rPr>
                <a:t>2</a:t>
              </a:r>
              <a:r>
                <a:rPr lang="en-US" altLang="zh-TW" sz="2000" i="1">
                  <a:latin typeface="Times New Roman" panose="02020603050405020304" pitchFamily="18" charset="0"/>
                  <a:ea typeface="PMingLiU" pitchFamily="18" charset="-120"/>
                </a:rPr>
                <a:t>x</a:t>
              </a:r>
              <a:r>
                <a:rPr lang="en-US" altLang="zh-TW" sz="1800" baseline="-25000">
                  <a:latin typeface="Arial" panose="020B0604020202020204" pitchFamily="34" charset="0"/>
                  <a:ea typeface="PMingLiU" pitchFamily="18" charset="-120"/>
                </a:rPr>
                <a:t>2</a:t>
              </a:r>
              <a:r>
                <a:rPr lang="en-US" altLang="zh-TW" sz="1800">
                  <a:latin typeface="Arial" panose="020B0604020202020204" pitchFamily="34" charset="0"/>
                  <a:ea typeface="PMingLiU" pitchFamily="18" charset="-120"/>
                </a:rPr>
                <a:t>=0</a:t>
              </a:r>
            </a:p>
          </p:txBody>
        </p:sp>
        <p:sp>
          <p:nvSpPr>
            <p:cNvPr id="80921" name="Oval 40"/>
            <p:cNvSpPr>
              <a:spLocks noChangeArrowheads="1"/>
            </p:cNvSpPr>
            <p:nvPr/>
          </p:nvSpPr>
          <p:spPr bwMode="auto">
            <a:xfrm>
              <a:off x="4059" y="1797"/>
              <a:ext cx="91" cy="91"/>
            </a:xfrm>
            <a:prstGeom prst="ellipse">
              <a:avLst/>
            </a:prstGeom>
            <a:solidFill>
              <a:srgbClr val="FF0000"/>
            </a:solidFill>
            <a:ln w="9525">
              <a:solidFill>
                <a:schemeClr val="tx1"/>
              </a:solidFill>
              <a:round/>
              <a:headEnd/>
              <a:tailEnd/>
            </a:ln>
          </p:spPr>
          <p:txBody>
            <a:bodyPr wrap="none" anchor="ctr"/>
            <a:lstStyle>
              <a:lvl1pPr>
                <a:spcBef>
                  <a:spcPct val="20000"/>
                </a:spcBef>
                <a:buBlip>
                  <a:blip r:embed="rId3"/>
                </a:buBlip>
                <a:defRPr sz="2800">
                  <a:solidFill>
                    <a:schemeClr val="tx1"/>
                  </a:solidFill>
                  <a:latin typeface="Berlin Sans FB" panose="020E0602020502020306" pitchFamily="34" charset="0"/>
                  <a:ea typeface="幼圆" panose="02010509060101010101" pitchFamily="49" charset="-122"/>
                </a:defRPr>
              </a:lvl1pPr>
              <a:lvl2pPr marL="742950" indent="-285750">
                <a:spcBef>
                  <a:spcPct val="20000"/>
                </a:spcBef>
                <a:buSzPct val="75000"/>
                <a:buBlip>
                  <a:blip r:embed="rId4"/>
                </a:buBlip>
                <a:defRPr sz="2400">
                  <a:solidFill>
                    <a:schemeClr val="tx1"/>
                  </a:solidFill>
                  <a:latin typeface="Berlin Sans FB" panose="020E0602020502020306" pitchFamily="34" charset="0"/>
                  <a:ea typeface="幼圆" panose="02010509060101010101" pitchFamily="49" charset="-122"/>
                </a:defRPr>
              </a:lvl2pPr>
              <a:lvl3pPr marL="1143000" indent="-228600">
                <a:spcBef>
                  <a:spcPct val="20000"/>
                </a:spcBef>
                <a:buBlip>
                  <a:blip r:embed="rId5"/>
                </a:buBlip>
                <a:defRPr sz="2000">
                  <a:solidFill>
                    <a:schemeClr val="tx1"/>
                  </a:solidFill>
                  <a:latin typeface="Berlin Sans FB" panose="020E0602020502020306" pitchFamily="34" charset="0"/>
                  <a:ea typeface="幼圆" panose="02010509060101010101" pitchFamily="49" charset="-122"/>
                </a:defRPr>
              </a:lvl3pPr>
              <a:lvl4pPr marL="1600200" indent="-228600">
                <a:spcBef>
                  <a:spcPct val="20000"/>
                </a:spcBef>
                <a:buBlip>
                  <a:blip r:embed="rId6"/>
                </a:buBlip>
                <a:defRPr>
                  <a:solidFill>
                    <a:schemeClr val="tx1"/>
                  </a:solidFill>
                  <a:latin typeface="Berlin Sans FB" panose="020E0602020502020306" pitchFamily="34" charset="0"/>
                  <a:ea typeface="幼圆" panose="02010509060101010101"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幼圆" panose="02010509060101010101"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9pPr>
            </a:lstStyle>
            <a:p>
              <a:pPr algn="ctr" eaLnBrk="1" hangingPunct="1">
                <a:spcBef>
                  <a:spcPct val="0"/>
                </a:spcBef>
                <a:buFontTx/>
                <a:buNone/>
              </a:pPr>
              <a:endParaRPr lang="zh-CN" altLang="zh-CN">
                <a:solidFill>
                  <a:srgbClr val="FF0000"/>
                </a:solidFill>
                <a:latin typeface="Arial" panose="020B0604020202020204" pitchFamily="34" charset="0"/>
                <a:ea typeface="楷体_GB2312" pitchFamily="49" charset="-122"/>
              </a:endParaRPr>
            </a:p>
          </p:txBody>
        </p:sp>
        <p:sp>
          <p:nvSpPr>
            <p:cNvPr id="80922" name="Oval 41"/>
            <p:cNvSpPr>
              <a:spLocks noChangeArrowheads="1"/>
            </p:cNvSpPr>
            <p:nvPr/>
          </p:nvSpPr>
          <p:spPr bwMode="auto">
            <a:xfrm>
              <a:off x="3605" y="1796"/>
              <a:ext cx="91" cy="91"/>
            </a:xfrm>
            <a:prstGeom prst="ellipse">
              <a:avLst/>
            </a:prstGeom>
            <a:solidFill>
              <a:srgbClr val="162CFA"/>
            </a:solidFill>
            <a:ln w="9525">
              <a:solidFill>
                <a:schemeClr val="tx1"/>
              </a:solidFill>
              <a:round/>
              <a:headEnd/>
              <a:tailEnd/>
            </a:ln>
          </p:spPr>
          <p:txBody>
            <a:bodyPr wrap="none" anchor="ctr"/>
            <a:lstStyle>
              <a:lvl1pPr>
                <a:spcBef>
                  <a:spcPct val="20000"/>
                </a:spcBef>
                <a:buBlip>
                  <a:blip r:embed="rId3"/>
                </a:buBlip>
                <a:defRPr sz="2800">
                  <a:solidFill>
                    <a:schemeClr val="tx1"/>
                  </a:solidFill>
                  <a:latin typeface="Berlin Sans FB" panose="020E0602020502020306" pitchFamily="34" charset="0"/>
                  <a:ea typeface="幼圆" panose="02010509060101010101" pitchFamily="49" charset="-122"/>
                </a:defRPr>
              </a:lvl1pPr>
              <a:lvl2pPr marL="742950" indent="-285750">
                <a:spcBef>
                  <a:spcPct val="20000"/>
                </a:spcBef>
                <a:buSzPct val="75000"/>
                <a:buBlip>
                  <a:blip r:embed="rId4"/>
                </a:buBlip>
                <a:defRPr sz="2400">
                  <a:solidFill>
                    <a:schemeClr val="tx1"/>
                  </a:solidFill>
                  <a:latin typeface="Berlin Sans FB" panose="020E0602020502020306" pitchFamily="34" charset="0"/>
                  <a:ea typeface="幼圆" panose="02010509060101010101" pitchFamily="49" charset="-122"/>
                </a:defRPr>
              </a:lvl2pPr>
              <a:lvl3pPr marL="1143000" indent="-228600">
                <a:spcBef>
                  <a:spcPct val="20000"/>
                </a:spcBef>
                <a:buBlip>
                  <a:blip r:embed="rId5"/>
                </a:buBlip>
                <a:defRPr sz="2000">
                  <a:solidFill>
                    <a:schemeClr val="tx1"/>
                  </a:solidFill>
                  <a:latin typeface="Berlin Sans FB" panose="020E0602020502020306" pitchFamily="34" charset="0"/>
                  <a:ea typeface="幼圆" panose="02010509060101010101" pitchFamily="49" charset="-122"/>
                </a:defRPr>
              </a:lvl3pPr>
              <a:lvl4pPr marL="1600200" indent="-228600">
                <a:spcBef>
                  <a:spcPct val="20000"/>
                </a:spcBef>
                <a:buBlip>
                  <a:blip r:embed="rId6"/>
                </a:buBlip>
                <a:defRPr>
                  <a:solidFill>
                    <a:schemeClr val="tx1"/>
                  </a:solidFill>
                  <a:latin typeface="Berlin Sans FB" panose="020E0602020502020306" pitchFamily="34" charset="0"/>
                  <a:ea typeface="幼圆" panose="02010509060101010101"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幼圆" panose="02010509060101010101"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9pPr>
            </a:lstStyle>
            <a:p>
              <a:pPr algn="ctr" eaLnBrk="1" hangingPunct="1">
                <a:spcBef>
                  <a:spcPct val="0"/>
                </a:spcBef>
                <a:buFontTx/>
                <a:buNone/>
              </a:pPr>
              <a:endParaRPr lang="zh-CN" altLang="zh-CN">
                <a:solidFill>
                  <a:srgbClr val="FF0000"/>
                </a:solidFill>
                <a:latin typeface="Arial" panose="020B0604020202020204" pitchFamily="34" charset="0"/>
                <a:ea typeface="楷体_GB2312" pitchFamily="49" charset="-122"/>
              </a:endParaRPr>
            </a:p>
          </p:txBody>
        </p:sp>
        <p:sp>
          <p:nvSpPr>
            <p:cNvPr id="80923" name="Oval 42"/>
            <p:cNvSpPr>
              <a:spLocks noChangeArrowheads="1"/>
            </p:cNvSpPr>
            <p:nvPr/>
          </p:nvSpPr>
          <p:spPr bwMode="auto">
            <a:xfrm>
              <a:off x="3605" y="2160"/>
              <a:ext cx="91" cy="91"/>
            </a:xfrm>
            <a:prstGeom prst="ellipse">
              <a:avLst/>
            </a:prstGeom>
            <a:solidFill>
              <a:srgbClr val="162CFA"/>
            </a:solidFill>
            <a:ln w="9525">
              <a:solidFill>
                <a:schemeClr val="tx1"/>
              </a:solidFill>
              <a:round/>
              <a:headEnd/>
              <a:tailEnd/>
            </a:ln>
          </p:spPr>
          <p:txBody>
            <a:bodyPr wrap="none" anchor="ctr"/>
            <a:lstStyle>
              <a:lvl1pPr>
                <a:spcBef>
                  <a:spcPct val="20000"/>
                </a:spcBef>
                <a:buBlip>
                  <a:blip r:embed="rId3"/>
                </a:buBlip>
                <a:defRPr sz="2800">
                  <a:solidFill>
                    <a:schemeClr val="tx1"/>
                  </a:solidFill>
                  <a:latin typeface="Berlin Sans FB" panose="020E0602020502020306" pitchFamily="34" charset="0"/>
                  <a:ea typeface="幼圆" panose="02010509060101010101" pitchFamily="49" charset="-122"/>
                </a:defRPr>
              </a:lvl1pPr>
              <a:lvl2pPr marL="742950" indent="-285750">
                <a:spcBef>
                  <a:spcPct val="20000"/>
                </a:spcBef>
                <a:buSzPct val="75000"/>
                <a:buBlip>
                  <a:blip r:embed="rId4"/>
                </a:buBlip>
                <a:defRPr sz="2400">
                  <a:solidFill>
                    <a:schemeClr val="tx1"/>
                  </a:solidFill>
                  <a:latin typeface="Berlin Sans FB" panose="020E0602020502020306" pitchFamily="34" charset="0"/>
                  <a:ea typeface="幼圆" panose="02010509060101010101" pitchFamily="49" charset="-122"/>
                </a:defRPr>
              </a:lvl2pPr>
              <a:lvl3pPr marL="1143000" indent="-228600">
                <a:spcBef>
                  <a:spcPct val="20000"/>
                </a:spcBef>
                <a:buBlip>
                  <a:blip r:embed="rId5"/>
                </a:buBlip>
                <a:defRPr sz="2000">
                  <a:solidFill>
                    <a:schemeClr val="tx1"/>
                  </a:solidFill>
                  <a:latin typeface="Berlin Sans FB" panose="020E0602020502020306" pitchFamily="34" charset="0"/>
                  <a:ea typeface="幼圆" panose="02010509060101010101" pitchFamily="49" charset="-122"/>
                </a:defRPr>
              </a:lvl3pPr>
              <a:lvl4pPr marL="1600200" indent="-228600">
                <a:spcBef>
                  <a:spcPct val="20000"/>
                </a:spcBef>
                <a:buBlip>
                  <a:blip r:embed="rId6"/>
                </a:buBlip>
                <a:defRPr>
                  <a:solidFill>
                    <a:schemeClr val="tx1"/>
                  </a:solidFill>
                  <a:latin typeface="Berlin Sans FB" panose="020E0602020502020306" pitchFamily="34" charset="0"/>
                  <a:ea typeface="幼圆" panose="02010509060101010101"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幼圆" panose="02010509060101010101"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9pPr>
            </a:lstStyle>
            <a:p>
              <a:pPr algn="ctr" eaLnBrk="1" hangingPunct="1">
                <a:spcBef>
                  <a:spcPct val="0"/>
                </a:spcBef>
                <a:buFontTx/>
                <a:buNone/>
              </a:pPr>
              <a:endParaRPr lang="zh-CN" altLang="zh-CN">
                <a:solidFill>
                  <a:srgbClr val="FF0000"/>
                </a:solidFill>
                <a:latin typeface="Arial" panose="020B0604020202020204" pitchFamily="34" charset="0"/>
                <a:ea typeface="楷体_GB2312" pitchFamily="49" charset="-122"/>
              </a:endParaRPr>
            </a:p>
          </p:txBody>
        </p:sp>
        <p:sp>
          <p:nvSpPr>
            <p:cNvPr id="80924" name="Oval 43"/>
            <p:cNvSpPr>
              <a:spLocks noChangeArrowheads="1"/>
            </p:cNvSpPr>
            <p:nvPr/>
          </p:nvSpPr>
          <p:spPr bwMode="auto">
            <a:xfrm>
              <a:off x="4059" y="2160"/>
              <a:ext cx="91" cy="91"/>
            </a:xfrm>
            <a:prstGeom prst="ellipse">
              <a:avLst/>
            </a:prstGeom>
            <a:solidFill>
              <a:srgbClr val="162CFA"/>
            </a:solidFill>
            <a:ln w="9525">
              <a:solidFill>
                <a:schemeClr val="tx1"/>
              </a:solidFill>
              <a:round/>
              <a:headEnd/>
              <a:tailEnd/>
            </a:ln>
          </p:spPr>
          <p:txBody>
            <a:bodyPr wrap="none" anchor="ctr"/>
            <a:lstStyle>
              <a:lvl1pPr>
                <a:spcBef>
                  <a:spcPct val="20000"/>
                </a:spcBef>
                <a:buBlip>
                  <a:blip r:embed="rId3"/>
                </a:buBlip>
                <a:defRPr sz="2800">
                  <a:solidFill>
                    <a:schemeClr val="tx1"/>
                  </a:solidFill>
                  <a:latin typeface="Berlin Sans FB" panose="020E0602020502020306" pitchFamily="34" charset="0"/>
                  <a:ea typeface="幼圆" panose="02010509060101010101" pitchFamily="49" charset="-122"/>
                </a:defRPr>
              </a:lvl1pPr>
              <a:lvl2pPr marL="742950" indent="-285750">
                <a:spcBef>
                  <a:spcPct val="20000"/>
                </a:spcBef>
                <a:buSzPct val="75000"/>
                <a:buBlip>
                  <a:blip r:embed="rId4"/>
                </a:buBlip>
                <a:defRPr sz="2400">
                  <a:solidFill>
                    <a:schemeClr val="tx1"/>
                  </a:solidFill>
                  <a:latin typeface="Berlin Sans FB" panose="020E0602020502020306" pitchFamily="34" charset="0"/>
                  <a:ea typeface="幼圆" panose="02010509060101010101" pitchFamily="49" charset="-122"/>
                </a:defRPr>
              </a:lvl2pPr>
              <a:lvl3pPr marL="1143000" indent="-228600">
                <a:spcBef>
                  <a:spcPct val="20000"/>
                </a:spcBef>
                <a:buBlip>
                  <a:blip r:embed="rId5"/>
                </a:buBlip>
                <a:defRPr sz="2000">
                  <a:solidFill>
                    <a:schemeClr val="tx1"/>
                  </a:solidFill>
                  <a:latin typeface="Berlin Sans FB" panose="020E0602020502020306" pitchFamily="34" charset="0"/>
                  <a:ea typeface="幼圆" panose="02010509060101010101" pitchFamily="49" charset="-122"/>
                </a:defRPr>
              </a:lvl3pPr>
              <a:lvl4pPr marL="1600200" indent="-228600">
                <a:spcBef>
                  <a:spcPct val="20000"/>
                </a:spcBef>
                <a:buBlip>
                  <a:blip r:embed="rId6"/>
                </a:buBlip>
                <a:defRPr>
                  <a:solidFill>
                    <a:schemeClr val="tx1"/>
                  </a:solidFill>
                  <a:latin typeface="Berlin Sans FB" panose="020E0602020502020306" pitchFamily="34" charset="0"/>
                  <a:ea typeface="幼圆" panose="02010509060101010101"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幼圆" panose="02010509060101010101"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9pPr>
            </a:lstStyle>
            <a:p>
              <a:pPr algn="ctr" eaLnBrk="1" hangingPunct="1">
                <a:spcBef>
                  <a:spcPct val="0"/>
                </a:spcBef>
                <a:buFontTx/>
                <a:buNone/>
              </a:pPr>
              <a:endParaRPr lang="zh-CN" altLang="zh-CN">
                <a:solidFill>
                  <a:srgbClr val="FF0000"/>
                </a:solidFill>
                <a:latin typeface="Arial" panose="020B0604020202020204" pitchFamily="34" charset="0"/>
                <a:ea typeface="楷体_GB2312" pitchFamily="49" charset="-122"/>
              </a:endParaRPr>
            </a:p>
          </p:txBody>
        </p:sp>
      </p:grpSp>
    </p:spTree>
    <p:extLst>
      <p:ext uri="{BB962C8B-B14F-4D97-AF65-F5344CB8AC3E}">
        <p14:creationId xmlns:p14="http://schemas.microsoft.com/office/powerpoint/2010/main" val="156475796"/>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86370">
                                            <p:txEl>
                                              <p:pRg st="0" end="0"/>
                                            </p:txEl>
                                          </p:spTgt>
                                        </p:tgtEl>
                                        <p:attrNameLst>
                                          <p:attrName>style.visibility</p:attrName>
                                        </p:attrNameLst>
                                      </p:cBhvr>
                                      <p:to>
                                        <p:strVal val="visible"/>
                                      </p:to>
                                    </p:set>
                                    <p:animEffect transition="in" filter="blinds(horizontal)">
                                      <p:cBhvr>
                                        <p:cTn id="7" dur="500"/>
                                        <p:tgtEl>
                                          <p:spTgt spid="18637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86370">
                                            <p:txEl>
                                              <p:pRg st="1" end="1"/>
                                            </p:txEl>
                                          </p:spTgt>
                                        </p:tgtEl>
                                        <p:attrNameLst>
                                          <p:attrName>style.visibility</p:attrName>
                                        </p:attrNameLst>
                                      </p:cBhvr>
                                      <p:to>
                                        <p:strVal val="visible"/>
                                      </p:to>
                                    </p:set>
                                    <p:animEffect transition="in" filter="blinds(horizontal)">
                                      <p:cBhvr>
                                        <p:cTn id="12" dur="500"/>
                                        <p:tgtEl>
                                          <p:spTgt spid="186370">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86370">
                                            <p:txEl>
                                              <p:pRg st="2" end="2"/>
                                            </p:txEl>
                                          </p:spTgt>
                                        </p:tgtEl>
                                        <p:attrNameLst>
                                          <p:attrName>style.visibility</p:attrName>
                                        </p:attrNameLst>
                                      </p:cBhvr>
                                      <p:to>
                                        <p:strVal val="visible"/>
                                      </p:to>
                                    </p:set>
                                    <p:animEffect transition="in" filter="blinds(horizontal)">
                                      <p:cBhvr>
                                        <p:cTn id="17" dur="500"/>
                                        <p:tgtEl>
                                          <p:spTgt spid="186370">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86371"/>
                                        </p:tgtEl>
                                        <p:attrNameLst>
                                          <p:attrName>style.visibility</p:attrName>
                                        </p:attrNameLst>
                                      </p:cBhvr>
                                      <p:to>
                                        <p:strVal val="visible"/>
                                      </p:to>
                                    </p:set>
                                    <p:animEffect transition="in" filter="blinds(horizontal)">
                                      <p:cBhvr>
                                        <p:cTn id="22" dur="500"/>
                                        <p:tgtEl>
                                          <p:spTgt spid="18637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blinds(horizontal)">
                                      <p:cBhvr>
                                        <p:cTn id="27" dur="500"/>
                                        <p:tgtEl>
                                          <p:spTgt spid="2"/>
                                        </p:tgtEl>
                                      </p:cBhvr>
                                    </p:animEffect>
                                  </p:childTnLst>
                                </p:cTn>
                              </p:par>
                            </p:childTnLst>
                          </p:cTn>
                        </p:par>
                        <p:par>
                          <p:cTn id="28" fill="hold" nodeType="afterGroup">
                            <p:stCondLst>
                              <p:cond delay="500"/>
                            </p:stCondLst>
                            <p:childTnLst>
                              <p:par>
                                <p:cTn id="29" presetID="22" presetClass="entr" presetSubtype="1" fill="hold" nodeType="afterEffect">
                                  <p:stCondLst>
                                    <p:cond delay="0"/>
                                  </p:stCondLst>
                                  <p:childTnLst>
                                    <p:set>
                                      <p:cBhvr>
                                        <p:cTn id="30" dur="1" fill="hold">
                                          <p:stCondLst>
                                            <p:cond delay="0"/>
                                          </p:stCondLst>
                                        </p:cTn>
                                        <p:tgtEl>
                                          <p:spTgt spid="186378"/>
                                        </p:tgtEl>
                                        <p:attrNameLst>
                                          <p:attrName>style.visibility</p:attrName>
                                        </p:attrNameLst>
                                      </p:cBhvr>
                                      <p:to>
                                        <p:strVal val="visible"/>
                                      </p:to>
                                    </p:set>
                                    <p:animEffect transition="in" filter="wipe(up)">
                                      <p:cBhvr>
                                        <p:cTn id="31" dur="500"/>
                                        <p:tgtEl>
                                          <p:spTgt spid="186378"/>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186372"/>
                                        </p:tgtEl>
                                        <p:attrNameLst>
                                          <p:attrName>style.visibility</p:attrName>
                                        </p:attrNameLst>
                                      </p:cBhvr>
                                      <p:to>
                                        <p:strVal val="visible"/>
                                      </p:to>
                                    </p:set>
                                    <p:animEffect transition="in" filter="blinds(horizontal)">
                                      <p:cBhvr>
                                        <p:cTn id="36" dur="500"/>
                                        <p:tgtEl>
                                          <p:spTgt spid="186372"/>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3" presetClass="entr" presetSubtype="10" fill="hold" nodeType="clickEffect">
                                  <p:stCondLst>
                                    <p:cond delay="0"/>
                                  </p:stCondLst>
                                  <p:childTnLst>
                                    <p:set>
                                      <p:cBhvr>
                                        <p:cTn id="40" dur="1" fill="hold">
                                          <p:stCondLst>
                                            <p:cond delay="0"/>
                                          </p:stCondLst>
                                        </p:cTn>
                                        <p:tgtEl>
                                          <p:spTgt spid="186373"/>
                                        </p:tgtEl>
                                        <p:attrNameLst>
                                          <p:attrName>style.visibility</p:attrName>
                                        </p:attrNameLst>
                                      </p:cBhvr>
                                      <p:to>
                                        <p:strVal val="visible"/>
                                      </p:to>
                                    </p:set>
                                    <p:animEffect transition="in" filter="blinds(horizontal)">
                                      <p:cBhvr>
                                        <p:cTn id="41" dur="500"/>
                                        <p:tgtEl>
                                          <p:spTgt spid="186373"/>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1" fill="hold" grpId="0" nodeType="clickEffect">
                                  <p:stCondLst>
                                    <p:cond delay="0"/>
                                  </p:stCondLst>
                                  <p:childTnLst>
                                    <p:set>
                                      <p:cBhvr>
                                        <p:cTn id="45" dur="1" fill="hold">
                                          <p:stCondLst>
                                            <p:cond delay="0"/>
                                          </p:stCondLst>
                                        </p:cTn>
                                        <p:tgtEl>
                                          <p:spTgt spid="186374"/>
                                        </p:tgtEl>
                                        <p:attrNameLst>
                                          <p:attrName>style.visibility</p:attrName>
                                        </p:attrNameLst>
                                      </p:cBhvr>
                                      <p:to>
                                        <p:strVal val="visible"/>
                                      </p:to>
                                    </p:set>
                                    <p:animEffect transition="in" filter="wipe(up)">
                                      <p:cBhvr>
                                        <p:cTn id="46" dur="500"/>
                                        <p:tgtEl>
                                          <p:spTgt spid="186374"/>
                                        </p:tgtEl>
                                      </p:cBhvr>
                                    </p:animEffect>
                                  </p:childTnLst>
                                </p:cTn>
                              </p:par>
                            </p:childTnLst>
                          </p:cTn>
                        </p:par>
                        <p:par>
                          <p:cTn id="47" fill="hold" nodeType="afterGroup">
                            <p:stCondLst>
                              <p:cond delay="500"/>
                            </p:stCondLst>
                            <p:childTnLst>
                              <p:par>
                                <p:cTn id="48" presetID="22" presetClass="entr" presetSubtype="1" fill="hold" nodeType="afterEffect">
                                  <p:stCondLst>
                                    <p:cond delay="0"/>
                                  </p:stCondLst>
                                  <p:childTnLst>
                                    <p:set>
                                      <p:cBhvr>
                                        <p:cTn id="49" dur="1" fill="hold">
                                          <p:stCondLst>
                                            <p:cond delay="0"/>
                                          </p:stCondLst>
                                        </p:cTn>
                                        <p:tgtEl>
                                          <p:spTgt spid="186376"/>
                                        </p:tgtEl>
                                        <p:attrNameLst>
                                          <p:attrName>style.visibility</p:attrName>
                                        </p:attrNameLst>
                                      </p:cBhvr>
                                      <p:to>
                                        <p:strVal val="visible"/>
                                      </p:to>
                                    </p:set>
                                    <p:animEffect transition="in" filter="wipe(up)">
                                      <p:cBhvr>
                                        <p:cTn id="50" dur="500"/>
                                        <p:tgtEl>
                                          <p:spTgt spid="186376"/>
                                        </p:tgtEl>
                                      </p:cBhvr>
                                    </p:animEffect>
                                  </p:childTnLst>
                                </p:cTn>
                              </p:par>
                            </p:childTnLst>
                          </p:cTn>
                        </p:par>
                        <p:par>
                          <p:cTn id="51" fill="hold" nodeType="afterGroup">
                            <p:stCondLst>
                              <p:cond delay="1000"/>
                            </p:stCondLst>
                            <p:childTnLst>
                              <p:par>
                                <p:cTn id="52" presetID="22" presetClass="entr" presetSubtype="1" fill="hold" grpId="0" nodeType="afterEffect">
                                  <p:stCondLst>
                                    <p:cond delay="0"/>
                                  </p:stCondLst>
                                  <p:childTnLst>
                                    <p:set>
                                      <p:cBhvr>
                                        <p:cTn id="53" dur="1" fill="hold">
                                          <p:stCondLst>
                                            <p:cond delay="0"/>
                                          </p:stCondLst>
                                        </p:cTn>
                                        <p:tgtEl>
                                          <p:spTgt spid="186375"/>
                                        </p:tgtEl>
                                        <p:attrNameLst>
                                          <p:attrName>style.visibility</p:attrName>
                                        </p:attrNameLst>
                                      </p:cBhvr>
                                      <p:to>
                                        <p:strVal val="visible"/>
                                      </p:to>
                                    </p:set>
                                    <p:animEffect transition="in" filter="wipe(up)">
                                      <p:cBhvr>
                                        <p:cTn id="54" dur="500"/>
                                        <p:tgtEl>
                                          <p:spTgt spid="186375"/>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3" presetClass="entr" presetSubtype="10" fill="hold" nodeType="clickEffect">
                                  <p:stCondLst>
                                    <p:cond delay="0"/>
                                  </p:stCondLst>
                                  <p:childTnLst>
                                    <p:set>
                                      <p:cBhvr>
                                        <p:cTn id="58" dur="1" fill="hold">
                                          <p:stCondLst>
                                            <p:cond delay="0"/>
                                          </p:stCondLst>
                                        </p:cTn>
                                        <p:tgtEl>
                                          <p:spTgt spid="3"/>
                                        </p:tgtEl>
                                        <p:attrNameLst>
                                          <p:attrName>style.visibility</p:attrName>
                                        </p:attrNameLst>
                                      </p:cBhvr>
                                      <p:to>
                                        <p:strVal val="visible"/>
                                      </p:to>
                                    </p:set>
                                    <p:animEffect transition="in" filter="blinds(horizontal)">
                                      <p:cBhvr>
                                        <p:cTn id="59" dur="500"/>
                                        <p:tgtEl>
                                          <p:spTgt spid="3"/>
                                        </p:tgtEl>
                                      </p:cBhvr>
                                    </p:animEffect>
                                  </p:childTnLst>
                                </p:cTn>
                              </p:par>
                            </p:childTnLst>
                          </p:cTn>
                        </p:par>
                        <p:par>
                          <p:cTn id="60" fill="hold" nodeType="afterGroup">
                            <p:stCondLst>
                              <p:cond delay="500"/>
                            </p:stCondLst>
                            <p:childTnLst>
                              <p:par>
                                <p:cTn id="61" presetID="22" presetClass="entr" presetSubtype="1" fill="hold" nodeType="afterEffect">
                                  <p:stCondLst>
                                    <p:cond delay="0"/>
                                  </p:stCondLst>
                                  <p:childTnLst>
                                    <p:set>
                                      <p:cBhvr>
                                        <p:cTn id="62" dur="1" fill="hold">
                                          <p:stCondLst>
                                            <p:cond delay="0"/>
                                          </p:stCondLst>
                                        </p:cTn>
                                        <p:tgtEl>
                                          <p:spTgt spid="186395"/>
                                        </p:tgtEl>
                                        <p:attrNameLst>
                                          <p:attrName>style.visibility</p:attrName>
                                        </p:attrNameLst>
                                      </p:cBhvr>
                                      <p:to>
                                        <p:strVal val="visible"/>
                                      </p:to>
                                    </p:set>
                                    <p:animEffect transition="in" filter="wipe(up)">
                                      <p:cBhvr>
                                        <p:cTn id="63" dur="500"/>
                                        <p:tgtEl>
                                          <p:spTgt spid="1863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6370" grpId="0" build="p"/>
      <p:bldP spid="186372" grpId="0"/>
      <p:bldP spid="186374" grpId="0" bldLvl="0" animBg="1"/>
      <p:bldP spid="186375" grpId="0" bldLvl="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灯片编号占位符 3"/>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Blip>
                <a:blip r:embed="rId3"/>
              </a:buBlip>
              <a:defRPr sz="2800">
                <a:solidFill>
                  <a:schemeClr val="tx1"/>
                </a:solidFill>
                <a:latin typeface="Berlin Sans FB" panose="020E0602020502020306" pitchFamily="34" charset="0"/>
                <a:ea typeface="幼圆" panose="02010509060101010101" pitchFamily="49" charset="-122"/>
              </a:defRPr>
            </a:lvl1pPr>
            <a:lvl2pPr marL="742950" indent="-285750">
              <a:spcBef>
                <a:spcPct val="20000"/>
              </a:spcBef>
              <a:buSzPct val="75000"/>
              <a:buBlip>
                <a:blip r:embed="rId4"/>
              </a:buBlip>
              <a:defRPr sz="2400">
                <a:solidFill>
                  <a:schemeClr val="tx1"/>
                </a:solidFill>
                <a:latin typeface="Berlin Sans FB" panose="020E0602020502020306" pitchFamily="34" charset="0"/>
                <a:ea typeface="幼圆" panose="02010509060101010101" pitchFamily="49" charset="-122"/>
              </a:defRPr>
            </a:lvl2pPr>
            <a:lvl3pPr marL="1143000" indent="-228600">
              <a:spcBef>
                <a:spcPct val="20000"/>
              </a:spcBef>
              <a:buBlip>
                <a:blip r:embed="rId5"/>
              </a:buBlip>
              <a:defRPr sz="2000">
                <a:solidFill>
                  <a:schemeClr val="tx1"/>
                </a:solidFill>
                <a:latin typeface="Berlin Sans FB" panose="020E0602020502020306" pitchFamily="34" charset="0"/>
                <a:ea typeface="幼圆" panose="02010509060101010101" pitchFamily="49" charset="-122"/>
              </a:defRPr>
            </a:lvl3pPr>
            <a:lvl4pPr marL="1600200" indent="-228600">
              <a:spcBef>
                <a:spcPct val="20000"/>
              </a:spcBef>
              <a:buBlip>
                <a:blip r:embed="rId6"/>
              </a:buBlip>
              <a:defRPr>
                <a:solidFill>
                  <a:schemeClr val="tx1"/>
                </a:solidFill>
                <a:latin typeface="Berlin Sans FB" panose="020E0602020502020306" pitchFamily="34" charset="0"/>
                <a:ea typeface="幼圆" panose="02010509060101010101"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幼圆" panose="02010509060101010101"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9pPr>
          </a:lstStyle>
          <a:p>
            <a:pPr>
              <a:spcBef>
                <a:spcPct val="0"/>
              </a:spcBef>
              <a:buFontTx/>
              <a:buNone/>
            </a:pPr>
            <a:fld id="{36F71177-40CA-454A-AA12-0FA21194B2CD}" type="slidenum">
              <a:rPr lang="zh-TW" altLang="en-US" sz="1400">
                <a:latin typeface="Arial" panose="020B0604020202020204" pitchFamily="34" charset="0"/>
                <a:ea typeface="PMingLiU" pitchFamily="18" charset="-120"/>
              </a:rPr>
              <a:pPr>
                <a:spcBef>
                  <a:spcPct val="0"/>
                </a:spcBef>
                <a:buFontTx/>
                <a:buNone/>
              </a:pPr>
              <a:t>46</a:t>
            </a:fld>
            <a:endParaRPr lang="zh-TW" altLang="en-US" sz="1400">
              <a:latin typeface="Arial" panose="020B0604020202020204" pitchFamily="34" charset="0"/>
              <a:ea typeface="PMingLiU" pitchFamily="18" charset="-120"/>
            </a:endParaRPr>
          </a:p>
        </p:txBody>
      </p:sp>
      <p:sp>
        <p:nvSpPr>
          <p:cNvPr id="187394" name="Rectangle 2"/>
          <p:cNvSpPr>
            <a:spLocks noChangeArrowheads="1"/>
          </p:cNvSpPr>
          <p:nvPr/>
        </p:nvSpPr>
        <p:spPr bwMode="auto">
          <a:xfrm>
            <a:off x="2027239" y="1620838"/>
            <a:ext cx="44100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3"/>
              </a:buBlip>
              <a:defRPr sz="2800">
                <a:solidFill>
                  <a:schemeClr val="tx1"/>
                </a:solidFill>
                <a:latin typeface="Berlin Sans FB" panose="020E0602020502020306" pitchFamily="34" charset="0"/>
                <a:ea typeface="幼圆" panose="02010509060101010101" pitchFamily="49" charset="-122"/>
              </a:defRPr>
            </a:lvl1pPr>
            <a:lvl2pPr marL="742950" indent="-285750">
              <a:spcBef>
                <a:spcPct val="20000"/>
              </a:spcBef>
              <a:buSzPct val="75000"/>
              <a:buBlip>
                <a:blip r:embed="rId4"/>
              </a:buBlip>
              <a:defRPr sz="2400">
                <a:solidFill>
                  <a:schemeClr val="tx1"/>
                </a:solidFill>
                <a:latin typeface="Berlin Sans FB" panose="020E0602020502020306" pitchFamily="34" charset="0"/>
                <a:ea typeface="幼圆" panose="02010509060101010101" pitchFamily="49" charset="-122"/>
              </a:defRPr>
            </a:lvl2pPr>
            <a:lvl3pPr marL="1143000" indent="-228600">
              <a:spcBef>
                <a:spcPct val="20000"/>
              </a:spcBef>
              <a:buBlip>
                <a:blip r:embed="rId5"/>
              </a:buBlip>
              <a:defRPr sz="2000">
                <a:solidFill>
                  <a:schemeClr val="tx1"/>
                </a:solidFill>
                <a:latin typeface="Berlin Sans FB" panose="020E0602020502020306" pitchFamily="34" charset="0"/>
                <a:ea typeface="幼圆" panose="02010509060101010101" pitchFamily="49" charset="-122"/>
              </a:defRPr>
            </a:lvl3pPr>
            <a:lvl4pPr marL="1600200" indent="-228600">
              <a:spcBef>
                <a:spcPct val="20000"/>
              </a:spcBef>
              <a:buBlip>
                <a:blip r:embed="rId6"/>
              </a:buBlip>
              <a:defRPr>
                <a:solidFill>
                  <a:schemeClr val="tx1"/>
                </a:solidFill>
                <a:latin typeface="Berlin Sans FB" panose="020E0602020502020306" pitchFamily="34" charset="0"/>
                <a:ea typeface="幼圆" panose="02010509060101010101"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幼圆" panose="02010509060101010101"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9pPr>
          </a:lstStyle>
          <a:p>
            <a:pPr eaLnBrk="1" hangingPunct="1">
              <a:spcBef>
                <a:spcPct val="0"/>
              </a:spcBef>
              <a:buFontTx/>
              <a:buNone/>
            </a:pPr>
            <a:r>
              <a:rPr lang="en-US" altLang="zh-TW" sz="2400">
                <a:latin typeface="Times New Roman" panose="02020603050405020304" pitchFamily="18" charset="0"/>
                <a:ea typeface="PMingLiU" pitchFamily="18" charset="-120"/>
              </a:rPr>
              <a:t>step 4 input (</a:t>
            </a:r>
            <a:r>
              <a:rPr lang="en-US" altLang="zh-TW" sz="2400" i="1">
                <a:latin typeface="Times New Roman" panose="02020603050405020304" pitchFamily="18" charset="0"/>
                <a:ea typeface="PMingLiU" pitchFamily="18" charset="-120"/>
              </a:rPr>
              <a:t>x</a:t>
            </a:r>
            <a:r>
              <a:rPr lang="en-US" altLang="zh-TW" sz="2400" baseline="-25000">
                <a:latin typeface="Times New Roman" panose="02020603050405020304" pitchFamily="18" charset="0"/>
                <a:ea typeface="PMingLiU" pitchFamily="18" charset="-120"/>
              </a:rPr>
              <a:t>1</a:t>
            </a:r>
            <a:r>
              <a:rPr lang="en-US" altLang="zh-TW" sz="2400">
                <a:latin typeface="Times New Roman" panose="02020603050405020304" pitchFamily="18" charset="0"/>
                <a:ea typeface="PMingLiU" pitchFamily="18" charset="-120"/>
              </a:rPr>
              <a:t>,</a:t>
            </a:r>
            <a:r>
              <a:rPr lang="en-US" altLang="zh-TW" sz="2400" i="1">
                <a:latin typeface="Times New Roman" panose="02020603050405020304" pitchFamily="18" charset="0"/>
                <a:ea typeface="PMingLiU" pitchFamily="18" charset="-120"/>
              </a:rPr>
              <a:t>x</a:t>
            </a:r>
            <a:r>
              <a:rPr lang="en-US" altLang="zh-TW" sz="2400" baseline="-25000">
                <a:latin typeface="Times New Roman" panose="02020603050405020304" pitchFamily="18" charset="0"/>
                <a:ea typeface="PMingLiU" pitchFamily="18" charset="-120"/>
              </a:rPr>
              <a:t>2</a:t>
            </a:r>
            <a:r>
              <a:rPr lang="en-US" altLang="zh-TW" sz="2400">
                <a:latin typeface="Times New Roman" panose="02020603050405020304" pitchFamily="18" charset="0"/>
                <a:ea typeface="PMingLiU" pitchFamily="18" charset="-120"/>
              </a:rPr>
              <a:t>) = (-1,1) , </a:t>
            </a:r>
            <a:r>
              <a:rPr lang="en-US" altLang="zh-TW" sz="2400" i="1">
                <a:latin typeface="Times New Roman" panose="02020603050405020304" pitchFamily="18" charset="0"/>
                <a:ea typeface="PMingLiU" pitchFamily="18" charset="-120"/>
              </a:rPr>
              <a:t>t</a:t>
            </a:r>
            <a:r>
              <a:rPr lang="en-US" altLang="zh-TW" sz="2400">
                <a:latin typeface="Times New Roman" panose="02020603050405020304" pitchFamily="18" charset="0"/>
                <a:ea typeface="PMingLiU" pitchFamily="18" charset="-120"/>
              </a:rPr>
              <a:t> = -1 </a:t>
            </a:r>
          </a:p>
        </p:txBody>
      </p:sp>
      <p:graphicFrame>
        <p:nvGraphicFramePr>
          <p:cNvPr id="187395" name="Object 3"/>
          <p:cNvGraphicFramePr>
            <a:graphicFrameLocks noChangeAspect="1"/>
          </p:cNvGraphicFramePr>
          <p:nvPr/>
        </p:nvGraphicFramePr>
        <p:xfrm>
          <a:off x="2532063" y="2314575"/>
          <a:ext cx="2451100" cy="1333500"/>
        </p:xfrm>
        <a:graphic>
          <a:graphicData uri="http://schemas.openxmlformats.org/presentationml/2006/ole">
            <mc:AlternateContent xmlns:mc="http://schemas.openxmlformats.org/markup-compatibility/2006">
              <mc:Choice xmlns:v="urn:schemas-microsoft-com:vml" Requires="v">
                <p:oleObj spid="_x0000_s3126" r:id="rId7" imgW="1308100" imgH="711200" progId="Equation.3">
                  <p:embed/>
                </p:oleObj>
              </mc:Choice>
              <mc:Fallback>
                <p:oleObj r:id="rId7" imgW="1308100" imgH="711200" progId="Equation.3">
                  <p:embed/>
                  <p:pic>
                    <p:nvPicPr>
                      <p:cNvPr id="187395" name="Object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32063" y="2314575"/>
                        <a:ext cx="2451100"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87396" name="Rectangle 4"/>
          <p:cNvSpPr>
            <a:spLocks noChangeArrowheads="1"/>
          </p:cNvSpPr>
          <p:nvPr/>
        </p:nvSpPr>
        <p:spPr bwMode="auto">
          <a:xfrm>
            <a:off x="2027239" y="4043363"/>
            <a:ext cx="45116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3"/>
              </a:buBlip>
              <a:defRPr sz="2800">
                <a:solidFill>
                  <a:schemeClr val="tx1"/>
                </a:solidFill>
                <a:latin typeface="Berlin Sans FB" panose="020E0602020502020306" pitchFamily="34" charset="0"/>
                <a:ea typeface="幼圆" panose="02010509060101010101" pitchFamily="49" charset="-122"/>
              </a:defRPr>
            </a:lvl1pPr>
            <a:lvl2pPr marL="742950" indent="-285750">
              <a:spcBef>
                <a:spcPct val="20000"/>
              </a:spcBef>
              <a:buSzPct val="75000"/>
              <a:buBlip>
                <a:blip r:embed="rId4"/>
              </a:buBlip>
              <a:defRPr sz="2400">
                <a:solidFill>
                  <a:schemeClr val="tx1"/>
                </a:solidFill>
                <a:latin typeface="Berlin Sans FB" panose="020E0602020502020306" pitchFamily="34" charset="0"/>
                <a:ea typeface="幼圆" panose="02010509060101010101" pitchFamily="49" charset="-122"/>
              </a:defRPr>
            </a:lvl2pPr>
            <a:lvl3pPr marL="1143000" indent="-228600">
              <a:spcBef>
                <a:spcPct val="20000"/>
              </a:spcBef>
              <a:buBlip>
                <a:blip r:embed="rId5"/>
              </a:buBlip>
              <a:defRPr sz="2000">
                <a:solidFill>
                  <a:schemeClr val="tx1"/>
                </a:solidFill>
                <a:latin typeface="Berlin Sans FB" panose="020E0602020502020306" pitchFamily="34" charset="0"/>
                <a:ea typeface="幼圆" panose="02010509060101010101" pitchFamily="49" charset="-122"/>
              </a:defRPr>
            </a:lvl3pPr>
            <a:lvl4pPr marL="1600200" indent="-228600">
              <a:spcBef>
                <a:spcPct val="20000"/>
              </a:spcBef>
              <a:buBlip>
                <a:blip r:embed="rId6"/>
              </a:buBlip>
              <a:defRPr>
                <a:solidFill>
                  <a:schemeClr val="tx1"/>
                </a:solidFill>
                <a:latin typeface="Berlin Sans FB" panose="020E0602020502020306" pitchFamily="34" charset="0"/>
                <a:ea typeface="幼圆" panose="02010509060101010101"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幼圆" panose="02010509060101010101"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9pPr>
          </a:lstStyle>
          <a:p>
            <a:pPr eaLnBrk="1" hangingPunct="1">
              <a:spcBef>
                <a:spcPct val="0"/>
              </a:spcBef>
              <a:buFontTx/>
              <a:buNone/>
            </a:pPr>
            <a:r>
              <a:rPr lang="en-US" altLang="zh-TW" sz="2400">
                <a:latin typeface="Times New Roman" panose="02020603050405020304" pitchFamily="18" charset="0"/>
                <a:ea typeface="PMingLiU" pitchFamily="18" charset="-120"/>
              </a:rPr>
              <a:t>step 5 input (</a:t>
            </a:r>
            <a:r>
              <a:rPr lang="en-US" altLang="zh-TW" sz="2400" i="1">
                <a:latin typeface="Times New Roman" panose="02020603050405020304" pitchFamily="18" charset="0"/>
                <a:ea typeface="PMingLiU" pitchFamily="18" charset="-120"/>
              </a:rPr>
              <a:t>x</a:t>
            </a:r>
            <a:r>
              <a:rPr lang="en-US" altLang="zh-TW" sz="2400" baseline="-25000">
                <a:latin typeface="Times New Roman" panose="02020603050405020304" pitchFamily="18" charset="0"/>
                <a:ea typeface="PMingLiU" pitchFamily="18" charset="-120"/>
              </a:rPr>
              <a:t>1</a:t>
            </a:r>
            <a:r>
              <a:rPr lang="en-US" altLang="zh-TW" sz="2400">
                <a:latin typeface="Times New Roman" panose="02020603050405020304" pitchFamily="18" charset="0"/>
                <a:ea typeface="PMingLiU" pitchFamily="18" charset="-120"/>
              </a:rPr>
              <a:t>,</a:t>
            </a:r>
            <a:r>
              <a:rPr lang="en-US" altLang="zh-TW" sz="2400" i="1">
                <a:latin typeface="Times New Roman" panose="02020603050405020304" pitchFamily="18" charset="0"/>
                <a:ea typeface="PMingLiU" pitchFamily="18" charset="-120"/>
              </a:rPr>
              <a:t>x</a:t>
            </a:r>
            <a:r>
              <a:rPr lang="en-US" altLang="zh-TW" sz="2400" baseline="-25000">
                <a:latin typeface="Times New Roman" panose="02020603050405020304" pitchFamily="18" charset="0"/>
                <a:ea typeface="PMingLiU" pitchFamily="18" charset="-120"/>
              </a:rPr>
              <a:t>2</a:t>
            </a:r>
            <a:r>
              <a:rPr lang="en-US" altLang="zh-TW" sz="2400">
                <a:latin typeface="Times New Roman" panose="02020603050405020304" pitchFamily="18" charset="0"/>
                <a:ea typeface="PMingLiU" pitchFamily="18" charset="-120"/>
              </a:rPr>
              <a:t>) = (-1,-1) </a:t>
            </a:r>
            <a:r>
              <a:rPr lang="en-US" altLang="zh-TW" sz="2400" i="1">
                <a:latin typeface="Times New Roman" panose="02020603050405020304" pitchFamily="18" charset="0"/>
                <a:ea typeface="PMingLiU" pitchFamily="18" charset="-120"/>
              </a:rPr>
              <a:t>, t</a:t>
            </a:r>
            <a:r>
              <a:rPr lang="en-US" altLang="zh-TW" sz="2400">
                <a:latin typeface="Times New Roman" panose="02020603050405020304" pitchFamily="18" charset="0"/>
                <a:ea typeface="PMingLiU" pitchFamily="18" charset="-120"/>
              </a:rPr>
              <a:t> = -1 </a:t>
            </a:r>
          </a:p>
        </p:txBody>
      </p:sp>
      <p:graphicFrame>
        <p:nvGraphicFramePr>
          <p:cNvPr id="187397" name="Object 5"/>
          <p:cNvGraphicFramePr>
            <a:graphicFrameLocks noChangeAspect="1"/>
          </p:cNvGraphicFramePr>
          <p:nvPr/>
        </p:nvGraphicFramePr>
        <p:xfrm>
          <a:off x="2532063" y="4764088"/>
          <a:ext cx="2665412" cy="1333500"/>
        </p:xfrm>
        <a:graphic>
          <a:graphicData uri="http://schemas.openxmlformats.org/presentationml/2006/ole">
            <mc:AlternateContent xmlns:mc="http://schemas.openxmlformats.org/markup-compatibility/2006">
              <mc:Choice xmlns:v="urn:schemas-microsoft-com:vml" Requires="v">
                <p:oleObj spid="_x0000_s3127" r:id="rId9" imgW="1422400" imgH="711200" progId="Equation.3">
                  <p:embed/>
                </p:oleObj>
              </mc:Choice>
              <mc:Fallback>
                <p:oleObj r:id="rId9" imgW="1422400" imgH="711200" progId="Equation.3">
                  <p:embed/>
                  <p:pic>
                    <p:nvPicPr>
                      <p:cNvPr id="187397"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32063" y="4764088"/>
                        <a:ext cx="2665412"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87398" name="Arc 6"/>
          <p:cNvSpPr>
            <a:spLocks noChangeArrowheads="1"/>
          </p:cNvSpPr>
          <p:nvPr/>
        </p:nvSpPr>
        <p:spPr bwMode="auto">
          <a:xfrm rot="2691553">
            <a:off x="8805863" y="3683000"/>
            <a:ext cx="914400" cy="914400"/>
          </a:xfrm>
          <a:custGeom>
            <a:avLst/>
            <a:gdLst>
              <a:gd name="T0" fmla="*/ -75269 w 21600"/>
              <a:gd name="T1" fmla="*/ 0 h 21600"/>
              <a:gd name="T2" fmla="*/ 1638706400 w 21600"/>
              <a:gd name="T3" fmla="*/ 1638706400 h 21600"/>
              <a:gd name="T4" fmla="*/ -75269 w 21600"/>
              <a:gd name="T5" fmla="*/ 0 h 21600"/>
              <a:gd name="T6" fmla="*/ 1638706400 w 21600"/>
              <a:gd name="T7" fmla="*/ 1638706400 h 21600"/>
              <a:gd name="T8" fmla="*/ 0 w 21600"/>
              <a:gd name="T9" fmla="*/ 1638706400 h 21600"/>
              <a:gd name="T10" fmla="*/ -75269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fill="none">
                <a:moveTo>
                  <a:pt x="-1" y="0"/>
                </a:moveTo>
                <a:cubicBezTo>
                  <a:pt x="11929" y="0"/>
                  <a:pt x="21600" y="9670"/>
                  <a:pt x="21600" y="21600"/>
                </a:cubicBezTo>
              </a:path>
              <a:path w="21600" h="21600" stroke="0">
                <a:moveTo>
                  <a:pt x="-1" y="0"/>
                </a:moveTo>
                <a:cubicBezTo>
                  <a:pt x="11929" y="0"/>
                  <a:pt x="21600" y="9670"/>
                  <a:pt x="21600" y="21600"/>
                </a:cubicBezTo>
                <a:lnTo>
                  <a:pt x="0" y="21600"/>
                </a:lnTo>
                <a:lnTo>
                  <a:pt x="-1"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87399" name="Text Box 7"/>
          <p:cNvSpPr txBox="1">
            <a:spLocks noChangeArrowheads="1"/>
          </p:cNvSpPr>
          <p:nvPr/>
        </p:nvSpPr>
        <p:spPr bwMode="auto">
          <a:xfrm>
            <a:off x="9466263" y="3756026"/>
            <a:ext cx="1174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3"/>
              </a:buBlip>
              <a:defRPr sz="2800">
                <a:solidFill>
                  <a:schemeClr val="tx1"/>
                </a:solidFill>
                <a:latin typeface="Berlin Sans FB" panose="020E0602020502020306" pitchFamily="34" charset="0"/>
                <a:ea typeface="幼圆" panose="02010509060101010101" pitchFamily="49" charset="-122"/>
              </a:defRPr>
            </a:lvl1pPr>
            <a:lvl2pPr marL="742950" indent="-285750">
              <a:spcBef>
                <a:spcPct val="20000"/>
              </a:spcBef>
              <a:buSzPct val="75000"/>
              <a:buBlip>
                <a:blip r:embed="rId4"/>
              </a:buBlip>
              <a:defRPr sz="2400">
                <a:solidFill>
                  <a:schemeClr val="tx1"/>
                </a:solidFill>
                <a:latin typeface="Berlin Sans FB" panose="020E0602020502020306" pitchFamily="34" charset="0"/>
                <a:ea typeface="幼圆" panose="02010509060101010101" pitchFamily="49" charset="-122"/>
              </a:defRPr>
            </a:lvl2pPr>
            <a:lvl3pPr marL="1143000" indent="-228600">
              <a:spcBef>
                <a:spcPct val="20000"/>
              </a:spcBef>
              <a:buBlip>
                <a:blip r:embed="rId5"/>
              </a:buBlip>
              <a:defRPr sz="2000">
                <a:solidFill>
                  <a:schemeClr val="tx1"/>
                </a:solidFill>
                <a:latin typeface="Berlin Sans FB" panose="020E0602020502020306" pitchFamily="34" charset="0"/>
                <a:ea typeface="幼圆" panose="02010509060101010101" pitchFamily="49" charset="-122"/>
              </a:defRPr>
            </a:lvl3pPr>
            <a:lvl4pPr marL="1600200" indent="-228600">
              <a:spcBef>
                <a:spcPct val="20000"/>
              </a:spcBef>
              <a:buBlip>
                <a:blip r:embed="rId6"/>
              </a:buBlip>
              <a:defRPr>
                <a:solidFill>
                  <a:schemeClr val="tx1"/>
                </a:solidFill>
                <a:latin typeface="Berlin Sans FB" panose="020E0602020502020306" pitchFamily="34" charset="0"/>
                <a:ea typeface="幼圆" panose="02010509060101010101"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幼圆" panose="02010509060101010101"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9pPr>
          </a:lstStyle>
          <a:p>
            <a:pPr eaLnBrk="1" hangingPunct="1">
              <a:spcBef>
                <a:spcPct val="0"/>
              </a:spcBef>
              <a:buFontTx/>
              <a:buNone/>
            </a:pPr>
            <a:r>
              <a:rPr lang="en-US" altLang="zh-TW" sz="1800">
                <a:solidFill>
                  <a:srgbClr val="FF0000"/>
                </a:solidFill>
                <a:latin typeface="Arial" panose="020B0604020202020204" pitchFamily="34" charset="0"/>
                <a:ea typeface="PMingLiU" pitchFamily="18" charset="-120"/>
              </a:rPr>
              <a:t>AND gate</a:t>
            </a:r>
            <a:endParaRPr lang="zh-TW" altLang="en-US" sz="1800">
              <a:solidFill>
                <a:srgbClr val="FF0000"/>
              </a:solidFill>
              <a:latin typeface="Arial" panose="020B0604020202020204" pitchFamily="34" charset="0"/>
              <a:ea typeface="PMingLiU" pitchFamily="18" charset="-120"/>
            </a:endParaRPr>
          </a:p>
        </p:txBody>
      </p:sp>
      <p:sp>
        <p:nvSpPr>
          <p:cNvPr id="187401" name="Line 9"/>
          <p:cNvSpPr>
            <a:spLocks noChangeShapeType="1"/>
          </p:cNvSpPr>
          <p:nvPr/>
        </p:nvSpPr>
        <p:spPr bwMode="auto">
          <a:xfrm>
            <a:off x="7212014" y="1882775"/>
            <a:ext cx="1296987" cy="115093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2" name="Group 10"/>
          <p:cNvGrpSpPr>
            <a:grpSpLocks/>
          </p:cNvGrpSpPr>
          <p:nvPr/>
        </p:nvGrpSpPr>
        <p:grpSpPr bwMode="auto">
          <a:xfrm>
            <a:off x="6059488" y="1274763"/>
            <a:ext cx="3694112" cy="2265362"/>
            <a:chOff x="2880" y="1209"/>
            <a:chExt cx="2327" cy="1427"/>
          </a:xfrm>
        </p:grpSpPr>
        <p:sp>
          <p:nvSpPr>
            <p:cNvPr id="81948" name="Line 11"/>
            <p:cNvSpPr>
              <a:spLocks noChangeShapeType="1"/>
            </p:cNvSpPr>
            <p:nvPr/>
          </p:nvSpPr>
          <p:spPr bwMode="auto">
            <a:xfrm>
              <a:off x="2971" y="2023"/>
              <a:ext cx="2041" cy="2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1949" name="Line 12"/>
            <p:cNvSpPr>
              <a:spLocks noChangeShapeType="1"/>
            </p:cNvSpPr>
            <p:nvPr/>
          </p:nvSpPr>
          <p:spPr bwMode="auto">
            <a:xfrm flipV="1">
              <a:off x="3878" y="1343"/>
              <a:ext cx="0" cy="129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1950" name="Rectangle 13"/>
            <p:cNvSpPr>
              <a:spLocks noChangeArrowheads="1"/>
            </p:cNvSpPr>
            <p:nvPr/>
          </p:nvSpPr>
          <p:spPr bwMode="auto">
            <a:xfrm>
              <a:off x="4967" y="2069"/>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3"/>
                </a:buBlip>
                <a:defRPr sz="2800">
                  <a:solidFill>
                    <a:schemeClr val="tx1"/>
                  </a:solidFill>
                  <a:latin typeface="Berlin Sans FB" panose="020E0602020502020306" pitchFamily="34" charset="0"/>
                  <a:ea typeface="幼圆" panose="02010509060101010101" pitchFamily="49" charset="-122"/>
                </a:defRPr>
              </a:lvl1pPr>
              <a:lvl2pPr marL="742950" indent="-285750">
                <a:spcBef>
                  <a:spcPct val="20000"/>
                </a:spcBef>
                <a:buSzPct val="75000"/>
                <a:buBlip>
                  <a:blip r:embed="rId4"/>
                </a:buBlip>
                <a:defRPr sz="2400">
                  <a:solidFill>
                    <a:schemeClr val="tx1"/>
                  </a:solidFill>
                  <a:latin typeface="Berlin Sans FB" panose="020E0602020502020306" pitchFamily="34" charset="0"/>
                  <a:ea typeface="幼圆" panose="02010509060101010101" pitchFamily="49" charset="-122"/>
                </a:defRPr>
              </a:lvl2pPr>
              <a:lvl3pPr marL="1143000" indent="-228600">
                <a:spcBef>
                  <a:spcPct val="20000"/>
                </a:spcBef>
                <a:buBlip>
                  <a:blip r:embed="rId5"/>
                </a:buBlip>
                <a:defRPr sz="2000">
                  <a:solidFill>
                    <a:schemeClr val="tx1"/>
                  </a:solidFill>
                  <a:latin typeface="Berlin Sans FB" panose="020E0602020502020306" pitchFamily="34" charset="0"/>
                  <a:ea typeface="幼圆" panose="02010509060101010101" pitchFamily="49" charset="-122"/>
                </a:defRPr>
              </a:lvl3pPr>
              <a:lvl4pPr marL="1600200" indent="-228600">
                <a:spcBef>
                  <a:spcPct val="20000"/>
                </a:spcBef>
                <a:buBlip>
                  <a:blip r:embed="rId6"/>
                </a:buBlip>
                <a:defRPr>
                  <a:solidFill>
                    <a:schemeClr val="tx1"/>
                  </a:solidFill>
                  <a:latin typeface="Berlin Sans FB" panose="020E0602020502020306" pitchFamily="34" charset="0"/>
                  <a:ea typeface="幼圆" panose="02010509060101010101"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幼圆" panose="02010509060101010101"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9pPr>
            </a:lstStyle>
            <a:p>
              <a:pPr eaLnBrk="1" hangingPunct="1">
                <a:buClr>
                  <a:schemeClr val="accent1"/>
                </a:buClr>
                <a:buSzPct val="65000"/>
                <a:buFont typeface="Wingdings" panose="05000000000000000000" pitchFamily="2" charset="2"/>
                <a:buNone/>
              </a:pPr>
              <a:r>
                <a:rPr lang="en-US" altLang="zh-TW" sz="2000">
                  <a:latin typeface="Arial" panose="020B0604020202020204" pitchFamily="34" charset="0"/>
                  <a:ea typeface="PMingLiU" pitchFamily="18" charset="-120"/>
                </a:rPr>
                <a:t>x</a:t>
              </a:r>
              <a:r>
                <a:rPr lang="en-US" altLang="zh-TW" sz="1500" baseline="-25000">
                  <a:latin typeface="Arial" panose="020B0604020202020204" pitchFamily="34" charset="0"/>
                  <a:ea typeface="PMingLiU" pitchFamily="18" charset="-120"/>
                </a:rPr>
                <a:t>1</a:t>
              </a:r>
            </a:p>
          </p:txBody>
        </p:sp>
        <p:sp>
          <p:nvSpPr>
            <p:cNvPr id="81951" name="Rectangle 14"/>
            <p:cNvSpPr>
              <a:spLocks noChangeArrowheads="1"/>
            </p:cNvSpPr>
            <p:nvPr/>
          </p:nvSpPr>
          <p:spPr bwMode="auto">
            <a:xfrm>
              <a:off x="3593" y="1209"/>
              <a:ext cx="23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3"/>
                </a:buBlip>
                <a:defRPr sz="2800">
                  <a:solidFill>
                    <a:schemeClr val="tx1"/>
                  </a:solidFill>
                  <a:latin typeface="Berlin Sans FB" panose="020E0602020502020306" pitchFamily="34" charset="0"/>
                  <a:ea typeface="幼圆" panose="02010509060101010101" pitchFamily="49" charset="-122"/>
                </a:defRPr>
              </a:lvl1pPr>
              <a:lvl2pPr marL="742950" indent="-285750">
                <a:spcBef>
                  <a:spcPct val="20000"/>
                </a:spcBef>
                <a:buSzPct val="75000"/>
                <a:buBlip>
                  <a:blip r:embed="rId4"/>
                </a:buBlip>
                <a:defRPr sz="2400">
                  <a:solidFill>
                    <a:schemeClr val="tx1"/>
                  </a:solidFill>
                  <a:latin typeface="Berlin Sans FB" panose="020E0602020502020306" pitchFamily="34" charset="0"/>
                  <a:ea typeface="幼圆" panose="02010509060101010101" pitchFamily="49" charset="-122"/>
                </a:defRPr>
              </a:lvl2pPr>
              <a:lvl3pPr marL="1143000" indent="-228600">
                <a:spcBef>
                  <a:spcPct val="20000"/>
                </a:spcBef>
                <a:buBlip>
                  <a:blip r:embed="rId5"/>
                </a:buBlip>
                <a:defRPr sz="2000">
                  <a:solidFill>
                    <a:schemeClr val="tx1"/>
                  </a:solidFill>
                  <a:latin typeface="Berlin Sans FB" panose="020E0602020502020306" pitchFamily="34" charset="0"/>
                  <a:ea typeface="幼圆" panose="02010509060101010101" pitchFamily="49" charset="-122"/>
                </a:defRPr>
              </a:lvl3pPr>
              <a:lvl4pPr marL="1600200" indent="-228600">
                <a:spcBef>
                  <a:spcPct val="20000"/>
                </a:spcBef>
                <a:buBlip>
                  <a:blip r:embed="rId6"/>
                </a:buBlip>
                <a:defRPr>
                  <a:solidFill>
                    <a:schemeClr val="tx1"/>
                  </a:solidFill>
                  <a:latin typeface="Berlin Sans FB" panose="020E0602020502020306" pitchFamily="34" charset="0"/>
                  <a:ea typeface="幼圆" panose="02010509060101010101"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幼圆" panose="02010509060101010101"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9pPr>
            </a:lstStyle>
            <a:p>
              <a:pPr eaLnBrk="1" hangingPunct="1">
                <a:buClr>
                  <a:schemeClr val="accent1"/>
                </a:buClr>
                <a:buSzPct val="65000"/>
                <a:buFont typeface="Wingdings" panose="05000000000000000000" pitchFamily="2" charset="2"/>
                <a:buNone/>
              </a:pPr>
              <a:r>
                <a:rPr lang="en-US" altLang="zh-TW" sz="2000" i="1">
                  <a:latin typeface="Times New Roman" panose="02020603050405020304" pitchFamily="18" charset="0"/>
                  <a:ea typeface="PMingLiU" pitchFamily="18" charset="-120"/>
                </a:rPr>
                <a:t>x</a:t>
              </a:r>
              <a:r>
                <a:rPr lang="en-US" altLang="zh-TW" sz="1500" baseline="-25000">
                  <a:latin typeface="Arial" panose="020B0604020202020204" pitchFamily="34" charset="0"/>
                  <a:ea typeface="PMingLiU" pitchFamily="18" charset="-120"/>
                </a:rPr>
                <a:t>2</a:t>
              </a:r>
            </a:p>
          </p:txBody>
        </p:sp>
        <p:sp>
          <p:nvSpPr>
            <p:cNvPr id="81952" name="Rectangle 15"/>
            <p:cNvSpPr>
              <a:spLocks noChangeArrowheads="1"/>
            </p:cNvSpPr>
            <p:nvPr/>
          </p:nvSpPr>
          <p:spPr bwMode="auto">
            <a:xfrm>
              <a:off x="3062" y="1706"/>
              <a:ext cx="49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3"/>
                </a:buBlip>
                <a:defRPr sz="2800">
                  <a:solidFill>
                    <a:schemeClr val="tx1"/>
                  </a:solidFill>
                  <a:latin typeface="Berlin Sans FB" panose="020E0602020502020306" pitchFamily="34" charset="0"/>
                  <a:ea typeface="幼圆" panose="02010509060101010101" pitchFamily="49" charset="-122"/>
                </a:defRPr>
              </a:lvl1pPr>
              <a:lvl2pPr marL="742950" indent="-285750">
                <a:spcBef>
                  <a:spcPct val="20000"/>
                </a:spcBef>
                <a:buSzPct val="75000"/>
                <a:buBlip>
                  <a:blip r:embed="rId4"/>
                </a:buBlip>
                <a:defRPr sz="2400">
                  <a:solidFill>
                    <a:schemeClr val="tx1"/>
                  </a:solidFill>
                  <a:latin typeface="Berlin Sans FB" panose="020E0602020502020306" pitchFamily="34" charset="0"/>
                  <a:ea typeface="幼圆" panose="02010509060101010101" pitchFamily="49" charset="-122"/>
                </a:defRPr>
              </a:lvl2pPr>
              <a:lvl3pPr marL="1143000" indent="-228600">
                <a:spcBef>
                  <a:spcPct val="20000"/>
                </a:spcBef>
                <a:buBlip>
                  <a:blip r:embed="rId5"/>
                </a:buBlip>
                <a:defRPr sz="2000">
                  <a:solidFill>
                    <a:schemeClr val="tx1"/>
                  </a:solidFill>
                  <a:latin typeface="Berlin Sans FB" panose="020E0602020502020306" pitchFamily="34" charset="0"/>
                  <a:ea typeface="幼圆" panose="02010509060101010101" pitchFamily="49" charset="-122"/>
                </a:defRPr>
              </a:lvl3pPr>
              <a:lvl4pPr marL="1600200" indent="-228600">
                <a:spcBef>
                  <a:spcPct val="20000"/>
                </a:spcBef>
                <a:buBlip>
                  <a:blip r:embed="rId6"/>
                </a:buBlip>
                <a:defRPr>
                  <a:solidFill>
                    <a:schemeClr val="tx1"/>
                  </a:solidFill>
                  <a:latin typeface="Berlin Sans FB" panose="020E0602020502020306" pitchFamily="34" charset="0"/>
                  <a:ea typeface="幼圆" panose="02010509060101010101"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幼圆" panose="02010509060101010101"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9pPr>
            </a:lstStyle>
            <a:p>
              <a:pPr eaLnBrk="1" hangingPunct="1">
                <a:buClr>
                  <a:schemeClr val="accent1"/>
                </a:buClr>
                <a:buSzPct val="65000"/>
                <a:buFont typeface="Wingdings" panose="05000000000000000000" pitchFamily="2" charset="2"/>
                <a:buNone/>
              </a:pPr>
              <a:r>
                <a:rPr lang="en-US" altLang="zh-TW" sz="2000">
                  <a:latin typeface="Arial" panose="020B0604020202020204" pitchFamily="34" charset="0"/>
                  <a:ea typeface="PMingLiU" pitchFamily="18" charset="-120"/>
                </a:rPr>
                <a:t>(-1,1)</a:t>
              </a:r>
            </a:p>
          </p:txBody>
        </p:sp>
        <p:sp>
          <p:nvSpPr>
            <p:cNvPr id="81953" name="Rectangle 16"/>
            <p:cNvSpPr>
              <a:spLocks noChangeArrowheads="1"/>
            </p:cNvSpPr>
            <p:nvPr/>
          </p:nvSpPr>
          <p:spPr bwMode="auto">
            <a:xfrm>
              <a:off x="3147" y="2251"/>
              <a:ext cx="55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3"/>
                </a:buBlip>
                <a:defRPr sz="2800">
                  <a:solidFill>
                    <a:schemeClr val="tx1"/>
                  </a:solidFill>
                  <a:latin typeface="Berlin Sans FB" panose="020E0602020502020306" pitchFamily="34" charset="0"/>
                  <a:ea typeface="幼圆" panose="02010509060101010101" pitchFamily="49" charset="-122"/>
                </a:defRPr>
              </a:lvl1pPr>
              <a:lvl2pPr marL="742950" indent="-285750">
                <a:spcBef>
                  <a:spcPct val="20000"/>
                </a:spcBef>
                <a:buSzPct val="75000"/>
                <a:buBlip>
                  <a:blip r:embed="rId4"/>
                </a:buBlip>
                <a:defRPr sz="2400">
                  <a:solidFill>
                    <a:schemeClr val="tx1"/>
                  </a:solidFill>
                  <a:latin typeface="Berlin Sans FB" panose="020E0602020502020306" pitchFamily="34" charset="0"/>
                  <a:ea typeface="幼圆" panose="02010509060101010101" pitchFamily="49" charset="-122"/>
                </a:defRPr>
              </a:lvl2pPr>
              <a:lvl3pPr marL="1143000" indent="-228600">
                <a:spcBef>
                  <a:spcPct val="20000"/>
                </a:spcBef>
                <a:buBlip>
                  <a:blip r:embed="rId5"/>
                </a:buBlip>
                <a:defRPr sz="2000">
                  <a:solidFill>
                    <a:schemeClr val="tx1"/>
                  </a:solidFill>
                  <a:latin typeface="Berlin Sans FB" panose="020E0602020502020306" pitchFamily="34" charset="0"/>
                  <a:ea typeface="幼圆" panose="02010509060101010101" pitchFamily="49" charset="-122"/>
                </a:defRPr>
              </a:lvl3pPr>
              <a:lvl4pPr marL="1600200" indent="-228600">
                <a:spcBef>
                  <a:spcPct val="20000"/>
                </a:spcBef>
                <a:buBlip>
                  <a:blip r:embed="rId6"/>
                </a:buBlip>
                <a:defRPr>
                  <a:solidFill>
                    <a:schemeClr val="tx1"/>
                  </a:solidFill>
                  <a:latin typeface="Berlin Sans FB" panose="020E0602020502020306" pitchFamily="34" charset="0"/>
                  <a:ea typeface="幼圆" panose="02010509060101010101"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幼圆" panose="02010509060101010101"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9pPr>
            </a:lstStyle>
            <a:p>
              <a:pPr eaLnBrk="1" hangingPunct="1">
                <a:buClr>
                  <a:schemeClr val="accent1"/>
                </a:buClr>
                <a:buSzPct val="65000"/>
                <a:buFont typeface="Wingdings" panose="05000000000000000000" pitchFamily="2" charset="2"/>
                <a:buNone/>
              </a:pPr>
              <a:r>
                <a:rPr lang="en-US" altLang="zh-TW" sz="2000">
                  <a:latin typeface="Arial" panose="020B0604020202020204" pitchFamily="34" charset="0"/>
                  <a:ea typeface="PMingLiU" pitchFamily="18" charset="-120"/>
                </a:rPr>
                <a:t>(-1,-1)</a:t>
              </a:r>
            </a:p>
          </p:txBody>
        </p:sp>
        <p:sp>
          <p:nvSpPr>
            <p:cNvPr id="81954" name="Rectangle 17"/>
            <p:cNvSpPr>
              <a:spLocks noChangeArrowheads="1"/>
            </p:cNvSpPr>
            <p:nvPr/>
          </p:nvSpPr>
          <p:spPr bwMode="auto">
            <a:xfrm>
              <a:off x="4105" y="1570"/>
              <a:ext cx="44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3"/>
                </a:buBlip>
                <a:defRPr sz="2800">
                  <a:solidFill>
                    <a:schemeClr val="tx1"/>
                  </a:solidFill>
                  <a:latin typeface="Berlin Sans FB" panose="020E0602020502020306" pitchFamily="34" charset="0"/>
                  <a:ea typeface="幼圆" panose="02010509060101010101" pitchFamily="49" charset="-122"/>
                </a:defRPr>
              </a:lvl1pPr>
              <a:lvl2pPr marL="742950" indent="-285750">
                <a:spcBef>
                  <a:spcPct val="20000"/>
                </a:spcBef>
                <a:buSzPct val="75000"/>
                <a:buBlip>
                  <a:blip r:embed="rId4"/>
                </a:buBlip>
                <a:defRPr sz="2400">
                  <a:solidFill>
                    <a:schemeClr val="tx1"/>
                  </a:solidFill>
                  <a:latin typeface="Berlin Sans FB" panose="020E0602020502020306" pitchFamily="34" charset="0"/>
                  <a:ea typeface="幼圆" panose="02010509060101010101" pitchFamily="49" charset="-122"/>
                </a:defRPr>
              </a:lvl2pPr>
              <a:lvl3pPr marL="1143000" indent="-228600">
                <a:spcBef>
                  <a:spcPct val="20000"/>
                </a:spcBef>
                <a:buBlip>
                  <a:blip r:embed="rId5"/>
                </a:buBlip>
                <a:defRPr sz="2000">
                  <a:solidFill>
                    <a:schemeClr val="tx1"/>
                  </a:solidFill>
                  <a:latin typeface="Berlin Sans FB" panose="020E0602020502020306" pitchFamily="34" charset="0"/>
                  <a:ea typeface="幼圆" panose="02010509060101010101" pitchFamily="49" charset="-122"/>
                </a:defRPr>
              </a:lvl3pPr>
              <a:lvl4pPr marL="1600200" indent="-228600">
                <a:spcBef>
                  <a:spcPct val="20000"/>
                </a:spcBef>
                <a:buBlip>
                  <a:blip r:embed="rId6"/>
                </a:buBlip>
                <a:defRPr>
                  <a:solidFill>
                    <a:schemeClr val="tx1"/>
                  </a:solidFill>
                  <a:latin typeface="Berlin Sans FB" panose="020E0602020502020306" pitchFamily="34" charset="0"/>
                  <a:ea typeface="幼圆" panose="02010509060101010101"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幼圆" panose="02010509060101010101"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9pPr>
            </a:lstStyle>
            <a:p>
              <a:pPr eaLnBrk="1" hangingPunct="1">
                <a:buClr>
                  <a:schemeClr val="accent1"/>
                </a:buClr>
                <a:buSzPct val="65000"/>
                <a:buFont typeface="Wingdings" panose="05000000000000000000" pitchFamily="2" charset="2"/>
                <a:buNone/>
              </a:pPr>
              <a:r>
                <a:rPr lang="en-US" altLang="zh-TW" sz="2000">
                  <a:latin typeface="Arial" panose="020B0604020202020204" pitchFamily="34" charset="0"/>
                  <a:ea typeface="PMingLiU" pitchFamily="18" charset="-120"/>
                </a:rPr>
                <a:t>(1,1)</a:t>
              </a:r>
            </a:p>
          </p:txBody>
        </p:sp>
        <p:sp>
          <p:nvSpPr>
            <p:cNvPr id="81955" name="Rectangle 18"/>
            <p:cNvSpPr>
              <a:spLocks noChangeArrowheads="1"/>
            </p:cNvSpPr>
            <p:nvPr/>
          </p:nvSpPr>
          <p:spPr bwMode="auto">
            <a:xfrm>
              <a:off x="3969" y="2250"/>
              <a:ext cx="49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3"/>
                </a:buBlip>
                <a:defRPr sz="2800">
                  <a:solidFill>
                    <a:schemeClr val="tx1"/>
                  </a:solidFill>
                  <a:latin typeface="Berlin Sans FB" panose="020E0602020502020306" pitchFamily="34" charset="0"/>
                  <a:ea typeface="幼圆" panose="02010509060101010101" pitchFamily="49" charset="-122"/>
                </a:defRPr>
              </a:lvl1pPr>
              <a:lvl2pPr marL="742950" indent="-285750">
                <a:spcBef>
                  <a:spcPct val="20000"/>
                </a:spcBef>
                <a:buSzPct val="75000"/>
                <a:buBlip>
                  <a:blip r:embed="rId4"/>
                </a:buBlip>
                <a:defRPr sz="2400">
                  <a:solidFill>
                    <a:schemeClr val="tx1"/>
                  </a:solidFill>
                  <a:latin typeface="Berlin Sans FB" panose="020E0602020502020306" pitchFamily="34" charset="0"/>
                  <a:ea typeface="幼圆" panose="02010509060101010101" pitchFamily="49" charset="-122"/>
                </a:defRPr>
              </a:lvl2pPr>
              <a:lvl3pPr marL="1143000" indent="-228600">
                <a:spcBef>
                  <a:spcPct val="20000"/>
                </a:spcBef>
                <a:buBlip>
                  <a:blip r:embed="rId5"/>
                </a:buBlip>
                <a:defRPr sz="2000">
                  <a:solidFill>
                    <a:schemeClr val="tx1"/>
                  </a:solidFill>
                  <a:latin typeface="Berlin Sans FB" panose="020E0602020502020306" pitchFamily="34" charset="0"/>
                  <a:ea typeface="幼圆" panose="02010509060101010101" pitchFamily="49" charset="-122"/>
                </a:defRPr>
              </a:lvl3pPr>
              <a:lvl4pPr marL="1600200" indent="-228600">
                <a:spcBef>
                  <a:spcPct val="20000"/>
                </a:spcBef>
                <a:buBlip>
                  <a:blip r:embed="rId6"/>
                </a:buBlip>
                <a:defRPr>
                  <a:solidFill>
                    <a:schemeClr val="tx1"/>
                  </a:solidFill>
                  <a:latin typeface="Berlin Sans FB" panose="020E0602020502020306" pitchFamily="34" charset="0"/>
                  <a:ea typeface="幼圆" panose="02010509060101010101"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幼圆" panose="02010509060101010101"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9pPr>
            </a:lstStyle>
            <a:p>
              <a:pPr eaLnBrk="1" hangingPunct="1">
                <a:buClr>
                  <a:schemeClr val="accent1"/>
                </a:buClr>
                <a:buSzPct val="65000"/>
                <a:buFont typeface="Wingdings" panose="05000000000000000000" pitchFamily="2" charset="2"/>
                <a:buNone/>
              </a:pPr>
              <a:r>
                <a:rPr lang="en-US" altLang="zh-TW" sz="2000">
                  <a:latin typeface="Arial" panose="020B0604020202020204" pitchFamily="34" charset="0"/>
                  <a:ea typeface="PMingLiU" pitchFamily="18" charset="-120"/>
                </a:rPr>
                <a:t>(1,-1)</a:t>
              </a:r>
            </a:p>
          </p:txBody>
        </p:sp>
        <p:sp>
          <p:nvSpPr>
            <p:cNvPr id="81956" name="Rectangle 19"/>
            <p:cNvSpPr>
              <a:spLocks noChangeArrowheads="1"/>
            </p:cNvSpPr>
            <p:nvPr/>
          </p:nvSpPr>
          <p:spPr bwMode="auto">
            <a:xfrm>
              <a:off x="4604" y="1434"/>
              <a:ext cx="34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3"/>
                </a:buBlip>
                <a:defRPr sz="2800">
                  <a:solidFill>
                    <a:schemeClr val="tx1"/>
                  </a:solidFill>
                  <a:latin typeface="Berlin Sans FB" panose="020E0602020502020306" pitchFamily="34" charset="0"/>
                  <a:ea typeface="幼圆" panose="02010509060101010101" pitchFamily="49" charset="-122"/>
                </a:defRPr>
              </a:lvl1pPr>
              <a:lvl2pPr marL="742950" indent="-285750">
                <a:spcBef>
                  <a:spcPct val="20000"/>
                </a:spcBef>
                <a:buSzPct val="75000"/>
                <a:buBlip>
                  <a:blip r:embed="rId4"/>
                </a:buBlip>
                <a:defRPr sz="2400">
                  <a:solidFill>
                    <a:schemeClr val="tx1"/>
                  </a:solidFill>
                  <a:latin typeface="Berlin Sans FB" panose="020E0602020502020306" pitchFamily="34" charset="0"/>
                  <a:ea typeface="幼圆" panose="02010509060101010101" pitchFamily="49" charset="-122"/>
                </a:defRPr>
              </a:lvl2pPr>
              <a:lvl3pPr marL="1143000" indent="-228600">
                <a:spcBef>
                  <a:spcPct val="20000"/>
                </a:spcBef>
                <a:buBlip>
                  <a:blip r:embed="rId5"/>
                </a:buBlip>
                <a:defRPr sz="2000">
                  <a:solidFill>
                    <a:schemeClr val="tx1"/>
                  </a:solidFill>
                  <a:latin typeface="Berlin Sans FB" panose="020E0602020502020306" pitchFamily="34" charset="0"/>
                  <a:ea typeface="幼圆" panose="02010509060101010101" pitchFamily="49" charset="-122"/>
                </a:defRPr>
              </a:lvl3pPr>
              <a:lvl4pPr marL="1600200" indent="-228600">
                <a:spcBef>
                  <a:spcPct val="20000"/>
                </a:spcBef>
                <a:buBlip>
                  <a:blip r:embed="rId6"/>
                </a:buBlip>
                <a:defRPr>
                  <a:solidFill>
                    <a:schemeClr val="tx1"/>
                  </a:solidFill>
                  <a:latin typeface="Berlin Sans FB" panose="020E0602020502020306" pitchFamily="34" charset="0"/>
                  <a:ea typeface="幼圆" panose="02010509060101010101"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幼圆" panose="02010509060101010101"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9pPr>
            </a:lstStyle>
            <a:p>
              <a:pPr eaLnBrk="1" hangingPunct="1">
                <a:buClr>
                  <a:schemeClr val="accent1"/>
                </a:buClr>
                <a:buSzPct val="65000"/>
                <a:buFont typeface="Wingdings" panose="05000000000000000000" pitchFamily="2" charset="2"/>
                <a:buNone/>
              </a:pPr>
              <a:r>
                <a:rPr lang="en-US" altLang="zh-TW" sz="2000" i="1">
                  <a:latin typeface="Times New Roman" panose="02020603050405020304" pitchFamily="18" charset="0"/>
                  <a:ea typeface="PMingLiU" pitchFamily="18" charset="-120"/>
                </a:rPr>
                <a:t>t</a:t>
              </a:r>
              <a:r>
                <a:rPr lang="en-US" altLang="zh-TW" sz="2000">
                  <a:latin typeface="Arial" panose="020B0604020202020204" pitchFamily="34" charset="0"/>
                  <a:ea typeface="PMingLiU" pitchFamily="18" charset="-120"/>
                </a:rPr>
                <a:t>=1</a:t>
              </a:r>
            </a:p>
          </p:txBody>
        </p:sp>
        <p:sp>
          <p:nvSpPr>
            <p:cNvPr id="81957" name="Rectangle 20"/>
            <p:cNvSpPr>
              <a:spLocks noChangeArrowheads="1"/>
            </p:cNvSpPr>
            <p:nvPr/>
          </p:nvSpPr>
          <p:spPr bwMode="auto">
            <a:xfrm>
              <a:off x="2880" y="2159"/>
              <a:ext cx="39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3"/>
                </a:buBlip>
                <a:defRPr sz="2800">
                  <a:solidFill>
                    <a:schemeClr val="tx1"/>
                  </a:solidFill>
                  <a:latin typeface="Berlin Sans FB" panose="020E0602020502020306" pitchFamily="34" charset="0"/>
                  <a:ea typeface="幼圆" panose="02010509060101010101" pitchFamily="49" charset="-122"/>
                </a:defRPr>
              </a:lvl1pPr>
              <a:lvl2pPr marL="742950" indent="-285750">
                <a:spcBef>
                  <a:spcPct val="20000"/>
                </a:spcBef>
                <a:buSzPct val="75000"/>
                <a:buBlip>
                  <a:blip r:embed="rId4"/>
                </a:buBlip>
                <a:defRPr sz="2400">
                  <a:solidFill>
                    <a:schemeClr val="tx1"/>
                  </a:solidFill>
                  <a:latin typeface="Berlin Sans FB" panose="020E0602020502020306" pitchFamily="34" charset="0"/>
                  <a:ea typeface="幼圆" panose="02010509060101010101" pitchFamily="49" charset="-122"/>
                </a:defRPr>
              </a:lvl2pPr>
              <a:lvl3pPr marL="1143000" indent="-228600">
                <a:spcBef>
                  <a:spcPct val="20000"/>
                </a:spcBef>
                <a:buBlip>
                  <a:blip r:embed="rId5"/>
                </a:buBlip>
                <a:defRPr sz="2000">
                  <a:solidFill>
                    <a:schemeClr val="tx1"/>
                  </a:solidFill>
                  <a:latin typeface="Berlin Sans FB" panose="020E0602020502020306" pitchFamily="34" charset="0"/>
                  <a:ea typeface="幼圆" panose="02010509060101010101" pitchFamily="49" charset="-122"/>
                </a:defRPr>
              </a:lvl3pPr>
              <a:lvl4pPr marL="1600200" indent="-228600">
                <a:spcBef>
                  <a:spcPct val="20000"/>
                </a:spcBef>
                <a:buBlip>
                  <a:blip r:embed="rId6"/>
                </a:buBlip>
                <a:defRPr>
                  <a:solidFill>
                    <a:schemeClr val="tx1"/>
                  </a:solidFill>
                  <a:latin typeface="Berlin Sans FB" panose="020E0602020502020306" pitchFamily="34" charset="0"/>
                  <a:ea typeface="幼圆" panose="02010509060101010101"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幼圆" panose="02010509060101010101"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9pPr>
            </a:lstStyle>
            <a:p>
              <a:pPr eaLnBrk="1" hangingPunct="1">
                <a:buClr>
                  <a:schemeClr val="accent1"/>
                </a:buClr>
                <a:buSzPct val="65000"/>
                <a:buFont typeface="Wingdings" panose="05000000000000000000" pitchFamily="2" charset="2"/>
                <a:buNone/>
              </a:pPr>
              <a:r>
                <a:rPr lang="en-US" altLang="zh-TW" sz="2000" i="1">
                  <a:latin typeface="Times New Roman" panose="02020603050405020304" pitchFamily="18" charset="0"/>
                  <a:ea typeface="PMingLiU" pitchFamily="18" charset="-120"/>
                </a:rPr>
                <a:t>t</a:t>
              </a:r>
              <a:r>
                <a:rPr lang="en-US" altLang="zh-TW" sz="2000">
                  <a:latin typeface="Arial" panose="020B0604020202020204" pitchFamily="34" charset="0"/>
                  <a:ea typeface="PMingLiU" pitchFamily="18" charset="-120"/>
                </a:rPr>
                <a:t>=-1</a:t>
              </a:r>
            </a:p>
          </p:txBody>
        </p:sp>
        <p:sp>
          <p:nvSpPr>
            <p:cNvPr id="81958" name="Text Box 21"/>
            <p:cNvSpPr txBox="1">
              <a:spLocks noChangeArrowheads="1"/>
            </p:cNvSpPr>
            <p:nvPr/>
          </p:nvSpPr>
          <p:spPr bwMode="auto">
            <a:xfrm>
              <a:off x="4464" y="2236"/>
              <a:ext cx="7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3"/>
                </a:buBlip>
                <a:defRPr sz="2800">
                  <a:solidFill>
                    <a:schemeClr val="tx1"/>
                  </a:solidFill>
                  <a:latin typeface="Berlin Sans FB" panose="020E0602020502020306" pitchFamily="34" charset="0"/>
                  <a:ea typeface="幼圆" panose="02010509060101010101" pitchFamily="49" charset="-122"/>
                </a:defRPr>
              </a:lvl1pPr>
              <a:lvl2pPr marL="742950" indent="-285750">
                <a:spcBef>
                  <a:spcPct val="20000"/>
                </a:spcBef>
                <a:buSzPct val="75000"/>
                <a:buBlip>
                  <a:blip r:embed="rId4"/>
                </a:buBlip>
                <a:defRPr sz="2400">
                  <a:solidFill>
                    <a:schemeClr val="tx1"/>
                  </a:solidFill>
                  <a:latin typeface="Berlin Sans FB" panose="020E0602020502020306" pitchFamily="34" charset="0"/>
                  <a:ea typeface="幼圆" panose="02010509060101010101" pitchFamily="49" charset="-122"/>
                </a:defRPr>
              </a:lvl2pPr>
              <a:lvl3pPr marL="1143000" indent="-228600">
                <a:spcBef>
                  <a:spcPct val="20000"/>
                </a:spcBef>
                <a:buBlip>
                  <a:blip r:embed="rId5"/>
                </a:buBlip>
                <a:defRPr sz="2000">
                  <a:solidFill>
                    <a:schemeClr val="tx1"/>
                  </a:solidFill>
                  <a:latin typeface="Berlin Sans FB" panose="020E0602020502020306" pitchFamily="34" charset="0"/>
                  <a:ea typeface="幼圆" panose="02010509060101010101" pitchFamily="49" charset="-122"/>
                </a:defRPr>
              </a:lvl3pPr>
              <a:lvl4pPr marL="1600200" indent="-228600">
                <a:spcBef>
                  <a:spcPct val="20000"/>
                </a:spcBef>
                <a:buBlip>
                  <a:blip r:embed="rId6"/>
                </a:buBlip>
                <a:defRPr>
                  <a:solidFill>
                    <a:schemeClr val="tx1"/>
                  </a:solidFill>
                  <a:latin typeface="Berlin Sans FB" panose="020E0602020502020306" pitchFamily="34" charset="0"/>
                  <a:ea typeface="幼圆" panose="02010509060101010101"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幼圆" panose="02010509060101010101"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9pPr>
            </a:lstStyle>
            <a:p>
              <a:pPr eaLnBrk="1" hangingPunct="1">
                <a:spcBef>
                  <a:spcPct val="0"/>
                </a:spcBef>
                <a:buFontTx/>
                <a:buNone/>
              </a:pPr>
              <a:r>
                <a:rPr lang="en-US" altLang="zh-TW" sz="2000" i="1">
                  <a:latin typeface="Times New Roman" panose="02020603050405020304" pitchFamily="18" charset="0"/>
                  <a:ea typeface="PMingLiU" pitchFamily="18" charset="-120"/>
                </a:rPr>
                <a:t>x</a:t>
              </a:r>
              <a:r>
                <a:rPr lang="en-US" altLang="zh-TW" sz="1800" baseline="-25000">
                  <a:latin typeface="Arial" panose="020B0604020202020204" pitchFamily="34" charset="0"/>
                  <a:ea typeface="PMingLiU" pitchFamily="18" charset="-120"/>
                </a:rPr>
                <a:t>1</a:t>
              </a:r>
              <a:r>
                <a:rPr lang="en-US" altLang="zh-TW" sz="1800">
                  <a:latin typeface="Arial" panose="020B0604020202020204" pitchFamily="34" charset="0"/>
                  <a:ea typeface="PMingLiU" pitchFamily="18" charset="-120"/>
                </a:rPr>
                <a:t>+</a:t>
              </a:r>
              <a:r>
                <a:rPr lang="en-US" altLang="zh-TW" sz="2000" i="1">
                  <a:latin typeface="Times New Roman" panose="02020603050405020304" pitchFamily="18" charset="0"/>
                  <a:ea typeface="PMingLiU" pitchFamily="18" charset="-120"/>
                </a:rPr>
                <a:t>x</a:t>
              </a:r>
              <a:r>
                <a:rPr lang="en-US" altLang="zh-TW" sz="1800" baseline="-25000">
                  <a:latin typeface="Arial" panose="020B0604020202020204" pitchFamily="34" charset="0"/>
                  <a:ea typeface="PMingLiU" pitchFamily="18" charset="-120"/>
                </a:rPr>
                <a:t>2</a:t>
              </a:r>
              <a:r>
                <a:rPr lang="en-US" altLang="zh-CN" sz="1800">
                  <a:latin typeface="Arial" panose="020B0604020202020204" pitchFamily="34" charset="0"/>
                  <a:ea typeface="PMingLiU" pitchFamily="18" charset="-120"/>
                </a:rPr>
                <a:t>-1</a:t>
              </a:r>
              <a:r>
                <a:rPr lang="en-US" altLang="zh-TW" sz="1800">
                  <a:latin typeface="Arial" panose="020B0604020202020204" pitchFamily="34" charset="0"/>
                  <a:ea typeface="PMingLiU" pitchFamily="18" charset="-120"/>
                </a:rPr>
                <a:t>=0</a:t>
              </a:r>
            </a:p>
          </p:txBody>
        </p:sp>
        <p:sp>
          <p:nvSpPr>
            <p:cNvPr id="81959" name="Oval 22"/>
            <p:cNvSpPr>
              <a:spLocks noChangeArrowheads="1"/>
            </p:cNvSpPr>
            <p:nvPr/>
          </p:nvSpPr>
          <p:spPr bwMode="auto">
            <a:xfrm>
              <a:off x="4059" y="1797"/>
              <a:ext cx="91" cy="91"/>
            </a:xfrm>
            <a:prstGeom prst="ellipse">
              <a:avLst/>
            </a:prstGeom>
            <a:solidFill>
              <a:srgbClr val="FF0000"/>
            </a:solidFill>
            <a:ln w="9525">
              <a:solidFill>
                <a:schemeClr val="tx1"/>
              </a:solidFill>
              <a:round/>
              <a:headEnd/>
              <a:tailEnd/>
            </a:ln>
          </p:spPr>
          <p:txBody>
            <a:bodyPr wrap="none" anchor="ctr"/>
            <a:lstStyle>
              <a:lvl1pPr>
                <a:spcBef>
                  <a:spcPct val="20000"/>
                </a:spcBef>
                <a:buBlip>
                  <a:blip r:embed="rId3"/>
                </a:buBlip>
                <a:defRPr sz="2800">
                  <a:solidFill>
                    <a:schemeClr val="tx1"/>
                  </a:solidFill>
                  <a:latin typeface="Berlin Sans FB" panose="020E0602020502020306" pitchFamily="34" charset="0"/>
                  <a:ea typeface="幼圆" panose="02010509060101010101" pitchFamily="49" charset="-122"/>
                </a:defRPr>
              </a:lvl1pPr>
              <a:lvl2pPr marL="742950" indent="-285750">
                <a:spcBef>
                  <a:spcPct val="20000"/>
                </a:spcBef>
                <a:buSzPct val="75000"/>
                <a:buBlip>
                  <a:blip r:embed="rId4"/>
                </a:buBlip>
                <a:defRPr sz="2400">
                  <a:solidFill>
                    <a:schemeClr val="tx1"/>
                  </a:solidFill>
                  <a:latin typeface="Berlin Sans FB" panose="020E0602020502020306" pitchFamily="34" charset="0"/>
                  <a:ea typeface="幼圆" panose="02010509060101010101" pitchFamily="49" charset="-122"/>
                </a:defRPr>
              </a:lvl2pPr>
              <a:lvl3pPr marL="1143000" indent="-228600">
                <a:spcBef>
                  <a:spcPct val="20000"/>
                </a:spcBef>
                <a:buBlip>
                  <a:blip r:embed="rId5"/>
                </a:buBlip>
                <a:defRPr sz="2000">
                  <a:solidFill>
                    <a:schemeClr val="tx1"/>
                  </a:solidFill>
                  <a:latin typeface="Berlin Sans FB" panose="020E0602020502020306" pitchFamily="34" charset="0"/>
                  <a:ea typeface="幼圆" panose="02010509060101010101" pitchFamily="49" charset="-122"/>
                </a:defRPr>
              </a:lvl3pPr>
              <a:lvl4pPr marL="1600200" indent="-228600">
                <a:spcBef>
                  <a:spcPct val="20000"/>
                </a:spcBef>
                <a:buBlip>
                  <a:blip r:embed="rId6"/>
                </a:buBlip>
                <a:defRPr>
                  <a:solidFill>
                    <a:schemeClr val="tx1"/>
                  </a:solidFill>
                  <a:latin typeface="Berlin Sans FB" panose="020E0602020502020306" pitchFamily="34" charset="0"/>
                  <a:ea typeface="幼圆" panose="02010509060101010101"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幼圆" panose="02010509060101010101"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9pPr>
            </a:lstStyle>
            <a:p>
              <a:pPr algn="ctr" eaLnBrk="1" hangingPunct="1">
                <a:spcBef>
                  <a:spcPct val="0"/>
                </a:spcBef>
                <a:buFontTx/>
                <a:buNone/>
              </a:pPr>
              <a:endParaRPr lang="zh-CN" altLang="zh-CN">
                <a:solidFill>
                  <a:srgbClr val="FF0000"/>
                </a:solidFill>
                <a:latin typeface="Arial" panose="020B0604020202020204" pitchFamily="34" charset="0"/>
                <a:ea typeface="楷体_GB2312" pitchFamily="49" charset="-122"/>
              </a:endParaRPr>
            </a:p>
          </p:txBody>
        </p:sp>
        <p:sp>
          <p:nvSpPr>
            <p:cNvPr id="81960" name="Oval 23"/>
            <p:cNvSpPr>
              <a:spLocks noChangeArrowheads="1"/>
            </p:cNvSpPr>
            <p:nvPr/>
          </p:nvSpPr>
          <p:spPr bwMode="auto">
            <a:xfrm>
              <a:off x="3605" y="1796"/>
              <a:ext cx="91" cy="91"/>
            </a:xfrm>
            <a:prstGeom prst="ellipse">
              <a:avLst/>
            </a:prstGeom>
            <a:solidFill>
              <a:srgbClr val="162CFA"/>
            </a:solidFill>
            <a:ln w="9525">
              <a:solidFill>
                <a:schemeClr val="tx1"/>
              </a:solidFill>
              <a:round/>
              <a:headEnd/>
              <a:tailEnd/>
            </a:ln>
          </p:spPr>
          <p:txBody>
            <a:bodyPr wrap="none" anchor="ctr"/>
            <a:lstStyle>
              <a:lvl1pPr>
                <a:spcBef>
                  <a:spcPct val="20000"/>
                </a:spcBef>
                <a:buBlip>
                  <a:blip r:embed="rId3"/>
                </a:buBlip>
                <a:defRPr sz="2800">
                  <a:solidFill>
                    <a:schemeClr val="tx1"/>
                  </a:solidFill>
                  <a:latin typeface="Berlin Sans FB" panose="020E0602020502020306" pitchFamily="34" charset="0"/>
                  <a:ea typeface="幼圆" panose="02010509060101010101" pitchFamily="49" charset="-122"/>
                </a:defRPr>
              </a:lvl1pPr>
              <a:lvl2pPr marL="742950" indent="-285750">
                <a:spcBef>
                  <a:spcPct val="20000"/>
                </a:spcBef>
                <a:buSzPct val="75000"/>
                <a:buBlip>
                  <a:blip r:embed="rId4"/>
                </a:buBlip>
                <a:defRPr sz="2400">
                  <a:solidFill>
                    <a:schemeClr val="tx1"/>
                  </a:solidFill>
                  <a:latin typeface="Berlin Sans FB" panose="020E0602020502020306" pitchFamily="34" charset="0"/>
                  <a:ea typeface="幼圆" panose="02010509060101010101" pitchFamily="49" charset="-122"/>
                </a:defRPr>
              </a:lvl2pPr>
              <a:lvl3pPr marL="1143000" indent="-228600">
                <a:spcBef>
                  <a:spcPct val="20000"/>
                </a:spcBef>
                <a:buBlip>
                  <a:blip r:embed="rId5"/>
                </a:buBlip>
                <a:defRPr sz="2000">
                  <a:solidFill>
                    <a:schemeClr val="tx1"/>
                  </a:solidFill>
                  <a:latin typeface="Berlin Sans FB" panose="020E0602020502020306" pitchFamily="34" charset="0"/>
                  <a:ea typeface="幼圆" panose="02010509060101010101" pitchFamily="49" charset="-122"/>
                </a:defRPr>
              </a:lvl3pPr>
              <a:lvl4pPr marL="1600200" indent="-228600">
                <a:spcBef>
                  <a:spcPct val="20000"/>
                </a:spcBef>
                <a:buBlip>
                  <a:blip r:embed="rId6"/>
                </a:buBlip>
                <a:defRPr>
                  <a:solidFill>
                    <a:schemeClr val="tx1"/>
                  </a:solidFill>
                  <a:latin typeface="Berlin Sans FB" panose="020E0602020502020306" pitchFamily="34" charset="0"/>
                  <a:ea typeface="幼圆" panose="02010509060101010101"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幼圆" panose="02010509060101010101"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9pPr>
            </a:lstStyle>
            <a:p>
              <a:pPr algn="ctr" eaLnBrk="1" hangingPunct="1">
                <a:spcBef>
                  <a:spcPct val="0"/>
                </a:spcBef>
                <a:buFontTx/>
                <a:buNone/>
              </a:pPr>
              <a:endParaRPr lang="zh-CN" altLang="zh-CN">
                <a:solidFill>
                  <a:srgbClr val="FF0000"/>
                </a:solidFill>
                <a:latin typeface="Arial" panose="020B0604020202020204" pitchFamily="34" charset="0"/>
                <a:ea typeface="楷体_GB2312" pitchFamily="49" charset="-122"/>
              </a:endParaRPr>
            </a:p>
          </p:txBody>
        </p:sp>
        <p:sp>
          <p:nvSpPr>
            <p:cNvPr id="81961" name="Oval 24"/>
            <p:cNvSpPr>
              <a:spLocks noChangeArrowheads="1"/>
            </p:cNvSpPr>
            <p:nvPr/>
          </p:nvSpPr>
          <p:spPr bwMode="auto">
            <a:xfrm>
              <a:off x="3605" y="2160"/>
              <a:ext cx="91" cy="91"/>
            </a:xfrm>
            <a:prstGeom prst="ellipse">
              <a:avLst/>
            </a:prstGeom>
            <a:solidFill>
              <a:srgbClr val="162CFA"/>
            </a:solidFill>
            <a:ln w="9525">
              <a:solidFill>
                <a:schemeClr val="tx1"/>
              </a:solidFill>
              <a:round/>
              <a:headEnd/>
              <a:tailEnd/>
            </a:ln>
          </p:spPr>
          <p:txBody>
            <a:bodyPr wrap="none" anchor="ctr"/>
            <a:lstStyle>
              <a:lvl1pPr>
                <a:spcBef>
                  <a:spcPct val="20000"/>
                </a:spcBef>
                <a:buBlip>
                  <a:blip r:embed="rId3"/>
                </a:buBlip>
                <a:defRPr sz="2800">
                  <a:solidFill>
                    <a:schemeClr val="tx1"/>
                  </a:solidFill>
                  <a:latin typeface="Berlin Sans FB" panose="020E0602020502020306" pitchFamily="34" charset="0"/>
                  <a:ea typeface="幼圆" panose="02010509060101010101" pitchFamily="49" charset="-122"/>
                </a:defRPr>
              </a:lvl1pPr>
              <a:lvl2pPr marL="742950" indent="-285750">
                <a:spcBef>
                  <a:spcPct val="20000"/>
                </a:spcBef>
                <a:buSzPct val="75000"/>
                <a:buBlip>
                  <a:blip r:embed="rId4"/>
                </a:buBlip>
                <a:defRPr sz="2400">
                  <a:solidFill>
                    <a:schemeClr val="tx1"/>
                  </a:solidFill>
                  <a:latin typeface="Berlin Sans FB" panose="020E0602020502020306" pitchFamily="34" charset="0"/>
                  <a:ea typeface="幼圆" panose="02010509060101010101" pitchFamily="49" charset="-122"/>
                </a:defRPr>
              </a:lvl2pPr>
              <a:lvl3pPr marL="1143000" indent="-228600">
                <a:spcBef>
                  <a:spcPct val="20000"/>
                </a:spcBef>
                <a:buBlip>
                  <a:blip r:embed="rId5"/>
                </a:buBlip>
                <a:defRPr sz="2000">
                  <a:solidFill>
                    <a:schemeClr val="tx1"/>
                  </a:solidFill>
                  <a:latin typeface="Berlin Sans FB" panose="020E0602020502020306" pitchFamily="34" charset="0"/>
                  <a:ea typeface="幼圆" panose="02010509060101010101" pitchFamily="49" charset="-122"/>
                </a:defRPr>
              </a:lvl3pPr>
              <a:lvl4pPr marL="1600200" indent="-228600">
                <a:spcBef>
                  <a:spcPct val="20000"/>
                </a:spcBef>
                <a:buBlip>
                  <a:blip r:embed="rId6"/>
                </a:buBlip>
                <a:defRPr>
                  <a:solidFill>
                    <a:schemeClr val="tx1"/>
                  </a:solidFill>
                  <a:latin typeface="Berlin Sans FB" panose="020E0602020502020306" pitchFamily="34" charset="0"/>
                  <a:ea typeface="幼圆" panose="02010509060101010101"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幼圆" panose="02010509060101010101"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9pPr>
            </a:lstStyle>
            <a:p>
              <a:pPr algn="ctr" eaLnBrk="1" hangingPunct="1">
                <a:spcBef>
                  <a:spcPct val="0"/>
                </a:spcBef>
                <a:buFontTx/>
                <a:buNone/>
              </a:pPr>
              <a:endParaRPr lang="zh-CN" altLang="zh-CN">
                <a:solidFill>
                  <a:srgbClr val="FF0000"/>
                </a:solidFill>
                <a:latin typeface="Arial" panose="020B0604020202020204" pitchFamily="34" charset="0"/>
                <a:ea typeface="楷体_GB2312" pitchFamily="49" charset="-122"/>
              </a:endParaRPr>
            </a:p>
          </p:txBody>
        </p:sp>
        <p:sp>
          <p:nvSpPr>
            <p:cNvPr id="81962" name="Oval 25"/>
            <p:cNvSpPr>
              <a:spLocks noChangeArrowheads="1"/>
            </p:cNvSpPr>
            <p:nvPr/>
          </p:nvSpPr>
          <p:spPr bwMode="auto">
            <a:xfrm>
              <a:off x="4059" y="2160"/>
              <a:ext cx="91" cy="91"/>
            </a:xfrm>
            <a:prstGeom prst="ellipse">
              <a:avLst/>
            </a:prstGeom>
            <a:solidFill>
              <a:srgbClr val="162CFA"/>
            </a:solidFill>
            <a:ln w="9525">
              <a:solidFill>
                <a:schemeClr val="tx1"/>
              </a:solidFill>
              <a:round/>
              <a:headEnd/>
              <a:tailEnd/>
            </a:ln>
          </p:spPr>
          <p:txBody>
            <a:bodyPr wrap="none" anchor="ctr"/>
            <a:lstStyle>
              <a:lvl1pPr>
                <a:spcBef>
                  <a:spcPct val="20000"/>
                </a:spcBef>
                <a:buBlip>
                  <a:blip r:embed="rId3"/>
                </a:buBlip>
                <a:defRPr sz="2800">
                  <a:solidFill>
                    <a:schemeClr val="tx1"/>
                  </a:solidFill>
                  <a:latin typeface="Berlin Sans FB" panose="020E0602020502020306" pitchFamily="34" charset="0"/>
                  <a:ea typeface="幼圆" panose="02010509060101010101" pitchFamily="49" charset="-122"/>
                </a:defRPr>
              </a:lvl1pPr>
              <a:lvl2pPr marL="742950" indent="-285750">
                <a:spcBef>
                  <a:spcPct val="20000"/>
                </a:spcBef>
                <a:buSzPct val="75000"/>
                <a:buBlip>
                  <a:blip r:embed="rId4"/>
                </a:buBlip>
                <a:defRPr sz="2400">
                  <a:solidFill>
                    <a:schemeClr val="tx1"/>
                  </a:solidFill>
                  <a:latin typeface="Berlin Sans FB" panose="020E0602020502020306" pitchFamily="34" charset="0"/>
                  <a:ea typeface="幼圆" panose="02010509060101010101" pitchFamily="49" charset="-122"/>
                </a:defRPr>
              </a:lvl2pPr>
              <a:lvl3pPr marL="1143000" indent="-228600">
                <a:spcBef>
                  <a:spcPct val="20000"/>
                </a:spcBef>
                <a:buBlip>
                  <a:blip r:embed="rId5"/>
                </a:buBlip>
                <a:defRPr sz="2000">
                  <a:solidFill>
                    <a:schemeClr val="tx1"/>
                  </a:solidFill>
                  <a:latin typeface="Berlin Sans FB" panose="020E0602020502020306" pitchFamily="34" charset="0"/>
                  <a:ea typeface="幼圆" panose="02010509060101010101" pitchFamily="49" charset="-122"/>
                </a:defRPr>
              </a:lvl3pPr>
              <a:lvl4pPr marL="1600200" indent="-228600">
                <a:spcBef>
                  <a:spcPct val="20000"/>
                </a:spcBef>
                <a:buBlip>
                  <a:blip r:embed="rId6"/>
                </a:buBlip>
                <a:defRPr>
                  <a:solidFill>
                    <a:schemeClr val="tx1"/>
                  </a:solidFill>
                  <a:latin typeface="Berlin Sans FB" panose="020E0602020502020306" pitchFamily="34" charset="0"/>
                  <a:ea typeface="幼圆" panose="02010509060101010101"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幼圆" panose="02010509060101010101"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9pPr>
            </a:lstStyle>
            <a:p>
              <a:pPr algn="ctr" eaLnBrk="1" hangingPunct="1">
                <a:spcBef>
                  <a:spcPct val="0"/>
                </a:spcBef>
                <a:buFontTx/>
                <a:buNone/>
              </a:pPr>
              <a:endParaRPr lang="zh-CN" altLang="zh-CN">
                <a:solidFill>
                  <a:srgbClr val="FF0000"/>
                </a:solidFill>
                <a:latin typeface="Arial" panose="020B0604020202020204" pitchFamily="34" charset="0"/>
                <a:ea typeface="楷体_GB2312" pitchFamily="49" charset="-122"/>
              </a:endParaRPr>
            </a:p>
          </p:txBody>
        </p:sp>
      </p:grpSp>
      <p:sp>
        <p:nvSpPr>
          <p:cNvPr id="187418" name="Line 26"/>
          <p:cNvSpPr>
            <a:spLocks noChangeShapeType="1"/>
          </p:cNvSpPr>
          <p:nvPr/>
        </p:nvSpPr>
        <p:spPr bwMode="auto">
          <a:xfrm>
            <a:off x="7283450" y="4835525"/>
            <a:ext cx="1296988" cy="115093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3" name="Group 27"/>
          <p:cNvGrpSpPr>
            <a:grpSpLocks/>
          </p:cNvGrpSpPr>
          <p:nvPr/>
        </p:nvGrpSpPr>
        <p:grpSpPr bwMode="auto">
          <a:xfrm>
            <a:off x="6059488" y="4187826"/>
            <a:ext cx="3943350" cy="2265363"/>
            <a:chOff x="2880" y="1209"/>
            <a:chExt cx="2484" cy="1427"/>
          </a:xfrm>
        </p:grpSpPr>
        <p:sp>
          <p:nvSpPr>
            <p:cNvPr id="81933" name="Line 28"/>
            <p:cNvSpPr>
              <a:spLocks noChangeShapeType="1"/>
            </p:cNvSpPr>
            <p:nvPr/>
          </p:nvSpPr>
          <p:spPr bwMode="auto">
            <a:xfrm>
              <a:off x="2971" y="2023"/>
              <a:ext cx="2041" cy="2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1934" name="Line 29"/>
            <p:cNvSpPr>
              <a:spLocks noChangeShapeType="1"/>
            </p:cNvSpPr>
            <p:nvPr/>
          </p:nvSpPr>
          <p:spPr bwMode="auto">
            <a:xfrm flipV="1">
              <a:off x="3878" y="1343"/>
              <a:ext cx="0" cy="129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1935" name="Rectangle 30"/>
            <p:cNvSpPr>
              <a:spLocks noChangeArrowheads="1"/>
            </p:cNvSpPr>
            <p:nvPr/>
          </p:nvSpPr>
          <p:spPr bwMode="auto">
            <a:xfrm>
              <a:off x="4967" y="2069"/>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3"/>
                </a:buBlip>
                <a:defRPr sz="2800">
                  <a:solidFill>
                    <a:schemeClr val="tx1"/>
                  </a:solidFill>
                  <a:latin typeface="Berlin Sans FB" panose="020E0602020502020306" pitchFamily="34" charset="0"/>
                  <a:ea typeface="幼圆" panose="02010509060101010101" pitchFamily="49" charset="-122"/>
                </a:defRPr>
              </a:lvl1pPr>
              <a:lvl2pPr marL="742950" indent="-285750">
                <a:spcBef>
                  <a:spcPct val="20000"/>
                </a:spcBef>
                <a:buSzPct val="75000"/>
                <a:buBlip>
                  <a:blip r:embed="rId4"/>
                </a:buBlip>
                <a:defRPr sz="2400">
                  <a:solidFill>
                    <a:schemeClr val="tx1"/>
                  </a:solidFill>
                  <a:latin typeface="Berlin Sans FB" panose="020E0602020502020306" pitchFamily="34" charset="0"/>
                  <a:ea typeface="幼圆" panose="02010509060101010101" pitchFamily="49" charset="-122"/>
                </a:defRPr>
              </a:lvl2pPr>
              <a:lvl3pPr marL="1143000" indent="-228600">
                <a:spcBef>
                  <a:spcPct val="20000"/>
                </a:spcBef>
                <a:buBlip>
                  <a:blip r:embed="rId5"/>
                </a:buBlip>
                <a:defRPr sz="2000">
                  <a:solidFill>
                    <a:schemeClr val="tx1"/>
                  </a:solidFill>
                  <a:latin typeface="Berlin Sans FB" panose="020E0602020502020306" pitchFamily="34" charset="0"/>
                  <a:ea typeface="幼圆" panose="02010509060101010101" pitchFamily="49" charset="-122"/>
                </a:defRPr>
              </a:lvl3pPr>
              <a:lvl4pPr marL="1600200" indent="-228600">
                <a:spcBef>
                  <a:spcPct val="20000"/>
                </a:spcBef>
                <a:buBlip>
                  <a:blip r:embed="rId6"/>
                </a:buBlip>
                <a:defRPr>
                  <a:solidFill>
                    <a:schemeClr val="tx1"/>
                  </a:solidFill>
                  <a:latin typeface="Berlin Sans FB" panose="020E0602020502020306" pitchFamily="34" charset="0"/>
                  <a:ea typeface="幼圆" panose="02010509060101010101"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幼圆" panose="02010509060101010101"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9pPr>
            </a:lstStyle>
            <a:p>
              <a:pPr eaLnBrk="1" hangingPunct="1">
                <a:buClr>
                  <a:schemeClr val="accent1"/>
                </a:buClr>
                <a:buSzPct val="65000"/>
                <a:buFont typeface="Wingdings" panose="05000000000000000000" pitchFamily="2" charset="2"/>
                <a:buNone/>
              </a:pPr>
              <a:r>
                <a:rPr lang="en-US" altLang="zh-TW" sz="2000">
                  <a:latin typeface="Arial" panose="020B0604020202020204" pitchFamily="34" charset="0"/>
                  <a:ea typeface="PMingLiU" pitchFamily="18" charset="-120"/>
                </a:rPr>
                <a:t>x</a:t>
              </a:r>
              <a:r>
                <a:rPr lang="en-US" altLang="zh-TW" sz="1500" baseline="-25000">
                  <a:latin typeface="Arial" panose="020B0604020202020204" pitchFamily="34" charset="0"/>
                  <a:ea typeface="PMingLiU" pitchFamily="18" charset="-120"/>
                </a:rPr>
                <a:t>1</a:t>
              </a:r>
            </a:p>
          </p:txBody>
        </p:sp>
        <p:sp>
          <p:nvSpPr>
            <p:cNvPr id="81936" name="Rectangle 31"/>
            <p:cNvSpPr>
              <a:spLocks noChangeArrowheads="1"/>
            </p:cNvSpPr>
            <p:nvPr/>
          </p:nvSpPr>
          <p:spPr bwMode="auto">
            <a:xfrm>
              <a:off x="3593" y="1209"/>
              <a:ext cx="23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3"/>
                </a:buBlip>
                <a:defRPr sz="2800">
                  <a:solidFill>
                    <a:schemeClr val="tx1"/>
                  </a:solidFill>
                  <a:latin typeface="Berlin Sans FB" panose="020E0602020502020306" pitchFamily="34" charset="0"/>
                  <a:ea typeface="幼圆" panose="02010509060101010101" pitchFamily="49" charset="-122"/>
                </a:defRPr>
              </a:lvl1pPr>
              <a:lvl2pPr marL="742950" indent="-285750">
                <a:spcBef>
                  <a:spcPct val="20000"/>
                </a:spcBef>
                <a:buSzPct val="75000"/>
                <a:buBlip>
                  <a:blip r:embed="rId4"/>
                </a:buBlip>
                <a:defRPr sz="2400">
                  <a:solidFill>
                    <a:schemeClr val="tx1"/>
                  </a:solidFill>
                  <a:latin typeface="Berlin Sans FB" panose="020E0602020502020306" pitchFamily="34" charset="0"/>
                  <a:ea typeface="幼圆" panose="02010509060101010101" pitchFamily="49" charset="-122"/>
                </a:defRPr>
              </a:lvl2pPr>
              <a:lvl3pPr marL="1143000" indent="-228600">
                <a:spcBef>
                  <a:spcPct val="20000"/>
                </a:spcBef>
                <a:buBlip>
                  <a:blip r:embed="rId5"/>
                </a:buBlip>
                <a:defRPr sz="2000">
                  <a:solidFill>
                    <a:schemeClr val="tx1"/>
                  </a:solidFill>
                  <a:latin typeface="Berlin Sans FB" panose="020E0602020502020306" pitchFamily="34" charset="0"/>
                  <a:ea typeface="幼圆" panose="02010509060101010101" pitchFamily="49" charset="-122"/>
                </a:defRPr>
              </a:lvl3pPr>
              <a:lvl4pPr marL="1600200" indent="-228600">
                <a:spcBef>
                  <a:spcPct val="20000"/>
                </a:spcBef>
                <a:buBlip>
                  <a:blip r:embed="rId6"/>
                </a:buBlip>
                <a:defRPr>
                  <a:solidFill>
                    <a:schemeClr val="tx1"/>
                  </a:solidFill>
                  <a:latin typeface="Berlin Sans FB" panose="020E0602020502020306" pitchFamily="34" charset="0"/>
                  <a:ea typeface="幼圆" panose="02010509060101010101"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幼圆" panose="02010509060101010101"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9pPr>
            </a:lstStyle>
            <a:p>
              <a:pPr eaLnBrk="1" hangingPunct="1">
                <a:buClr>
                  <a:schemeClr val="accent1"/>
                </a:buClr>
                <a:buSzPct val="65000"/>
                <a:buFont typeface="Wingdings" panose="05000000000000000000" pitchFamily="2" charset="2"/>
                <a:buNone/>
              </a:pPr>
              <a:r>
                <a:rPr lang="en-US" altLang="zh-TW" sz="2000" i="1">
                  <a:latin typeface="Times New Roman" panose="02020603050405020304" pitchFamily="18" charset="0"/>
                  <a:ea typeface="PMingLiU" pitchFamily="18" charset="-120"/>
                </a:rPr>
                <a:t>x</a:t>
              </a:r>
              <a:r>
                <a:rPr lang="en-US" altLang="zh-TW" sz="1500" baseline="-25000">
                  <a:latin typeface="Arial" panose="020B0604020202020204" pitchFamily="34" charset="0"/>
                  <a:ea typeface="PMingLiU" pitchFamily="18" charset="-120"/>
                </a:rPr>
                <a:t>2</a:t>
              </a:r>
            </a:p>
          </p:txBody>
        </p:sp>
        <p:sp>
          <p:nvSpPr>
            <p:cNvPr id="81937" name="Rectangle 32"/>
            <p:cNvSpPr>
              <a:spLocks noChangeArrowheads="1"/>
            </p:cNvSpPr>
            <p:nvPr/>
          </p:nvSpPr>
          <p:spPr bwMode="auto">
            <a:xfrm>
              <a:off x="3062" y="1706"/>
              <a:ext cx="49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3"/>
                </a:buBlip>
                <a:defRPr sz="2800">
                  <a:solidFill>
                    <a:schemeClr val="tx1"/>
                  </a:solidFill>
                  <a:latin typeface="Berlin Sans FB" panose="020E0602020502020306" pitchFamily="34" charset="0"/>
                  <a:ea typeface="幼圆" panose="02010509060101010101" pitchFamily="49" charset="-122"/>
                </a:defRPr>
              </a:lvl1pPr>
              <a:lvl2pPr marL="742950" indent="-285750">
                <a:spcBef>
                  <a:spcPct val="20000"/>
                </a:spcBef>
                <a:buSzPct val="75000"/>
                <a:buBlip>
                  <a:blip r:embed="rId4"/>
                </a:buBlip>
                <a:defRPr sz="2400">
                  <a:solidFill>
                    <a:schemeClr val="tx1"/>
                  </a:solidFill>
                  <a:latin typeface="Berlin Sans FB" panose="020E0602020502020306" pitchFamily="34" charset="0"/>
                  <a:ea typeface="幼圆" panose="02010509060101010101" pitchFamily="49" charset="-122"/>
                </a:defRPr>
              </a:lvl2pPr>
              <a:lvl3pPr marL="1143000" indent="-228600">
                <a:spcBef>
                  <a:spcPct val="20000"/>
                </a:spcBef>
                <a:buBlip>
                  <a:blip r:embed="rId5"/>
                </a:buBlip>
                <a:defRPr sz="2000">
                  <a:solidFill>
                    <a:schemeClr val="tx1"/>
                  </a:solidFill>
                  <a:latin typeface="Berlin Sans FB" panose="020E0602020502020306" pitchFamily="34" charset="0"/>
                  <a:ea typeface="幼圆" panose="02010509060101010101" pitchFamily="49" charset="-122"/>
                </a:defRPr>
              </a:lvl3pPr>
              <a:lvl4pPr marL="1600200" indent="-228600">
                <a:spcBef>
                  <a:spcPct val="20000"/>
                </a:spcBef>
                <a:buBlip>
                  <a:blip r:embed="rId6"/>
                </a:buBlip>
                <a:defRPr>
                  <a:solidFill>
                    <a:schemeClr val="tx1"/>
                  </a:solidFill>
                  <a:latin typeface="Berlin Sans FB" panose="020E0602020502020306" pitchFamily="34" charset="0"/>
                  <a:ea typeface="幼圆" panose="02010509060101010101"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幼圆" panose="02010509060101010101"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9pPr>
            </a:lstStyle>
            <a:p>
              <a:pPr eaLnBrk="1" hangingPunct="1">
                <a:buClr>
                  <a:schemeClr val="accent1"/>
                </a:buClr>
                <a:buSzPct val="65000"/>
                <a:buFont typeface="Wingdings" panose="05000000000000000000" pitchFamily="2" charset="2"/>
                <a:buNone/>
              </a:pPr>
              <a:r>
                <a:rPr lang="en-US" altLang="zh-TW" sz="2000">
                  <a:latin typeface="Arial" panose="020B0604020202020204" pitchFamily="34" charset="0"/>
                  <a:ea typeface="PMingLiU" pitchFamily="18" charset="-120"/>
                </a:rPr>
                <a:t>(-1,1)</a:t>
              </a:r>
            </a:p>
          </p:txBody>
        </p:sp>
        <p:sp>
          <p:nvSpPr>
            <p:cNvPr id="81938" name="Rectangle 33"/>
            <p:cNvSpPr>
              <a:spLocks noChangeArrowheads="1"/>
            </p:cNvSpPr>
            <p:nvPr/>
          </p:nvSpPr>
          <p:spPr bwMode="auto">
            <a:xfrm>
              <a:off x="3147" y="2251"/>
              <a:ext cx="55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3"/>
                </a:buBlip>
                <a:defRPr sz="2800">
                  <a:solidFill>
                    <a:schemeClr val="tx1"/>
                  </a:solidFill>
                  <a:latin typeface="Berlin Sans FB" panose="020E0602020502020306" pitchFamily="34" charset="0"/>
                  <a:ea typeface="幼圆" panose="02010509060101010101" pitchFamily="49" charset="-122"/>
                </a:defRPr>
              </a:lvl1pPr>
              <a:lvl2pPr marL="742950" indent="-285750">
                <a:spcBef>
                  <a:spcPct val="20000"/>
                </a:spcBef>
                <a:buSzPct val="75000"/>
                <a:buBlip>
                  <a:blip r:embed="rId4"/>
                </a:buBlip>
                <a:defRPr sz="2400">
                  <a:solidFill>
                    <a:schemeClr val="tx1"/>
                  </a:solidFill>
                  <a:latin typeface="Berlin Sans FB" panose="020E0602020502020306" pitchFamily="34" charset="0"/>
                  <a:ea typeface="幼圆" panose="02010509060101010101" pitchFamily="49" charset="-122"/>
                </a:defRPr>
              </a:lvl2pPr>
              <a:lvl3pPr marL="1143000" indent="-228600">
                <a:spcBef>
                  <a:spcPct val="20000"/>
                </a:spcBef>
                <a:buBlip>
                  <a:blip r:embed="rId5"/>
                </a:buBlip>
                <a:defRPr sz="2000">
                  <a:solidFill>
                    <a:schemeClr val="tx1"/>
                  </a:solidFill>
                  <a:latin typeface="Berlin Sans FB" panose="020E0602020502020306" pitchFamily="34" charset="0"/>
                  <a:ea typeface="幼圆" panose="02010509060101010101" pitchFamily="49" charset="-122"/>
                </a:defRPr>
              </a:lvl3pPr>
              <a:lvl4pPr marL="1600200" indent="-228600">
                <a:spcBef>
                  <a:spcPct val="20000"/>
                </a:spcBef>
                <a:buBlip>
                  <a:blip r:embed="rId6"/>
                </a:buBlip>
                <a:defRPr>
                  <a:solidFill>
                    <a:schemeClr val="tx1"/>
                  </a:solidFill>
                  <a:latin typeface="Berlin Sans FB" panose="020E0602020502020306" pitchFamily="34" charset="0"/>
                  <a:ea typeface="幼圆" panose="02010509060101010101"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幼圆" panose="02010509060101010101"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9pPr>
            </a:lstStyle>
            <a:p>
              <a:pPr eaLnBrk="1" hangingPunct="1">
                <a:buClr>
                  <a:schemeClr val="accent1"/>
                </a:buClr>
                <a:buSzPct val="65000"/>
                <a:buFont typeface="Wingdings" panose="05000000000000000000" pitchFamily="2" charset="2"/>
                <a:buNone/>
              </a:pPr>
              <a:r>
                <a:rPr lang="en-US" altLang="zh-TW" sz="2000">
                  <a:latin typeface="Arial" panose="020B0604020202020204" pitchFamily="34" charset="0"/>
                  <a:ea typeface="PMingLiU" pitchFamily="18" charset="-120"/>
                </a:rPr>
                <a:t>(-1,-1)</a:t>
              </a:r>
            </a:p>
          </p:txBody>
        </p:sp>
        <p:sp>
          <p:nvSpPr>
            <p:cNvPr id="81939" name="Rectangle 34"/>
            <p:cNvSpPr>
              <a:spLocks noChangeArrowheads="1"/>
            </p:cNvSpPr>
            <p:nvPr/>
          </p:nvSpPr>
          <p:spPr bwMode="auto">
            <a:xfrm>
              <a:off x="4105" y="1570"/>
              <a:ext cx="44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3"/>
                </a:buBlip>
                <a:defRPr sz="2800">
                  <a:solidFill>
                    <a:schemeClr val="tx1"/>
                  </a:solidFill>
                  <a:latin typeface="Berlin Sans FB" panose="020E0602020502020306" pitchFamily="34" charset="0"/>
                  <a:ea typeface="幼圆" panose="02010509060101010101" pitchFamily="49" charset="-122"/>
                </a:defRPr>
              </a:lvl1pPr>
              <a:lvl2pPr marL="742950" indent="-285750">
                <a:spcBef>
                  <a:spcPct val="20000"/>
                </a:spcBef>
                <a:buSzPct val="75000"/>
                <a:buBlip>
                  <a:blip r:embed="rId4"/>
                </a:buBlip>
                <a:defRPr sz="2400">
                  <a:solidFill>
                    <a:schemeClr val="tx1"/>
                  </a:solidFill>
                  <a:latin typeface="Berlin Sans FB" panose="020E0602020502020306" pitchFamily="34" charset="0"/>
                  <a:ea typeface="幼圆" panose="02010509060101010101" pitchFamily="49" charset="-122"/>
                </a:defRPr>
              </a:lvl2pPr>
              <a:lvl3pPr marL="1143000" indent="-228600">
                <a:spcBef>
                  <a:spcPct val="20000"/>
                </a:spcBef>
                <a:buBlip>
                  <a:blip r:embed="rId5"/>
                </a:buBlip>
                <a:defRPr sz="2000">
                  <a:solidFill>
                    <a:schemeClr val="tx1"/>
                  </a:solidFill>
                  <a:latin typeface="Berlin Sans FB" panose="020E0602020502020306" pitchFamily="34" charset="0"/>
                  <a:ea typeface="幼圆" panose="02010509060101010101" pitchFamily="49" charset="-122"/>
                </a:defRPr>
              </a:lvl3pPr>
              <a:lvl4pPr marL="1600200" indent="-228600">
                <a:spcBef>
                  <a:spcPct val="20000"/>
                </a:spcBef>
                <a:buBlip>
                  <a:blip r:embed="rId6"/>
                </a:buBlip>
                <a:defRPr>
                  <a:solidFill>
                    <a:schemeClr val="tx1"/>
                  </a:solidFill>
                  <a:latin typeface="Berlin Sans FB" panose="020E0602020502020306" pitchFamily="34" charset="0"/>
                  <a:ea typeface="幼圆" panose="02010509060101010101"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幼圆" panose="02010509060101010101"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9pPr>
            </a:lstStyle>
            <a:p>
              <a:pPr eaLnBrk="1" hangingPunct="1">
                <a:buClr>
                  <a:schemeClr val="accent1"/>
                </a:buClr>
                <a:buSzPct val="65000"/>
                <a:buFont typeface="Wingdings" panose="05000000000000000000" pitchFamily="2" charset="2"/>
                <a:buNone/>
              </a:pPr>
              <a:r>
                <a:rPr lang="en-US" altLang="zh-TW" sz="2000">
                  <a:latin typeface="Arial" panose="020B0604020202020204" pitchFamily="34" charset="0"/>
                  <a:ea typeface="PMingLiU" pitchFamily="18" charset="-120"/>
                </a:rPr>
                <a:t>(1,1)</a:t>
              </a:r>
            </a:p>
          </p:txBody>
        </p:sp>
        <p:sp>
          <p:nvSpPr>
            <p:cNvPr id="81940" name="Rectangle 35"/>
            <p:cNvSpPr>
              <a:spLocks noChangeArrowheads="1"/>
            </p:cNvSpPr>
            <p:nvPr/>
          </p:nvSpPr>
          <p:spPr bwMode="auto">
            <a:xfrm>
              <a:off x="3969" y="2250"/>
              <a:ext cx="49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3"/>
                </a:buBlip>
                <a:defRPr sz="2800">
                  <a:solidFill>
                    <a:schemeClr val="tx1"/>
                  </a:solidFill>
                  <a:latin typeface="Berlin Sans FB" panose="020E0602020502020306" pitchFamily="34" charset="0"/>
                  <a:ea typeface="幼圆" panose="02010509060101010101" pitchFamily="49" charset="-122"/>
                </a:defRPr>
              </a:lvl1pPr>
              <a:lvl2pPr marL="742950" indent="-285750">
                <a:spcBef>
                  <a:spcPct val="20000"/>
                </a:spcBef>
                <a:buSzPct val="75000"/>
                <a:buBlip>
                  <a:blip r:embed="rId4"/>
                </a:buBlip>
                <a:defRPr sz="2400">
                  <a:solidFill>
                    <a:schemeClr val="tx1"/>
                  </a:solidFill>
                  <a:latin typeface="Berlin Sans FB" panose="020E0602020502020306" pitchFamily="34" charset="0"/>
                  <a:ea typeface="幼圆" panose="02010509060101010101" pitchFamily="49" charset="-122"/>
                </a:defRPr>
              </a:lvl2pPr>
              <a:lvl3pPr marL="1143000" indent="-228600">
                <a:spcBef>
                  <a:spcPct val="20000"/>
                </a:spcBef>
                <a:buBlip>
                  <a:blip r:embed="rId5"/>
                </a:buBlip>
                <a:defRPr sz="2000">
                  <a:solidFill>
                    <a:schemeClr val="tx1"/>
                  </a:solidFill>
                  <a:latin typeface="Berlin Sans FB" panose="020E0602020502020306" pitchFamily="34" charset="0"/>
                  <a:ea typeface="幼圆" panose="02010509060101010101" pitchFamily="49" charset="-122"/>
                </a:defRPr>
              </a:lvl3pPr>
              <a:lvl4pPr marL="1600200" indent="-228600">
                <a:spcBef>
                  <a:spcPct val="20000"/>
                </a:spcBef>
                <a:buBlip>
                  <a:blip r:embed="rId6"/>
                </a:buBlip>
                <a:defRPr>
                  <a:solidFill>
                    <a:schemeClr val="tx1"/>
                  </a:solidFill>
                  <a:latin typeface="Berlin Sans FB" panose="020E0602020502020306" pitchFamily="34" charset="0"/>
                  <a:ea typeface="幼圆" panose="02010509060101010101"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幼圆" panose="02010509060101010101"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9pPr>
            </a:lstStyle>
            <a:p>
              <a:pPr eaLnBrk="1" hangingPunct="1">
                <a:buClr>
                  <a:schemeClr val="accent1"/>
                </a:buClr>
                <a:buSzPct val="65000"/>
                <a:buFont typeface="Wingdings" panose="05000000000000000000" pitchFamily="2" charset="2"/>
                <a:buNone/>
              </a:pPr>
              <a:r>
                <a:rPr lang="en-US" altLang="zh-TW" sz="2000">
                  <a:latin typeface="Arial" panose="020B0604020202020204" pitchFamily="34" charset="0"/>
                  <a:ea typeface="PMingLiU" pitchFamily="18" charset="-120"/>
                </a:rPr>
                <a:t>(1,-1)</a:t>
              </a:r>
            </a:p>
          </p:txBody>
        </p:sp>
        <p:sp>
          <p:nvSpPr>
            <p:cNvPr id="81941" name="Rectangle 36"/>
            <p:cNvSpPr>
              <a:spLocks noChangeArrowheads="1"/>
            </p:cNvSpPr>
            <p:nvPr/>
          </p:nvSpPr>
          <p:spPr bwMode="auto">
            <a:xfrm>
              <a:off x="4604" y="1434"/>
              <a:ext cx="34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3"/>
                </a:buBlip>
                <a:defRPr sz="2800">
                  <a:solidFill>
                    <a:schemeClr val="tx1"/>
                  </a:solidFill>
                  <a:latin typeface="Berlin Sans FB" panose="020E0602020502020306" pitchFamily="34" charset="0"/>
                  <a:ea typeface="幼圆" panose="02010509060101010101" pitchFamily="49" charset="-122"/>
                </a:defRPr>
              </a:lvl1pPr>
              <a:lvl2pPr marL="742950" indent="-285750">
                <a:spcBef>
                  <a:spcPct val="20000"/>
                </a:spcBef>
                <a:buSzPct val="75000"/>
                <a:buBlip>
                  <a:blip r:embed="rId4"/>
                </a:buBlip>
                <a:defRPr sz="2400">
                  <a:solidFill>
                    <a:schemeClr val="tx1"/>
                  </a:solidFill>
                  <a:latin typeface="Berlin Sans FB" panose="020E0602020502020306" pitchFamily="34" charset="0"/>
                  <a:ea typeface="幼圆" panose="02010509060101010101" pitchFamily="49" charset="-122"/>
                </a:defRPr>
              </a:lvl2pPr>
              <a:lvl3pPr marL="1143000" indent="-228600">
                <a:spcBef>
                  <a:spcPct val="20000"/>
                </a:spcBef>
                <a:buBlip>
                  <a:blip r:embed="rId5"/>
                </a:buBlip>
                <a:defRPr sz="2000">
                  <a:solidFill>
                    <a:schemeClr val="tx1"/>
                  </a:solidFill>
                  <a:latin typeface="Berlin Sans FB" panose="020E0602020502020306" pitchFamily="34" charset="0"/>
                  <a:ea typeface="幼圆" panose="02010509060101010101" pitchFamily="49" charset="-122"/>
                </a:defRPr>
              </a:lvl3pPr>
              <a:lvl4pPr marL="1600200" indent="-228600">
                <a:spcBef>
                  <a:spcPct val="20000"/>
                </a:spcBef>
                <a:buBlip>
                  <a:blip r:embed="rId6"/>
                </a:buBlip>
                <a:defRPr>
                  <a:solidFill>
                    <a:schemeClr val="tx1"/>
                  </a:solidFill>
                  <a:latin typeface="Berlin Sans FB" panose="020E0602020502020306" pitchFamily="34" charset="0"/>
                  <a:ea typeface="幼圆" panose="02010509060101010101"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幼圆" panose="02010509060101010101"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9pPr>
            </a:lstStyle>
            <a:p>
              <a:pPr eaLnBrk="1" hangingPunct="1">
                <a:buClr>
                  <a:schemeClr val="accent1"/>
                </a:buClr>
                <a:buSzPct val="65000"/>
                <a:buFont typeface="Wingdings" panose="05000000000000000000" pitchFamily="2" charset="2"/>
                <a:buNone/>
              </a:pPr>
              <a:r>
                <a:rPr lang="en-US" altLang="zh-TW" sz="2000" i="1">
                  <a:latin typeface="Times New Roman" panose="02020603050405020304" pitchFamily="18" charset="0"/>
                  <a:ea typeface="PMingLiU" pitchFamily="18" charset="-120"/>
                </a:rPr>
                <a:t>t</a:t>
              </a:r>
              <a:r>
                <a:rPr lang="en-US" altLang="zh-TW" sz="2000">
                  <a:latin typeface="Arial" panose="020B0604020202020204" pitchFamily="34" charset="0"/>
                  <a:ea typeface="PMingLiU" pitchFamily="18" charset="-120"/>
                </a:rPr>
                <a:t>=1</a:t>
              </a:r>
            </a:p>
          </p:txBody>
        </p:sp>
        <p:sp>
          <p:nvSpPr>
            <p:cNvPr id="81942" name="Rectangle 37"/>
            <p:cNvSpPr>
              <a:spLocks noChangeArrowheads="1"/>
            </p:cNvSpPr>
            <p:nvPr/>
          </p:nvSpPr>
          <p:spPr bwMode="auto">
            <a:xfrm>
              <a:off x="2880" y="2159"/>
              <a:ext cx="39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3"/>
                </a:buBlip>
                <a:defRPr sz="2800">
                  <a:solidFill>
                    <a:schemeClr val="tx1"/>
                  </a:solidFill>
                  <a:latin typeface="Berlin Sans FB" panose="020E0602020502020306" pitchFamily="34" charset="0"/>
                  <a:ea typeface="幼圆" panose="02010509060101010101" pitchFamily="49" charset="-122"/>
                </a:defRPr>
              </a:lvl1pPr>
              <a:lvl2pPr marL="742950" indent="-285750">
                <a:spcBef>
                  <a:spcPct val="20000"/>
                </a:spcBef>
                <a:buSzPct val="75000"/>
                <a:buBlip>
                  <a:blip r:embed="rId4"/>
                </a:buBlip>
                <a:defRPr sz="2400">
                  <a:solidFill>
                    <a:schemeClr val="tx1"/>
                  </a:solidFill>
                  <a:latin typeface="Berlin Sans FB" panose="020E0602020502020306" pitchFamily="34" charset="0"/>
                  <a:ea typeface="幼圆" panose="02010509060101010101" pitchFamily="49" charset="-122"/>
                </a:defRPr>
              </a:lvl2pPr>
              <a:lvl3pPr marL="1143000" indent="-228600">
                <a:spcBef>
                  <a:spcPct val="20000"/>
                </a:spcBef>
                <a:buBlip>
                  <a:blip r:embed="rId5"/>
                </a:buBlip>
                <a:defRPr sz="2000">
                  <a:solidFill>
                    <a:schemeClr val="tx1"/>
                  </a:solidFill>
                  <a:latin typeface="Berlin Sans FB" panose="020E0602020502020306" pitchFamily="34" charset="0"/>
                  <a:ea typeface="幼圆" panose="02010509060101010101" pitchFamily="49" charset="-122"/>
                </a:defRPr>
              </a:lvl3pPr>
              <a:lvl4pPr marL="1600200" indent="-228600">
                <a:spcBef>
                  <a:spcPct val="20000"/>
                </a:spcBef>
                <a:buBlip>
                  <a:blip r:embed="rId6"/>
                </a:buBlip>
                <a:defRPr>
                  <a:solidFill>
                    <a:schemeClr val="tx1"/>
                  </a:solidFill>
                  <a:latin typeface="Berlin Sans FB" panose="020E0602020502020306" pitchFamily="34" charset="0"/>
                  <a:ea typeface="幼圆" panose="02010509060101010101"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幼圆" panose="02010509060101010101"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9pPr>
            </a:lstStyle>
            <a:p>
              <a:pPr eaLnBrk="1" hangingPunct="1">
                <a:buClr>
                  <a:schemeClr val="accent1"/>
                </a:buClr>
                <a:buSzPct val="65000"/>
                <a:buFont typeface="Wingdings" panose="05000000000000000000" pitchFamily="2" charset="2"/>
                <a:buNone/>
              </a:pPr>
              <a:r>
                <a:rPr lang="en-US" altLang="zh-TW" sz="2000" i="1">
                  <a:latin typeface="Times New Roman" panose="02020603050405020304" pitchFamily="18" charset="0"/>
                  <a:ea typeface="PMingLiU" pitchFamily="18" charset="-120"/>
                </a:rPr>
                <a:t>t</a:t>
              </a:r>
              <a:r>
                <a:rPr lang="en-US" altLang="zh-TW" sz="2000">
                  <a:latin typeface="Arial" panose="020B0604020202020204" pitchFamily="34" charset="0"/>
                  <a:ea typeface="PMingLiU" pitchFamily="18" charset="-120"/>
                </a:rPr>
                <a:t>=-1</a:t>
              </a:r>
            </a:p>
          </p:txBody>
        </p:sp>
        <p:sp>
          <p:nvSpPr>
            <p:cNvPr id="81943" name="Text Box 38"/>
            <p:cNvSpPr txBox="1">
              <a:spLocks noChangeArrowheads="1"/>
            </p:cNvSpPr>
            <p:nvPr/>
          </p:nvSpPr>
          <p:spPr bwMode="auto">
            <a:xfrm>
              <a:off x="4464" y="2236"/>
              <a:ext cx="90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3"/>
                </a:buBlip>
                <a:defRPr sz="2800">
                  <a:solidFill>
                    <a:schemeClr val="tx1"/>
                  </a:solidFill>
                  <a:latin typeface="Berlin Sans FB" panose="020E0602020502020306" pitchFamily="34" charset="0"/>
                  <a:ea typeface="幼圆" panose="02010509060101010101" pitchFamily="49" charset="-122"/>
                </a:defRPr>
              </a:lvl1pPr>
              <a:lvl2pPr marL="742950" indent="-285750">
                <a:spcBef>
                  <a:spcPct val="20000"/>
                </a:spcBef>
                <a:buSzPct val="75000"/>
                <a:buBlip>
                  <a:blip r:embed="rId4"/>
                </a:buBlip>
                <a:defRPr sz="2400">
                  <a:solidFill>
                    <a:schemeClr val="tx1"/>
                  </a:solidFill>
                  <a:latin typeface="Berlin Sans FB" panose="020E0602020502020306" pitchFamily="34" charset="0"/>
                  <a:ea typeface="幼圆" panose="02010509060101010101" pitchFamily="49" charset="-122"/>
                </a:defRPr>
              </a:lvl2pPr>
              <a:lvl3pPr marL="1143000" indent="-228600">
                <a:spcBef>
                  <a:spcPct val="20000"/>
                </a:spcBef>
                <a:buBlip>
                  <a:blip r:embed="rId5"/>
                </a:buBlip>
                <a:defRPr sz="2000">
                  <a:solidFill>
                    <a:schemeClr val="tx1"/>
                  </a:solidFill>
                  <a:latin typeface="Berlin Sans FB" panose="020E0602020502020306" pitchFamily="34" charset="0"/>
                  <a:ea typeface="幼圆" panose="02010509060101010101" pitchFamily="49" charset="-122"/>
                </a:defRPr>
              </a:lvl3pPr>
              <a:lvl4pPr marL="1600200" indent="-228600">
                <a:spcBef>
                  <a:spcPct val="20000"/>
                </a:spcBef>
                <a:buBlip>
                  <a:blip r:embed="rId6"/>
                </a:buBlip>
                <a:defRPr>
                  <a:solidFill>
                    <a:schemeClr val="tx1"/>
                  </a:solidFill>
                  <a:latin typeface="Berlin Sans FB" panose="020E0602020502020306" pitchFamily="34" charset="0"/>
                  <a:ea typeface="幼圆" panose="02010509060101010101"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幼圆" panose="02010509060101010101"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9pPr>
            </a:lstStyle>
            <a:p>
              <a:pPr eaLnBrk="1" hangingPunct="1">
                <a:spcBef>
                  <a:spcPct val="0"/>
                </a:spcBef>
                <a:buFontTx/>
                <a:buNone/>
              </a:pPr>
              <a:r>
                <a:rPr lang="en-US" altLang="zh-CN" sz="2000">
                  <a:latin typeface="Times New Roman" panose="02020603050405020304" pitchFamily="18" charset="0"/>
                  <a:ea typeface="PMingLiU" pitchFamily="18" charset="-120"/>
                </a:rPr>
                <a:t>2</a:t>
              </a:r>
              <a:r>
                <a:rPr lang="en-US" altLang="zh-TW" sz="2000" i="1">
                  <a:latin typeface="Times New Roman" panose="02020603050405020304" pitchFamily="18" charset="0"/>
                  <a:ea typeface="PMingLiU" pitchFamily="18" charset="-120"/>
                </a:rPr>
                <a:t>x</a:t>
              </a:r>
              <a:r>
                <a:rPr lang="en-US" altLang="zh-TW" sz="1800" baseline="-25000">
                  <a:latin typeface="Arial" panose="020B0604020202020204" pitchFamily="34" charset="0"/>
                  <a:ea typeface="PMingLiU" pitchFamily="18" charset="-120"/>
                </a:rPr>
                <a:t>1</a:t>
              </a:r>
              <a:r>
                <a:rPr lang="en-US" altLang="zh-TW" sz="1800">
                  <a:latin typeface="Arial" panose="020B0604020202020204" pitchFamily="34" charset="0"/>
                  <a:ea typeface="PMingLiU" pitchFamily="18" charset="-120"/>
                </a:rPr>
                <a:t>+</a:t>
              </a:r>
              <a:r>
                <a:rPr lang="en-US" altLang="zh-CN" sz="2000">
                  <a:latin typeface="Times New Roman" panose="02020603050405020304" pitchFamily="18" charset="0"/>
                  <a:ea typeface="PMingLiU" pitchFamily="18" charset="-120"/>
                </a:rPr>
                <a:t>2</a:t>
              </a:r>
              <a:r>
                <a:rPr lang="en-US" altLang="zh-TW" sz="2000" i="1">
                  <a:latin typeface="Times New Roman" panose="02020603050405020304" pitchFamily="18" charset="0"/>
                  <a:ea typeface="PMingLiU" pitchFamily="18" charset="-120"/>
                </a:rPr>
                <a:t>x</a:t>
              </a:r>
              <a:r>
                <a:rPr lang="en-US" altLang="zh-TW" sz="1800" baseline="-25000">
                  <a:latin typeface="Arial" panose="020B0604020202020204" pitchFamily="34" charset="0"/>
                  <a:ea typeface="PMingLiU" pitchFamily="18" charset="-120"/>
                </a:rPr>
                <a:t>2</a:t>
              </a:r>
              <a:r>
                <a:rPr lang="en-US" altLang="zh-CN" sz="1800">
                  <a:latin typeface="Arial" panose="020B0604020202020204" pitchFamily="34" charset="0"/>
                  <a:ea typeface="PMingLiU" pitchFamily="18" charset="-120"/>
                </a:rPr>
                <a:t>-2</a:t>
              </a:r>
              <a:r>
                <a:rPr lang="en-US" altLang="zh-TW" sz="1800">
                  <a:latin typeface="Arial" panose="020B0604020202020204" pitchFamily="34" charset="0"/>
                  <a:ea typeface="PMingLiU" pitchFamily="18" charset="-120"/>
                </a:rPr>
                <a:t>=0</a:t>
              </a:r>
            </a:p>
          </p:txBody>
        </p:sp>
        <p:sp>
          <p:nvSpPr>
            <p:cNvPr id="81944" name="Oval 39"/>
            <p:cNvSpPr>
              <a:spLocks noChangeArrowheads="1"/>
            </p:cNvSpPr>
            <p:nvPr/>
          </p:nvSpPr>
          <p:spPr bwMode="auto">
            <a:xfrm>
              <a:off x="4059" y="1797"/>
              <a:ext cx="91" cy="91"/>
            </a:xfrm>
            <a:prstGeom prst="ellipse">
              <a:avLst/>
            </a:prstGeom>
            <a:solidFill>
              <a:srgbClr val="FF0000"/>
            </a:solidFill>
            <a:ln w="9525">
              <a:solidFill>
                <a:schemeClr val="tx1"/>
              </a:solidFill>
              <a:round/>
              <a:headEnd/>
              <a:tailEnd/>
            </a:ln>
          </p:spPr>
          <p:txBody>
            <a:bodyPr wrap="none" anchor="ctr"/>
            <a:lstStyle>
              <a:lvl1pPr>
                <a:spcBef>
                  <a:spcPct val="20000"/>
                </a:spcBef>
                <a:buBlip>
                  <a:blip r:embed="rId3"/>
                </a:buBlip>
                <a:defRPr sz="2800">
                  <a:solidFill>
                    <a:schemeClr val="tx1"/>
                  </a:solidFill>
                  <a:latin typeface="Berlin Sans FB" panose="020E0602020502020306" pitchFamily="34" charset="0"/>
                  <a:ea typeface="幼圆" panose="02010509060101010101" pitchFamily="49" charset="-122"/>
                </a:defRPr>
              </a:lvl1pPr>
              <a:lvl2pPr marL="742950" indent="-285750">
                <a:spcBef>
                  <a:spcPct val="20000"/>
                </a:spcBef>
                <a:buSzPct val="75000"/>
                <a:buBlip>
                  <a:blip r:embed="rId4"/>
                </a:buBlip>
                <a:defRPr sz="2400">
                  <a:solidFill>
                    <a:schemeClr val="tx1"/>
                  </a:solidFill>
                  <a:latin typeface="Berlin Sans FB" panose="020E0602020502020306" pitchFamily="34" charset="0"/>
                  <a:ea typeface="幼圆" panose="02010509060101010101" pitchFamily="49" charset="-122"/>
                </a:defRPr>
              </a:lvl2pPr>
              <a:lvl3pPr marL="1143000" indent="-228600">
                <a:spcBef>
                  <a:spcPct val="20000"/>
                </a:spcBef>
                <a:buBlip>
                  <a:blip r:embed="rId5"/>
                </a:buBlip>
                <a:defRPr sz="2000">
                  <a:solidFill>
                    <a:schemeClr val="tx1"/>
                  </a:solidFill>
                  <a:latin typeface="Berlin Sans FB" panose="020E0602020502020306" pitchFamily="34" charset="0"/>
                  <a:ea typeface="幼圆" panose="02010509060101010101" pitchFamily="49" charset="-122"/>
                </a:defRPr>
              </a:lvl3pPr>
              <a:lvl4pPr marL="1600200" indent="-228600">
                <a:spcBef>
                  <a:spcPct val="20000"/>
                </a:spcBef>
                <a:buBlip>
                  <a:blip r:embed="rId6"/>
                </a:buBlip>
                <a:defRPr>
                  <a:solidFill>
                    <a:schemeClr val="tx1"/>
                  </a:solidFill>
                  <a:latin typeface="Berlin Sans FB" panose="020E0602020502020306" pitchFamily="34" charset="0"/>
                  <a:ea typeface="幼圆" panose="02010509060101010101"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幼圆" panose="02010509060101010101"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9pPr>
            </a:lstStyle>
            <a:p>
              <a:pPr algn="ctr" eaLnBrk="1" hangingPunct="1">
                <a:spcBef>
                  <a:spcPct val="0"/>
                </a:spcBef>
                <a:buFontTx/>
                <a:buNone/>
              </a:pPr>
              <a:endParaRPr lang="zh-CN" altLang="zh-CN">
                <a:solidFill>
                  <a:srgbClr val="FF0000"/>
                </a:solidFill>
                <a:latin typeface="Arial" panose="020B0604020202020204" pitchFamily="34" charset="0"/>
                <a:ea typeface="楷体_GB2312" pitchFamily="49" charset="-122"/>
              </a:endParaRPr>
            </a:p>
          </p:txBody>
        </p:sp>
        <p:sp>
          <p:nvSpPr>
            <p:cNvPr id="81945" name="Oval 40"/>
            <p:cNvSpPr>
              <a:spLocks noChangeArrowheads="1"/>
            </p:cNvSpPr>
            <p:nvPr/>
          </p:nvSpPr>
          <p:spPr bwMode="auto">
            <a:xfrm>
              <a:off x="3605" y="1796"/>
              <a:ext cx="91" cy="91"/>
            </a:xfrm>
            <a:prstGeom prst="ellipse">
              <a:avLst/>
            </a:prstGeom>
            <a:solidFill>
              <a:srgbClr val="162CFA"/>
            </a:solidFill>
            <a:ln w="9525">
              <a:solidFill>
                <a:schemeClr val="tx1"/>
              </a:solidFill>
              <a:round/>
              <a:headEnd/>
              <a:tailEnd/>
            </a:ln>
          </p:spPr>
          <p:txBody>
            <a:bodyPr wrap="none" anchor="ctr"/>
            <a:lstStyle>
              <a:lvl1pPr>
                <a:spcBef>
                  <a:spcPct val="20000"/>
                </a:spcBef>
                <a:buBlip>
                  <a:blip r:embed="rId3"/>
                </a:buBlip>
                <a:defRPr sz="2800">
                  <a:solidFill>
                    <a:schemeClr val="tx1"/>
                  </a:solidFill>
                  <a:latin typeface="Berlin Sans FB" panose="020E0602020502020306" pitchFamily="34" charset="0"/>
                  <a:ea typeface="幼圆" panose="02010509060101010101" pitchFamily="49" charset="-122"/>
                </a:defRPr>
              </a:lvl1pPr>
              <a:lvl2pPr marL="742950" indent="-285750">
                <a:spcBef>
                  <a:spcPct val="20000"/>
                </a:spcBef>
                <a:buSzPct val="75000"/>
                <a:buBlip>
                  <a:blip r:embed="rId4"/>
                </a:buBlip>
                <a:defRPr sz="2400">
                  <a:solidFill>
                    <a:schemeClr val="tx1"/>
                  </a:solidFill>
                  <a:latin typeface="Berlin Sans FB" panose="020E0602020502020306" pitchFamily="34" charset="0"/>
                  <a:ea typeface="幼圆" panose="02010509060101010101" pitchFamily="49" charset="-122"/>
                </a:defRPr>
              </a:lvl2pPr>
              <a:lvl3pPr marL="1143000" indent="-228600">
                <a:spcBef>
                  <a:spcPct val="20000"/>
                </a:spcBef>
                <a:buBlip>
                  <a:blip r:embed="rId5"/>
                </a:buBlip>
                <a:defRPr sz="2000">
                  <a:solidFill>
                    <a:schemeClr val="tx1"/>
                  </a:solidFill>
                  <a:latin typeface="Berlin Sans FB" panose="020E0602020502020306" pitchFamily="34" charset="0"/>
                  <a:ea typeface="幼圆" panose="02010509060101010101" pitchFamily="49" charset="-122"/>
                </a:defRPr>
              </a:lvl3pPr>
              <a:lvl4pPr marL="1600200" indent="-228600">
                <a:spcBef>
                  <a:spcPct val="20000"/>
                </a:spcBef>
                <a:buBlip>
                  <a:blip r:embed="rId6"/>
                </a:buBlip>
                <a:defRPr>
                  <a:solidFill>
                    <a:schemeClr val="tx1"/>
                  </a:solidFill>
                  <a:latin typeface="Berlin Sans FB" panose="020E0602020502020306" pitchFamily="34" charset="0"/>
                  <a:ea typeface="幼圆" panose="02010509060101010101"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幼圆" panose="02010509060101010101"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9pPr>
            </a:lstStyle>
            <a:p>
              <a:pPr algn="ctr" eaLnBrk="1" hangingPunct="1">
                <a:spcBef>
                  <a:spcPct val="0"/>
                </a:spcBef>
                <a:buFontTx/>
                <a:buNone/>
              </a:pPr>
              <a:endParaRPr lang="zh-CN" altLang="zh-CN">
                <a:solidFill>
                  <a:srgbClr val="FF0000"/>
                </a:solidFill>
                <a:latin typeface="Arial" panose="020B0604020202020204" pitchFamily="34" charset="0"/>
                <a:ea typeface="楷体_GB2312" pitchFamily="49" charset="-122"/>
              </a:endParaRPr>
            </a:p>
          </p:txBody>
        </p:sp>
        <p:sp>
          <p:nvSpPr>
            <p:cNvPr id="81946" name="Oval 41"/>
            <p:cNvSpPr>
              <a:spLocks noChangeArrowheads="1"/>
            </p:cNvSpPr>
            <p:nvPr/>
          </p:nvSpPr>
          <p:spPr bwMode="auto">
            <a:xfrm>
              <a:off x="3605" y="2160"/>
              <a:ext cx="91" cy="91"/>
            </a:xfrm>
            <a:prstGeom prst="ellipse">
              <a:avLst/>
            </a:prstGeom>
            <a:solidFill>
              <a:srgbClr val="162CFA"/>
            </a:solidFill>
            <a:ln w="9525">
              <a:solidFill>
                <a:schemeClr val="tx1"/>
              </a:solidFill>
              <a:round/>
              <a:headEnd/>
              <a:tailEnd/>
            </a:ln>
          </p:spPr>
          <p:txBody>
            <a:bodyPr wrap="none" anchor="ctr"/>
            <a:lstStyle>
              <a:lvl1pPr>
                <a:spcBef>
                  <a:spcPct val="20000"/>
                </a:spcBef>
                <a:buBlip>
                  <a:blip r:embed="rId3"/>
                </a:buBlip>
                <a:defRPr sz="2800">
                  <a:solidFill>
                    <a:schemeClr val="tx1"/>
                  </a:solidFill>
                  <a:latin typeface="Berlin Sans FB" panose="020E0602020502020306" pitchFamily="34" charset="0"/>
                  <a:ea typeface="幼圆" panose="02010509060101010101" pitchFamily="49" charset="-122"/>
                </a:defRPr>
              </a:lvl1pPr>
              <a:lvl2pPr marL="742950" indent="-285750">
                <a:spcBef>
                  <a:spcPct val="20000"/>
                </a:spcBef>
                <a:buSzPct val="75000"/>
                <a:buBlip>
                  <a:blip r:embed="rId4"/>
                </a:buBlip>
                <a:defRPr sz="2400">
                  <a:solidFill>
                    <a:schemeClr val="tx1"/>
                  </a:solidFill>
                  <a:latin typeface="Berlin Sans FB" panose="020E0602020502020306" pitchFamily="34" charset="0"/>
                  <a:ea typeface="幼圆" panose="02010509060101010101" pitchFamily="49" charset="-122"/>
                </a:defRPr>
              </a:lvl2pPr>
              <a:lvl3pPr marL="1143000" indent="-228600">
                <a:spcBef>
                  <a:spcPct val="20000"/>
                </a:spcBef>
                <a:buBlip>
                  <a:blip r:embed="rId5"/>
                </a:buBlip>
                <a:defRPr sz="2000">
                  <a:solidFill>
                    <a:schemeClr val="tx1"/>
                  </a:solidFill>
                  <a:latin typeface="Berlin Sans FB" panose="020E0602020502020306" pitchFamily="34" charset="0"/>
                  <a:ea typeface="幼圆" panose="02010509060101010101" pitchFamily="49" charset="-122"/>
                </a:defRPr>
              </a:lvl3pPr>
              <a:lvl4pPr marL="1600200" indent="-228600">
                <a:spcBef>
                  <a:spcPct val="20000"/>
                </a:spcBef>
                <a:buBlip>
                  <a:blip r:embed="rId6"/>
                </a:buBlip>
                <a:defRPr>
                  <a:solidFill>
                    <a:schemeClr val="tx1"/>
                  </a:solidFill>
                  <a:latin typeface="Berlin Sans FB" panose="020E0602020502020306" pitchFamily="34" charset="0"/>
                  <a:ea typeface="幼圆" panose="02010509060101010101"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幼圆" panose="02010509060101010101"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9pPr>
            </a:lstStyle>
            <a:p>
              <a:pPr algn="ctr" eaLnBrk="1" hangingPunct="1">
                <a:spcBef>
                  <a:spcPct val="0"/>
                </a:spcBef>
                <a:buFontTx/>
                <a:buNone/>
              </a:pPr>
              <a:endParaRPr lang="zh-CN" altLang="zh-CN">
                <a:solidFill>
                  <a:srgbClr val="FF0000"/>
                </a:solidFill>
                <a:latin typeface="Arial" panose="020B0604020202020204" pitchFamily="34" charset="0"/>
                <a:ea typeface="楷体_GB2312" pitchFamily="49" charset="-122"/>
              </a:endParaRPr>
            </a:p>
          </p:txBody>
        </p:sp>
        <p:sp>
          <p:nvSpPr>
            <p:cNvPr id="81947" name="Oval 42"/>
            <p:cNvSpPr>
              <a:spLocks noChangeArrowheads="1"/>
            </p:cNvSpPr>
            <p:nvPr/>
          </p:nvSpPr>
          <p:spPr bwMode="auto">
            <a:xfrm>
              <a:off x="4059" y="2160"/>
              <a:ext cx="91" cy="91"/>
            </a:xfrm>
            <a:prstGeom prst="ellipse">
              <a:avLst/>
            </a:prstGeom>
            <a:solidFill>
              <a:srgbClr val="162CFA"/>
            </a:solidFill>
            <a:ln w="9525">
              <a:solidFill>
                <a:schemeClr val="tx1"/>
              </a:solidFill>
              <a:round/>
              <a:headEnd/>
              <a:tailEnd/>
            </a:ln>
          </p:spPr>
          <p:txBody>
            <a:bodyPr wrap="none" anchor="ctr"/>
            <a:lstStyle>
              <a:lvl1pPr>
                <a:spcBef>
                  <a:spcPct val="20000"/>
                </a:spcBef>
                <a:buBlip>
                  <a:blip r:embed="rId3"/>
                </a:buBlip>
                <a:defRPr sz="2800">
                  <a:solidFill>
                    <a:schemeClr val="tx1"/>
                  </a:solidFill>
                  <a:latin typeface="Berlin Sans FB" panose="020E0602020502020306" pitchFamily="34" charset="0"/>
                  <a:ea typeface="幼圆" panose="02010509060101010101" pitchFamily="49" charset="-122"/>
                </a:defRPr>
              </a:lvl1pPr>
              <a:lvl2pPr marL="742950" indent="-285750">
                <a:spcBef>
                  <a:spcPct val="20000"/>
                </a:spcBef>
                <a:buSzPct val="75000"/>
                <a:buBlip>
                  <a:blip r:embed="rId4"/>
                </a:buBlip>
                <a:defRPr sz="2400">
                  <a:solidFill>
                    <a:schemeClr val="tx1"/>
                  </a:solidFill>
                  <a:latin typeface="Berlin Sans FB" panose="020E0602020502020306" pitchFamily="34" charset="0"/>
                  <a:ea typeface="幼圆" panose="02010509060101010101" pitchFamily="49" charset="-122"/>
                </a:defRPr>
              </a:lvl2pPr>
              <a:lvl3pPr marL="1143000" indent="-228600">
                <a:spcBef>
                  <a:spcPct val="20000"/>
                </a:spcBef>
                <a:buBlip>
                  <a:blip r:embed="rId5"/>
                </a:buBlip>
                <a:defRPr sz="2000">
                  <a:solidFill>
                    <a:schemeClr val="tx1"/>
                  </a:solidFill>
                  <a:latin typeface="Berlin Sans FB" panose="020E0602020502020306" pitchFamily="34" charset="0"/>
                  <a:ea typeface="幼圆" panose="02010509060101010101" pitchFamily="49" charset="-122"/>
                </a:defRPr>
              </a:lvl3pPr>
              <a:lvl4pPr marL="1600200" indent="-228600">
                <a:spcBef>
                  <a:spcPct val="20000"/>
                </a:spcBef>
                <a:buBlip>
                  <a:blip r:embed="rId6"/>
                </a:buBlip>
                <a:defRPr>
                  <a:solidFill>
                    <a:schemeClr val="tx1"/>
                  </a:solidFill>
                  <a:latin typeface="Berlin Sans FB" panose="020E0602020502020306" pitchFamily="34" charset="0"/>
                  <a:ea typeface="幼圆" panose="02010509060101010101"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幼圆" panose="02010509060101010101"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9pPr>
            </a:lstStyle>
            <a:p>
              <a:pPr algn="ctr" eaLnBrk="1" hangingPunct="1">
                <a:spcBef>
                  <a:spcPct val="0"/>
                </a:spcBef>
                <a:buFontTx/>
                <a:buNone/>
              </a:pPr>
              <a:endParaRPr lang="zh-CN" altLang="zh-CN">
                <a:solidFill>
                  <a:srgbClr val="FF0000"/>
                </a:solidFill>
                <a:latin typeface="Arial" panose="020B0604020202020204" pitchFamily="34" charset="0"/>
                <a:ea typeface="楷体_GB2312" pitchFamily="49" charset="-122"/>
              </a:endParaRPr>
            </a:p>
          </p:txBody>
        </p:sp>
      </p:grpSp>
    </p:spTree>
    <p:extLst>
      <p:ext uri="{BB962C8B-B14F-4D97-AF65-F5344CB8AC3E}">
        <p14:creationId xmlns:p14="http://schemas.microsoft.com/office/powerpoint/2010/main" val="3337012483"/>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87394"/>
                                        </p:tgtEl>
                                        <p:attrNameLst>
                                          <p:attrName>style.visibility</p:attrName>
                                        </p:attrNameLst>
                                      </p:cBhvr>
                                      <p:to>
                                        <p:strVal val="visible"/>
                                      </p:to>
                                    </p:set>
                                    <p:animEffect transition="in" filter="blinds(horizontal)">
                                      <p:cBhvr>
                                        <p:cTn id="7" dur="500"/>
                                        <p:tgtEl>
                                          <p:spTgt spid="187394"/>
                                        </p:tgtEl>
                                      </p:cBhvr>
                                    </p:animEffect>
                                  </p:childTnLst>
                                </p:cTn>
                              </p:par>
                            </p:childTnLst>
                          </p:cTn>
                        </p:par>
                        <p:par>
                          <p:cTn id="8" fill="hold" nodeType="afterGroup">
                            <p:stCondLst>
                              <p:cond delay="500"/>
                            </p:stCondLst>
                            <p:childTnLst>
                              <p:par>
                                <p:cTn id="9" presetID="3" presetClass="entr" presetSubtype="10" fill="hold" nodeType="afterEffect">
                                  <p:stCondLst>
                                    <p:cond delay="0"/>
                                  </p:stCondLst>
                                  <p:childTnLst>
                                    <p:set>
                                      <p:cBhvr>
                                        <p:cTn id="10" dur="1" fill="hold">
                                          <p:stCondLst>
                                            <p:cond delay="0"/>
                                          </p:stCondLst>
                                        </p:cTn>
                                        <p:tgtEl>
                                          <p:spTgt spid="187395"/>
                                        </p:tgtEl>
                                        <p:attrNameLst>
                                          <p:attrName>style.visibility</p:attrName>
                                        </p:attrNameLst>
                                      </p:cBhvr>
                                      <p:to>
                                        <p:strVal val="visible"/>
                                      </p:to>
                                    </p:set>
                                    <p:animEffect transition="in" filter="blinds(horizontal)">
                                      <p:cBhvr>
                                        <p:cTn id="11" dur="500"/>
                                        <p:tgtEl>
                                          <p:spTgt spid="187395"/>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ntr" presetSubtype="10" fill="hold"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blinds(horizontal)">
                                      <p:cBhvr>
                                        <p:cTn id="16" dur="500"/>
                                        <p:tgtEl>
                                          <p:spTgt spid="2"/>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1" fill="hold" nodeType="clickEffect">
                                  <p:stCondLst>
                                    <p:cond delay="0"/>
                                  </p:stCondLst>
                                  <p:childTnLst>
                                    <p:set>
                                      <p:cBhvr>
                                        <p:cTn id="20" dur="1" fill="hold">
                                          <p:stCondLst>
                                            <p:cond delay="0"/>
                                          </p:stCondLst>
                                        </p:cTn>
                                        <p:tgtEl>
                                          <p:spTgt spid="187401"/>
                                        </p:tgtEl>
                                        <p:attrNameLst>
                                          <p:attrName>style.visibility</p:attrName>
                                        </p:attrNameLst>
                                      </p:cBhvr>
                                      <p:to>
                                        <p:strVal val="visible"/>
                                      </p:to>
                                    </p:set>
                                    <p:animEffect transition="in" filter="wipe(up)">
                                      <p:cBhvr>
                                        <p:cTn id="21" dur="500"/>
                                        <p:tgtEl>
                                          <p:spTgt spid="187401"/>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187396"/>
                                        </p:tgtEl>
                                        <p:attrNameLst>
                                          <p:attrName>style.visibility</p:attrName>
                                        </p:attrNameLst>
                                      </p:cBhvr>
                                      <p:to>
                                        <p:strVal val="visible"/>
                                      </p:to>
                                    </p:set>
                                    <p:animEffect transition="in" filter="blinds(horizontal)">
                                      <p:cBhvr>
                                        <p:cTn id="26" dur="500"/>
                                        <p:tgtEl>
                                          <p:spTgt spid="187396"/>
                                        </p:tgtEl>
                                      </p:cBhvr>
                                    </p:animEffect>
                                  </p:childTnLst>
                                </p:cTn>
                              </p:par>
                            </p:childTnLst>
                          </p:cTn>
                        </p:par>
                        <p:par>
                          <p:cTn id="27" fill="hold" nodeType="afterGroup">
                            <p:stCondLst>
                              <p:cond delay="500"/>
                            </p:stCondLst>
                            <p:childTnLst>
                              <p:par>
                                <p:cTn id="28" presetID="3" presetClass="entr" presetSubtype="10" fill="hold" nodeType="afterEffect">
                                  <p:stCondLst>
                                    <p:cond delay="0"/>
                                  </p:stCondLst>
                                  <p:childTnLst>
                                    <p:set>
                                      <p:cBhvr>
                                        <p:cTn id="29" dur="1" fill="hold">
                                          <p:stCondLst>
                                            <p:cond delay="0"/>
                                          </p:stCondLst>
                                        </p:cTn>
                                        <p:tgtEl>
                                          <p:spTgt spid="187397"/>
                                        </p:tgtEl>
                                        <p:attrNameLst>
                                          <p:attrName>style.visibility</p:attrName>
                                        </p:attrNameLst>
                                      </p:cBhvr>
                                      <p:to>
                                        <p:strVal val="visible"/>
                                      </p:to>
                                    </p:set>
                                    <p:animEffect transition="in" filter="blinds(horizontal)">
                                      <p:cBhvr>
                                        <p:cTn id="30" dur="500"/>
                                        <p:tgtEl>
                                          <p:spTgt spid="187397"/>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ntr" presetSubtype="10" fill="hold" nodeType="clickEffect">
                                  <p:stCondLst>
                                    <p:cond delay="0"/>
                                  </p:stCondLst>
                                  <p:childTnLst>
                                    <p:set>
                                      <p:cBhvr>
                                        <p:cTn id="34" dur="1" fill="hold">
                                          <p:stCondLst>
                                            <p:cond delay="0"/>
                                          </p:stCondLst>
                                        </p:cTn>
                                        <p:tgtEl>
                                          <p:spTgt spid="3"/>
                                        </p:tgtEl>
                                        <p:attrNameLst>
                                          <p:attrName>style.visibility</p:attrName>
                                        </p:attrNameLst>
                                      </p:cBhvr>
                                      <p:to>
                                        <p:strVal val="visible"/>
                                      </p:to>
                                    </p:set>
                                    <p:animEffect transition="in" filter="blinds(horizontal)">
                                      <p:cBhvr>
                                        <p:cTn id="35" dur="500"/>
                                        <p:tgtEl>
                                          <p:spTgt spid="3"/>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1" fill="hold" nodeType="clickEffect">
                                  <p:stCondLst>
                                    <p:cond delay="0"/>
                                  </p:stCondLst>
                                  <p:childTnLst>
                                    <p:set>
                                      <p:cBhvr>
                                        <p:cTn id="39" dur="1" fill="hold">
                                          <p:stCondLst>
                                            <p:cond delay="0"/>
                                          </p:stCondLst>
                                        </p:cTn>
                                        <p:tgtEl>
                                          <p:spTgt spid="187418"/>
                                        </p:tgtEl>
                                        <p:attrNameLst>
                                          <p:attrName>style.visibility</p:attrName>
                                        </p:attrNameLst>
                                      </p:cBhvr>
                                      <p:to>
                                        <p:strVal val="visible"/>
                                      </p:to>
                                    </p:set>
                                    <p:animEffect transition="in" filter="wipe(up)">
                                      <p:cBhvr>
                                        <p:cTn id="40" dur="500"/>
                                        <p:tgtEl>
                                          <p:spTgt spid="187418"/>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1" fill="hold" nodeType="clickEffect">
                                  <p:stCondLst>
                                    <p:cond delay="0"/>
                                  </p:stCondLst>
                                  <p:childTnLst>
                                    <p:set>
                                      <p:cBhvr>
                                        <p:cTn id="44" dur="1" fill="hold">
                                          <p:stCondLst>
                                            <p:cond delay="0"/>
                                          </p:stCondLst>
                                        </p:cTn>
                                        <p:tgtEl>
                                          <p:spTgt spid="187398"/>
                                        </p:tgtEl>
                                        <p:attrNameLst>
                                          <p:attrName>style.visibility</p:attrName>
                                        </p:attrNameLst>
                                      </p:cBhvr>
                                      <p:to>
                                        <p:strVal val="visible"/>
                                      </p:to>
                                    </p:set>
                                    <p:animEffect transition="in" filter="wipe(up)">
                                      <p:cBhvr>
                                        <p:cTn id="45" dur="500"/>
                                        <p:tgtEl>
                                          <p:spTgt spid="187398"/>
                                        </p:tgtEl>
                                      </p:cBhvr>
                                    </p:animEffect>
                                  </p:childTnLst>
                                </p:cTn>
                              </p:par>
                            </p:childTnLst>
                          </p:cTn>
                        </p:par>
                        <p:par>
                          <p:cTn id="46" fill="hold" nodeType="afterGroup">
                            <p:stCondLst>
                              <p:cond delay="500"/>
                            </p:stCondLst>
                            <p:childTnLst>
                              <p:par>
                                <p:cTn id="47" presetID="3" presetClass="entr" presetSubtype="10" fill="hold" grpId="0" nodeType="afterEffect">
                                  <p:stCondLst>
                                    <p:cond delay="0"/>
                                  </p:stCondLst>
                                  <p:childTnLst>
                                    <p:set>
                                      <p:cBhvr>
                                        <p:cTn id="48" dur="1" fill="hold">
                                          <p:stCondLst>
                                            <p:cond delay="0"/>
                                          </p:stCondLst>
                                        </p:cTn>
                                        <p:tgtEl>
                                          <p:spTgt spid="187399"/>
                                        </p:tgtEl>
                                        <p:attrNameLst>
                                          <p:attrName>style.visibility</p:attrName>
                                        </p:attrNameLst>
                                      </p:cBhvr>
                                      <p:to>
                                        <p:strVal val="visible"/>
                                      </p:to>
                                    </p:set>
                                    <p:animEffect transition="in" filter="blinds(horizontal)">
                                      <p:cBhvr>
                                        <p:cTn id="49" dur="500"/>
                                        <p:tgtEl>
                                          <p:spTgt spid="1873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7394" grpId="0"/>
      <p:bldP spid="187396" grpId="0"/>
      <p:bldP spid="187399"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灯片编号占位符 3"/>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Blip>
                <a:blip r:embed="rId3"/>
              </a:buBlip>
              <a:defRPr sz="2800">
                <a:solidFill>
                  <a:schemeClr val="tx1"/>
                </a:solidFill>
                <a:latin typeface="Berlin Sans FB" panose="020E0602020502020306" pitchFamily="34" charset="0"/>
                <a:ea typeface="幼圆" panose="02010509060101010101" pitchFamily="49" charset="-122"/>
              </a:defRPr>
            </a:lvl1pPr>
            <a:lvl2pPr marL="742950" indent="-285750">
              <a:spcBef>
                <a:spcPct val="20000"/>
              </a:spcBef>
              <a:buSzPct val="75000"/>
              <a:buBlip>
                <a:blip r:embed="rId4"/>
              </a:buBlip>
              <a:defRPr sz="2400">
                <a:solidFill>
                  <a:schemeClr val="tx1"/>
                </a:solidFill>
                <a:latin typeface="Berlin Sans FB" panose="020E0602020502020306" pitchFamily="34" charset="0"/>
                <a:ea typeface="幼圆" panose="02010509060101010101" pitchFamily="49" charset="-122"/>
              </a:defRPr>
            </a:lvl2pPr>
            <a:lvl3pPr marL="1143000" indent="-228600">
              <a:spcBef>
                <a:spcPct val="20000"/>
              </a:spcBef>
              <a:buBlip>
                <a:blip r:embed="rId5"/>
              </a:buBlip>
              <a:defRPr sz="2000">
                <a:solidFill>
                  <a:schemeClr val="tx1"/>
                </a:solidFill>
                <a:latin typeface="Berlin Sans FB" panose="020E0602020502020306" pitchFamily="34" charset="0"/>
                <a:ea typeface="幼圆" panose="02010509060101010101" pitchFamily="49" charset="-122"/>
              </a:defRPr>
            </a:lvl3pPr>
            <a:lvl4pPr marL="1600200" indent="-228600">
              <a:spcBef>
                <a:spcPct val="20000"/>
              </a:spcBef>
              <a:buBlip>
                <a:blip r:embed="rId6"/>
              </a:buBlip>
              <a:defRPr>
                <a:solidFill>
                  <a:schemeClr val="tx1"/>
                </a:solidFill>
                <a:latin typeface="Berlin Sans FB" panose="020E0602020502020306" pitchFamily="34" charset="0"/>
                <a:ea typeface="幼圆" panose="02010509060101010101"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幼圆" panose="02010509060101010101"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9pPr>
          </a:lstStyle>
          <a:p>
            <a:pPr>
              <a:spcBef>
                <a:spcPct val="0"/>
              </a:spcBef>
              <a:buFontTx/>
              <a:buNone/>
            </a:pPr>
            <a:fld id="{4991C978-9F3B-482B-AD33-6AAC2A87D95C}" type="slidenum">
              <a:rPr lang="zh-TW" altLang="en-US" sz="1400">
                <a:latin typeface="Arial" panose="020B0604020202020204" pitchFamily="34" charset="0"/>
                <a:ea typeface="PMingLiU" pitchFamily="18" charset="-120"/>
              </a:rPr>
              <a:pPr>
                <a:spcBef>
                  <a:spcPct val="0"/>
                </a:spcBef>
                <a:buFontTx/>
                <a:buNone/>
              </a:pPr>
              <a:t>47</a:t>
            </a:fld>
            <a:endParaRPr lang="zh-TW" altLang="en-US" sz="1400">
              <a:latin typeface="Arial" panose="020B0604020202020204" pitchFamily="34" charset="0"/>
              <a:ea typeface="PMingLiU" pitchFamily="18" charset="-120"/>
            </a:endParaRPr>
          </a:p>
        </p:txBody>
      </p:sp>
      <p:sp>
        <p:nvSpPr>
          <p:cNvPr id="107522" name="Rectangle 2"/>
          <p:cNvSpPr>
            <a:spLocks noChangeArrowheads="1"/>
          </p:cNvSpPr>
          <p:nvPr/>
        </p:nvSpPr>
        <p:spPr bwMode="auto">
          <a:xfrm>
            <a:off x="1620838" y="763588"/>
            <a:ext cx="9047162" cy="1198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3"/>
              </a:buBlip>
              <a:defRPr sz="2800">
                <a:solidFill>
                  <a:schemeClr val="tx1"/>
                </a:solidFill>
                <a:latin typeface="Berlin Sans FB" panose="020E0602020502020306" pitchFamily="34" charset="0"/>
                <a:ea typeface="幼圆" panose="02010509060101010101" pitchFamily="49" charset="-122"/>
              </a:defRPr>
            </a:lvl1pPr>
            <a:lvl2pPr marL="742950" indent="-285750">
              <a:spcBef>
                <a:spcPct val="20000"/>
              </a:spcBef>
              <a:buSzPct val="75000"/>
              <a:buBlip>
                <a:blip r:embed="rId4"/>
              </a:buBlip>
              <a:defRPr sz="2400">
                <a:solidFill>
                  <a:schemeClr val="tx1"/>
                </a:solidFill>
                <a:latin typeface="Berlin Sans FB" panose="020E0602020502020306" pitchFamily="34" charset="0"/>
                <a:ea typeface="幼圆" panose="02010509060101010101" pitchFamily="49" charset="-122"/>
              </a:defRPr>
            </a:lvl2pPr>
            <a:lvl3pPr marL="1143000" indent="-228600">
              <a:spcBef>
                <a:spcPct val="20000"/>
              </a:spcBef>
              <a:buBlip>
                <a:blip r:embed="rId5"/>
              </a:buBlip>
              <a:defRPr sz="2000">
                <a:solidFill>
                  <a:schemeClr val="tx1"/>
                </a:solidFill>
                <a:latin typeface="Berlin Sans FB" panose="020E0602020502020306" pitchFamily="34" charset="0"/>
                <a:ea typeface="幼圆" panose="02010509060101010101" pitchFamily="49" charset="-122"/>
              </a:defRPr>
            </a:lvl3pPr>
            <a:lvl4pPr marL="1600200" indent="-228600">
              <a:spcBef>
                <a:spcPct val="20000"/>
              </a:spcBef>
              <a:buBlip>
                <a:blip r:embed="rId6"/>
              </a:buBlip>
              <a:defRPr>
                <a:solidFill>
                  <a:schemeClr val="tx1"/>
                </a:solidFill>
                <a:latin typeface="Berlin Sans FB" panose="020E0602020502020306" pitchFamily="34" charset="0"/>
                <a:ea typeface="幼圆" panose="02010509060101010101"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幼圆" panose="02010509060101010101"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9pPr>
          </a:lstStyle>
          <a:p>
            <a:pPr eaLnBrk="1" hangingPunct="1">
              <a:spcBef>
                <a:spcPct val="0"/>
              </a:spcBef>
              <a:buFontTx/>
              <a:buNone/>
            </a:pPr>
            <a:endParaRPr lang="en-US" altLang="zh-TW" sz="2400">
              <a:latin typeface="Times New Roman" panose="02020603050405020304" pitchFamily="18" charset="0"/>
              <a:ea typeface="PMingLiU" pitchFamily="18" charset="-120"/>
            </a:endParaRPr>
          </a:p>
          <a:p>
            <a:pPr eaLnBrk="1" hangingPunct="1">
              <a:spcBef>
                <a:spcPct val="0"/>
              </a:spcBef>
              <a:buFontTx/>
              <a:buNone/>
            </a:pPr>
            <a:r>
              <a:rPr lang="en-US" altLang="zh-TW" sz="2400">
                <a:latin typeface="Times New Roman" panose="02020603050405020304" pitchFamily="18" charset="0"/>
                <a:ea typeface="PMingLiU" pitchFamily="18" charset="-120"/>
              </a:rPr>
              <a:t>    </a:t>
            </a:r>
            <a:r>
              <a:rPr lang="zh-TW" altLang="en-US" sz="2400">
                <a:latin typeface="Times New Roman" panose="02020603050405020304" pitchFamily="18" charset="0"/>
                <a:ea typeface="PMingLiU" pitchFamily="18" charset="-120"/>
              </a:rPr>
              <a:t>	</a:t>
            </a:r>
            <a:r>
              <a:rPr lang="en-US" altLang="zh-TW" sz="2400">
                <a:latin typeface="Times New Roman" panose="02020603050405020304" pitchFamily="18" charset="0"/>
                <a:ea typeface="PMingLiU" pitchFamily="18" charset="-120"/>
              </a:rPr>
              <a:t>1. </a:t>
            </a:r>
            <a:r>
              <a:rPr lang="en-US" altLang="zh-CN" sz="2400">
                <a:latin typeface="Times New Roman" panose="02020603050405020304" pitchFamily="18" charset="0"/>
                <a:ea typeface="PMingLiU" pitchFamily="18" charset="-120"/>
              </a:rPr>
              <a:t>Represent </a:t>
            </a:r>
            <a:r>
              <a:rPr lang="zh-TW" altLang="en-US" sz="2400">
                <a:latin typeface="Times New Roman" panose="02020603050405020304" pitchFamily="18" charset="0"/>
                <a:ea typeface="PMingLiU" pitchFamily="18" charset="-120"/>
              </a:rPr>
              <a:t> </a:t>
            </a:r>
            <a:r>
              <a:rPr lang="en-US" altLang="zh-TW" sz="2400">
                <a:latin typeface="Times New Roman" panose="02020603050405020304" pitchFamily="18" charset="0"/>
                <a:ea typeface="PMingLiU" pitchFamily="18" charset="-120"/>
              </a:rPr>
              <a:t>”M” </a:t>
            </a:r>
            <a:r>
              <a:rPr lang="en-US" altLang="zh-CN" sz="2400">
                <a:latin typeface="Times New Roman" panose="02020603050405020304" pitchFamily="18" charset="0"/>
                <a:ea typeface="PMingLiU" pitchFamily="18" charset="-120"/>
              </a:rPr>
              <a:t>and </a:t>
            </a:r>
            <a:r>
              <a:rPr lang="zh-TW" altLang="en-US" sz="2400">
                <a:latin typeface="Times New Roman" panose="02020603050405020304" pitchFamily="18" charset="0"/>
                <a:ea typeface="PMingLiU" pitchFamily="18" charset="-120"/>
              </a:rPr>
              <a:t> </a:t>
            </a:r>
            <a:r>
              <a:rPr lang="en-US" altLang="zh-TW" sz="2400">
                <a:latin typeface="Times New Roman" panose="02020603050405020304" pitchFamily="18" charset="0"/>
                <a:ea typeface="PMingLiU" pitchFamily="18" charset="-120"/>
              </a:rPr>
              <a:t>“L” </a:t>
            </a:r>
            <a:r>
              <a:rPr lang="en-US" altLang="zh-CN" sz="2400">
                <a:latin typeface="Times New Roman" panose="02020603050405020304" pitchFamily="18" charset="0"/>
                <a:ea typeface="PMingLiU" pitchFamily="18" charset="-120"/>
              </a:rPr>
              <a:t>as</a:t>
            </a:r>
            <a:r>
              <a:rPr lang="en-US" altLang="zh-TW" sz="2400">
                <a:latin typeface="Times New Roman" panose="02020603050405020304" pitchFamily="18" charset="0"/>
                <a:ea typeface="PMingLiU" pitchFamily="18" charset="-120"/>
              </a:rPr>
              <a:t> vector</a:t>
            </a:r>
          </a:p>
          <a:p>
            <a:pPr eaLnBrk="1" hangingPunct="1">
              <a:spcBef>
                <a:spcPct val="0"/>
              </a:spcBef>
              <a:buFontTx/>
              <a:buNone/>
            </a:pPr>
            <a:r>
              <a:rPr lang="en-US" altLang="zh-TW" sz="2400">
                <a:latin typeface="Times New Roman" panose="02020603050405020304" pitchFamily="18" charset="0"/>
                <a:ea typeface="PMingLiU" pitchFamily="18" charset="-120"/>
              </a:rPr>
              <a:t>	    (1) “M” </a:t>
            </a:r>
            <a:r>
              <a:rPr lang="en-US" altLang="zh-TW" sz="2400">
                <a:ea typeface="PMingLiU" pitchFamily="18" charset="-120"/>
              </a:rPr>
              <a:t>	</a:t>
            </a:r>
          </a:p>
        </p:txBody>
      </p:sp>
      <p:sp>
        <p:nvSpPr>
          <p:cNvPr id="107523" name="Rectangle 3"/>
          <p:cNvSpPr>
            <a:spLocks noChangeArrowheads="1"/>
          </p:cNvSpPr>
          <p:nvPr/>
        </p:nvSpPr>
        <p:spPr bwMode="auto">
          <a:xfrm>
            <a:off x="5194301" y="2347914"/>
            <a:ext cx="507841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3"/>
              </a:buBlip>
              <a:defRPr sz="2800">
                <a:solidFill>
                  <a:schemeClr val="tx1"/>
                </a:solidFill>
                <a:latin typeface="Berlin Sans FB" panose="020E0602020502020306" pitchFamily="34" charset="0"/>
                <a:ea typeface="幼圆" panose="02010509060101010101" pitchFamily="49" charset="-122"/>
              </a:defRPr>
            </a:lvl1pPr>
            <a:lvl2pPr marL="742950" indent="-285750">
              <a:spcBef>
                <a:spcPct val="20000"/>
              </a:spcBef>
              <a:buSzPct val="75000"/>
              <a:buBlip>
                <a:blip r:embed="rId4"/>
              </a:buBlip>
              <a:defRPr sz="2400">
                <a:solidFill>
                  <a:schemeClr val="tx1"/>
                </a:solidFill>
                <a:latin typeface="Berlin Sans FB" panose="020E0602020502020306" pitchFamily="34" charset="0"/>
                <a:ea typeface="幼圆" panose="02010509060101010101" pitchFamily="49" charset="-122"/>
              </a:defRPr>
            </a:lvl2pPr>
            <a:lvl3pPr marL="1143000" indent="-228600">
              <a:spcBef>
                <a:spcPct val="20000"/>
              </a:spcBef>
              <a:buBlip>
                <a:blip r:embed="rId5"/>
              </a:buBlip>
              <a:defRPr sz="2000">
                <a:solidFill>
                  <a:schemeClr val="tx1"/>
                </a:solidFill>
                <a:latin typeface="Berlin Sans FB" panose="020E0602020502020306" pitchFamily="34" charset="0"/>
                <a:ea typeface="幼圆" panose="02010509060101010101" pitchFamily="49" charset="-122"/>
              </a:defRPr>
            </a:lvl3pPr>
            <a:lvl4pPr marL="1600200" indent="-228600">
              <a:spcBef>
                <a:spcPct val="20000"/>
              </a:spcBef>
              <a:buBlip>
                <a:blip r:embed="rId6"/>
              </a:buBlip>
              <a:defRPr>
                <a:solidFill>
                  <a:schemeClr val="tx1"/>
                </a:solidFill>
                <a:latin typeface="Berlin Sans FB" panose="020E0602020502020306" pitchFamily="34" charset="0"/>
                <a:ea typeface="幼圆" panose="02010509060101010101"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幼圆" panose="02010509060101010101"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9pPr>
          </a:lstStyle>
          <a:p>
            <a:pPr eaLnBrk="1" hangingPunct="1">
              <a:spcBef>
                <a:spcPct val="0"/>
              </a:spcBef>
              <a:buFontTx/>
              <a:buNone/>
            </a:pPr>
            <a:r>
              <a:rPr lang="en-US" altLang="zh-TW" sz="2400">
                <a:latin typeface="Arial" panose="020B0604020202020204" pitchFamily="34" charset="0"/>
                <a:ea typeface="PMingLiU" pitchFamily="18" charset="-120"/>
              </a:rPr>
              <a:t>M = (1 -1 -1 -1 1, 1 1 -1 1 1, 1 -1 1 -1 1, 1 -1 -1 -1 1, 1 -1 -1 -1 1)</a:t>
            </a:r>
          </a:p>
        </p:txBody>
      </p:sp>
      <p:grpSp>
        <p:nvGrpSpPr>
          <p:cNvPr id="2" name="Group 4"/>
          <p:cNvGrpSpPr>
            <a:grpSpLocks/>
          </p:cNvGrpSpPr>
          <p:nvPr/>
        </p:nvGrpSpPr>
        <p:grpSpPr bwMode="auto">
          <a:xfrm>
            <a:off x="2566989" y="2058989"/>
            <a:ext cx="2116137" cy="1773237"/>
            <a:chOff x="838" y="1116"/>
            <a:chExt cx="1333" cy="1117"/>
          </a:xfrm>
        </p:grpSpPr>
        <p:graphicFrame>
          <p:nvGraphicFramePr>
            <p:cNvPr id="82966" name="Object 5"/>
            <p:cNvGraphicFramePr>
              <a:graphicFrameLocks noChangeAspect="1"/>
            </p:cNvGraphicFramePr>
            <p:nvPr/>
          </p:nvGraphicFramePr>
          <p:xfrm>
            <a:off x="929" y="1207"/>
            <a:ext cx="1224" cy="1026"/>
          </p:xfrm>
          <a:graphic>
            <a:graphicData uri="http://schemas.openxmlformats.org/presentationml/2006/ole">
              <mc:AlternateContent xmlns:mc="http://schemas.openxmlformats.org/markup-compatibility/2006">
                <mc:Choice xmlns:v="urn:schemas-microsoft-com:vml" Requires="v">
                  <p:oleObj spid="_x0000_s4150" r:id="rId7" imgW="939800" imgH="1117600" progId="Equation.3">
                    <p:embed/>
                  </p:oleObj>
                </mc:Choice>
                <mc:Fallback>
                  <p:oleObj r:id="rId7" imgW="939800" imgH="1117600" progId="Equation.3">
                    <p:embed/>
                    <p:pic>
                      <p:nvPicPr>
                        <p:cNvPr id="82966"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29" y="1207"/>
                          <a:ext cx="1224" cy="10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82967" name="Rectangle 6"/>
            <p:cNvSpPr>
              <a:spLocks noChangeArrowheads="1"/>
            </p:cNvSpPr>
            <p:nvPr/>
          </p:nvSpPr>
          <p:spPr bwMode="auto">
            <a:xfrm>
              <a:off x="884" y="1116"/>
              <a:ext cx="1287"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3"/>
                </a:buBlip>
                <a:defRPr sz="2800">
                  <a:solidFill>
                    <a:schemeClr val="tx1"/>
                  </a:solidFill>
                  <a:latin typeface="Berlin Sans FB" panose="020E0602020502020306" pitchFamily="34" charset="0"/>
                  <a:ea typeface="幼圆" panose="02010509060101010101" pitchFamily="49" charset="-122"/>
                </a:defRPr>
              </a:lvl1pPr>
              <a:lvl2pPr marL="742950" indent="-285750">
                <a:spcBef>
                  <a:spcPct val="20000"/>
                </a:spcBef>
                <a:buSzPct val="75000"/>
                <a:buBlip>
                  <a:blip r:embed="rId4"/>
                </a:buBlip>
                <a:defRPr sz="2400">
                  <a:solidFill>
                    <a:schemeClr val="tx1"/>
                  </a:solidFill>
                  <a:latin typeface="Berlin Sans FB" panose="020E0602020502020306" pitchFamily="34" charset="0"/>
                  <a:ea typeface="幼圆" panose="02010509060101010101" pitchFamily="49" charset="-122"/>
                </a:defRPr>
              </a:lvl2pPr>
              <a:lvl3pPr marL="1143000" indent="-228600">
                <a:spcBef>
                  <a:spcPct val="20000"/>
                </a:spcBef>
                <a:buBlip>
                  <a:blip r:embed="rId5"/>
                </a:buBlip>
                <a:defRPr sz="2000">
                  <a:solidFill>
                    <a:schemeClr val="tx1"/>
                  </a:solidFill>
                  <a:latin typeface="Berlin Sans FB" panose="020E0602020502020306" pitchFamily="34" charset="0"/>
                  <a:ea typeface="幼圆" panose="02010509060101010101" pitchFamily="49" charset="-122"/>
                </a:defRPr>
              </a:lvl3pPr>
              <a:lvl4pPr marL="1600200" indent="-228600">
                <a:spcBef>
                  <a:spcPct val="20000"/>
                </a:spcBef>
                <a:buBlip>
                  <a:blip r:embed="rId6"/>
                </a:buBlip>
                <a:defRPr>
                  <a:solidFill>
                    <a:schemeClr val="tx1"/>
                  </a:solidFill>
                  <a:latin typeface="Berlin Sans FB" panose="020E0602020502020306" pitchFamily="34" charset="0"/>
                  <a:ea typeface="幼圆" panose="02010509060101010101"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幼圆" panose="02010509060101010101"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9pPr>
            </a:lstStyle>
            <a:p>
              <a:pPr eaLnBrk="1" hangingPunct="1">
                <a:spcBef>
                  <a:spcPct val="0"/>
                </a:spcBef>
                <a:buFontTx/>
                <a:buNone/>
              </a:pPr>
              <a:r>
                <a:rPr lang="en-US" altLang="zh-TW" sz="1200">
                  <a:latin typeface="Arial" panose="020B0604020202020204" pitchFamily="34" charset="0"/>
                  <a:ea typeface="PMingLiU" pitchFamily="18" charset="-120"/>
                </a:rPr>
                <a:t>1       -1        -1      -1        1 </a:t>
              </a:r>
              <a:endParaRPr lang="zh-TW" altLang="en-US" sz="1200">
                <a:latin typeface="Arial" panose="020B0604020202020204" pitchFamily="34" charset="0"/>
                <a:ea typeface="PMingLiU" pitchFamily="18" charset="-120"/>
              </a:endParaRPr>
            </a:p>
          </p:txBody>
        </p:sp>
        <p:sp>
          <p:nvSpPr>
            <p:cNvPr id="82968" name="Rectangle 7"/>
            <p:cNvSpPr>
              <a:spLocks noChangeArrowheads="1"/>
            </p:cNvSpPr>
            <p:nvPr/>
          </p:nvSpPr>
          <p:spPr bwMode="auto">
            <a:xfrm>
              <a:off x="838" y="1352"/>
              <a:ext cx="125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3"/>
                </a:buBlip>
                <a:defRPr sz="2800">
                  <a:solidFill>
                    <a:schemeClr val="tx1"/>
                  </a:solidFill>
                  <a:latin typeface="Berlin Sans FB" panose="020E0602020502020306" pitchFamily="34" charset="0"/>
                  <a:ea typeface="幼圆" panose="02010509060101010101" pitchFamily="49" charset="-122"/>
                </a:defRPr>
              </a:lvl1pPr>
              <a:lvl2pPr marL="742950" indent="-285750">
                <a:spcBef>
                  <a:spcPct val="20000"/>
                </a:spcBef>
                <a:buSzPct val="75000"/>
                <a:buBlip>
                  <a:blip r:embed="rId4"/>
                </a:buBlip>
                <a:defRPr sz="2400">
                  <a:solidFill>
                    <a:schemeClr val="tx1"/>
                  </a:solidFill>
                  <a:latin typeface="Berlin Sans FB" panose="020E0602020502020306" pitchFamily="34" charset="0"/>
                  <a:ea typeface="幼圆" panose="02010509060101010101" pitchFamily="49" charset="-122"/>
                </a:defRPr>
              </a:lvl2pPr>
              <a:lvl3pPr marL="1143000" indent="-228600">
                <a:spcBef>
                  <a:spcPct val="20000"/>
                </a:spcBef>
                <a:buBlip>
                  <a:blip r:embed="rId5"/>
                </a:buBlip>
                <a:defRPr sz="2000">
                  <a:solidFill>
                    <a:schemeClr val="tx1"/>
                  </a:solidFill>
                  <a:latin typeface="Berlin Sans FB" panose="020E0602020502020306" pitchFamily="34" charset="0"/>
                  <a:ea typeface="幼圆" panose="02010509060101010101" pitchFamily="49" charset="-122"/>
                </a:defRPr>
              </a:lvl3pPr>
              <a:lvl4pPr marL="1600200" indent="-228600">
                <a:spcBef>
                  <a:spcPct val="20000"/>
                </a:spcBef>
                <a:buBlip>
                  <a:blip r:embed="rId6"/>
                </a:buBlip>
                <a:defRPr>
                  <a:solidFill>
                    <a:schemeClr val="tx1"/>
                  </a:solidFill>
                  <a:latin typeface="Berlin Sans FB" panose="020E0602020502020306" pitchFamily="34" charset="0"/>
                  <a:ea typeface="幼圆" panose="02010509060101010101"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幼圆" panose="02010509060101010101"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9pPr>
            </a:lstStyle>
            <a:p>
              <a:pPr eaLnBrk="1" hangingPunct="1">
                <a:spcBef>
                  <a:spcPct val="0"/>
                </a:spcBef>
                <a:buFontTx/>
                <a:buNone/>
              </a:pPr>
              <a:r>
                <a:rPr lang="en-US" altLang="zh-TW" sz="1200">
                  <a:latin typeface="Arial" panose="020B0604020202020204" pitchFamily="34" charset="0"/>
                  <a:ea typeface="PMingLiU" pitchFamily="18" charset="-120"/>
                </a:rPr>
                <a:t>1       </a:t>
              </a:r>
              <a:r>
                <a:rPr lang="en-US" altLang="zh-CN" sz="1200">
                  <a:latin typeface="Arial" panose="020B0604020202020204" pitchFamily="34" charset="0"/>
                  <a:ea typeface="PMingLiU" pitchFamily="18" charset="-120"/>
                </a:rPr>
                <a:t>   </a:t>
              </a:r>
              <a:r>
                <a:rPr lang="en-US" altLang="zh-TW" sz="1200">
                  <a:latin typeface="Arial" panose="020B0604020202020204" pitchFamily="34" charset="0"/>
                  <a:ea typeface="PMingLiU" pitchFamily="18" charset="-120"/>
                </a:rPr>
                <a:t>1        -1    1     </a:t>
              </a:r>
              <a:r>
                <a:rPr lang="en-US" altLang="zh-CN" sz="1200">
                  <a:latin typeface="Arial" panose="020B0604020202020204" pitchFamily="34" charset="0"/>
                  <a:ea typeface="PMingLiU" pitchFamily="18" charset="-120"/>
                </a:rPr>
                <a:t>   </a:t>
              </a:r>
              <a:r>
                <a:rPr lang="en-US" altLang="zh-TW" sz="1200">
                  <a:latin typeface="Arial" panose="020B0604020202020204" pitchFamily="34" charset="0"/>
                  <a:ea typeface="PMingLiU" pitchFamily="18" charset="-120"/>
                </a:rPr>
                <a:t>1 </a:t>
              </a:r>
              <a:endParaRPr lang="zh-TW" altLang="en-US" sz="1200">
                <a:latin typeface="Arial" panose="020B0604020202020204" pitchFamily="34" charset="0"/>
                <a:ea typeface="PMingLiU" pitchFamily="18" charset="-120"/>
              </a:endParaRPr>
            </a:p>
          </p:txBody>
        </p:sp>
        <p:sp>
          <p:nvSpPr>
            <p:cNvPr id="82969" name="Rectangle 8"/>
            <p:cNvSpPr>
              <a:spLocks noChangeArrowheads="1"/>
            </p:cNvSpPr>
            <p:nvPr/>
          </p:nvSpPr>
          <p:spPr bwMode="auto">
            <a:xfrm>
              <a:off x="838" y="1578"/>
              <a:ext cx="1255"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3"/>
                </a:buBlip>
                <a:defRPr sz="2800">
                  <a:solidFill>
                    <a:schemeClr val="tx1"/>
                  </a:solidFill>
                  <a:latin typeface="Berlin Sans FB" panose="020E0602020502020306" pitchFamily="34" charset="0"/>
                  <a:ea typeface="幼圆" panose="02010509060101010101" pitchFamily="49" charset="-122"/>
                </a:defRPr>
              </a:lvl1pPr>
              <a:lvl2pPr marL="742950" indent="-285750">
                <a:spcBef>
                  <a:spcPct val="20000"/>
                </a:spcBef>
                <a:buSzPct val="75000"/>
                <a:buBlip>
                  <a:blip r:embed="rId4"/>
                </a:buBlip>
                <a:defRPr sz="2400">
                  <a:solidFill>
                    <a:schemeClr val="tx1"/>
                  </a:solidFill>
                  <a:latin typeface="Berlin Sans FB" panose="020E0602020502020306" pitchFamily="34" charset="0"/>
                  <a:ea typeface="幼圆" panose="02010509060101010101" pitchFamily="49" charset="-122"/>
                </a:defRPr>
              </a:lvl2pPr>
              <a:lvl3pPr marL="1143000" indent="-228600">
                <a:spcBef>
                  <a:spcPct val="20000"/>
                </a:spcBef>
                <a:buBlip>
                  <a:blip r:embed="rId5"/>
                </a:buBlip>
                <a:defRPr sz="2000">
                  <a:solidFill>
                    <a:schemeClr val="tx1"/>
                  </a:solidFill>
                  <a:latin typeface="Berlin Sans FB" panose="020E0602020502020306" pitchFamily="34" charset="0"/>
                  <a:ea typeface="幼圆" panose="02010509060101010101" pitchFamily="49" charset="-122"/>
                </a:defRPr>
              </a:lvl3pPr>
              <a:lvl4pPr marL="1600200" indent="-228600">
                <a:spcBef>
                  <a:spcPct val="20000"/>
                </a:spcBef>
                <a:buBlip>
                  <a:blip r:embed="rId6"/>
                </a:buBlip>
                <a:defRPr>
                  <a:solidFill>
                    <a:schemeClr val="tx1"/>
                  </a:solidFill>
                  <a:latin typeface="Berlin Sans FB" panose="020E0602020502020306" pitchFamily="34" charset="0"/>
                  <a:ea typeface="幼圆" panose="02010509060101010101"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幼圆" panose="02010509060101010101"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9pPr>
            </a:lstStyle>
            <a:p>
              <a:pPr eaLnBrk="1" hangingPunct="1">
                <a:spcBef>
                  <a:spcPct val="0"/>
                </a:spcBef>
                <a:buFontTx/>
                <a:buNone/>
              </a:pPr>
              <a:r>
                <a:rPr lang="en-US" altLang="zh-TW" sz="1200">
                  <a:latin typeface="Arial" panose="020B0604020202020204" pitchFamily="34" charset="0"/>
                  <a:ea typeface="PMingLiU" pitchFamily="18" charset="-120"/>
                </a:rPr>
                <a:t>1       -1        1      -1        1 </a:t>
              </a:r>
              <a:endParaRPr lang="zh-TW" altLang="en-US" sz="1200">
                <a:latin typeface="Arial" panose="020B0604020202020204" pitchFamily="34" charset="0"/>
                <a:ea typeface="PMingLiU" pitchFamily="18" charset="-120"/>
              </a:endParaRPr>
            </a:p>
          </p:txBody>
        </p:sp>
        <p:sp>
          <p:nvSpPr>
            <p:cNvPr id="82970" name="Line 9"/>
            <p:cNvSpPr>
              <a:spLocks noChangeShapeType="1"/>
            </p:cNvSpPr>
            <p:nvPr/>
          </p:nvSpPr>
          <p:spPr bwMode="auto">
            <a:xfrm>
              <a:off x="974" y="1298"/>
              <a:ext cx="0" cy="81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971" name="Line 10"/>
            <p:cNvSpPr>
              <a:spLocks noChangeShapeType="1"/>
            </p:cNvSpPr>
            <p:nvPr/>
          </p:nvSpPr>
          <p:spPr bwMode="auto">
            <a:xfrm>
              <a:off x="974" y="1298"/>
              <a:ext cx="544" cy="40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972" name="Line 11"/>
            <p:cNvSpPr>
              <a:spLocks noChangeShapeType="1"/>
            </p:cNvSpPr>
            <p:nvPr/>
          </p:nvSpPr>
          <p:spPr bwMode="auto">
            <a:xfrm flipV="1">
              <a:off x="1518" y="1298"/>
              <a:ext cx="545" cy="40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973" name="Line 12"/>
            <p:cNvSpPr>
              <a:spLocks noChangeShapeType="1"/>
            </p:cNvSpPr>
            <p:nvPr/>
          </p:nvSpPr>
          <p:spPr bwMode="auto">
            <a:xfrm>
              <a:off x="2063" y="1298"/>
              <a:ext cx="0" cy="86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07533" name="AutoShape 13"/>
          <p:cNvSpPr>
            <a:spLocks noChangeArrowheads="1"/>
          </p:cNvSpPr>
          <p:nvPr/>
        </p:nvSpPr>
        <p:spPr bwMode="auto">
          <a:xfrm>
            <a:off x="4800601" y="2779714"/>
            <a:ext cx="360363" cy="287337"/>
          </a:xfrm>
          <a:prstGeom prst="rightArrow">
            <a:avLst>
              <a:gd name="adj1" fmla="val 50000"/>
              <a:gd name="adj2" fmla="val 31336"/>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Blip>
                <a:blip r:embed="rId3"/>
              </a:buBlip>
              <a:defRPr sz="2800">
                <a:solidFill>
                  <a:schemeClr val="tx1"/>
                </a:solidFill>
                <a:latin typeface="Berlin Sans FB" panose="020E0602020502020306" pitchFamily="34" charset="0"/>
                <a:ea typeface="幼圆" panose="02010509060101010101" pitchFamily="49" charset="-122"/>
              </a:defRPr>
            </a:lvl1pPr>
            <a:lvl2pPr marL="742950" indent="-285750">
              <a:spcBef>
                <a:spcPct val="20000"/>
              </a:spcBef>
              <a:buSzPct val="75000"/>
              <a:buBlip>
                <a:blip r:embed="rId4"/>
              </a:buBlip>
              <a:defRPr sz="2400">
                <a:solidFill>
                  <a:schemeClr val="tx1"/>
                </a:solidFill>
                <a:latin typeface="Berlin Sans FB" panose="020E0602020502020306" pitchFamily="34" charset="0"/>
                <a:ea typeface="幼圆" panose="02010509060101010101" pitchFamily="49" charset="-122"/>
              </a:defRPr>
            </a:lvl2pPr>
            <a:lvl3pPr marL="1143000" indent="-228600">
              <a:spcBef>
                <a:spcPct val="20000"/>
              </a:spcBef>
              <a:buBlip>
                <a:blip r:embed="rId5"/>
              </a:buBlip>
              <a:defRPr sz="2000">
                <a:solidFill>
                  <a:schemeClr val="tx1"/>
                </a:solidFill>
                <a:latin typeface="Berlin Sans FB" panose="020E0602020502020306" pitchFamily="34" charset="0"/>
                <a:ea typeface="幼圆" panose="02010509060101010101" pitchFamily="49" charset="-122"/>
              </a:defRPr>
            </a:lvl3pPr>
            <a:lvl4pPr marL="1600200" indent="-228600">
              <a:spcBef>
                <a:spcPct val="20000"/>
              </a:spcBef>
              <a:buBlip>
                <a:blip r:embed="rId6"/>
              </a:buBlip>
              <a:defRPr>
                <a:solidFill>
                  <a:schemeClr val="tx1"/>
                </a:solidFill>
                <a:latin typeface="Berlin Sans FB" panose="020E0602020502020306" pitchFamily="34" charset="0"/>
                <a:ea typeface="幼圆" panose="02010509060101010101"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幼圆" panose="02010509060101010101"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9pPr>
          </a:lstStyle>
          <a:p>
            <a:pPr eaLnBrk="1" hangingPunct="1">
              <a:spcBef>
                <a:spcPct val="0"/>
              </a:spcBef>
              <a:buFontTx/>
              <a:buNone/>
            </a:pPr>
            <a:endParaRPr lang="zh-CN" altLang="en-US">
              <a:solidFill>
                <a:srgbClr val="FF0000"/>
              </a:solidFill>
              <a:latin typeface="Arial Black" panose="020B0A04020102020204" pitchFamily="34" charset="0"/>
              <a:ea typeface="PMingLiU" pitchFamily="18" charset="-120"/>
            </a:endParaRPr>
          </a:p>
        </p:txBody>
      </p:sp>
      <p:sp>
        <p:nvSpPr>
          <p:cNvPr id="107534" name="Rectangle 14"/>
          <p:cNvSpPr>
            <a:spLocks noChangeArrowheads="1"/>
          </p:cNvSpPr>
          <p:nvPr/>
        </p:nvSpPr>
        <p:spPr bwMode="auto">
          <a:xfrm>
            <a:off x="5519738" y="3319463"/>
            <a:ext cx="41894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3"/>
              </a:buBlip>
              <a:defRPr sz="2800">
                <a:solidFill>
                  <a:schemeClr val="tx1"/>
                </a:solidFill>
                <a:latin typeface="Berlin Sans FB" panose="020E0602020502020306" pitchFamily="34" charset="0"/>
                <a:ea typeface="幼圆" panose="02010509060101010101" pitchFamily="49" charset="-122"/>
              </a:defRPr>
            </a:lvl1pPr>
            <a:lvl2pPr marL="742950" indent="-285750">
              <a:spcBef>
                <a:spcPct val="20000"/>
              </a:spcBef>
              <a:buSzPct val="75000"/>
              <a:buBlip>
                <a:blip r:embed="rId4"/>
              </a:buBlip>
              <a:defRPr sz="2400">
                <a:solidFill>
                  <a:schemeClr val="tx1"/>
                </a:solidFill>
                <a:latin typeface="Berlin Sans FB" panose="020E0602020502020306" pitchFamily="34" charset="0"/>
                <a:ea typeface="幼圆" panose="02010509060101010101" pitchFamily="49" charset="-122"/>
              </a:defRPr>
            </a:lvl2pPr>
            <a:lvl3pPr marL="1143000" indent="-228600">
              <a:spcBef>
                <a:spcPct val="20000"/>
              </a:spcBef>
              <a:buBlip>
                <a:blip r:embed="rId5"/>
              </a:buBlip>
              <a:defRPr sz="2000">
                <a:solidFill>
                  <a:schemeClr val="tx1"/>
                </a:solidFill>
                <a:latin typeface="Berlin Sans FB" panose="020E0602020502020306" pitchFamily="34" charset="0"/>
                <a:ea typeface="幼圆" panose="02010509060101010101" pitchFamily="49" charset="-122"/>
              </a:defRPr>
            </a:lvl3pPr>
            <a:lvl4pPr marL="1600200" indent="-228600">
              <a:spcBef>
                <a:spcPct val="20000"/>
              </a:spcBef>
              <a:buBlip>
                <a:blip r:embed="rId6"/>
              </a:buBlip>
              <a:defRPr>
                <a:solidFill>
                  <a:schemeClr val="tx1"/>
                </a:solidFill>
                <a:latin typeface="Berlin Sans FB" panose="020E0602020502020306" pitchFamily="34" charset="0"/>
                <a:ea typeface="幼圆" panose="02010509060101010101"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幼圆" panose="02010509060101010101"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9pPr>
          </a:lstStyle>
          <a:p>
            <a:pPr eaLnBrk="1" hangingPunct="1">
              <a:spcBef>
                <a:spcPct val="0"/>
              </a:spcBef>
              <a:buFontTx/>
              <a:buNone/>
            </a:pPr>
            <a:r>
              <a:rPr lang="en-US" altLang="zh-TW" sz="2400">
                <a:latin typeface="Arial" panose="020B0604020202020204" pitchFamily="34" charset="0"/>
                <a:ea typeface="PMingLiU" pitchFamily="18" charset="-120"/>
              </a:rPr>
              <a:t>desired output = target = t = 1</a:t>
            </a:r>
          </a:p>
        </p:txBody>
      </p:sp>
      <p:sp>
        <p:nvSpPr>
          <p:cNvPr id="107535" name="Rectangle 15"/>
          <p:cNvSpPr>
            <a:spLocks noChangeArrowheads="1"/>
          </p:cNvSpPr>
          <p:nvPr/>
        </p:nvSpPr>
        <p:spPr bwMode="auto">
          <a:xfrm>
            <a:off x="2711451" y="4076700"/>
            <a:ext cx="10144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3"/>
              </a:buBlip>
              <a:defRPr sz="2800">
                <a:solidFill>
                  <a:schemeClr val="tx1"/>
                </a:solidFill>
                <a:latin typeface="Berlin Sans FB" panose="020E0602020502020306" pitchFamily="34" charset="0"/>
                <a:ea typeface="幼圆" panose="02010509060101010101" pitchFamily="49" charset="-122"/>
              </a:defRPr>
            </a:lvl1pPr>
            <a:lvl2pPr marL="742950" indent="-285750">
              <a:spcBef>
                <a:spcPct val="20000"/>
              </a:spcBef>
              <a:buSzPct val="75000"/>
              <a:buBlip>
                <a:blip r:embed="rId4"/>
              </a:buBlip>
              <a:defRPr sz="2400">
                <a:solidFill>
                  <a:schemeClr val="tx1"/>
                </a:solidFill>
                <a:latin typeface="Berlin Sans FB" panose="020E0602020502020306" pitchFamily="34" charset="0"/>
                <a:ea typeface="幼圆" panose="02010509060101010101" pitchFamily="49" charset="-122"/>
              </a:defRPr>
            </a:lvl2pPr>
            <a:lvl3pPr marL="1143000" indent="-228600">
              <a:spcBef>
                <a:spcPct val="20000"/>
              </a:spcBef>
              <a:buBlip>
                <a:blip r:embed="rId5"/>
              </a:buBlip>
              <a:defRPr sz="2000">
                <a:solidFill>
                  <a:schemeClr val="tx1"/>
                </a:solidFill>
                <a:latin typeface="Berlin Sans FB" panose="020E0602020502020306" pitchFamily="34" charset="0"/>
                <a:ea typeface="幼圆" panose="02010509060101010101" pitchFamily="49" charset="-122"/>
              </a:defRPr>
            </a:lvl3pPr>
            <a:lvl4pPr marL="1600200" indent="-228600">
              <a:spcBef>
                <a:spcPct val="20000"/>
              </a:spcBef>
              <a:buBlip>
                <a:blip r:embed="rId6"/>
              </a:buBlip>
              <a:defRPr>
                <a:solidFill>
                  <a:schemeClr val="tx1"/>
                </a:solidFill>
                <a:latin typeface="Berlin Sans FB" panose="020E0602020502020306" pitchFamily="34" charset="0"/>
                <a:ea typeface="幼圆" panose="02010509060101010101"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幼圆" panose="02010509060101010101"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9pPr>
          </a:lstStyle>
          <a:p>
            <a:pPr eaLnBrk="1" hangingPunct="1">
              <a:spcBef>
                <a:spcPct val="0"/>
              </a:spcBef>
              <a:buFontTx/>
              <a:buNone/>
            </a:pPr>
            <a:r>
              <a:rPr lang="en-US" altLang="zh-TW" sz="2400">
                <a:latin typeface="Arial" panose="020B0604020202020204" pitchFamily="34" charset="0"/>
                <a:ea typeface="PMingLiU" pitchFamily="18" charset="-120"/>
              </a:rPr>
              <a:t>(2) “L”</a:t>
            </a:r>
            <a:endParaRPr lang="zh-TW" altLang="en-US" sz="2400">
              <a:latin typeface="Arial" panose="020B0604020202020204" pitchFamily="34" charset="0"/>
              <a:ea typeface="PMingLiU" pitchFamily="18" charset="-120"/>
            </a:endParaRPr>
          </a:p>
        </p:txBody>
      </p:sp>
      <p:sp>
        <p:nvSpPr>
          <p:cNvPr id="107538" name="Rectangle 18"/>
          <p:cNvSpPr>
            <a:spLocks noChangeArrowheads="1"/>
          </p:cNvSpPr>
          <p:nvPr/>
        </p:nvSpPr>
        <p:spPr bwMode="auto">
          <a:xfrm>
            <a:off x="5519738" y="4967289"/>
            <a:ext cx="482441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3"/>
              </a:buBlip>
              <a:defRPr sz="2800">
                <a:solidFill>
                  <a:schemeClr val="tx1"/>
                </a:solidFill>
                <a:latin typeface="Berlin Sans FB" panose="020E0602020502020306" pitchFamily="34" charset="0"/>
                <a:ea typeface="幼圆" panose="02010509060101010101" pitchFamily="49" charset="-122"/>
              </a:defRPr>
            </a:lvl1pPr>
            <a:lvl2pPr marL="742950" indent="-285750">
              <a:spcBef>
                <a:spcPct val="20000"/>
              </a:spcBef>
              <a:buSzPct val="75000"/>
              <a:buBlip>
                <a:blip r:embed="rId4"/>
              </a:buBlip>
              <a:defRPr sz="2400">
                <a:solidFill>
                  <a:schemeClr val="tx1"/>
                </a:solidFill>
                <a:latin typeface="Berlin Sans FB" panose="020E0602020502020306" pitchFamily="34" charset="0"/>
                <a:ea typeface="幼圆" panose="02010509060101010101" pitchFamily="49" charset="-122"/>
              </a:defRPr>
            </a:lvl2pPr>
            <a:lvl3pPr marL="1143000" indent="-228600">
              <a:spcBef>
                <a:spcPct val="20000"/>
              </a:spcBef>
              <a:buBlip>
                <a:blip r:embed="rId5"/>
              </a:buBlip>
              <a:defRPr sz="2000">
                <a:solidFill>
                  <a:schemeClr val="tx1"/>
                </a:solidFill>
                <a:latin typeface="Berlin Sans FB" panose="020E0602020502020306" pitchFamily="34" charset="0"/>
                <a:ea typeface="幼圆" panose="02010509060101010101" pitchFamily="49" charset="-122"/>
              </a:defRPr>
            </a:lvl3pPr>
            <a:lvl4pPr marL="1600200" indent="-228600">
              <a:spcBef>
                <a:spcPct val="20000"/>
              </a:spcBef>
              <a:buBlip>
                <a:blip r:embed="rId6"/>
              </a:buBlip>
              <a:defRPr>
                <a:solidFill>
                  <a:schemeClr val="tx1"/>
                </a:solidFill>
                <a:latin typeface="Berlin Sans FB" panose="020E0602020502020306" pitchFamily="34" charset="0"/>
                <a:ea typeface="幼圆" panose="02010509060101010101"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幼圆" panose="02010509060101010101"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9pPr>
          </a:lstStyle>
          <a:p>
            <a:pPr eaLnBrk="1" hangingPunct="1">
              <a:spcBef>
                <a:spcPct val="0"/>
              </a:spcBef>
              <a:buFontTx/>
              <a:buNone/>
            </a:pPr>
            <a:r>
              <a:rPr lang="en-US" altLang="zh-TW" sz="2400">
                <a:latin typeface="Arial" panose="020B0604020202020204" pitchFamily="34" charset="0"/>
                <a:ea typeface="PMingLiU" pitchFamily="18" charset="-120"/>
              </a:rPr>
              <a:t>L = (1 -1 -1 -1 -1, 1 -1 -1 -1 -1, 1 -1 -1 -1 -1,1 -1 -1 -1 -1, 1 1 1 1 1)</a:t>
            </a:r>
          </a:p>
        </p:txBody>
      </p:sp>
      <p:sp>
        <p:nvSpPr>
          <p:cNvPr id="107541" name="AutoShape 21"/>
          <p:cNvSpPr>
            <a:spLocks noChangeArrowheads="1"/>
          </p:cNvSpPr>
          <p:nvPr/>
        </p:nvSpPr>
        <p:spPr bwMode="auto">
          <a:xfrm>
            <a:off x="4800601" y="5445125"/>
            <a:ext cx="360363" cy="287338"/>
          </a:xfrm>
          <a:prstGeom prst="rightArrow">
            <a:avLst>
              <a:gd name="adj1" fmla="val 50000"/>
              <a:gd name="adj2" fmla="val 31336"/>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Blip>
                <a:blip r:embed="rId3"/>
              </a:buBlip>
              <a:defRPr sz="2800">
                <a:solidFill>
                  <a:schemeClr val="tx1"/>
                </a:solidFill>
                <a:latin typeface="Berlin Sans FB" panose="020E0602020502020306" pitchFamily="34" charset="0"/>
                <a:ea typeface="幼圆" panose="02010509060101010101" pitchFamily="49" charset="-122"/>
              </a:defRPr>
            </a:lvl1pPr>
            <a:lvl2pPr marL="742950" indent="-285750">
              <a:spcBef>
                <a:spcPct val="20000"/>
              </a:spcBef>
              <a:buSzPct val="75000"/>
              <a:buBlip>
                <a:blip r:embed="rId4"/>
              </a:buBlip>
              <a:defRPr sz="2400">
                <a:solidFill>
                  <a:schemeClr val="tx1"/>
                </a:solidFill>
                <a:latin typeface="Berlin Sans FB" panose="020E0602020502020306" pitchFamily="34" charset="0"/>
                <a:ea typeface="幼圆" panose="02010509060101010101" pitchFamily="49" charset="-122"/>
              </a:defRPr>
            </a:lvl2pPr>
            <a:lvl3pPr marL="1143000" indent="-228600">
              <a:spcBef>
                <a:spcPct val="20000"/>
              </a:spcBef>
              <a:buBlip>
                <a:blip r:embed="rId5"/>
              </a:buBlip>
              <a:defRPr sz="2000">
                <a:solidFill>
                  <a:schemeClr val="tx1"/>
                </a:solidFill>
                <a:latin typeface="Berlin Sans FB" panose="020E0602020502020306" pitchFamily="34" charset="0"/>
                <a:ea typeface="幼圆" panose="02010509060101010101" pitchFamily="49" charset="-122"/>
              </a:defRPr>
            </a:lvl3pPr>
            <a:lvl4pPr marL="1600200" indent="-228600">
              <a:spcBef>
                <a:spcPct val="20000"/>
              </a:spcBef>
              <a:buBlip>
                <a:blip r:embed="rId6"/>
              </a:buBlip>
              <a:defRPr>
                <a:solidFill>
                  <a:schemeClr val="tx1"/>
                </a:solidFill>
                <a:latin typeface="Berlin Sans FB" panose="020E0602020502020306" pitchFamily="34" charset="0"/>
                <a:ea typeface="幼圆" panose="02010509060101010101"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幼圆" panose="02010509060101010101"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9pPr>
          </a:lstStyle>
          <a:p>
            <a:pPr eaLnBrk="1" hangingPunct="1">
              <a:spcBef>
                <a:spcPct val="0"/>
              </a:spcBef>
              <a:buFontTx/>
              <a:buNone/>
            </a:pPr>
            <a:endParaRPr lang="zh-CN" altLang="en-US">
              <a:solidFill>
                <a:srgbClr val="FF0000"/>
              </a:solidFill>
              <a:latin typeface="Arial Black" panose="020B0A04020102020204" pitchFamily="34" charset="0"/>
              <a:ea typeface="PMingLiU" pitchFamily="18" charset="-120"/>
            </a:endParaRPr>
          </a:p>
        </p:txBody>
      </p:sp>
      <p:sp>
        <p:nvSpPr>
          <p:cNvPr id="107542" name="Rectangle 22"/>
          <p:cNvSpPr>
            <a:spLocks noChangeArrowheads="1"/>
          </p:cNvSpPr>
          <p:nvPr/>
        </p:nvSpPr>
        <p:spPr bwMode="auto">
          <a:xfrm>
            <a:off x="5664201" y="5911850"/>
            <a:ext cx="4291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3"/>
              </a:buBlip>
              <a:defRPr sz="2800">
                <a:solidFill>
                  <a:schemeClr val="tx1"/>
                </a:solidFill>
                <a:latin typeface="Berlin Sans FB" panose="020E0602020502020306" pitchFamily="34" charset="0"/>
                <a:ea typeface="幼圆" panose="02010509060101010101" pitchFamily="49" charset="-122"/>
              </a:defRPr>
            </a:lvl1pPr>
            <a:lvl2pPr marL="742950" indent="-285750">
              <a:spcBef>
                <a:spcPct val="20000"/>
              </a:spcBef>
              <a:buSzPct val="75000"/>
              <a:buBlip>
                <a:blip r:embed="rId4"/>
              </a:buBlip>
              <a:defRPr sz="2400">
                <a:solidFill>
                  <a:schemeClr val="tx1"/>
                </a:solidFill>
                <a:latin typeface="Berlin Sans FB" panose="020E0602020502020306" pitchFamily="34" charset="0"/>
                <a:ea typeface="幼圆" panose="02010509060101010101" pitchFamily="49" charset="-122"/>
              </a:defRPr>
            </a:lvl2pPr>
            <a:lvl3pPr marL="1143000" indent="-228600">
              <a:spcBef>
                <a:spcPct val="20000"/>
              </a:spcBef>
              <a:buBlip>
                <a:blip r:embed="rId5"/>
              </a:buBlip>
              <a:defRPr sz="2000">
                <a:solidFill>
                  <a:schemeClr val="tx1"/>
                </a:solidFill>
                <a:latin typeface="Berlin Sans FB" panose="020E0602020502020306" pitchFamily="34" charset="0"/>
                <a:ea typeface="幼圆" panose="02010509060101010101" pitchFamily="49" charset="-122"/>
              </a:defRPr>
            </a:lvl3pPr>
            <a:lvl4pPr marL="1600200" indent="-228600">
              <a:spcBef>
                <a:spcPct val="20000"/>
              </a:spcBef>
              <a:buBlip>
                <a:blip r:embed="rId6"/>
              </a:buBlip>
              <a:defRPr>
                <a:solidFill>
                  <a:schemeClr val="tx1"/>
                </a:solidFill>
                <a:latin typeface="Berlin Sans FB" panose="020E0602020502020306" pitchFamily="34" charset="0"/>
                <a:ea typeface="幼圆" panose="02010509060101010101"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幼圆" panose="02010509060101010101"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9pPr>
          </a:lstStyle>
          <a:p>
            <a:pPr eaLnBrk="1" hangingPunct="1">
              <a:spcBef>
                <a:spcPct val="0"/>
              </a:spcBef>
              <a:buFontTx/>
              <a:buNone/>
            </a:pPr>
            <a:r>
              <a:rPr lang="en-US" altLang="zh-TW" sz="2400">
                <a:latin typeface="Arial" panose="020B0604020202020204" pitchFamily="34" charset="0"/>
                <a:ea typeface="PMingLiU" pitchFamily="18" charset="-120"/>
              </a:rPr>
              <a:t>desired output = target = t = -1</a:t>
            </a:r>
          </a:p>
        </p:txBody>
      </p:sp>
      <p:grpSp>
        <p:nvGrpSpPr>
          <p:cNvPr id="3" name="Group 27"/>
          <p:cNvGrpSpPr>
            <a:grpSpLocks/>
          </p:cNvGrpSpPr>
          <p:nvPr/>
        </p:nvGrpSpPr>
        <p:grpSpPr bwMode="auto">
          <a:xfrm>
            <a:off x="2566989" y="4679950"/>
            <a:ext cx="2166937" cy="1773238"/>
            <a:chOff x="657" y="2948"/>
            <a:chExt cx="1365" cy="1117"/>
          </a:xfrm>
        </p:grpSpPr>
        <p:graphicFrame>
          <p:nvGraphicFramePr>
            <p:cNvPr id="82961" name="Object 16"/>
            <p:cNvGraphicFramePr>
              <a:graphicFrameLocks noChangeAspect="1"/>
            </p:cNvGraphicFramePr>
            <p:nvPr/>
          </p:nvGraphicFramePr>
          <p:xfrm>
            <a:off x="748" y="3039"/>
            <a:ext cx="1224" cy="1026"/>
          </p:xfrm>
          <a:graphic>
            <a:graphicData uri="http://schemas.openxmlformats.org/presentationml/2006/ole">
              <mc:AlternateContent xmlns:mc="http://schemas.openxmlformats.org/markup-compatibility/2006">
                <mc:Choice xmlns:v="urn:schemas-microsoft-com:vml" Requires="v">
                  <p:oleObj spid="_x0000_s4151" r:id="rId9" imgW="939800" imgH="1117600" progId="Equation.3">
                    <p:embed/>
                  </p:oleObj>
                </mc:Choice>
                <mc:Fallback>
                  <p:oleObj r:id="rId9" imgW="939800" imgH="1117600" progId="Equation.3">
                    <p:embed/>
                    <p:pic>
                      <p:nvPicPr>
                        <p:cNvPr id="82961" name="Object 1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48" y="3039"/>
                          <a:ext cx="1224" cy="10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82962" name="Rectangle 17"/>
            <p:cNvSpPr>
              <a:spLocks noChangeArrowheads="1"/>
            </p:cNvSpPr>
            <p:nvPr/>
          </p:nvSpPr>
          <p:spPr bwMode="auto">
            <a:xfrm>
              <a:off x="703" y="2948"/>
              <a:ext cx="131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3"/>
                </a:buBlip>
                <a:defRPr sz="2800">
                  <a:solidFill>
                    <a:schemeClr val="tx1"/>
                  </a:solidFill>
                  <a:latin typeface="Berlin Sans FB" panose="020E0602020502020306" pitchFamily="34" charset="0"/>
                  <a:ea typeface="幼圆" panose="02010509060101010101" pitchFamily="49" charset="-122"/>
                </a:defRPr>
              </a:lvl1pPr>
              <a:lvl2pPr marL="742950" indent="-285750">
                <a:spcBef>
                  <a:spcPct val="20000"/>
                </a:spcBef>
                <a:buSzPct val="75000"/>
                <a:buBlip>
                  <a:blip r:embed="rId4"/>
                </a:buBlip>
                <a:defRPr sz="2400">
                  <a:solidFill>
                    <a:schemeClr val="tx1"/>
                  </a:solidFill>
                  <a:latin typeface="Berlin Sans FB" panose="020E0602020502020306" pitchFamily="34" charset="0"/>
                  <a:ea typeface="幼圆" panose="02010509060101010101" pitchFamily="49" charset="-122"/>
                </a:defRPr>
              </a:lvl2pPr>
              <a:lvl3pPr marL="1143000" indent="-228600">
                <a:spcBef>
                  <a:spcPct val="20000"/>
                </a:spcBef>
                <a:buBlip>
                  <a:blip r:embed="rId5"/>
                </a:buBlip>
                <a:defRPr sz="2000">
                  <a:solidFill>
                    <a:schemeClr val="tx1"/>
                  </a:solidFill>
                  <a:latin typeface="Berlin Sans FB" panose="020E0602020502020306" pitchFamily="34" charset="0"/>
                  <a:ea typeface="幼圆" panose="02010509060101010101" pitchFamily="49" charset="-122"/>
                </a:defRPr>
              </a:lvl3pPr>
              <a:lvl4pPr marL="1600200" indent="-228600">
                <a:spcBef>
                  <a:spcPct val="20000"/>
                </a:spcBef>
                <a:buBlip>
                  <a:blip r:embed="rId6"/>
                </a:buBlip>
                <a:defRPr>
                  <a:solidFill>
                    <a:schemeClr val="tx1"/>
                  </a:solidFill>
                  <a:latin typeface="Berlin Sans FB" panose="020E0602020502020306" pitchFamily="34" charset="0"/>
                  <a:ea typeface="幼圆" panose="02010509060101010101"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幼圆" panose="02010509060101010101"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9pPr>
            </a:lstStyle>
            <a:p>
              <a:pPr eaLnBrk="1" hangingPunct="1">
                <a:spcBef>
                  <a:spcPct val="0"/>
                </a:spcBef>
                <a:buFontTx/>
                <a:buNone/>
              </a:pPr>
              <a:r>
                <a:rPr lang="en-US" altLang="zh-TW" sz="1200">
                  <a:latin typeface="Arial" panose="020B0604020202020204" pitchFamily="34" charset="0"/>
                  <a:ea typeface="PMingLiU" pitchFamily="18" charset="-120"/>
                </a:rPr>
                <a:t>1       -1        -1      -1       - 1 </a:t>
              </a:r>
              <a:endParaRPr lang="zh-TW" altLang="en-US" sz="1200">
                <a:latin typeface="Arial" panose="020B0604020202020204" pitchFamily="34" charset="0"/>
                <a:ea typeface="PMingLiU" pitchFamily="18" charset="-120"/>
              </a:endParaRPr>
            </a:p>
          </p:txBody>
        </p:sp>
        <p:sp>
          <p:nvSpPr>
            <p:cNvPr id="82963" name="Rectangle 19"/>
            <p:cNvSpPr>
              <a:spLocks noChangeArrowheads="1"/>
            </p:cNvSpPr>
            <p:nvPr/>
          </p:nvSpPr>
          <p:spPr bwMode="auto">
            <a:xfrm>
              <a:off x="657" y="3184"/>
              <a:ext cx="131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3"/>
                </a:buBlip>
                <a:defRPr sz="2800">
                  <a:solidFill>
                    <a:schemeClr val="tx1"/>
                  </a:solidFill>
                  <a:latin typeface="Berlin Sans FB" panose="020E0602020502020306" pitchFamily="34" charset="0"/>
                  <a:ea typeface="幼圆" panose="02010509060101010101" pitchFamily="49" charset="-122"/>
                </a:defRPr>
              </a:lvl1pPr>
              <a:lvl2pPr marL="742950" indent="-285750">
                <a:spcBef>
                  <a:spcPct val="20000"/>
                </a:spcBef>
                <a:buSzPct val="75000"/>
                <a:buBlip>
                  <a:blip r:embed="rId4"/>
                </a:buBlip>
                <a:defRPr sz="2400">
                  <a:solidFill>
                    <a:schemeClr val="tx1"/>
                  </a:solidFill>
                  <a:latin typeface="Berlin Sans FB" panose="020E0602020502020306" pitchFamily="34" charset="0"/>
                  <a:ea typeface="幼圆" panose="02010509060101010101" pitchFamily="49" charset="-122"/>
                </a:defRPr>
              </a:lvl2pPr>
              <a:lvl3pPr marL="1143000" indent="-228600">
                <a:spcBef>
                  <a:spcPct val="20000"/>
                </a:spcBef>
                <a:buBlip>
                  <a:blip r:embed="rId5"/>
                </a:buBlip>
                <a:defRPr sz="2000">
                  <a:solidFill>
                    <a:schemeClr val="tx1"/>
                  </a:solidFill>
                  <a:latin typeface="Berlin Sans FB" panose="020E0602020502020306" pitchFamily="34" charset="0"/>
                  <a:ea typeface="幼圆" panose="02010509060101010101" pitchFamily="49" charset="-122"/>
                </a:defRPr>
              </a:lvl3pPr>
              <a:lvl4pPr marL="1600200" indent="-228600">
                <a:spcBef>
                  <a:spcPct val="20000"/>
                </a:spcBef>
                <a:buBlip>
                  <a:blip r:embed="rId6"/>
                </a:buBlip>
                <a:defRPr>
                  <a:solidFill>
                    <a:schemeClr val="tx1"/>
                  </a:solidFill>
                  <a:latin typeface="Berlin Sans FB" panose="020E0602020502020306" pitchFamily="34" charset="0"/>
                  <a:ea typeface="幼圆" panose="02010509060101010101"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幼圆" panose="02010509060101010101"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9pPr>
            </a:lstStyle>
            <a:p>
              <a:pPr eaLnBrk="1" hangingPunct="1">
                <a:spcBef>
                  <a:spcPct val="0"/>
                </a:spcBef>
                <a:buFontTx/>
                <a:buNone/>
              </a:pPr>
              <a:r>
                <a:rPr lang="en-US" altLang="zh-TW" sz="1200">
                  <a:latin typeface="Arial" panose="020B0604020202020204" pitchFamily="34" charset="0"/>
                  <a:ea typeface="PMingLiU" pitchFamily="18" charset="-120"/>
                </a:rPr>
                <a:t>1       -1        -1      -1        -1 </a:t>
              </a:r>
              <a:endParaRPr lang="zh-TW" altLang="en-US" sz="1200">
                <a:latin typeface="Arial" panose="020B0604020202020204" pitchFamily="34" charset="0"/>
                <a:ea typeface="PMingLiU" pitchFamily="18" charset="-120"/>
              </a:endParaRPr>
            </a:p>
          </p:txBody>
        </p:sp>
        <p:sp>
          <p:nvSpPr>
            <p:cNvPr id="82964" name="Line 20"/>
            <p:cNvSpPr>
              <a:spLocks noChangeShapeType="1"/>
            </p:cNvSpPr>
            <p:nvPr/>
          </p:nvSpPr>
          <p:spPr bwMode="auto">
            <a:xfrm>
              <a:off x="793" y="3130"/>
              <a:ext cx="0" cy="81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965" name="Line 23"/>
            <p:cNvSpPr>
              <a:spLocks noChangeShapeType="1"/>
            </p:cNvSpPr>
            <p:nvPr/>
          </p:nvSpPr>
          <p:spPr bwMode="auto">
            <a:xfrm>
              <a:off x="793" y="3974"/>
              <a:ext cx="1089"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4" name="Group 24"/>
          <p:cNvGrpSpPr>
            <a:grpSpLocks/>
          </p:cNvGrpSpPr>
          <p:nvPr/>
        </p:nvGrpSpPr>
        <p:grpSpPr bwMode="auto">
          <a:xfrm>
            <a:off x="8183564" y="1771650"/>
            <a:ext cx="720725" cy="647700"/>
            <a:chOff x="4195" y="935"/>
            <a:chExt cx="454" cy="408"/>
          </a:xfrm>
        </p:grpSpPr>
        <p:sp>
          <p:nvSpPr>
            <p:cNvPr id="82959" name="Rectangle 25"/>
            <p:cNvSpPr>
              <a:spLocks noChangeArrowheads="1"/>
            </p:cNvSpPr>
            <p:nvPr/>
          </p:nvSpPr>
          <p:spPr bwMode="auto">
            <a:xfrm>
              <a:off x="4195" y="935"/>
              <a:ext cx="45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3"/>
                </a:buBlip>
                <a:defRPr sz="2800">
                  <a:solidFill>
                    <a:schemeClr val="tx1"/>
                  </a:solidFill>
                  <a:latin typeface="Berlin Sans FB" panose="020E0602020502020306" pitchFamily="34" charset="0"/>
                  <a:ea typeface="幼圆" panose="02010509060101010101" pitchFamily="49" charset="-122"/>
                </a:defRPr>
              </a:lvl1pPr>
              <a:lvl2pPr marL="742950" indent="-285750">
                <a:spcBef>
                  <a:spcPct val="20000"/>
                </a:spcBef>
                <a:buSzPct val="75000"/>
                <a:buBlip>
                  <a:blip r:embed="rId4"/>
                </a:buBlip>
                <a:defRPr sz="2400">
                  <a:solidFill>
                    <a:schemeClr val="tx1"/>
                  </a:solidFill>
                  <a:latin typeface="Berlin Sans FB" panose="020E0602020502020306" pitchFamily="34" charset="0"/>
                  <a:ea typeface="幼圆" panose="02010509060101010101" pitchFamily="49" charset="-122"/>
                </a:defRPr>
              </a:lvl2pPr>
              <a:lvl3pPr marL="1143000" indent="-228600">
                <a:spcBef>
                  <a:spcPct val="20000"/>
                </a:spcBef>
                <a:buBlip>
                  <a:blip r:embed="rId5"/>
                </a:buBlip>
                <a:defRPr sz="2000">
                  <a:solidFill>
                    <a:schemeClr val="tx1"/>
                  </a:solidFill>
                  <a:latin typeface="Berlin Sans FB" panose="020E0602020502020306" pitchFamily="34" charset="0"/>
                  <a:ea typeface="幼圆" panose="02010509060101010101" pitchFamily="49" charset="-122"/>
                </a:defRPr>
              </a:lvl3pPr>
              <a:lvl4pPr marL="1600200" indent="-228600">
                <a:spcBef>
                  <a:spcPct val="20000"/>
                </a:spcBef>
                <a:buBlip>
                  <a:blip r:embed="rId6"/>
                </a:buBlip>
                <a:defRPr>
                  <a:solidFill>
                    <a:schemeClr val="tx1"/>
                  </a:solidFill>
                  <a:latin typeface="Berlin Sans FB" panose="020E0602020502020306" pitchFamily="34" charset="0"/>
                  <a:ea typeface="幼圆" panose="02010509060101010101"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幼圆" panose="02010509060101010101"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9pPr>
            </a:lstStyle>
            <a:p>
              <a:pPr eaLnBrk="1" hangingPunct="1">
                <a:spcBef>
                  <a:spcPct val="0"/>
                </a:spcBef>
                <a:buFontTx/>
                <a:buNone/>
              </a:pPr>
              <a:r>
                <a:rPr lang="en-US" altLang="zh-TW" sz="2000">
                  <a:latin typeface="Arial" panose="020B0604020202020204" pitchFamily="34" charset="0"/>
                  <a:ea typeface="PMingLiU" pitchFamily="18" charset="-120"/>
                </a:rPr>
                <a:t>5</a:t>
              </a:r>
              <a:r>
                <a:rPr lang="en-US" altLang="zh-CN" sz="2000">
                  <a:latin typeface="Arial" panose="020B0604020202020204" pitchFamily="34" charset="0"/>
                  <a:ea typeface="PMingLiU" pitchFamily="18" charset="-120"/>
                </a:rPr>
                <a:t>×5</a:t>
              </a:r>
              <a:endParaRPr lang="zh-TW" altLang="en-US" sz="2000">
                <a:latin typeface="Arial" panose="020B0604020202020204" pitchFamily="34" charset="0"/>
                <a:ea typeface="PMingLiU" pitchFamily="18" charset="-120"/>
              </a:endParaRPr>
            </a:p>
          </p:txBody>
        </p:sp>
        <p:sp>
          <p:nvSpPr>
            <p:cNvPr id="82960" name="Line 26"/>
            <p:cNvSpPr>
              <a:spLocks noChangeShapeType="1"/>
            </p:cNvSpPr>
            <p:nvPr/>
          </p:nvSpPr>
          <p:spPr bwMode="auto">
            <a:xfrm>
              <a:off x="4376" y="1162"/>
              <a:ext cx="0" cy="18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48156" name="Rectangle 28"/>
          <p:cNvSpPr/>
          <p:nvPr/>
        </p:nvSpPr>
        <p:spPr>
          <a:xfrm>
            <a:off x="2782889" y="188913"/>
            <a:ext cx="7812087" cy="369332"/>
          </a:xfrm>
          <a:prstGeom prst="rect">
            <a:avLst/>
          </a:prstGeom>
          <a:noFill/>
          <a:ln w="9525">
            <a:noFill/>
          </a:ln>
        </p:spPr>
        <p:txBody>
          <a:bodyPr>
            <a:spAutoFit/>
          </a:bodyPr>
          <a:lstStyle/>
          <a:p>
            <a:pPr eaLnBrk="1" hangingPunct="1">
              <a:defRPr/>
            </a:pPr>
            <a:r>
              <a:rPr kumimoji="1" lang="zh-CN" altLang="en-US" kern="0" dirty="0">
                <a:solidFill>
                  <a:srgbClr val="0000CC"/>
                </a:solidFill>
                <a:latin typeface="Times New Roman" panose="02020603050405020304" pitchFamily="18" charset="0"/>
                <a:ea typeface="宋体" panose="02010600030101010101" pitchFamily="2" charset="-122"/>
                <a:cs typeface="Times New Roman" panose="02020603050405020304" pitchFamily="18" charset="0"/>
              </a:rPr>
              <a:t>Example: Design a Neural Network to recognize “M” and “L”</a:t>
            </a:r>
          </a:p>
        </p:txBody>
      </p:sp>
    </p:spTree>
    <p:extLst>
      <p:ext uri="{BB962C8B-B14F-4D97-AF65-F5344CB8AC3E}">
        <p14:creationId xmlns:p14="http://schemas.microsoft.com/office/powerpoint/2010/main" val="3517182850"/>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7522">
                                            <p:txEl>
                                              <p:pRg st="1" end="1"/>
                                            </p:txEl>
                                          </p:spTgt>
                                        </p:tgtEl>
                                        <p:attrNameLst>
                                          <p:attrName>style.visibility</p:attrName>
                                        </p:attrNameLst>
                                      </p:cBhvr>
                                      <p:to>
                                        <p:strVal val="visible"/>
                                      </p:to>
                                    </p:set>
                                    <p:animEffect transition="in" filter="blinds(horizontal)">
                                      <p:cBhvr>
                                        <p:cTn id="7" dur="500"/>
                                        <p:tgtEl>
                                          <p:spTgt spid="107522">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7522">
                                            <p:txEl>
                                              <p:pRg st="2" end="2"/>
                                            </p:txEl>
                                          </p:spTgt>
                                        </p:tgtEl>
                                        <p:attrNameLst>
                                          <p:attrName>style.visibility</p:attrName>
                                        </p:attrNameLst>
                                      </p:cBhvr>
                                      <p:to>
                                        <p:strVal val="visible"/>
                                      </p:to>
                                    </p:set>
                                    <p:animEffect transition="in" filter="blinds(horizontal)">
                                      <p:cBhvr>
                                        <p:cTn id="12" dur="500"/>
                                        <p:tgtEl>
                                          <p:spTgt spid="107522">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07533"/>
                                        </p:tgtEl>
                                        <p:attrNameLst>
                                          <p:attrName>style.visibility</p:attrName>
                                        </p:attrNameLst>
                                      </p:cBhvr>
                                      <p:to>
                                        <p:strVal val="visible"/>
                                      </p:to>
                                    </p:set>
                                    <p:animEffect transition="in" filter="wipe(left)">
                                      <p:cBhvr>
                                        <p:cTn id="22" dur="500"/>
                                        <p:tgtEl>
                                          <p:spTgt spid="10753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07523"/>
                                        </p:tgtEl>
                                        <p:attrNameLst>
                                          <p:attrName>style.visibility</p:attrName>
                                        </p:attrNameLst>
                                      </p:cBhvr>
                                      <p:to>
                                        <p:strVal val="visible"/>
                                      </p:to>
                                    </p:set>
                                    <p:animEffect transition="in" filter="blinds(horizontal)">
                                      <p:cBhvr>
                                        <p:cTn id="27" dur="500"/>
                                        <p:tgtEl>
                                          <p:spTgt spid="10752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wipe(up)">
                                      <p:cBhvr>
                                        <p:cTn id="32" dur="500"/>
                                        <p:tgtEl>
                                          <p:spTgt spid="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07534"/>
                                        </p:tgtEl>
                                        <p:attrNameLst>
                                          <p:attrName>style.visibility</p:attrName>
                                        </p:attrNameLst>
                                      </p:cBhvr>
                                      <p:to>
                                        <p:strVal val="visible"/>
                                      </p:to>
                                    </p:set>
                                    <p:animEffect transition="in" filter="blinds(horizontal)">
                                      <p:cBhvr>
                                        <p:cTn id="37" dur="500"/>
                                        <p:tgtEl>
                                          <p:spTgt spid="107534"/>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07535"/>
                                        </p:tgtEl>
                                        <p:attrNameLst>
                                          <p:attrName>style.visibility</p:attrName>
                                        </p:attrNameLst>
                                      </p:cBhvr>
                                      <p:to>
                                        <p:strVal val="visible"/>
                                      </p:to>
                                    </p:set>
                                    <p:animEffect transition="in" filter="blinds(horizontal)">
                                      <p:cBhvr>
                                        <p:cTn id="42" dur="500"/>
                                        <p:tgtEl>
                                          <p:spTgt spid="107535"/>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3"/>
                                        </p:tgtEl>
                                        <p:attrNameLst>
                                          <p:attrName>style.visibility</p:attrName>
                                        </p:attrNameLst>
                                      </p:cBhvr>
                                      <p:to>
                                        <p:strVal val="visible"/>
                                      </p:to>
                                    </p:set>
                                    <p:animEffect transition="in" filter="blinds(horizontal)">
                                      <p:cBhvr>
                                        <p:cTn id="47" dur="500"/>
                                        <p:tgtEl>
                                          <p:spTgt spid="3"/>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07541"/>
                                        </p:tgtEl>
                                        <p:attrNameLst>
                                          <p:attrName>style.visibility</p:attrName>
                                        </p:attrNameLst>
                                      </p:cBhvr>
                                      <p:to>
                                        <p:strVal val="visible"/>
                                      </p:to>
                                    </p:set>
                                    <p:animEffect transition="in" filter="wipe(left)">
                                      <p:cBhvr>
                                        <p:cTn id="52" dur="500"/>
                                        <p:tgtEl>
                                          <p:spTgt spid="107541"/>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107538"/>
                                        </p:tgtEl>
                                        <p:attrNameLst>
                                          <p:attrName>style.visibility</p:attrName>
                                        </p:attrNameLst>
                                      </p:cBhvr>
                                      <p:to>
                                        <p:strVal val="visible"/>
                                      </p:to>
                                    </p:set>
                                    <p:animEffect transition="in" filter="blinds(horizontal)">
                                      <p:cBhvr>
                                        <p:cTn id="57" dur="500"/>
                                        <p:tgtEl>
                                          <p:spTgt spid="107538"/>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107542"/>
                                        </p:tgtEl>
                                        <p:attrNameLst>
                                          <p:attrName>style.visibility</p:attrName>
                                        </p:attrNameLst>
                                      </p:cBhvr>
                                      <p:to>
                                        <p:strVal val="visible"/>
                                      </p:to>
                                    </p:set>
                                    <p:animEffect transition="in" filter="blinds(horizontal)">
                                      <p:cBhvr>
                                        <p:cTn id="62" dur="500"/>
                                        <p:tgtEl>
                                          <p:spTgt spid="1075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22" grpId="0" build="p"/>
      <p:bldP spid="107523" grpId="0"/>
      <p:bldP spid="107533" grpId="0" bldLvl="0" animBg="1"/>
      <p:bldP spid="107534" grpId="0"/>
      <p:bldP spid="107535" grpId="0"/>
      <p:bldP spid="107538" grpId="0"/>
      <p:bldP spid="107541" grpId="0" bldLvl="0" animBg="1"/>
      <p:bldP spid="107542"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灯片编号占位符 1"/>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Blip>
                <a:blip r:embed="rId2"/>
              </a:buBlip>
              <a:defRPr sz="2800">
                <a:solidFill>
                  <a:schemeClr val="tx1"/>
                </a:solidFill>
                <a:latin typeface="Berlin Sans FB" panose="020E0602020502020306" pitchFamily="34" charset="0"/>
                <a:ea typeface="幼圆" panose="02010509060101010101"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幼圆" panose="02010509060101010101"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幼圆" panose="02010509060101010101"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幼圆" panose="02010509060101010101"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幼圆" panose="02010509060101010101"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9pPr>
          </a:lstStyle>
          <a:p>
            <a:pPr>
              <a:spcBef>
                <a:spcPct val="0"/>
              </a:spcBef>
              <a:buFontTx/>
              <a:buNone/>
            </a:pPr>
            <a:fld id="{0DCA765B-220C-4998-8D41-7B42E9017E8A}" type="slidenum">
              <a:rPr lang="zh-TW" altLang="en-US" sz="1400">
                <a:solidFill>
                  <a:srgbClr val="FF0000"/>
                </a:solidFill>
                <a:latin typeface="Arial" panose="020B0604020202020204" pitchFamily="34" charset="0"/>
                <a:ea typeface="PMingLiU" pitchFamily="18" charset="-120"/>
              </a:rPr>
              <a:pPr>
                <a:spcBef>
                  <a:spcPct val="0"/>
                </a:spcBef>
                <a:buFontTx/>
                <a:buNone/>
              </a:pPr>
              <a:t>48</a:t>
            </a:fld>
            <a:endParaRPr lang="zh-TW" altLang="en-US" sz="1400">
              <a:solidFill>
                <a:srgbClr val="FF0000"/>
              </a:solidFill>
              <a:latin typeface="Arial" panose="020B0604020202020204" pitchFamily="34" charset="0"/>
              <a:ea typeface="PMingLiU" pitchFamily="18" charset="-120"/>
            </a:endParaRPr>
          </a:p>
        </p:txBody>
      </p:sp>
      <p:sp>
        <p:nvSpPr>
          <p:cNvPr id="56323" name="文本占位符 56322"/>
          <p:cNvSpPr>
            <a:spLocks noGrp="1"/>
          </p:cNvSpPr>
          <p:nvPr>
            <p:ph idx="1"/>
          </p:nvPr>
        </p:nvSpPr>
        <p:spPr>
          <a:xfrm>
            <a:off x="1104900" y="0"/>
            <a:ext cx="10376899" cy="5908675"/>
          </a:xfrm>
        </p:spPr>
        <p:txBody>
          <a:bodyPr/>
          <a:lstStyle/>
          <a:p>
            <a:pPr eaLnBrk="1" hangingPunct="1">
              <a:buClr>
                <a:srgbClr val="FFFF66"/>
              </a:buClr>
              <a:buFontTx/>
              <a:buNone/>
              <a:defRPr/>
            </a:pPr>
            <a:r>
              <a:rPr lang="en-US" altLang="zh-CN" sz="3200" b="1" noProof="1">
                <a:solidFill>
                  <a:srgbClr val="800000"/>
                </a:solidFill>
                <a:effectLst>
                  <a:outerShdw blurRad="38100" dist="38100" dir="2700000">
                    <a:srgbClr val="C0C0C0"/>
                  </a:outerShdw>
                </a:effectLst>
                <a:latin typeface="华文新魏" pitchFamily="2" charset="-122"/>
                <a:ea typeface="楷体_GB2312" pitchFamily="49" charset="-122"/>
              </a:rPr>
              <a:t>          </a:t>
            </a:r>
          </a:p>
          <a:p>
            <a:pPr eaLnBrk="1" hangingPunct="1">
              <a:lnSpc>
                <a:spcPct val="110000"/>
              </a:lnSpc>
              <a:buClr>
                <a:srgbClr val="FFFF66"/>
              </a:buClr>
              <a:buFontTx/>
              <a:buNone/>
              <a:defRPr/>
            </a:pPr>
            <a:r>
              <a:rPr lang="en-US" altLang="zh-CN" sz="2800" b="1" noProof="1">
                <a:solidFill>
                  <a:srgbClr val="800000"/>
                </a:solidFill>
                <a:effectLst>
                  <a:outerShdw blurRad="38100" dist="38100" dir="2700000">
                    <a:srgbClr val="C0C0C0"/>
                  </a:outerShdw>
                </a:effectLst>
                <a:latin typeface="Times New Roman" panose="02020603050405020304" pitchFamily="18" charset="0"/>
                <a:ea typeface="楷体_GB2312" pitchFamily="49" charset="-122"/>
                <a:cs typeface="Times New Roman" panose="02020603050405020304" pitchFamily="18" charset="0"/>
              </a:rPr>
              <a:t>6.9.1  </a:t>
            </a:r>
            <a:r>
              <a:rPr lang="en-US" altLang="zh-CN" sz="2800" b="1" noProof="1">
                <a:solidFill>
                  <a:srgbClr val="800000"/>
                </a:solidFill>
                <a:effectLst>
                  <a:outerShdw blurRad="38100" dist="38100" dir="2700000">
                    <a:srgbClr val="C0C0C0"/>
                  </a:outerShdw>
                </a:effectLst>
                <a:latin typeface="Times New Roman" panose="02020603050405020304" pitchFamily="18" charset="0"/>
                <a:ea typeface="楷体_GB2312" pitchFamily="49" charset="-122"/>
                <a:cs typeface="Times New Roman" panose="02020603050405020304" pitchFamily="18" charset="0"/>
                <a:sym typeface="+mn-ea"/>
              </a:rPr>
              <a:t>基于反向传播网络的学习 </a:t>
            </a:r>
            <a:r>
              <a:rPr lang="en-US" altLang="zh-CN" sz="2800" b="1" noProof="1">
                <a:solidFill>
                  <a:srgbClr val="800000"/>
                </a:solidFill>
                <a:effectLst>
                  <a:outerShdw blurRad="38100" dist="38100" dir="2700000">
                    <a:srgbClr val="C0C0C0"/>
                  </a:outerShdw>
                </a:effectLst>
                <a:latin typeface="Times New Roman" panose="02020603050405020304" pitchFamily="18" charset="0"/>
                <a:ea typeface="楷体_GB2312" pitchFamily="49" charset="-122"/>
                <a:cs typeface="Times New Roman" panose="02020603050405020304" pitchFamily="18" charset="0"/>
              </a:rPr>
              <a:t>Learning Based on BP Network </a:t>
            </a:r>
          </a:p>
          <a:p>
            <a:pPr eaLnBrk="1" hangingPunct="1">
              <a:lnSpc>
                <a:spcPct val="110000"/>
              </a:lnSpc>
              <a:buClr>
                <a:srgbClr val="FFFF66"/>
              </a:buClr>
              <a:buFontTx/>
              <a:buNone/>
              <a:defRPr/>
            </a:pPr>
            <a:r>
              <a:rPr lang="en-US" altLang="zh-CN" b="1" noProof="1">
                <a:solidFill>
                  <a:srgbClr val="800000"/>
                </a:solidFill>
                <a:effectLst>
                  <a:outerShdw blurRad="38100" dist="38100" dir="2700000">
                    <a:srgbClr val="C0C0C0"/>
                  </a:outerShdw>
                </a:effectLst>
                <a:latin typeface="Times New Roman" panose="02020603050405020304" pitchFamily="18" charset="0"/>
                <a:ea typeface="楷体_GB2312" pitchFamily="49" charset="-122"/>
                <a:cs typeface="Times New Roman" panose="02020603050405020304" pitchFamily="18" charset="0"/>
              </a:rPr>
              <a:t>        </a:t>
            </a:r>
          </a:p>
          <a:p>
            <a:pPr eaLnBrk="1" hangingPunct="1">
              <a:lnSpc>
                <a:spcPct val="110000"/>
              </a:lnSpc>
              <a:spcBef>
                <a:spcPct val="0"/>
              </a:spcBef>
              <a:buFontTx/>
              <a:buNone/>
              <a:defRPr/>
            </a:pPr>
            <a:r>
              <a:rPr lang="zh-CN" altLang="en-US" b="1" noProof="1">
                <a:latin typeface="楷体_GB2312" pitchFamily="49" charset="-122"/>
                <a:ea typeface="楷体_GB2312" pitchFamily="49" charset="-122"/>
              </a:rPr>
              <a:t>      </a:t>
            </a:r>
            <a:r>
              <a:rPr lang="zh-CN" altLang="en-US" noProof="1">
                <a:latin typeface="楷体_GB2312" pitchFamily="49" charset="-122"/>
                <a:ea typeface="楷体_GB2312" pitchFamily="49" charset="-122"/>
              </a:rPr>
              <a:t>反向传播（</a:t>
            </a:r>
            <a:r>
              <a:rPr lang="en-US" altLang="zh-CN" noProof="1">
                <a:latin typeface="Times New Roman" panose="02020603050405020304" pitchFamily="18" charset="0"/>
                <a:ea typeface="楷体_GB2312" pitchFamily="49" charset="-122"/>
              </a:rPr>
              <a:t>Backpropagation,BP</a:t>
            </a:r>
            <a:r>
              <a:rPr lang="zh-CN" altLang="en-US" noProof="1">
                <a:latin typeface="楷体_GB2312" pitchFamily="49" charset="-122"/>
                <a:ea typeface="楷体_GB2312" pitchFamily="49" charset="-122"/>
              </a:rPr>
              <a:t>）算法是一种计算单个权值变化引起网络性能变化值的较为简单的方法。</a:t>
            </a:r>
            <a:r>
              <a:rPr lang="en-US" altLang="zh-CN" noProof="1">
                <a:latin typeface="Times New Roman" panose="02020603050405020304" pitchFamily="18" charset="0"/>
                <a:ea typeface="楷体_GB2312" pitchFamily="49" charset="-122"/>
              </a:rPr>
              <a:t>BP</a:t>
            </a:r>
            <a:r>
              <a:rPr lang="zh-CN" altLang="en-US" noProof="1">
                <a:latin typeface="楷体_GB2312" pitchFamily="49" charset="-122"/>
                <a:ea typeface="楷体_GB2312" pitchFamily="49" charset="-122"/>
              </a:rPr>
              <a:t>算法过程包含从输出节点开始，反向地向第一隐含层传播由总误差引起的权值修正。</a:t>
            </a:r>
          </a:p>
        </p:txBody>
      </p:sp>
    </p:spTree>
    <p:extLst>
      <p:ext uri="{BB962C8B-B14F-4D97-AF65-F5344CB8AC3E}">
        <p14:creationId xmlns:p14="http://schemas.microsoft.com/office/powerpoint/2010/main" val="4244025236"/>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1000"/>
                                  </p:stCondLst>
                                  <p:childTnLst>
                                    <p:set>
                                      <p:cBhvr>
                                        <p:cTn id="6" dur="1" fill="hold">
                                          <p:stCondLst>
                                            <p:cond delay="0"/>
                                          </p:stCondLst>
                                        </p:cTn>
                                        <p:tgtEl>
                                          <p:spTgt spid="56323">
                                            <p:txEl>
                                              <p:pRg st="0" end="0"/>
                                            </p:txEl>
                                          </p:spTgt>
                                        </p:tgtEl>
                                        <p:attrNameLst>
                                          <p:attrName>style.visibility</p:attrName>
                                        </p:attrNameLst>
                                      </p:cBhvr>
                                      <p:to>
                                        <p:strVal val="visible"/>
                                      </p:to>
                                    </p:set>
                                    <p:animEffect transition="in" filter="blinds(horizontal)">
                                      <p:cBhvr>
                                        <p:cTn id="7" dur="500"/>
                                        <p:tgtEl>
                                          <p:spTgt spid="56323">
                                            <p:txEl>
                                              <p:pRg st="0" end="0"/>
                                            </p:txEl>
                                          </p:spTgt>
                                        </p:tgtEl>
                                      </p:cBhvr>
                                    </p:animEffect>
                                  </p:childTnLst>
                                </p:cTn>
                              </p:par>
                            </p:childTnLst>
                          </p:cTn>
                        </p:par>
                        <p:par>
                          <p:cTn id="8" fill="hold" nodeType="afterGroup">
                            <p:stCondLst>
                              <p:cond delay="1500"/>
                            </p:stCondLst>
                            <p:childTnLst>
                              <p:par>
                                <p:cTn id="9" presetID="3" presetClass="entr" presetSubtype="10" fill="hold" grpId="0" nodeType="afterEffect">
                                  <p:stCondLst>
                                    <p:cond delay="1000"/>
                                  </p:stCondLst>
                                  <p:childTnLst>
                                    <p:set>
                                      <p:cBhvr>
                                        <p:cTn id="10" dur="1" fill="hold">
                                          <p:stCondLst>
                                            <p:cond delay="0"/>
                                          </p:stCondLst>
                                        </p:cTn>
                                        <p:tgtEl>
                                          <p:spTgt spid="56323">
                                            <p:txEl>
                                              <p:pRg st="1" end="1"/>
                                            </p:txEl>
                                          </p:spTgt>
                                        </p:tgtEl>
                                        <p:attrNameLst>
                                          <p:attrName>style.visibility</p:attrName>
                                        </p:attrNameLst>
                                      </p:cBhvr>
                                      <p:to>
                                        <p:strVal val="visible"/>
                                      </p:to>
                                    </p:set>
                                    <p:animEffect transition="in" filter="blinds(horizontal)">
                                      <p:cBhvr>
                                        <p:cTn id="11" dur="500"/>
                                        <p:tgtEl>
                                          <p:spTgt spid="56323">
                                            <p:txEl>
                                              <p:pRg st="1" end="1"/>
                                            </p:txEl>
                                          </p:spTgt>
                                        </p:tgtEl>
                                      </p:cBhvr>
                                    </p:animEffect>
                                  </p:childTnLst>
                                </p:cTn>
                              </p:par>
                            </p:childTnLst>
                          </p:cTn>
                        </p:par>
                        <p:par>
                          <p:cTn id="12" fill="hold" nodeType="afterGroup">
                            <p:stCondLst>
                              <p:cond delay="3000"/>
                            </p:stCondLst>
                            <p:childTnLst>
                              <p:par>
                                <p:cTn id="13" presetID="3" presetClass="entr" presetSubtype="10" fill="hold" grpId="0" nodeType="afterEffect">
                                  <p:stCondLst>
                                    <p:cond delay="1000"/>
                                  </p:stCondLst>
                                  <p:childTnLst>
                                    <p:set>
                                      <p:cBhvr>
                                        <p:cTn id="14" dur="1" fill="hold">
                                          <p:stCondLst>
                                            <p:cond delay="0"/>
                                          </p:stCondLst>
                                        </p:cTn>
                                        <p:tgtEl>
                                          <p:spTgt spid="56323">
                                            <p:txEl>
                                              <p:pRg st="2" end="2"/>
                                            </p:txEl>
                                          </p:spTgt>
                                        </p:tgtEl>
                                        <p:attrNameLst>
                                          <p:attrName>style.visibility</p:attrName>
                                        </p:attrNameLst>
                                      </p:cBhvr>
                                      <p:to>
                                        <p:strVal val="visible"/>
                                      </p:to>
                                    </p:set>
                                    <p:animEffect transition="in" filter="blinds(horizontal)">
                                      <p:cBhvr>
                                        <p:cTn id="15" dur="500"/>
                                        <p:tgtEl>
                                          <p:spTgt spid="56323">
                                            <p:txEl>
                                              <p:pRg st="2" end="2"/>
                                            </p:txEl>
                                          </p:spTgt>
                                        </p:tgtEl>
                                      </p:cBhvr>
                                    </p:animEffect>
                                  </p:childTnLst>
                                </p:cTn>
                              </p:par>
                            </p:childTnLst>
                          </p:cTn>
                        </p:par>
                        <p:par>
                          <p:cTn id="16" fill="hold" nodeType="afterGroup">
                            <p:stCondLst>
                              <p:cond delay="4500"/>
                            </p:stCondLst>
                            <p:childTnLst>
                              <p:par>
                                <p:cTn id="17" presetID="3" presetClass="entr" presetSubtype="10" fill="hold" grpId="0" nodeType="afterEffect">
                                  <p:stCondLst>
                                    <p:cond delay="1000"/>
                                  </p:stCondLst>
                                  <p:childTnLst>
                                    <p:set>
                                      <p:cBhvr>
                                        <p:cTn id="18" dur="1" fill="hold">
                                          <p:stCondLst>
                                            <p:cond delay="0"/>
                                          </p:stCondLst>
                                        </p:cTn>
                                        <p:tgtEl>
                                          <p:spTgt spid="56323">
                                            <p:txEl>
                                              <p:pRg st="3" end="3"/>
                                            </p:txEl>
                                          </p:spTgt>
                                        </p:tgtEl>
                                        <p:attrNameLst>
                                          <p:attrName>style.visibility</p:attrName>
                                        </p:attrNameLst>
                                      </p:cBhvr>
                                      <p:to>
                                        <p:strVal val="visible"/>
                                      </p:to>
                                    </p:set>
                                    <p:animEffect transition="in" filter="blinds(horizontal)">
                                      <p:cBhvr>
                                        <p:cTn id="19" dur="500"/>
                                        <p:tgtEl>
                                          <p:spTgt spid="5632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3" grpId="0" build="p" advAuto="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灯片编号占位符 1"/>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Blip>
                <a:blip r:embed="rId2"/>
              </a:buBlip>
              <a:defRPr sz="2800">
                <a:solidFill>
                  <a:schemeClr val="tx1"/>
                </a:solidFill>
                <a:latin typeface="Berlin Sans FB" panose="020E0602020502020306" pitchFamily="34" charset="0"/>
                <a:ea typeface="幼圆" panose="02010509060101010101"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幼圆" panose="02010509060101010101"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幼圆" panose="02010509060101010101"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幼圆" panose="02010509060101010101"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幼圆" panose="02010509060101010101"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9pPr>
          </a:lstStyle>
          <a:p>
            <a:pPr>
              <a:spcBef>
                <a:spcPct val="0"/>
              </a:spcBef>
              <a:buFontTx/>
              <a:buNone/>
            </a:pPr>
            <a:fld id="{090ABA42-4CCD-43EB-8445-6EE669A39353}" type="slidenum">
              <a:rPr lang="zh-TW" altLang="en-US" sz="1400">
                <a:latin typeface="Arial" panose="020B0604020202020204" pitchFamily="34" charset="0"/>
                <a:ea typeface="PMingLiU" pitchFamily="18" charset="-120"/>
              </a:rPr>
              <a:pPr>
                <a:spcBef>
                  <a:spcPct val="0"/>
                </a:spcBef>
                <a:buFontTx/>
                <a:buNone/>
              </a:pPr>
              <a:t>49</a:t>
            </a:fld>
            <a:endParaRPr lang="zh-TW" altLang="en-US" sz="1400">
              <a:latin typeface="Arial" panose="020B0604020202020204" pitchFamily="34" charset="0"/>
              <a:ea typeface="PMingLiU" pitchFamily="18" charset="-120"/>
            </a:endParaRPr>
          </a:p>
        </p:txBody>
      </p:sp>
      <p:sp>
        <p:nvSpPr>
          <p:cNvPr id="110594" name="Rectangle 2"/>
          <p:cNvSpPr>
            <a:spLocks noChangeArrowheads="1"/>
          </p:cNvSpPr>
          <p:nvPr/>
        </p:nvSpPr>
        <p:spPr bwMode="auto">
          <a:xfrm>
            <a:off x="2379662" y="338933"/>
            <a:ext cx="7199313" cy="742950"/>
          </a:xfrm>
          <a:prstGeom prst="rect">
            <a:avLst/>
          </a:prstGeom>
          <a:noFill/>
          <a:ln>
            <a:noFill/>
          </a:ln>
          <a:effectLst/>
        </p:spPr>
        <p:txBody>
          <a:bodyPr anchor="ctr"/>
          <a:lstStyle/>
          <a:p>
            <a:pPr eaLnBrk="1" hangingPunct="1">
              <a:defRPr/>
            </a:pPr>
            <a:r>
              <a:rPr kumimoji="1" lang="zh-CN" altLang="en-US" kern="0" dirty="0">
                <a:solidFill>
                  <a:srgbClr val="0000CC"/>
                </a:solidFill>
                <a:latin typeface="Times New Roman" panose="02020603050405020304" pitchFamily="18" charset="0"/>
                <a:ea typeface="宋体" panose="02010600030101010101" pitchFamily="2" charset="-122"/>
                <a:cs typeface="Times New Roman" panose="02020603050405020304" pitchFamily="18" charset="0"/>
              </a:rPr>
              <a:t>Multi-Layer Networks</a:t>
            </a:r>
          </a:p>
        </p:txBody>
      </p:sp>
      <p:sp>
        <p:nvSpPr>
          <p:cNvPr id="84996" name="Rectangle 3"/>
          <p:cNvSpPr>
            <a:spLocks noChangeArrowheads="1"/>
          </p:cNvSpPr>
          <p:nvPr/>
        </p:nvSpPr>
        <p:spPr bwMode="auto">
          <a:xfrm>
            <a:off x="1868129" y="1868128"/>
            <a:ext cx="9217384" cy="4989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Blip>
                <a:blip r:embed="rId2"/>
              </a:buBlip>
              <a:defRPr sz="2800">
                <a:solidFill>
                  <a:schemeClr val="tx1"/>
                </a:solidFill>
                <a:latin typeface="Berlin Sans FB" panose="020E0602020502020306" pitchFamily="34" charset="0"/>
                <a:ea typeface="幼圆" panose="02010509060101010101"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幼圆" panose="02010509060101010101"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幼圆" panose="02010509060101010101"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幼圆" panose="02010509060101010101"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幼圆" panose="02010509060101010101"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9pPr>
          </a:lstStyle>
          <a:p>
            <a:pPr eaLnBrk="1" hangingPunct="1">
              <a:lnSpc>
                <a:spcPct val="90000"/>
              </a:lnSpc>
            </a:pPr>
            <a:r>
              <a:rPr lang="en-US" altLang="zh-CN" sz="2400" dirty="0">
                <a:latin typeface="Times New Roman" panose="02020603050405020304" pitchFamily="18" charset="0"/>
              </a:rPr>
              <a:t>Multi-layer networks can represent arbitrary functions, but an effective learning algorithm for such networks was thought to be difficult.</a:t>
            </a:r>
          </a:p>
          <a:p>
            <a:pPr eaLnBrk="1" hangingPunct="1">
              <a:lnSpc>
                <a:spcPct val="90000"/>
              </a:lnSpc>
            </a:pPr>
            <a:r>
              <a:rPr lang="en-US" altLang="zh-CN" sz="2400" dirty="0">
                <a:latin typeface="Times New Roman" panose="02020603050405020304" pitchFamily="18" charset="0"/>
              </a:rPr>
              <a:t>A typical multi-layer network consists of an input, hidden and output layer, each fully connected to the next, with activation feeding forward.</a:t>
            </a:r>
          </a:p>
          <a:p>
            <a:pPr eaLnBrk="1" hangingPunct="1">
              <a:lnSpc>
                <a:spcPct val="90000"/>
              </a:lnSpc>
            </a:pPr>
            <a:endParaRPr lang="en-US" altLang="zh-CN" sz="2400" dirty="0">
              <a:latin typeface="Times New Roman" panose="02020603050405020304" pitchFamily="18" charset="0"/>
            </a:endParaRPr>
          </a:p>
          <a:p>
            <a:pPr eaLnBrk="1" hangingPunct="1">
              <a:lnSpc>
                <a:spcPct val="90000"/>
              </a:lnSpc>
            </a:pPr>
            <a:endParaRPr lang="en-US" altLang="zh-CN" sz="2400" dirty="0">
              <a:latin typeface="Times New Roman" panose="02020603050405020304" pitchFamily="18" charset="0"/>
            </a:endParaRPr>
          </a:p>
          <a:p>
            <a:pPr eaLnBrk="1" hangingPunct="1">
              <a:lnSpc>
                <a:spcPct val="90000"/>
              </a:lnSpc>
            </a:pPr>
            <a:endParaRPr lang="en-US" altLang="zh-CN" sz="2400" dirty="0" smtClean="0">
              <a:latin typeface="Times New Roman" panose="02020603050405020304" pitchFamily="18" charset="0"/>
            </a:endParaRPr>
          </a:p>
          <a:p>
            <a:pPr eaLnBrk="1" hangingPunct="1">
              <a:lnSpc>
                <a:spcPct val="90000"/>
              </a:lnSpc>
            </a:pPr>
            <a:endParaRPr lang="en-US" altLang="zh-CN" sz="2400" dirty="0">
              <a:latin typeface="Times New Roman" panose="02020603050405020304" pitchFamily="18" charset="0"/>
            </a:endParaRPr>
          </a:p>
          <a:p>
            <a:pPr eaLnBrk="1" hangingPunct="1">
              <a:lnSpc>
                <a:spcPct val="90000"/>
              </a:lnSpc>
            </a:pPr>
            <a:endParaRPr lang="en-US" altLang="zh-CN" sz="2400" dirty="0" smtClean="0">
              <a:latin typeface="Times New Roman" panose="02020603050405020304" pitchFamily="18" charset="0"/>
            </a:endParaRPr>
          </a:p>
          <a:p>
            <a:pPr eaLnBrk="1" hangingPunct="1">
              <a:lnSpc>
                <a:spcPct val="90000"/>
              </a:lnSpc>
            </a:pPr>
            <a:endParaRPr lang="en-US" altLang="zh-CN" sz="2400" dirty="0">
              <a:latin typeface="Times New Roman" panose="02020603050405020304" pitchFamily="18" charset="0"/>
            </a:endParaRPr>
          </a:p>
          <a:p>
            <a:pPr eaLnBrk="1" hangingPunct="1">
              <a:lnSpc>
                <a:spcPct val="90000"/>
              </a:lnSpc>
            </a:pPr>
            <a:r>
              <a:rPr lang="en-US" altLang="zh-CN" sz="2400" dirty="0">
                <a:latin typeface="Times New Roman" panose="02020603050405020304" pitchFamily="18" charset="0"/>
              </a:rPr>
              <a:t>The weights determine the function computed. Given an arbitrary number of hidden units, any </a:t>
            </a:r>
            <a:r>
              <a:rPr lang="tr-TR" altLang="zh-CN" sz="2400" dirty="0">
                <a:latin typeface="Times New Roman" panose="02020603050405020304" pitchFamily="18" charset="0"/>
              </a:rPr>
              <a:t>B</a:t>
            </a:r>
            <a:r>
              <a:rPr lang="en-US" altLang="zh-CN" sz="2400" dirty="0" err="1">
                <a:latin typeface="Times New Roman" panose="02020603050405020304" pitchFamily="18" charset="0"/>
              </a:rPr>
              <a:t>oolean</a:t>
            </a:r>
            <a:r>
              <a:rPr lang="en-US" altLang="zh-CN" sz="2400" dirty="0">
                <a:latin typeface="Times New Roman" panose="02020603050405020304" pitchFamily="18" charset="0"/>
              </a:rPr>
              <a:t> function can be computed with a single hidden layer.</a:t>
            </a:r>
          </a:p>
        </p:txBody>
      </p:sp>
      <p:grpSp>
        <p:nvGrpSpPr>
          <p:cNvPr id="84997" name="Group 4"/>
          <p:cNvGrpSpPr>
            <a:grpSpLocks/>
          </p:cNvGrpSpPr>
          <p:nvPr/>
        </p:nvGrpSpPr>
        <p:grpSpPr bwMode="auto">
          <a:xfrm>
            <a:off x="4841875" y="3587749"/>
            <a:ext cx="2351088" cy="1762123"/>
            <a:chOff x="2090" y="2053"/>
            <a:chExt cx="1481" cy="1110"/>
          </a:xfrm>
        </p:grpSpPr>
        <p:sp>
          <p:nvSpPr>
            <p:cNvPr id="85000" name="Text Box 5"/>
            <p:cNvSpPr txBox="1">
              <a:spLocks noChangeArrowheads="1"/>
            </p:cNvSpPr>
            <p:nvPr/>
          </p:nvSpPr>
          <p:spPr bwMode="auto">
            <a:xfrm>
              <a:off x="2794" y="2122"/>
              <a:ext cx="526"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a:spcBef>
                  <a:spcPct val="20000"/>
                </a:spcBef>
                <a:buBlip>
                  <a:blip r:embed="rId2"/>
                </a:buBlip>
                <a:defRPr sz="2800">
                  <a:solidFill>
                    <a:schemeClr val="tx1"/>
                  </a:solidFill>
                  <a:latin typeface="Berlin Sans FB" panose="020E0602020502020306" pitchFamily="34" charset="0"/>
                  <a:ea typeface="幼圆" panose="02010509060101010101"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幼圆" panose="02010509060101010101"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幼圆" panose="02010509060101010101"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幼圆" panose="02010509060101010101"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幼圆" panose="02010509060101010101"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9pPr>
            </a:lstStyle>
            <a:p>
              <a:pPr algn="ctr" eaLnBrk="1" hangingPunct="1">
                <a:spcBef>
                  <a:spcPct val="0"/>
                </a:spcBef>
                <a:buFontTx/>
                <a:buNone/>
              </a:pPr>
              <a:r>
                <a:rPr lang="en-US" altLang="zh-CN" sz="2000">
                  <a:latin typeface="Times New Roman" panose="02020603050405020304" pitchFamily="18" charset="0"/>
                  <a:ea typeface="宋体" panose="02010600030101010101" pitchFamily="2" charset="-122"/>
                </a:rPr>
                <a:t>output</a:t>
              </a:r>
            </a:p>
          </p:txBody>
        </p:sp>
        <p:sp>
          <p:nvSpPr>
            <p:cNvPr id="85001" name="Text Box 6"/>
            <p:cNvSpPr txBox="1">
              <a:spLocks noChangeArrowheads="1"/>
            </p:cNvSpPr>
            <p:nvPr/>
          </p:nvSpPr>
          <p:spPr bwMode="auto">
            <a:xfrm>
              <a:off x="2869" y="2448"/>
              <a:ext cx="554"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a:spcBef>
                  <a:spcPct val="20000"/>
                </a:spcBef>
                <a:buBlip>
                  <a:blip r:embed="rId2"/>
                </a:buBlip>
                <a:defRPr sz="2800">
                  <a:solidFill>
                    <a:schemeClr val="tx1"/>
                  </a:solidFill>
                  <a:latin typeface="Berlin Sans FB" panose="020E0602020502020306" pitchFamily="34" charset="0"/>
                  <a:ea typeface="幼圆" panose="02010509060101010101"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幼圆" panose="02010509060101010101"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幼圆" panose="02010509060101010101"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幼圆" panose="02010509060101010101"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幼圆" panose="02010509060101010101"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9pPr>
            </a:lstStyle>
            <a:p>
              <a:pPr algn="ctr" eaLnBrk="1" hangingPunct="1">
                <a:spcBef>
                  <a:spcPct val="0"/>
                </a:spcBef>
                <a:buFontTx/>
                <a:buNone/>
              </a:pPr>
              <a:r>
                <a:rPr lang="en-US" altLang="zh-CN" sz="2000">
                  <a:latin typeface="Times New Roman" panose="02020603050405020304" pitchFamily="18" charset="0"/>
                  <a:ea typeface="宋体" panose="02010600030101010101" pitchFamily="2" charset="-122"/>
                </a:rPr>
                <a:t>hidden</a:t>
              </a:r>
            </a:p>
          </p:txBody>
        </p:sp>
        <p:sp>
          <p:nvSpPr>
            <p:cNvPr id="85002" name="Text Box 7"/>
            <p:cNvSpPr txBox="1">
              <a:spLocks noChangeArrowheads="1"/>
            </p:cNvSpPr>
            <p:nvPr/>
          </p:nvSpPr>
          <p:spPr bwMode="auto">
            <a:xfrm>
              <a:off x="3125" y="2767"/>
              <a:ext cx="446"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a:spcBef>
                  <a:spcPct val="20000"/>
                </a:spcBef>
                <a:buBlip>
                  <a:blip r:embed="rId2"/>
                </a:buBlip>
                <a:defRPr sz="2800">
                  <a:solidFill>
                    <a:schemeClr val="tx1"/>
                  </a:solidFill>
                  <a:latin typeface="Berlin Sans FB" panose="020E0602020502020306" pitchFamily="34" charset="0"/>
                  <a:ea typeface="幼圆" panose="02010509060101010101"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幼圆" panose="02010509060101010101"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幼圆" panose="02010509060101010101"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幼圆" panose="02010509060101010101"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幼圆" panose="02010509060101010101"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9pPr>
            </a:lstStyle>
            <a:p>
              <a:pPr algn="ctr" eaLnBrk="1" hangingPunct="1">
                <a:spcBef>
                  <a:spcPct val="0"/>
                </a:spcBef>
                <a:buFontTx/>
                <a:buNone/>
              </a:pPr>
              <a:r>
                <a:rPr lang="en-US" altLang="zh-CN" sz="2000">
                  <a:latin typeface="Times New Roman" panose="02020603050405020304" pitchFamily="18" charset="0"/>
                  <a:ea typeface="宋体" panose="02010600030101010101" pitchFamily="2" charset="-122"/>
                </a:rPr>
                <a:t>input</a:t>
              </a:r>
            </a:p>
          </p:txBody>
        </p:sp>
        <p:sp>
          <p:nvSpPr>
            <p:cNvPr id="85003" name="Line 8"/>
            <p:cNvSpPr>
              <a:spLocks noChangeShapeType="1"/>
            </p:cNvSpPr>
            <p:nvPr/>
          </p:nvSpPr>
          <p:spPr bwMode="auto">
            <a:xfrm flipH="1">
              <a:off x="2112" y="2596"/>
              <a:ext cx="92" cy="33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5004" name="Line 9"/>
            <p:cNvSpPr>
              <a:spLocks noChangeShapeType="1"/>
            </p:cNvSpPr>
            <p:nvPr/>
          </p:nvSpPr>
          <p:spPr bwMode="auto">
            <a:xfrm>
              <a:off x="2212" y="2604"/>
              <a:ext cx="123" cy="31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5005" name="Line 10"/>
            <p:cNvSpPr>
              <a:spLocks noChangeShapeType="1"/>
            </p:cNvSpPr>
            <p:nvPr/>
          </p:nvSpPr>
          <p:spPr bwMode="auto">
            <a:xfrm>
              <a:off x="2212" y="2612"/>
              <a:ext cx="315" cy="29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5006" name="Line 11"/>
            <p:cNvSpPr>
              <a:spLocks noChangeShapeType="1"/>
            </p:cNvSpPr>
            <p:nvPr/>
          </p:nvSpPr>
          <p:spPr bwMode="auto">
            <a:xfrm>
              <a:off x="2212" y="2619"/>
              <a:ext cx="545" cy="30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5007" name="Line 12"/>
            <p:cNvSpPr>
              <a:spLocks noChangeShapeType="1"/>
            </p:cNvSpPr>
            <p:nvPr/>
          </p:nvSpPr>
          <p:spPr bwMode="auto">
            <a:xfrm>
              <a:off x="2212" y="2619"/>
              <a:ext cx="768" cy="28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5008" name="Line 13"/>
            <p:cNvSpPr>
              <a:spLocks noChangeShapeType="1"/>
            </p:cNvSpPr>
            <p:nvPr/>
          </p:nvSpPr>
          <p:spPr bwMode="auto">
            <a:xfrm flipH="1">
              <a:off x="2112" y="2604"/>
              <a:ext cx="376" cy="31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5009" name="Line 14"/>
            <p:cNvSpPr>
              <a:spLocks noChangeShapeType="1"/>
            </p:cNvSpPr>
            <p:nvPr/>
          </p:nvSpPr>
          <p:spPr bwMode="auto">
            <a:xfrm flipH="1">
              <a:off x="2327" y="2596"/>
              <a:ext cx="169" cy="31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5010" name="Line 15"/>
            <p:cNvSpPr>
              <a:spLocks noChangeShapeType="1"/>
            </p:cNvSpPr>
            <p:nvPr/>
          </p:nvSpPr>
          <p:spPr bwMode="auto">
            <a:xfrm>
              <a:off x="2496" y="2588"/>
              <a:ext cx="38" cy="32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5011" name="Line 16"/>
            <p:cNvSpPr>
              <a:spLocks noChangeShapeType="1"/>
            </p:cNvSpPr>
            <p:nvPr/>
          </p:nvSpPr>
          <p:spPr bwMode="auto">
            <a:xfrm>
              <a:off x="2504" y="2596"/>
              <a:ext cx="261" cy="32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5012" name="Line 17"/>
            <p:cNvSpPr>
              <a:spLocks noChangeShapeType="1"/>
            </p:cNvSpPr>
            <p:nvPr/>
          </p:nvSpPr>
          <p:spPr bwMode="auto">
            <a:xfrm>
              <a:off x="2504" y="2619"/>
              <a:ext cx="468" cy="28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5013" name="Line 18"/>
            <p:cNvSpPr>
              <a:spLocks noChangeShapeType="1"/>
            </p:cNvSpPr>
            <p:nvPr/>
          </p:nvSpPr>
          <p:spPr bwMode="auto">
            <a:xfrm flipH="1">
              <a:off x="2120" y="2604"/>
              <a:ext cx="645" cy="31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5014" name="Line 19"/>
            <p:cNvSpPr>
              <a:spLocks noChangeShapeType="1"/>
            </p:cNvSpPr>
            <p:nvPr/>
          </p:nvSpPr>
          <p:spPr bwMode="auto">
            <a:xfrm flipH="1">
              <a:off x="2327" y="2604"/>
              <a:ext cx="430" cy="31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5015" name="Line 20"/>
            <p:cNvSpPr>
              <a:spLocks noChangeShapeType="1"/>
            </p:cNvSpPr>
            <p:nvPr/>
          </p:nvSpPr>
          <p:spPr bwMode="auto">
            <a:xfrm flipH="1">
              <a:off x="2542" y="2612"/>
              <a:ext cx="231" cy="29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5016" name="Line 21"/>
            <p:cNvSpPr>
              <a:spLocks noChangeShapeType="1"/>
            </p:cNvSpPr>
            <p:nvPr/>
          </p:nvSpPr>
          <p:spPr bwMode="auto">
            <a:xfrm flipH="1">
              <a:off x="2742" y="2588"/>
              <a:ext cx="46" cy="32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5017" name="Line 22"/>
            <p:cNvSpPr>
              <a:spLocks noChangeShapeType="1"/>
            </p:cNvSpPr>
            <p:nvPr/>
          </p:nvSpPr>
          <p:spPr bwMode="auto">
            <a:xfrm>
              <a:off x="2780" y="2596"/>
              <a:ext cx="177" cy="3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5018" name="Line 23"/>
            <p:cNvSpPr>
              <a:spLocks noChangeShapeType="1"/>
            </p:cNvSpPr>
            <p:nvPr/>
          </p:nvSpPr>
          <p:spPr bwMode="auto">
            <a:xfrm flipH="1">
              <a:off x="2212" y="2281"/>
              <a:ext cx="161" cy="31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5019" name="Line 24"/>
            <p:cNvSpPr>
              <a:spLocks noChangeShapeType="1"/>
            </p:cNvSpPr>
            <p:nvPr/>
          </p:nvSpPr>
          <p:spPr bwMode="auto">
            <a:xfrm>
              <a:off x="2381" y="2281"/>
              <a:ext cx="115" cy="31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5020" name="Line 25"/>
            <p:cNvSpPr>
              <a:spLocks noChangeShapeType="1"/>
            </p:cNvSpPr>
            <p:nvPr/>
          </p:nvSpPr>
          <p:spPr bwMode="auto">
            <a:xfrm>
              <a:off x="2373" y="2281"/>
              <a:ext cx="407" cy="3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5021" name="Line 26"/>
            <p:cNvSpPr>
              <a:spLocks noChangeShapeType="1"/>
            </p:cNvSpPr>
            <p:nvPr/>
          </p:nvSpPr>
          <p:spPr bwMode="auto">
            <a:xfrm flipH="1">
              <a:off x="2212" y="2289"/>
              <a:ext cx="422" cy="30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5022" name="Line 27"/>
            <p:cNvSpPr>
              <a:spLocks noChangeShapeType="1"/>
            </p:cNvSpPr>
            <p:nvPr/>
          </p:nvSpPr>
          <p:spPr bwMode="auto">
            <a:xfrm flipH="1">
              <a:off x="2488" y="2289"/>
              <a:ext cx="146" cy="29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5023" name="Line 28"/>
            <p:cNvSpPr>
              <a:spLocks noChangeShapeType="1"/>
            </p:cNvSpPr>
            <p:nvPr/>
          </p:nvSpPr>
          <p:spPr bwMode="auto">
            <a:xfrm>
              <a:off x="2642" y="2297"/>
              <a:ext cx="131" cy="27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5024" name="Oval 29"/>
            <p:cNvSpPr>
              <a:spLocks noChangeArrowheads="1"/>
            </p:cNvSpPr>
            <p:nvPr/>
          </p:nvSpPr>
          <p:spPr bwMode="auto">
            <a:xfrm>
              <a:off x="2090" y="2698"/>
              <a:ext cx="161" cy="465"/>
            </a:xfrm>
            <a:prstGeom prst="ellipse">
              <a:avLst/>
            </a:prstGeom>
            <a:solidFill>
              <a:schemeClr val="tx2"/>
            </a:solidFill>
            <a:ln w="12700">
              <a:solidFill>
                <a:schemeClr val="tx1"/>
              </a:solidFill>
              <a:round/>
              <a:headEnd/>
              <a:tailEnd/>
            </a:ln>
          </p:spPr>
          <p:txBody>
            <a:bodyPr wrap="none" lIns="90000" tIns="46800" rIns="90000" bIns="46800" anchor="ctr">
              <a:spAutoFit/>
            </a:bodyPr>
            <a:lstStyle>
              <a:lvl1pPr>
                <a:spcBef>
                  <a:spcPct val="20000"/>
                </a:spcBef>
                <a:buBlip>
                  <a:blip r:embed="rId2"/>
                </a:buBlip>
                <a:defRPr sz="2800">
                  <a:solidFill>
                    <a:schemeClr val="tx1"/>
                  </a:solidFill>
                  <a:latin typeface="Berlin Sans FB" panose="020E0602020502020306" pitchFamily="34" charset="0"/>
                  <a:ea typeface="幼圆" panose="02010509060101010101"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幼圆" panose="02010509060101010101"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幼圆" panose="02010509060101010101"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幼圆" panose="02010509060101010101"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幼圆" panose="02010509060101010101"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9pPr>
            </a:lstStyle>
            <a:p>
              <a:pPr eaLnBrk="1" hangingPunct="1">
                <a:spcBef>
                  <a:spcPct val="0"/>
                </a:spcBef>
                <a:buFontTx/>
                <a:buNone/>
              </a:pPr>
              <a:endParaRPr lang="zh-CN" altLang="en-US">
                <a:solidFill>
                  <a:srgbClr val="FF0000"/>
                </a:solidFill>
                <a:latin typeface="Arial Black" panose="020B0A04020102020204" pitchFamily="34" charset="0"/>
                <a:ea typeface="PMingLiU" pitchFamily="18" charset="-120"/>
              </a:endParaRPr>
            </a:p>
          </p:txBody>
        </p:sp>
        <p:sp>
          <p:nvSpPr>
            <p:cNvPr id="85025" name="Oval 30"/>
            <p:cNvSpPr>
              <a:spLocks noChangeArrowheads="1"/>
            </p:cNvSpPr>
            <p:nvPr/>
          </p:nvSpPr>
          <p:spPr bwMode="auto">
            <a:xfrm>
              <a:off x="2302" y="2694"/>
              <a:ext cx="161" cy="465"/>
            </a:xfrm>
            <a:prstGeom prst="ellipse">
              <a:avLst/>
            </a:prstGeom>
            <a:solidFill>
              <a:schemeClr val="tx2"/>
            </a:solidFill>
            <a:ln w="12700">
              <a:solidFill>
                <a:schemeClr val="tx1"/>
              </a:solidFill>
              <a:round/>
              <a:headEnd/>
              <a:tailEnd/>
            </a:ln>
          </p:spPr>
          <p:txBody>
            <a:bodyPr wrap="none" lIns="90000" tIns="46800" rIns="90000" bIns="46800" anchor="ctr">
              <a:spAutoFit/>
            </a:bodyPr>
            <a:lstStyle>
              <a:lvl1pPr>
                <a:spcBef>
                  <a:spcPct val="20000"/>
                </a:spcBef>
                <a:buBlip>
                  <a:blip r:embed="rId2"/>
                </a:buBlip>
                <a:defRPr sz="2800">
                  <a:solidFill>
                    <a:schemeClr val="tx1"/>
                  </a:solidFill>
                  <a:latin typeface="Berlin Sans FB" panose="020E0602020502020306" pitchFamily="34" charset="0"/>
                  <a:ea typeface="幼圆" panose="02010509060101010101"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幼圆" panose="02010509060101010101"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幼圆" panose="02010509060101010101"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幼圆" panose="02010509060101010101"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幼圆" panose="02010509060101010101"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9pPr>
            </a:lstStyle>
            <a:p>
              <a:pPr eaLnBrk="1" hangingPunct="1">
                <a:spcBef>
                  <a:spcPct val="0"/>
                </a:spcBef>
                <a:buFontTx/>
                <a:buNone/>
              </a:pPr>
              <a:endParaRPr lang="zh-CN" altLang="en-US">
                <a:solidFill>
                  <a:srgbClr val="FF0000"/>
                </a:solidFill>
                <a:latin typeface="Arial Black" panose="020B0A04020102020204" pitchFamily="34" charset="0"/>
                <a:ea typeface="PMingLiU" pitchFamily="18" charset="-120"/>
              </a:endParaRPr>
            </a:p>
          </p:txBody>
        </p:sp>
        <p:sp>
          <p:nvSpPr>
            <p:cNvPr id="85026" name="Oval 31"/>
            <p:cNvSpPr>
              <a:spLocks noChangeArrowheads="1"/>
            </p:cNvSpPr>
            <p:nvPr/>
          </p:nvSpPr>
          <p:spPr bwMode="auto">
            <a:xfrm>
              <a:off x="2514" y="2690"/>
              <a:ext cx="161" cy="465"/>
            </a:xfrm>
            <a:prstGeom prst="ellipse">
              <a:avLst/>
            </a:prstGeom>
            <a:solidFill>
              <a:schemeClr val="tx2"/>
            </a:solidFill>
            <a:ln w="12700">
              <a:solidFill>
                <a:schemeClr val="tx1"/>
              </a:solidFill>
              <a:round/>
              <a:headEnd/>
              <a:tailEnd/>
            </a:ln>
          </p:spPr>
          <p:txBody>
            <a:bodyPr wrap="none" lIns="90000" tIns="46800" rIns="90000" bIns="46800" anchor="ctr">
              <a:spAutoFit/>
            </a:bodyPr>
            <a:lstStyle>
              <a:lvl1pPr>
                <a:spcBef>
                  <a:spcPct val="20000"/>
                </a:spcBef>
                <a:buBlip>
                  <a:blip r:embed="rId2"/>
                </a:buBlip>
                <a:defRPr sz="2800">
                  <a:solidFill>
                    <a:schemeClr val="tx1"/>
                  </a:solidFill>
                  <a:latin typeface="Berlin Sans FB" panose="020E0602020502020306" pitchFamily="34" charset="0"/>
                  <a:ea typeface="幼圆" panose="02010509060101010101"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幼圆" panose="02010509060101010101"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幼圆" panose="02010509060101010101"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幼圆" panose="02010509060101010101"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幼圆" panose="02010509060101010101"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9pPr>
            </a:lstStyle>
            <a:p>
              <a:pPr eaLnBrk="1" hangingPunct="1">
                <a:spcBef>
                  <a:spcPct val="0"/>
                </a:spcBef>
                <a:buFontTx/>
                <a:buNone/>
              </a:pPr>
              <a:endParaRPr lang="zh-CN" altLang="en-US">
                <a:solidFill>
                  <a:srgbClr val="FF0000"/>
                </a:solidFill>
                <a:latin typeface="Arial Black" panose="020B0A04020102020204" pitchFamily="34" charset="0"/>
                <a:ea typeface="PMingLiU" pitchFamily="18" charset="-120"/>
              </a:endParaRPr>
            </a:p>
          </p:txBody>
        </p:sp>
        <p:sp>
          <p:nvSpPr>
            <p:cNvPr id="85027" name="Oval 32"/>
            <p:cNvSpPr>
              <a:spLocks noChangeArrowheads="1"/>
            </p:cNvSpPr>
            <p:nvPr/>
          </p:nvSpPr>
          <p:spPr bwMode="auto">
            <a:xfrm>
              <a:off x="2726" y="2686"/>
              <a:ext cx="161" cy="465"/>
            </a:xfrm>
            <a:prstGeom prst="ellipse">
              <a:avLst/>
            </a:prstGeom>
            <a:solidFill>
              <a:schemeClr val="tx2"/>
            </a:solidFill>
            <a:ln w="12700">
              <a:solidFill>
                <a:schemeClr val="tx1"/>
              </a:solidFill>
              <a:round/>
              <a:headEnd/>
              <a:tailEnd/>
            </a:ln>
          </p:spPr>
          <p:txBody>
            <a:bodyPr wrap="none" lIns="90000" tIns="46800" rIns="90000" bIns="46800" anchor="ctr">
              <a:spAutoFit/>
            </a:bodyPr>
            <a:lstStyle>
              <a:lvl1pPr>
                <a:spcBef>
                  <a:spcPct val="20000"/>
                </a:spcBef>
                <a:buBlip>
                  <a:blip r:embed="rId2"/>
                </a:buBlip>
                <a:defRPr sz="2800">
                  <a:solidFill>
                    <a:schemeClr val="tx1"/>
                  </a:solidFill>
                  <a:latin typeface="Berlin Sans FB" panose="020E0602020502020306" pitchFamily="34" charset="0"/>
                  <a:ea typeface="幼圆" panose="02010509060101010101"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幼圆" panose="02010509060101010101"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幼圆" panose="02010509060101010101"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幼圆" panose="02010509060101010101"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幼圆" panose="02010509060101010101"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9pPr>
            </a:lstStyle>
            <a:p>
              <a:pPr eaLnBrk="1" hangingPunct="1">
                <a:spcBef>
                  <a:spcPct val="0"/>
                </a:spcBef>
                <a:buFontTx/>
                <a:buNone/>
              </a:pPr>
              <a:endParaRPr lang="zh-CN" altLang="en-US">
                <a:solidFill>
                  <a:srgbClr val="FF0000"/>
                </a:solidFill>
                <a:latin typeface="Arial Black" panose="020B0A04020102020204" pitchFamily="34" charset="0"/>
                <a:ea typeface="PMingLiU" pitchFamily="18" charset="-120"/>
              </a:endParaRPr>
            </a:p>
          </p:txBody>
        </p:sp>
        <p:sp>
          <p:nvSpPr>
            <p:cNvPr id="85028" name="Oval 33"/>
            <p:cNvSpPr>
              <a:spLocks noChangeArrowheads="1"/>
            </p:cNvSpPr>
            <p:nvPr/>
          </p:nvSpPr>
          <p:spPr bwMode="auto">
            <a:xfrm>
              <a:off x="2938" y="2682"/>
              <a:ext cx="161" cy="465"/>
            </a:xfrm>
            <a:prstGeom prst="ellipse">
              <a:avLst/>
            </a:prstGeom>
            <a:solidFill>
              <a:schemeClr val="tx2"/>
            </a:solidFill>
            <a:ln w="12700">
              <a:solidFill>
                <a:schemeClr val="tx1"/>
              </a:solidFill>
              <a:round/>
              <a:headEnd/>
              <a:tailEnd/>
            </a:ln>
          </p:spPr>
          <p:txBody>
            <a:bodyPr wrap="none" lIns="90000" tIns="46800" rIns="90000" bIns="46800" anchor="ctr">
              <a:spAutoFit/>
            </a:bodyPr>
            <a:lstStyle>
              <a:lvl1pPr>
                <a:spcBef>
                  <a:spcPct val="20000"/>
                </a:spcBef>
                <a:buBlip>
                  <a:blip r:embed="rId2"/>
                </a:buBlip>
                <a:defRPr sz="2800">
                  <a:solidFill>
                    <a:schemeClr val="tx1"/>
                  </a:solidFill>
                  <a:latin typeface="Berlin Sans FB" panose="020E0602020502020306" pitchFamily="34" charset="0"/>
                  <a:ea typeface="幼圆" panose="02010509060101010101"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幼圆" panose="02010509060101010101"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幼圆" panose="02010509060101010101"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幼圆" panose="02010509060101010101"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幼圆" panose="02010509060101010101"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9pPr>
            </a:lstStyle>
            <a:p>
              <a:pPr eaLnBrk="1" hangingPunct="1">
                <a:spcBef>
                  <a:spcPct val="0"/>
                </a:spcBef>
                <a:buFontTx/>
                <a:buNone/>
              </a:pPr>
              <a:endParaRPr lang="zh-CN" altLang="en-US">
                <a:solidFill>
                  <a:srgbClr val="FF0000"/>
                </a:solidFill>
                <a:latin typeface="Arial Black" panose="020B0A04020102020204" pitchFamily="34" charset="0"/>
                <a:ea typeface="PMingLiU" pitchFamily="18" charset="-120"/>
              </a:endParaRPr>
            </a:p>
          </p:txBody>
        </p:sp>
        <p:sp>
          <p:nvSpPr>
            <p:cNvPr id="85029" name="Oval 34"/>
            <p:cNvSpPr>
              <a:spLocks noChangeArrowheads="1"/>
            </p:cNvSpPr>
            <p:nvPr/>
          </p:nvSpPr>
          <p:spPr bwMode="auto">
            <a:xfrm>
              <a:off x="2183" y="2364"/>
              <a:ext cx="161" cy="465"/>
            </a:xfrm>
            <a:prstGeom prst="ellipse">
              <a:avLst/>
            </a:prstGeom>
            <a:solidFill>
              <a:schemeClr val="tx2"/>
            </a:solidFill>
            <a:ln w="12700">
              <a:solidFill>
                <a:schemeClr val="tx1"/>
              </a:solidFill>
              <a:round/>
              <a:headEnd/>
              <a:tailEnd/>
            </a:ln>
          </p:spPr>
          <p:txBody>
            <a:bodyPr wrap="none" lIns="90000" tIns="46800" rIns="90000" bIns="46800" anchor="ctr">
              <a:spAutoFit/>
            </a:bodyPr>
            <a:lstStyle>
              <a:lvl1pPr>
                <a:spcBef>
                  <a:spcPct val="20000"/>
                </a:spcBef>
                <a:buBlip>
                  <a:blip r:embed="rId2"/>
                </a:buBlip>
                <a:defRPr sz="2800">
                  <a:solidFill>
                    <a:schemeClr val="tx1"/>
                  </a:solidFill>
                  <a:latin typeface="Berlin Sans FB" panose="020E0602020502020306" pitchFamily="34" charset="0"/>
                  <a:ea typeface="幼圆" panose="02010509060101010101"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幼圆" panose="02010509060101010101"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幼圆" panose="02010509060101010101"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幼圆" panose="02010509060101010101"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幼圆" panose="02010509060101010101"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9pPr>
            </a:lstStyle>
            <a:p>
              <a:pPr eaLnBrk="1" hangingPunct="1">
                <a:spcBef>
                  <a:spcPct val="0"/>
                </a:spcBef>
                <a:buFontTx/>
                <a:buNone/>
              </a:pPr>
              <a:endParaRPr lang="zh-CN" altLang="en-US">
                <a:solidFill>
                  <a:srgbClr val="FF0000"/>
                </a:solidFill>
                <a:latin typeface="Arial Black" panose="020B0A04020102020204" pitchFamily="34" charset="0"/>
                <a:ea typeface="PMingLiU" pitchFamily="18" charset="-120"/>
              </a:endParaRPr>
            </a:p>
          </p:txBody>
        </p:sp>
        <p:sp>
          <p:nvSpPr>
            <p:cNvPr id="85030" name="Oval 35"/>
            <p:cNvSpPr>
              <a:spLocks noChangeArrowheads="1"/>
            </p:cNvSpPr>
            <p:nvPr/>
          </p:nvSpPr>
          <p:spPr bwMode="auto">
            <a:xfrm>
              <a:off x="2464" y="2364"/>
              <a:ext cx="161" cy="465"/>
            </a:xfrm>
            <a:prstGeom prst="ellipse">
              <a:avLst/>
            </a:prstGeom>
            <a:solidFill>
              <a:schemeClr val="tx2"/>
            </a:solidFill>
            <a:ln w="12700">
              <a:solidFill>
                <a:schemeClr val="tx1"/>
              </a:solidFill>
              <a:round/>
              <a:headEnd/>
              <a:tailEnd/>
            </a:ln>
          </p:spPr>
          <p:txBody>
            <a:bodyPr wrap="none" lIns="90000" tIns="46800" rIns="90000" bIns="46800" anchor="ctr">
              <a:spAutoFit/>
            </a:bodyPr>
            <a:lstStyle>
              <a:lvl1pPr>
                <a:spcBef>
                  <a:spcPct val="20000"/>
                </a:spcBef>
                <a:buBlip>
                  <a:blip r:embed="rId2"/>
                </a:buBlip>
                <a:defRPr sz="2800">
                  <a:solidFill>
                    <a:schemeClr val="tx1"/>
                  </a:solidFill>
                  <a:latin typeface="Berlin Sans FB" panose="020E0602020502020306" pitchFamily="34" charset="0"/>
                  <a:ea typeface="幼圆" panose="02010509060101010101"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幼圆" panose="02010509060101010101"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幼圆" panose="02010509060101010101"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幼圆" panose="02010509060101010101"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幼圆" panose="02010509060101010101"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9pPr>
            </a:lstStyle>
            <a:p>
              <a:pPr eaLnBrk="1" hangingPunct="1">
                <a:spcBef>
                  <a:spcPct val="0"/>
                </a:spcBef>
                <a:buFontTx/>
                <a:buNone/>
              </a:pPr>
              <a:endParaRPr lang="zh-CN" altLang="en-US">
                <a:solidFill>
                  <a:srgbClr val="FF0000"/>
                </a:solidFill>
                <a:latin typeface="Arial Black" panose="020B0A04020102020204" pitchFamily="34" charset="0"/>
                <a:ea typeface="PMingLiU" pitchFamily="18" charset="-120"/>
              </a:endParaRPr>
            </a:p>
          </p:txBody>
        </p:sp>
        <p:sp>
          <p:nvSpPr>
            <p:cNvPr id="85031" name="Oval 36"/>
            <p:cNvSpPr>
              <a:spLocks noChangeArrowheads="1"/>
            </p:cNvSpPr>
            <p:nvPr/>
          </p:nvSpPr>
          <p:spPr bwMode="auto">
            <a:xfrm>
              <a:off x="2745" y="2364"/>
              <a:ext cx="161" cy="465"/>
            </a:xfrm>
            <a:prstGeom prst="ellipse">
              <a:avLst/>
            </a:prstGeom>
            <a:solidFill>
              <a:schemeClr val="tx2"/>
            </a:solidFill>
            <a:ln w="12700">
              <a:solidFill>
                <a:schemeClr val="tx1"/>
              </a:solidFill>
              <a:round/>
              <a:headEnd/>
              <a:tailEnd/>
            </a:ln>
          </p:spPr>
          <p:txBody>
            <a:bodyPr wrap="none" lIns="90000" tIns="46800" rIns="90000" bIns="46800" anchor="ctr">
              <a:spAutoFit/>
            </a:bodyPr>
            <a:lstStyle>
              <a:lvl1pPr>
                <a:spcBef>
                  <a:spcPct val="20000"/>
                </a:spcBef>
                <a:buBlip>
                  <a:blip r:embed="rId2"/>
                </a:buBlip>
                <a:defRPr sz="2800">
                  <a:solidFill>
                    <a:schemeClr val="tx1"/>
                  </a:solidFill>
                  <a:latin typeface="Berlin Sans FB" panose="020E0602020502020306" pitchFamily="34" charset="0"/>
                  <a:ea typeface="幼圆" panose="02010509060101010101"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幼圆" panose="02010509060101010101"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幼圆" panose="02010509060101010101"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幼圆" panose="02010509060101010101"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幼圆" panose="02010509060101010101"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9pPr>
            </a:lstStyle>
            <a:p>
              <a:pPr eaLnBrk="1" hangingPunct="1">
                <a:spcBef>
                  <a:spcPct val="0"/>
                </a:spcBef>
                <a:buFontTx/>
                <a:buNone/>
              </a:pPr>
              <a:endParaRPr lang="zh-CN" altLang="en-US">
                <a:solidFill>
                  <a:srgbClr val="FF0000"/>
                </a:solidFill>
                <a:latin typeface="Arial Black" panose="020B0A04020102020204" pitchFamily="34" charset="0"/>
                <a:ea typeface="PMingLiU" pitchFamily="18" charset="-120"/>
              </a:endParaRPr>
            </a:p>
          </p:txBody>
        </p:sp>
        <p:sp>
          <p:nvSpPr>
            <p:cNvPr id="85032" name="Oval 37"/>
            <p:cNvSpPr>
              <a:spLocks noChangeArrowheads="1"/>
            </p:cNvSpPr>
            <p:nvPr/>
          </p:nvSpPr>
          <p:spPr bwMode="auto">
            <a:xfrm>
              <a:off x="2343" y="2053"/>
              <a:ext cx="161" cy="465"/>
            </a:xfrm>
            <a:prstGeom prst="ellipse">
              <a:avLst/>
            </a:prstGeom>
            <a:solidFill>
              <a:schemeClr val="tx2"/>
            </a:solidFill>
            <a:ln w="12700">
              <a:solidFill>
                <a:schemeClr val="tx1"/>
              </a:solidFill>
              <a:round/>
              <a:headEnd/>
              <a:tailEnd/>
            </a:ln>
          </p:spPr>
          <p:txBody>
            <a:bodyPr wrap="none" lIns="90000" tIns="46800" rIns="90000" bIns="46800" anchor="ctr">
              <a:spAutoFit/>
            </a:bodyPr>
            <a:lstStyle>
              <a:lvl1pPr>
                <a:spcBef>
                  <a:spcPct val="20000"/>
                </a:spcBef>
                <a:buBlip>
                  <a:blip r:embed="rId2"/>
                </a:buBlip>
                <a:defRPr sz="2800">
                  <a:solidFill>
                    <a:schemeClr val="tx1"/>
                  </a:solidFill>
                  <a:latin typeface="Berlin Sans FB" panose="020E0602020502020306" pitchFamily="34" charset="0"/>
                  <a:ea typeface="幼圆" panose="02010509060101010101"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幼圆" panose="02010509060101010101"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幼圆" panose="02010509060101010101"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幼圆" panose="02010509060101010101"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幼圆" panose="02010509060101010101"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9pPr>
            </a:lstStyle>
            <a:p>
              <a:pPr eaLnBrk="1" hangingPunct="1">
                <a:spcBef>
                  <a:spcPct val="0"/>
                </a:spcBef>
                <a:buFontTx/>
                <a:buNone/>
              </a:pPr>
              <a:endParaRPr lang="zh-CN" altLang="en-US">
                <a:solidFill>
                  <a:srgbClr val="FF0000"/>
                </a:solidFill>
                <a:latin typeface="Arial Black" panose="020B0A04020102020204" pitchFamily="34" charset="0"/>
                <a:ea typeface="PMingLiU" pitchFamily="18" charset="-120"/>
              </a:endParaRPr>
            </a:p>
          </p:txBody>
        </p:sp>
        <p:sp>
          <p:nvSpPr>
            <p:cNvPr id="85033" name="Oval 38"/>
            <p:cNvSpPr>
              <a:spLocks noChangeArrowheads="1"/>
            </p:cNvSpPr>
            <p:nvPr/>
          </p:nvSpPr>
          <p:spPr bwMode="auto">
            <a:xfrm>
              <a:off x="2616" y="2053"/>
              <a:ext cx="161" cy="465"/>
            </a:xfrm>
            <a:prstGeom prst="ellipse">
              <a:avLst/>
            </a:prstGeom>
            <a:solidFill>
              <a:schemeClr val="tx2"/>
            </a:solidFill>
            <a:ln w="12700">
              <a:solidFill>
                <a:schemeClr val="tx1"/>
              </a:solidFill>
              <a:round/>
              <a:headEnd/>
              <a:tailEnd/>
            </a:ln>
          </p:spPr>
          <p:txBody>
            <a:bodyPr wrap="none" lIns="90000" tIns="46800" rIns="90000" bIns="46800" anchor="ctr">
              <a:spAutoFit/>
            </a:bodyPr>
            <a:lstStyle>
              <a:lvl1pPr>
                <a:spcBef>
                  <a:spcPct val="20000"/>
                </a:spcBef>
                <a:buBlip>
                  <a:blip r:embed="rId2"/>
                </a:buBlip>
                <a:defRPr sz="2800">
                  <a:solidFill>
                    <a:schemeClr val="tx1"/>
                  </a:solidFill>
                  <a:latin typeface="Berlin Sans FB" panose="020E0602020502020306" pitchFamily="34" charset="0"/>
                  <a:ea typeface="幼圆" panose="02010509060101010101"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幼圆" panose="02010509060101010101"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幼圆" panose="02010509060101010101"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幼圆" panose="02010509060101010101"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幼圆" panose="02010509060101010101"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9pPr>
            </a:lstStyle>
            <a:p>
              <a:pPr eaLnBrk="1" hangingPunct="1">
                <a:spcBef>
                  <a:spcPct val="0"/>
                </a:spcBef>
                <a:buFontTx/>
                <a:buNone/>
              </a:pPr>
              <a:endParaRPr lang="zh-CN" altLang="en-US">
                <a:solidFill>
                  <a:srgbClr val="FF0000"/>
                </a:solidFill>
                <a:latin typeface="Arial Black" panose="020B0A04020102020204" pitchFamily="34" charset="0"/>
                <a:ea typeface="PMingLiU" pitchFamily="18" charset="-120"/>
              </a:endParaRPr>
            </a:p>
          </p:txBody>
        </p:sp>
      </p:grpSp>
      <p:sp>
        <p:nvSpPr>
          <p:cNvPr id="84998" name="Text Box 39"/>
          <p:cNvSpPr txBox="1">
            <a:spLocks noChangeArrowheads="1"/>
          </p:cNvSpPr>
          <p:nvPr/>
        </p:nvSpPr>
        <p:spPr bwMode="auto">
          <a:xfrm>
            <a:off x="7454397" y="4195764"/>
            <a:ext cx="1190047" cy="402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a:spcBef>
                <a:spcPct val="20000"/>
              </a:spcBef>
              <a:buBlip>
                <a:blip r:embed="rId2"/>
              </a:buBlip>
              <a:defRPr sz="2800">
                <a:solidFill>
                  <a:schemeClr val="tx1"/>
                </a:solidFill>
                <a:latin typeface="Berlin Sans FB" panose="020E0602020502020306" pitchFamily="34" charset="0"/>
                <a:ea typeface="幼圆" panose="02010509060101010101"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幼圆" panose="02010509060101010101"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幼圆" panose="02010509060101010101"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幼圆" panose="02010509060101010101"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幼圆" panose="02010509060101010101"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9pPr>
          </a:lstStyle>
          <a:p>
            <a:pPr algn="ctr" eaLnBrk="1" hangingPunct="1">
              <a:spcBef>
                <a:spcPct val="0"/>
              </a:spcBef>
              <a:buFontTx/>
              <a:buNone/>
            </a:pPr>
            <a:r>
              <a:rPr lang="en-US" altLang="zh-CN" sz="2000">
                <a:latin typeface="Times New Roman" panose="02020603050405020304" pitchFamily="18" charset="0"/>
                <a:ea typeface="宋体" panose="02010600030101010101" pitchFamily="2" charset="-122"/>
              </a:rPr>
              <a:t>activation</a:t>
            </a:r>
          </a:p>
        </p:txBody>
      </p:sp>
      <p:sp>
        <p:nvSpPr>
          <p:cNvPr id="84999" name="AutoShape 40"/>
          <p:cNvSpPr>
            <a:spLocks noChangeArrowheads="1"/>
          </p:cNvSpPr>
          <p:nvPr/>
        </p:nvSpPr>
        <p:spPr bwMode="auto">
          <a:xfrm>
            <a:off x="7315201" y="4031143"/>
            <a:ext cx="361183" cy="738814"/>
          </a:xfrm>
          <a:prstGeom prst="upArrow">
            <a:avLst>
              <a:gd name="adj1" fmla="val 50000"/>
              <a:gd name="adj2" fmla="val 119188"/>
            </a:avLst>
          </a:prstGeom>
          <a:solidFill>
            <a:srgbClr val="006600"/>
          </a:solidFill>
          <a:ln w="12700">
            <a:solidFill>
              <a:schemeClr val="tx1"/>
            </a:solidFill>
            <a:miter lim="800000"/>
            <a:headEnd/>
            <a:tailEnd/>
          </a:ln>
        </p:spPr>
        <p:txBody>
          <a:bodyPr wrap="none" lIns="90000" tIns="46800" rIns="90000" bIns="46800" anchor="ctr">
            <a:spAutoFit/>
          </a:bodyPr>
          <a:lstStyle>
            <a:lvl1pPr>
              <a:spcBef>
                <a:spcPct val="20000"/>
              </a:spcBef>
              <a:buBlip>
                <a:blip r:embed="rId2"/>
              </a:buBlip>
              <a:defRPr sz="2800">
                <a:solidFill>
                  <a:schemeClr val="tx1"/>
                </a:solidFill>
                <a:latin typeface="Berlin Sans FB" panose="020E0602020502020306" pitchFamily="34" charset="0"/>
                <a:ea typeface="幼圆" panose="02010509060101010101"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幼圆" panose="02010509060101010101"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幼圆" panose="02010509060101010101"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幼圆" panose="02010509060101010101"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幼圆" panose="02010509060101010101"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9pPr>
          </a:lstStyle>
          <a:p>
            <a:pPr eaLnBrk="1" hangingPunct="1">
              <a:spcBef>
                <a:spcPct val="0"/>
              </a:spcBef>
              <a:buFontTx/>
              <a:buNone/>
            </a:pPr>
            <a:endParaRPr lang="zh-CN" altLang="en-US">
              <a:solidFill>
                <a:srgbClr val="FF0000"/>
              </a:solidFill>
              <a:latin typeface="Arial Black" panose="020B0A04020102020204" pitchFamily="34" charset="0"/>
              <a:ea typeface="PMingLiU" pitchFamily="18" charset="-120"/>
            </a:endParaRPr>
          </a:p>
        </p:txBody>
      </p:sp>
    </p:spTree>
    <p:extLst>
      <p:ext uri="{BB962C8B-B14F-4D97-AF65-F5344CB8AC3E}">
        <p14:creationId xmlns:p14="http://schemas.microsoft.com/office/powerpoint/2010/main" val="3720510196"/>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灯片编号占位符 3"/>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Blip>
                <a:blip r:embed="rId3"/>
              </a:buBlip>
              <a:defRPr sz="2800">
                <a:solidFill>
                  <a:schemeClr val="tx1"/>
                </a:solidFill>
                <a:latin typeface="Berlin Sans FB" panose="020E0602020502020306" pitchFamily="34" charset="0"/>
                <a:ea typeface="幼圆" panose="02010509060101010101" pitchFamily="49" charset="-122"/>
              </a:defRPr>
            </a:lvl1pPr>
            <a:lvl2pPr marL="742950" indent="-285750">
              <a:spcBef>
                <a:spcPct val="20000"/>
              </a:spcBef>
              <a:buSzPct val="75000"/>
              <a:buBlip>
                <a:blip r:embed="rId4"/>
              </a:buBlip>
              <a:defRPr sz="2400">
                <a:solidFill>
                  <a:schemeClr val="tx1"/>
                </a:solidFill>
                <a:latin typeface="Berlin Sans FB" panose="020E0602020502020306" pitchFamily="34" charset="0"/>
                <a:ea typeface="幼圆" panose="02010509060101010101" pitchFamily="49" charset="-122"/>
              </a:defRPr>
            </a:lvl2pPr>
            <a:lvl3pPr marL="1143000" indent="-228600">
              <a:spcBef>
                <a:spcPct val="20000"/>
              </a:spcBef>
              <a:buBlip>
                <a:blip r:embed="rId5"/>
              </a:buBlip>
              <a:defRPr sz="2000">
                <a:solidFill>
                  <a:schemeClr val="tx1"/>
                </a:solidFill>
                <a:latin typeface="Berlin Sans FB" panose="020E0602020502020306" pitchFamily="34" charset="0"/>
                <a:ea typeface="幼圆" panose="02010509060101010101" pitchFamily="49" charset="-122"/>
              </a:defRPr>
            </a:lvl3pPr>
            <a:lvl4pPr marL="1600200" indent="-228600">
              <a:spcBef>
                <a:spcPct val="20000"/>
              </a:spcBef>
              <a:buBlip>
                <a:blip r:embed="rId6"/>
              </a:buBlip>
              <a:defRPr>
                <a:solidFill>
                  <a:schemeClr val="tx1"/>
                </a:solidFill>
                <a:latin typeface="Berlin Sans FB" panose="020E0602020502020306" pitchFamily="34" charset="0"/>
                <a:ea typeface="幼圆" panose="02010509060101010101"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幼圆" panose="02010509060101010101"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9pPr>
          </a:lstStyle>
          <a:p>
            <a:pPr>
              <a:spcBef>
                <a:spcPct val="0"/>
              </a:spcBef>
              <a:buFontTx/>
              <a:buNone/>
            </a:pPr>
            <a:fld id="{EEBF62AA-1B17-4C36-BADC-B24895E387EF}" type="slidenum">
              <a:rPr lang="zh-TW" altLang="en-US" sz="1400">
                <a:latin typeface="Arial" panose="020B0604020202020204" pitchFamily="34" charset="0"/>
                <a:ea typeface="PMingLiU" pitchFamily="18" charset="-120"/>
              </a:rPr>
              <a:pPr>
                <a:spcBef>
                  <a:spcPct val="0"/>
                </a:spcBef>
                <a:buFontTx/>
                <a:buNone/>
              </a:pPr>
              <a:t>5</a:t>
            </a:fld>
            <a:endParaRPr lang="zh-TW" altLang="en-US" sz="1400">
              <a:latin typeface="Arial" panose="020B0604020202020204" pitchFamily="34" charset="0"/>
              <a:ea typeface="PMingLiU" pitchFamily="18" charset="-120"/>
            </a:endParaRPr>
          </a:p>
        </p:txBody>
      </p:sp>
      <p:sp>
        <p:nvSpPr>
          <p:cNvPr id="36867" name="Rectangle 3"/>
          <p:cNvSpPr>
            <a:spLocks noGrp="1" noChangeArrowheads="1"/>
          </p:cNvSpPr>
          <p:nvPr>
            <p:ph idx="1"/>
          </p:nvPr>
        </p:nvSpPr>
        <p:spPr>
          <a:xfrm>
            <a:off x="2209801" y="1676400"/>
            <a:ext cx="5973763" cy="4776788"/>
          </a:xfrm>
        </p:spPr>
        <p:txBody>
          <a:bodyPr/>
          <a:lstStyle/>
          <a:p>
            <a:pPr eaLnBrk="1" hangingPunct="1"/>
            <a:r>
              <a:rPr lang="en-US" altLang="zh-CN" sz="2400" i="1">
                <a:latin typeface="Times New Roman" panose="02020603050405020304" pitchFamily="18" charset="0"/>
              </a:rPr>
              <a:t>Learning denotes </a:t>
            </a:r>
            <a:r>
              <a:rPr lang="en-US" altLang="zh-CN" sz="2400" i="1">
                <a:solidFill>
                  <a:srgbClr val="FF0000"/>
                </a:solidFill>
                <a:latin typeface="Times New Roman" panose="02020603050405020304" pitchFamily="18" charset="0"/>
              </a:rPr>
              <a:t>changes</a:t>
            </a:r>
            <a:r>
              <a:rPr lang="en-US" altLang="zh-CN" sz="2400" i="1">
                <a:latin typeface="Times New Roman" panose="02020603050405020304" pitchFamily="18" charset="0"/>
              </a:rPr>
              <a:t> in the system that are adaptive in the sense that they enable the system to do the task or tasks drawn from the same population </a:t>
            </a:r>
            <a:r>
              <a:rPr lang="en-US" altLang="zh-CN" sz="2400" i="1">
                <a:solidFill>
                  <a:srgbClr val="0000CC"/>
                </a:solidFill>
                <a:latin typeface="Times New Roman" panose="02020603050405020304" pitchFamily="18" charset="0"/>
              </a:rPr>
              <a:t>more efficiently and more effectively</a:t>
            </a:r>
            <a:r>
              <a:rPr lang="en-US" altLang="zh-CN" sz="2400" i="1">
                <a:latin typeface="Times New Roman" panose="02020603050405020304" pitchFamily="18" charset="0"/>
              </a:rPr>
              <a:t> the next time.</a:t>
            </a:r>
          </a:p>
          <a:p>
            <a:pPr eaLnBrk="1" hangingPunct="1">
              <a:buFontTx/>
              <a:buNone/>
            </a:pPr>
            <a:r>
              <a:rPr lang="en-US" altLang="zh-CN" sz="2400">
                <a:latin typeface="Times New Roman" panose="02020603050405020304" pitchFamily="18" charset="0"/>
              </a:rPr>
              <a:t>                                              </a:t>
            </a:r>
            <a:r>
              <a:rPr lang="en-US" altLang="zh-CN" sz="2200">
                <a:latin typeface="Times New Roman" panose="02020603050405020304" pitchFamily="18" charset="0"/>
              </a:rPr>
              <a:t>by Herbert Simon</a:t>
            </a:r>
          </a:p>
          <a:p>
            <a:pPr eaLnBrk="1" hangingPunct="1"/>
            <a:endParaRPr lang="en-US" altLang="zh-CN" sz="2400" i="1">
              <a:latin typeface="Times New Roman" panose="02020603050405020304" pitchFamily="18" charset="0"/>
            </a:endParaRPr>
          </a:p>
          <a:p>
            <a:pPr eaLnBrk="1" hangingPunct="1"/>
            <a:r>
              <a:rPr lang="en-US" altLang="zh-CN" sz="2400" i="1">
                <a:latin typeface="Times New Roman" panose="02020603050405020304" pitchFamily="18" charset="0"/>
              </a:rPr>
              <a:t>Any computer program that improves its performance </a:t>
            </a:r>
            <a:r>
              <a:rPr lang="en-US" altLang="zh-CN" sz="2400" i="1">
                <a:solidFill>
                  <a:srgbClr val="FF3300"/>
                </a:solidFill>
                <a:latin typeface="Times New Roman" panose="02020603050405020304" pitchFamily="18" charset="0"/>
              </a:rPr>
              <a:t>P</a:t>
            </a:r>
            <a:r>
              <a:rPr lang="en-US" altLang="zh-CN" sz="2400" i="1">
                <a:latin typeface="Times New Roman" panose="02020603050405020304" pitchFamily="18" charset="0"/>
              </a:rPr>
              <a:t> at some task </a:t>
            </a:r>
            <a:r>
              <a:rPr lang="en-US" altLang="zh-CN" sz="2400" i="1">
                <a:solidFill>
                  <a:srgbClr val="FF3300"/>
                </a:solidFill>
                <a:latin typeface="Times New Roman" panose="02020603050405020304" pitchFamily="18" charset="0"/>
              </a:rPr>
              <a:t>T</a:t>
            </a:r>
            <a:r>
              <a:rPr lang="en-US" altLang="zh-CN" sz="2400" i="1">
                <a:latin typeface="Times New Roman" panose="02020603050405020304" pitchFamily="18" charset="0"/>
              </a:rPr>
              <a:t> through experience </a:t>
            </a:r>
            <a:r>
              <a:rPr lang="en-US" altLang="zh-CN" sz="2400" i="1">
                <a:solidFill>
                  <a:srgbClr val="FF3300"/>
                </a:solidFill>
                <a:latin typeface="Times New Roman" panose="02020603050405020304" pitchFamily="18" charset="0"/>
              </a:rPr>
              <a:t>E</a:t>
            </a:r>
            <a:r>
              <a:rPr lang="en-US" altLang="zh-CN" sz="2400" i="1">
                <a:latin typeface="Times New Roman" panose="02020603050405020304" pitchFamily="18" charset="0"/>
              </a:rPr>
              <a:t>.</a:t>
            </a:r>
          </a:p>
          <a:p>
            <a:pPr eaLnBrk="1" hangingPunct="1">
              <a:buFontTx/>
              <a:buNone/>
            </a:pPr>
            <a:r>
              <a:rPr lang="en-US" altLang="zh-CN" sz="2400">
                <a:latin typeface="Times New Roman" panose="02020603050405020304" pitchFamily="18" charset="0"/>
              </a:rPr>
              <a:t>                                             </a:t>
            </a:r>
            <a:r>
              <a:rPr lang="en-US" altLang="zh-CN" sz="2200">
                <a:latin typeface="Times New Roman" panose="02020603050405020304" pitchFamily="18" charset="0"/>
              </a:rPr>
              <a:t>by Tom M. Mitchell</a:t>
            </a:r>
          </a:p>
        </p:txBody>
      </p:sp>
      <p:grpSp>
        <p:nvGrpSpPr>
          <p:cNvPr id="36868" name="Group 5"/>
          <p:cNvGrpSpPr>
            <a:grpSpLocks/>
          </p:cNvGrpSpPr>
          <p:nvPr/>
        </p:nvGrpSpPr>
        <p:grpSpPr bwMode="auto">
          <a:xfrm>
            <a:off x="8205789" y="639764"/>
            <a:ext cx="2282825" cy="3240087"/>
            <a:chOff x="4105" y="210"/>
            <a:chExt cx="1438" cy="2041"/>
          </a:xfrm>
        </p:grpSpPr>
        <p:pic>
          <p:nvPicPr>
            <p:cNvPr id="36872" name="Picture 6" descr="赫伯特·西蒙（Herbert Alexander Simon）">
              <a:hlinkClick r:id="rId7" tooltip="赫伯特·西蒙（Herbert Alexander Simon）"/>
            </p:cNvPr>
            <p:cNvPicPr>
              <a:picLocks noChangeAspect="1" noChangeArrowheads="1"/>
            </p:cNvPicPr>
            <p:nvPr/>
          </p:nvPicPr>
          <p:blipFill>
            <a:blip r:embed="rId8">
              <a:extLst>
                <a:ext uri="{28A0092B-C50C-407E-A947-70E740481C1C}">
                  <a14:useLocalDpi xmlns:a14="http://schemas.microsoft.com/office/drawing/2010/main" val="0"/>
                </a:ext>
              </a:extLst>
            </a:blip>
            <a:srcRect l="3378" t="4520" r="4654" b="13303"/>
            <a:stretch>
              <a:fillRect/>
            </a:stretch>
          </p:blipFill>
          <p:spPr bwMode="auto">
            <a:xfrm>
              <a:off x="4150" y="210"/>
              <a:ext cx="1225" cy="163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36873" name="Rectangle 7"/>
            <p:cNvSpPr>
              <a:spLocks noChangeArrowheads="1"/>
            </p:cNvSpPr>
            <p:nvPr/>
          </p:nvSpPr>
          <p:spPr bwMode="auto">
            <a:xfrm>
              <a:off x="4105" y="1809"/>
              <a:ext cx="1438" cy="44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Blip>
                  <a:blip r:embed="rId3"/>
                </a:buBlip>
                <a:defRPr sz="2800">
                  <a:solidFill>
                    <a:schemeClr val="tx1"/>
                  </a:solidFill>
                  <a:latin typeface="Berlin Sans FB" panose="020E0602020502020306" pitchFamily="34" charset="0"/>
                  <a:ea typeface="幼圆" panose="02010509060101010101" pitchFamily="49" charset="-122"/>
                </a:defRPr>
              </a:lvl1pPr>
              <a:lvl2pPr marL="742950" indent="-285750">
                <a:spcBef>
                  <a:spcPct val="20000"/>
                </a:spcBef>
                <a:buSzPct val="75000"/>
                <a:buBlip>
                  <a:blip r:embed="rId4"/>
                </a:buBlip>
                <a:defRPr sz="2400">
                  <a:solidFill>
                    <a:schemeClr val="tx1"/>
                  </a:solidFill>
                  <a:latin typeface="Berlin Sans FB" panose="020E0602020502020306" pitchFamily="34" charset="0"/>
                  <a:ea typeface="幼圆" panose="02010509060101010101" pitchFamily="49" charset="-122"/>
                </a:defRPr>
              </a:lvl2pPr>
              <a:lvl3pPr marL="1143000" indent="-228600">
                <a:spcBef>
                  <a:spcPct val="20000"/>
                </a:spcBef>
                <a:buBlip>
                  <a:blip r:embed="rId5"/>
                </a:buBlip>
                <a:defRPr sz="2000">
                  <a:solidFill>
                    <a:schemeClr val="tx1"/>
                  </a:solidFill>
                  <a:latin typeface="Berlin Sans FB" panose="020E0602020502020306" pitchFamily="34" charset="0"/>
                  <a:ea typeface="幼圆" panose="02010509060101010101" pitchFamily="49" charset="-122"/>
                </a:defRPr>
              </a:lvl3pPr>
              <a:lvl4pPr marL="1600200" indent="-228600">
                <a:spcBef>
                  <a:spcPct val="20000"/>
                </a:spcBef>
                <a:buBlip>
                  <a:blip r:embed="rId6"/>
                </a:buBlip>
                <a:defRPr>
                  <a:solidFill>
                    <a:schemeClr val="tx1"/>
                  </a:solidFill>
                  <a:latin typeface="Berlin Sans FB" panose="020E0602020502020306" pitchFamily="34" charset="0"/>
                  <a:ea typeface="幼圆" panose="02010509060101010101"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幼圆" panose="02010509060101010101"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9pPr>
            </a:lstStyle>
            <a:p>
              <a:pPr algn="ctr" eaLnBrk="1" hangingPunct="1">
                <a:spcBef>
                  <a:spcPct val="0"/>
                </a:spcBef>
                <a:buFontTx/>
                <a:buNone/>
              </a:pPr>
              <a:r>
                <a:rPr lang="zh-CN" altLang="en-US" sz="2000">
                  <a:latin typeface="Arial" panose="020B0604020202020204" pitchFamily="34" charset="0"/>
                  <a:ea typeface="楷体_GB2312" pitchFamily="49" charset="-122"/>
                </a:rPr>
                <a:t>赫伯特</a:t>
              </a:r>
              <a:r>
                <a:rPr lang="en-US" altLang="zh-CN" sz="2000">
                  <a:latin typeface="Arial" panose="020B0604020202020204" pitchFamily="34" charset="0"/>
                  <a:ea typeface="楷体_GB2312" pitchFamily="49" charset="-122"/>
                </a:rPr>
                <a:t>·</a:t>
              </a:r>
              <a:r>
                <a:rPr lang="zh-CN" altLang="en-US" sz="2000">
                  <a:latin typeface="Arial" panose="020B0604020202020204" pitchFamily="34" charset="0"/>
                  <a:ea typeface="楷体_GB2312" pitchFamily="49" charset="-122"/>
                </a:rPr>
                <a:t>西蒙</a:t>
              </a:r>
            </a:p>
            <a:p>
              <a:pPr algn="ctr" eaLnBrk="1" hangingPunct="1">
                <a:spcBef>
                  <a:spcPct val="0"/>
                </a:spcBef>
                <a:buFontTx/>
                <a:buNone/>
              </a:pPr>
              <a:r>
                <a:rPr lang="zh-CN" altLang="en-US" sz="2000">
                  <a:latin typeface="Arial" panose="020B0604020202020204" pitchFamily="34" charset="0"/>
                  <a:ea typeface="楷体_GB2312" pitchFamily="49" charset="-122"/>
                </a:rPr>
                <a:t>（</a:t>
              </a:r>
              <a:r>
                <a:rPr lang="en-US" altLang="zh-CN" sz="2000">
                  <a:latin typeface="Arial" panose="020B0604020202020204" pitchFamily="34" charset="0"/>
                  <a:ea typeface="楷体_GB2312" pitchFamily="49" charset="-122"/>
                </a:rPr>
                <a:t>Herbert Simon</a:t>
              </a:r>
              <a:r>
                <a:rPr lang="zh-CN" altLang="en-US" sz="2000">
                  <a:latin typeface="Arial" panose="020B0604020202020204" pitchFamily="34" charset="0"/>
                  <a:ea typeface="楷体_GB2312" pitchFamily="49" charset="-122"/>
                </a:rPr>
                <a:t>） </a:t>
              </a:r>
            </a:p>
          </p:txBody>
        </p:sp>
      </p:grpSp>
      <p:grpSp>
        <p:nvGrpSpPr>
          <p:cNvPr id="36869" name="Group 8"/>
          <p:cNvGrpSpPr>
            <a:grpSpLocks/>
          </p:cNvGrpSpPr>
          <p:nvPr/>
        </p:nvGrpSpPr>
        <p:grpSpPr bwMode="auto">
          <a:xfrm>
            <a:off x="8277226" y="3951288"/>
            <a:ext cx="2105025" cy="2933700"/>
            <a:chOff x="4150" y="2251"/>
            <a:chExt cx="1326" cy="1848"/>
          </a:xfrm>
        </p:grpSpPr>
        <p:pic>
          <p:nvPicPr>
            <p:cNvPr id="36870" name="Picture 9" descr="IS2011-(Tom%20M"/>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195" y="2251"/>
              <a:ext cx="1199" cy="145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36871" name="Rectangle 10"/>
            <p:cNvSpPr>
              <a:spLocks noChangeArrowheads="1"/>
            </p:cNvSpPr>
            <p:nvPr/>
          </p:nvSpPr>
          <p:spPr bwMode="auto">
            <a:xfrm>
              <a:off x="4150" y="3657"/>
              <a:ext cx="1326" cy="44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3"/>
                </a:buBlip>
                <a:defRPr sz="2800">
                  <a:solidFill>
                    <a:schemeClr val="tx1"/>
                  </a:solidFill>
                  <a:latin typeface="Berlin Sans FB" panose="020E0602020502020306" pitchFamily="34" charset="0"/>
                  <a:ea typeface="幼圆" panose="02010509060101010101" pitchFamily="49" charset="-122"/>
                </a:defRPr>
              </a:lvl1pPr>
              <a:lvl2pPr marL="742950" indent="-285750">
                <a:spcBef>
                  <a:spcPct val="20000"/>
                </a:spcBef>
                <a:buSzPct val="75000"/>
                <a:buBlip>
                  <a:blip r:embed="rId4"/>
                </a:buBlip>
                <a:defRPr sz="2400">
                  <a:solidFill>
                    <a:schemeClr val="tx1"/>
                  </a:solidFill>
                  <a:latin typeface="Berlin Sans FB" panose="020E0602020502020306" pitchFamily="34" charset="0"/>
                  <a:ea typeface="幼圆" panose="02010509060101010101" pitchFamily="49" charset="-122"/>
                </a:defRPr>
              </a:lvl2pPr>
              <a:lvl3pPr marL="1143000" indent="-228600">
                <a:spcBef>
                  <a:spcPct val="20000"/>
                </a:spcBef>
                <a:buBlip>
                  <a:blip r:embed="rId5"/>
                </a:buBlip>
                <a:defRPr sz="2000">
                  <a:solidFill>
                    <a:schemeClr val="tx1"/>
                  </a:solidFill>
                  <a:latin typeface="Berlin Sans FB" panose="020E0602020502020306" pitchFamily="34" charset="0"/>
                  <a:ea typeface="幼圆" panose="02010509060101010101" pitchFamily="49" charset="-122"/>
                </a:defRPr>
              </a:lvl3pPr>
              <a:lvl4pPr marL="1600200" indent="-228600">
                <a:spcBef>
                  <a:spcPct val="20000"/>
                </a:spcBef>
                <a:buBlip>
                  <a:blip r:embed="rId6"/>
                </a:buBlip>
                <a:defRPr>
                  <a:solidFill>
                    <a:schemeClr val="tx1"/>
                  </a:solidFill>
                  <a:latin typeface="Berlin Sans FB" panose="020E0602020502020306" pitchFamily="34" charset="0"/>
                  <a:ea typeface="幼圆" panose="02010509060101010101"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幼圆" panose="02010509060101010101"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9pPr>
            </a:lstStyle>
            <a:p>
              <a:pPr algn="ctr" eaLnBrk="1" hangingPunct="1">
                <a:spcBef>
                  <a:spcPct val="0"/>
                </a:spcBef>
                <a:buFontTx/>
                <a:buNone/>
              </a:pPr>
              <a:r>
                <a:rPr lang="zh-CN" altLang="en-US" sz="2000">
                  <a:latin typeface="Arial" panose="020B0604020202020204" pitchFamily="34" charset="0"/>
                  <a:ea typeface="楷体_GB2312" pitchFamily="49" charset="-122"/>
                </a:rPr>
                <a:t>汤姆</a:t>
              </a:r>
              <a:r>
                <a:rPr lang="en-US" altLang="zh-CN" sz="2000">
                  <a:latin typeface="Arial" panose="020B0604020202020204" pitchFamily="34" charset="0"/>
                  <a:ea typeface="楷体_GB2312" pitchFamily="49" charset="-122"/>
                </a:rPr>
                <a:t>·</a:t>
              </a:r>
              <a:r>
                <a:rPr lang="zh-CN" altLang="en-US" sz="2000">
                  <a:latin typeface="Arial" panose="020B0604020202020204" pitchFamily="34" charset="0"/>
                  <a:ea typeface="楷体_GB2312" pitchFamily="49" charset="-122"/>
                </a:rPr>
                <a:t>米切尔 </a:t>
              </a:r>
              <a:endParaRPr lang="zh-CN" altLang="en-US" sz="2000">
                <a:latin typeface="Times New Roman" panose="02020603050405020304" pitchFamily="18" charset="0"/>
                <a:ea typeface="楷体_GB2312" pitchFamily="49" charset="-122"/>
              </a:endParaRPr>
            </a:p>
            <a:p>
              <a:pPr algn="ctr" eaLnBrk="1" hangingPunct="1">
                <a:spcBef>
                  <a:spcPct val="0"/>
                </a:spcBef>
                <a:buFontTx/>
                <a:buNone/>
              </a:pPr>
              <a:r>
                <a:rPr lang="en-US" altLang="zh-CN" sz="2000">
                  <a:latin typeface="Times New Roman" panose="02020603050405020304" pitchFamily="18" charset="0"/>
                  <a:ea typeface="楷体_GB2312" pitchFamily="49" charset="-122"/>
                </a:rPr>
                <a:t>(Tom M. Mitchell)</a:t>
              </a:r>
            </a:p>
          </p:txBody>
        </p:sp>
      </p:grpSp>
    </p:spTree>
    <p:extLst>
      <p:ext uri="{BB962C8B-B14F-4D97-AF65-F5344CB8AC3E}">
        <p14:creationId xmlns:p14="http://schemas.microsoft.com/office/powerpoint/2010/main" val="237661292"/>
      </p:ext>
    </p:extLst>
  </p:cSld>
  <p:clrMapOvr>
    <a:masterClrMapping/>
  </p:clrMapOvr>
  <p:transition spd="med">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灯片编号占位符 3"/>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Blip>
                <a:blip r:embed="rId2"/>
              </a:buBlip>
              <a:defRPr sz="2800">
                <a:solidFill>
                  <a:schemeClr val="tx1"/>
                </a:solidFill>
                <a:latin typeface="Berlin Sans FB" panose="020E0602020502020306" pitchFamily="34" charset="0"/>
                <a:ea typeface="幼圆" panose="02010509060101010101"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幼圆" panose="02010509060101010101"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幼圆" panose="02010509060101010101"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幼圆" panose="02010509060101010101"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幼圆" panose="02010509060101010101"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9pPr>
          </a:lstStyle>
          <a:p>
            <a:pPr>
              <a:spcBef>
                <a:spcPct val="0"/>
              </a:spcBef>
              <a:buFontTx/>
              <a:buNone/>
            </a:pPr>
            <a:fld id="{252F1B5E-51CF-427A-A9E5-645AB0DED218}" type="slidenum">
              <a:rPr lang="zh-TW" altLang="en-US" sz="1400">
                <a:latin typeface="Arial" panose="020B0604020202020204" pitchFamily="34" charset="0"/>
                <a:ea typeface="PMingLiU" pitchFamily="18" charset="-120"/>
              </a:rPr>
              <a:pPr>
                <a:spcBef>
                  <a:spcPct val="0"/>
                </a:spcBef>
                <a:buFontTx/>
                <a:buNone/>
              </a:pPr>
              <a:t>50</a:t>
            </a:fld>
            <a:endParaRPr lang="zh-TW" altLang="en-US" sz="1400">
              <a:latin typeface="Arial" panose="020B0604020202020204" pitchFamily="34" charset="0"/>
              <a:ea typeface="PMingLiU" pitchFamily="18" charset="-120"/>
            </a:endParaRPr>
          </a:p>
        </p:txBody>
      </p:sp>
      <p:sp>
        <p:nvSpPr>
          <p:cNvPr id="86019" name="Rectangle 3"/>
          <p:cNvSpPr>
            <a:spLocks noGrp="1" noChangeArrowheads="1"/>
          </p:cNvSpPr>
          <p:nvPr>
            <p:ph idx="1"/>
          </p:nvPr>
        </p:nvSpPr>
        <p:spPr>
          <a:xfrm>
            <a:off x="2279651" y="1438276"/>
            <a:ext cx="7993063" cy="4511675"/>
          </a:xfrm>
        </p:spPr>
        <p:txBody>
          <a:bodyPr/>
          <a:lstStyle/>
          <a:p>
            <a:pPr eaLnBrk="1" hangingPunct="1"/>
            <a:r>
              <a:rPr lang="zh-CN" altLang="en-US" sz="3200" dirty="0">
                <a:latin typeface="Times New Roman" panose="02020603050405020304" pitchFamily="18" charset="0"/>
                <a:ea typeface="宋体" panose="02010600030101010101" pitchFamily="2" charset="-122"/>
              </a:rPr>
              <a:t>反向传播算法</a:t>
            </a:r>
            <a:r>
              <a:rPr lang="en-US" altLang="zh-CN" dirty="0">
                <a:latin typeface="Times New Roman" panose="02020603050405020304" pitchFamily="18" charset="0"/>
                <a:ea typeface="宋体" panose="02010600030101010101" pitchFamily="2" charset="-122"/>
              </a:rPr>
              <a:t> (Backpropagation Learning)</a:t>
            </a:r>
          </a:p>
          <a:p>
            <a:pPr lvl="1" eaLnBrk="1" hangingPunct="1">
              <a:buClr>
                <a:srgbClr val="FFFF66"/>
              </a:buClr>
            </a:pPr>
            <a:r>
              <a:rPr lang="zh-CN" altLang="en-US" sz="2800" dirty="0" smtClean="0">
                <a:latin typeface="Times New Roman" panose="02020603050405020304" pitchFamily="18" charset="0"/>
                <a:ea typeface="宋体" panose="02010600030101010101" pitchFamily="2" charset="-122"/>
              </a:rPr>
              <a:t>有监督学习</a:t>
            </a:r>
            <a:endParaRPr lang="en-US" altLang="zh-CN" sz="2800" dirty="0">
              <a:latin typeface="Times New Roman" panose="02020603050405020304" pitchFamily="18" charset="0"/>
              <a:ea typeface="宋体" panose="02010600030101010101" pitchFamily="2" charset="-122"/>
            </a:endParaRPr>
          </a:p>
          <a:p>
            <a:pPr lvl="1" eaLnBrk="1" hangingPunct="1">
              <a:buClr>
                <a:srgbClr val="FFFF66"/>
              </a:buClr>
            </a:pPr>
            <a:r>
              <a:rPr lang="zh-CN" altLang="en-US" sz="2800" dirty="0">
                <a:latin typeface="Times New Roman" panose="02020603050405020304" pitchFamily="18" charset="0"/>
                <a:ea typeface="宋体" panose="02010600030101010101" pitchFamily="2" charset="-122"/>
              </a:rPr>
              <a:t>核心思想：</a:t>
            </a:r>
          </a:p>
          <a:p>
            <a:pPr lvl="2" eaLnBrk="1" hangingPunct="1">
              <a:buClr>
                <a:srgbClr val="FFFF66"/>
              </a:buClr>
            </a:pPr>
            <a:r>
              <a:rPr lang="zh-CN" altLang="en-US" sz="2400" dirty="0">
                <a:latin typeface="Times New Roman" panose="02020603050405020304" pitchFamily="18" charset="0"/>
                <a:ea typeface="宋体" panose="02010600030101010101" pitchFamily="2" charset="-122"/>
              </a:rPr>
              <a:t>将输出误差以某种形式通过隐层向输入层逐层反传</a:t>
            </a:r>
            <a:endParaRPr lang="en-US" altLang="zh-CN" sz="2400" dirty="0">
              <a:latin typeface="Times New Roman" panose="02020603050405020304" pitchFamily="18" charset="0"/>
              <a:ea typeface="宋体" panose="02010600030101010101" pitchFamily="2" charset="-122"/>
            </a:endParaRPr>
          </a:p>
          <a:p>
            <a:pPr lvl="2" eaLnBrk="1" hangingPunct="1">
              <a:buClr>
                <a:srgbClr val="FFFF66"/>
              </a:buClr>
            </a:pPr>
            <a:r>
              <a:rPr lang="zh-CN" altLang="en-US" sz="2400" dirty="0">
                <a:latin typeface="Times New Roman" panose="02020603050405020304" pitchFamily="18" charset="0"/>
                <a:ea typeface="宋体" panose="02010600030101010101" pitchFamily="2" charset="-122"/>
              </a:rPr>
              <a:t>给定训练模式，利用传播公式，沿着减小误差的方向不断调整网络连接权值和阈值的过程</a:t>
            </a:r>
            <a:endParaRPr lang="en-US" altLang="zh-CN" sz="2400" dirty="0">
              <a:latin typeface="Times New Roman" panose="02020603050405020304" pitchFamily="18" charset="0"/>
              <a:ea typeface="宋体" panose="02010600030101010101" pitchFamily="2" charset="-122"/>
            </a:endParaRPr>
          </a:p>
          <a:p>
            <a:pPr lvl="1" eaLnBrk="1" hangingPunct="1">
              <a:buClr>
                <a:srgbClr val="FFFF66"/>
              </a:buClr>
            </a:pPr>
            <a:r>
              <a:rPr lang="zh-CN" altLang="en-US" sz="2800" dirty="0">
                <a:latin typeface="Times New Roman" panose="02020603050405020304" pitchFamily="18" charset="0"/>
                <a:ea typeface="宋体" panose="02010600030101010101" pitchFamily="2" charset="-122"/>
              </a:rPr>
              <a:t>学习的过程</a:t>
            </a:r>
            <a:endParaRPr lang="en-US" altLang="zh-CN" sz="2800" dirty="0">
              <a:latin typeface="Times New Roman" panose="02020603050405020304" pitchFamily="18" charset="0"/>
              <a:ea typeface="宋体" panose="02010600030101010101" pitchFamily="2" charset="-122"/>
            </a:endParaRPr>
          </a:p>
          <a:p>
            <a:pPr lvl="2" eaLnBrk="1" hangingPunct="1">
              <a:buClr>
                <a:srgbClr val="FFFF66"/>
              </a:buClr>
            </a:pPr>
            <a:r>
              <a:rPr lang="zh-CN" altLang="en-US" sz="2400" dirty="0">
                <a:latin typeface="Times New Roman" panose="02020603050405020304" pitchFamily="18" charset="0"/>
                <a:ea typeface="宋体" panose="02010600030101010101" pitchFamily="2" charset="-122"/>
              </a:rPr>
              <a:t>信号的正向传播，误差的反向传播</a:t>
            </a:r>
            <a:endParaRPr lang="en-US" altLang="zh-CN" sz="2400" dirty="0">
              <a:latin typeface="Times New Roman" panose="02020603050405020304" pitchFamily="18" charset="0"/>
              <a:ea typeface="宋体" panose="02010600030101010101" pitchFamily="2" charset="-122"/>
            </a:endParaRPr>
          </a:p>
          <a:p>
            <a:pPr lvl="2" eaLnBrk="1" hangingPunct="1">
              <a:buClr>
                <a:srgbClr val="FFFF66"/>
              </a:buClr>
            </a:pPr>
            <a:endParaRPr lang="zh-CN" altLang="en-US" sz="2400" dirty="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1449560149"/>
      </p:ext>
    </p:extLst>
  </p:cSld>
  <p:clrMapOvr>
    <a:masterClrMapping/>
  </p:clrMapOvr>
  <p:transition spd="med">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灯片编号占位符 3"/>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Blip>
                <a:blip r:embed="rId2"/>
              </a:buBlip>
              <a:defRPr sz="2800">
                <a:solidFill>
                  <a:schemeClr val="tx1"/>
                </a:solidFill>
                <a:latin typeface="Berlin Sans FB" panose="020E0602020502020306" pitchFamily="34" charset="0"/>
                <a:ea typeface="幼圆" panose="02010509060101010101"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幼圆" panose="02010509060101010101"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幼圆" panose="02010509060101010101"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幼圆" panose="02010509060101010101"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幼圆" panose="02010509060101010101"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9pPr>
          </a:lstStyle>
          <a:p>
            <a:pPr>
              <a:spcBef>
                <a:spcPct val="0"/>
              </a:spcBef>
              <a:buFontTx/>
              <a:buNone/>
            </a:pPr>
            <a:fld id="{4003DBE9-2F73-4378-B3E0-BD341A4B7056}" type="slidenum">
              <a:rPr lang="zh-TW" altLang="en-US" sz="1400">
                <a:latin typeface="Arial" panose="020B0604020202020204" pitchFamily="34" charset="0"/>
                <a:ea typeface="PMingLiU" pitchFamily="18" charset="-120"/>
              </a:rPr>
              <a:pPr>
                <a:spcBef>
                  <a:spcPct val="0"/>
                </a:spcBef>
                <a:buFontTx/>
                <a:buNone/>
              </a:pPr>
              <a:t>51</a:t>
            </a:fld>
            <a:endParaRPr lang="zh-TW" altLang="en-US" sz="1400">
              <a:latin typeface="Arial" panose="020B0604020202020204" pitchFamily="34" charset="0"/>
              <a:ea typeface="PMingLiU" pitchFamily="18" charset="-120"/>
            </a:endParaRPr>
          </a:p>
        </p:txBody>
      </p:sp>
      <p:sp>
        <p:nvSpPr>
          <p:cNvPr id="158723" name="Rectangle 3"/>
          <p:cNvSpPr>
            <a:spLocks noGrp="1" noChangeArrowheads="1"/>
          </p:cNvSpPr>
          <p:nvPr>
            <p:ph idx="1"/>
          </p:nvPr>
        </p:nvSpPr>
        <p:spPr>
          <a:xfrm>
            <a:off x="2424114" y="1303338"/>
            <a:ext cx="7920037" cy="4862512"/>
          </a:xfrm>
        </p:spPr>
        <p:txBody>
          <a:bodyPr/>
          <a:lstStyle/>
          <a:p>
            <a:pPr marL="222250" indent="-222250"/>
            <a:r>
              <a:rPr lang="zh-CN" altLang="en-US" sz="2400">
                <a:latin typeface="Times New Roman" panose="02020603050405020304" pitchFamily="18" charset="0"/>
                <a:ea typeface="宋体" panose="02010600030101010101" pitchFamily="2" charset="-122"/>
              </a:rPr>
              <a:t>正向传播：</a:t>
            </a:r>
          </a:p>
          <a:p>
            <a:pPr marL="692150" lvl="1" indent="-347663"/>
            <a:r>
              <a:rPr lang="zh-CN" altLang="en-US">
                <a:latin typeface="Times New Roman" panose="02020603050405020304" pitchFamily="18" charset="0"/>
                <a:ea typeface="宋体" panose="02010600030101010101" pitchFamily="2" charset="-122"/>
              </a:rPr>
              <a:t>输入样本－－－输入层－－－各隐层－－－输出层</a:t>
            </a:r>
          </a:p>
          <a:p>
            <a:pPr marL="222250" indent="-222250"/>
            <a:r>
              <a:rPr lang="zh-CN" altLang="en-US" sz="2400">
                <a:latin typeface="Times New Roman" panose="02020603050405020304" pitchFamily="18" charset="0"/>
                <a:ea typeface="宋体" panose="02010600030101010101" pitchFamily="2" charset="-122"/>
              </a:rPr>
              <a:t>判断是否转入反向传播阶段：</a:t>
            </a:r>
          </a:p>
          <a:p>
            <a:pPr marL="692150" lvl="1" indent="-347663"/>
            <a:r>
              <a:rPr lang="zh-CN" altLang="en-US">
                <a:latin typeface="Times New Roman" panose="02020603050405020304" pitchFamily="18" charset="0"/>
                <a:ea typeface="宋体" panose="02010600030101010101" pitchFamily="2" charset="-122"/>
              </a:rPr>
              <a:t>若输出层的实际输出与期望的输出（教师信号）不符</a:t>
            </a:r>
          </a:p>
          <a:p>
            <a:pPr marL="222250" indent="-222250"/>
            <a:r>
              <a:rPr lang="zh-CN" altLang="en-US" sz="2400">
                <a:latin typeface="Times New Roman" panose="02020603050405020304" pitchFamily="18" charset="0"/>
                <a:ea typeface="宋体" panose="02010600030101010101" pitchFamily="2" charset="-122"/>
              </a:rPr>
              <a:t>误差反传</a:t>
            </a:r>
          </a:p>
          <a:p>
            <a:pPr marL="692150" lvl="1" indent="-347663"/>
            <a:r>
              <a:rPr lang="zh-CN" altLang="en-US">
                <a:latin typeface="Times New Roman" panose="02020603050405020304" pitchFamily="18" charset="0"/>
                <a:ea typeface="宋体" panose="02010600030101010101" pitchFamily="2" charset="-122"/>
              </a:rPr>
              <a:t>误差以某种形式在各层表示－－修正各层单元的权值</a:t>
            </a:r>
          </a:p>
          <a:p>
            <a:pPr marL="222250" indent="-222250"/>
            <a:endParaRPr lang="zh-CN" altLang="en-US" sz="2400">
              <a:ea typeface="楷体_GB2312" pitchFamily="49" charset="-122"/>
            </a:endParaRPr>
          </a:p>
          <a:p>
            <a:pPr marL="222250" indent="-222250"/>
            <a:endParaRPr lang="zh-CN" altLang="en-US" sz="2400">
              <a:ea typeface="楷体_GB2312" pitchFamily="49" charset="-122"/>
            </a:endParaRPr>
          </a:p>
          <a:p>
            <a:pPr marL="222250" indent="-222250" algn="ctr"/>
            <a:r>
              <a:rPr lang="zh-CN" altLang="en-US" sz="2400">
                <a:latin typeface="宋体" panose="02010600030101010101" pitchFamily="2" charset="-122"/>
                <a:ea typeface="宋体" panose="02010600030101010101" pitchFamily="2" charset="-122"/>
              </a:rPr>
              <a:t>网络输出的误差减少到可接受的程度</a:t>
            </a:r>
          </a:p>
          <a:p>
            <a:pPr marL="222250" indent="-222250" algn="ctr">
              <a:buNone/>
            </a:pPr>
            <a:r>
              <a:rPr lang="zh-CN" altLang="en-US" sz="2400">
                <a:latin typeface="宋体" panose="02010600030101010101" pitchFamily="2" charset="-122"/>
                <a:ea typeface="宋体" panose="02010600030101010101" pitchFamily="2" charset="-122"/>
              </a:rPr>
              <a:t>进行到预先设定的学习次数为止</a:t>
            </a:r>
          </a:p>
        </p:txBody>
      </p:sp>
      <p:sp>
        <p:nvSpPr>
          <p:cNvPr id="158726" name="Rectangle 6"/>
          <p:cNvSpPr>
            <a:spLocks noChangeArrowheads="1"/>
          </p:cNvSpPr>
          <p:nvPr/>
        </p:nvSpPr>
        <p:spPr bwMode="auto">
          <a:xfrm>
            <a:off x="2424114" y="1303338"/>
            <a:ext cx="7920037" cy="2735262"/>
          </a:xfrm>
          <a:prstGeom prst="rect">
            <a:avLst/>
          </a:prstGeom>
          <a:noFill/>
          <a:ln w="63500">
            <a:solidFill>
              <a:srgbClr val="FFCC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Blip>
                <a:blip r:embed="rId2"/>
              </a:buBlip>
              <a:defRPr sz="2800">
                <a:solidFill>
                  <a:schemeClr val="tx1"/>
                </a:solidFill>
                <a:latin typeface="Berlin Sans FB" panose="020E0602020502020306" pitchFamily="34" charset="0"/>
                <a:ea typeface="幼圆" panose="02010509060101010101"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幼圆" panose="02010509060101010101"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幼圆" panose="02010509060101010101"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幼圆" panose="02010509060101010101"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幼圆" panose="02010509060101010101"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9pPr>
          </a:lstStyle>
          <a:p>
            <a:pPr eaLnBrk="1" hangingPunct="1">
              <a:spcBef>
                <a:spcPct val="0"/>
              </a:spcBef>
              <a:buFontTx/>
              <a:buNone/>
            </a:pPr>
            <a:endParaRPr lang="zh-CN" altLang="en-US">
              <a:solidFill>
                <a:srgbClr val="FF0000"/>
              </a:solidFill>
              <a:latin typeface="华文新魏" panose="02010800040101010101" pitchFamily="2" charset="-122"/>
              <a:ea typeface="华文新魏" panose="02010800040101010101" pitchFamily="2" charset="-122"/>
            </a:endParaRPr>
          </a:p>
        </p:txBody>
      </p:sp>
      <p:sp>
        <p:nvSpPr>
          <p:cNvPr id="158727" name="Rectangle 7"/>
          <p:cNvSpPr>
            <a:spLocks noChangeArrowheads="1"/>
          </p:cNvSpPr>
          <p:nvPr/>
        </p:nvSpPr>
        <p:spPr bwMode="auto">
          <a:xfrm>
            <a:off x="2927350" y="4868863"/>
            <a:ext cx="6840538" cy="1219200"/>
          </a:xfrm>
          <a:prstGeom prst="rect">
            <a:avLst/>
          </a:prstGeom>
          <a:noFill/>
          <a:ln w="63500">
            <a:solidFill>
              <a:srgbClr val="FFCC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Blip>
                <a:blip r:embed="rId2"/>
              </a:buBlip>
              <a:defRPr sz="2800">
                <a:solidFill>
                  <a:schemeClr val="tx1"/>
                </a:solidFill>
                <a:latin typeface="Berlin Sans FB" panose="020E0602020502020306" pitchFamily="34" charset="0"/>
                <a:ea typeface="幼圆" panose="02010509060101010101"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幼圆" panose="02010509060101010101"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幼圆" panose="02010509060101010101"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幼圆" panose="02010509060101010101"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幼圆" panose="02010509060101010101"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9pPr>
          </a:lstStyle>
          <a:p>
            <a:pPr eaLnBrk="1" hangingPunct="1">
              <a:buClr>
                <a:schemeClr val="bg1"/>
              </a:buClr>
              <a:buFont typeface="Wingdings" panose="05000000000000000000" pitchFamily="2" charset="2"/>
              <a:buNone/>
            </a:pPr>
            <a:endParaRPr lang="zh-CN" altLang="zh-CN" sz="2000">
              <a:latin typeface="华文新魏" panose="02010800040101010101" pitchFamily="2" charset="-122"/>
              <a:ea typeface="华文新魏" panose="02010800040101010101" pitchFamily="2" charset="-122"/>
            </a:endParaRPr>
          </a:p>
        </p:txBody>
      </p:sp>
      <p:sp>
        <p:nvSpPr>
          <p:cNvPr id="158728" name="AutoShape 8"/>
          <p:cNvSpPr>
            <a:spLocks noChangeArrowheads="1"/>
          </p:cNvSpPr>
          <p:nvPr/>
        </p:nvSpPr>
        <p:spPr bwMode="auto">
          <a:xfrm>
            <a:off x="5880100" y="4221163"/>
            <a:ext cx="457200" cy="609600"/>
          </a:xfrm>
          <a:prstGeom prst="downArrow">
            <a:avLst>
              <a:gd name="adj1" fmla="val 50000"/>
              <a:gd name="adj2" fmla="val 33315"/>
            </a:avLst>
          </a:prstGeom>
          <a:solidFill>
            <a:schemeClr val="accent1"/>
          </a:solidFill>
          <a:ln w="9525">
            <a:solidFill>
              <a:schemeClr val="tx1"/>
            </a:solidFill>
            <a:miter lim="800000"/>
            <a:headEnd/>
            <a:tailEnd/>
          </a:ln>
        </p:spPr>
        <p:txBody>
          <a:bodyPr wrap="none" anchor="ctr"/>
          <a:lstStyle>
            <a:lvl1pPr>
              <a:spcBef>
                <a:spcPct val="20000"/>
              </a:spcBef>
              <a:buBlip>
                <a:blip r:embed="rId2"/>
              </a:buBlip>
              <a:defRPr sz="2800">
                <a:solidFill>
                  <a:schemeClr val="tx1"/>
                </a:solidFill>
                <a:latin typeface="Berlin Sans FB" panose="020E0602020502020306" pitchFamily="34" charset="0"/>
                <a:ea typeface="幼圆" panose="02010509060101010101"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幼圆" panose="02010509060101010101"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幼圆" panose="02010509060101010101"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幼圆" panose="02010509060101010101"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幼圆" panose="02010509060101010101"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9pPr>
          </a:lstStyle>
          <a:p>
            <a:pPr eaLnBrk="1" hangingPunct="1">
              <a:spcBef>
                <a:spcPct val="0"/>
              </a:spcBef>
              <a:buFontTx/>
              <a:buNone/>
            </a:pPr>
            <a:endParaRPr lang="zh-CN" altLang="en-US">
              <a:solidFill>
                <a:srgbClr val="FF0000"/>
              </a:solidFill>
              <a:latin typeface="Arial Black" panose="020B0A04020102020204" pitchFamily="34" charset="0"/>
              <a:ea typeface="PMingLiU" pitchFamily="18" charset="-120"/>
            </a:endParaRPr>
          </a:p>
        </p:txBody>
      </p:sp>
      <p:sp>
        <p:nvSpPr>
          <p:cNvPr id="158730" name="Rectangle 10"/>
          <p:cNvSpPr>
            <a:spLocks noGrp="1" noChangeArrowheads="1"/>
          </p:cNvSpPr>
          <p:nvPr>
            <p:ph type="title"/>
          </p:nvPr>
        </p:nvSpPr>
        <p:spPr/>
        <p:txBody>
          <a:bodyPr vert="horz" wrap="square" lIns="91440" tIns="45720" rIns="91440" bIns="45720" numCol="1" rtlCol="0" anchor="b" anchorCtr="0" compatLnSpc="1">
            <a:prstTxWarp prst="textNoShape">
              <a:avLst/>
            </a:prstTxWarp>
          </a:bodyPr>
          <a:lstStyle/>
          <a:p>
            <a:pPr eaLnBrk="1" hangingPunct="1">
              <a:defRPr/>
            </a:pPr>
            <a:r>
              <a:rPr kumimoji="1" lang="zh-CN" altLang="en-US" kern="0" dirty="0">
                <a:solidFill>
                  <a:srgbClr val="0000CC"/>
                </a:solidFill>
                <a:latin typeface="Times New Roman" panose="02020603050405020304" pitchFamily="18" charset="0"/>
                <a:ea typeface="宋体" panose="02010600030101010101" pitchFamily="2" charset="-122"/>
                <a:cs typeface="Times New Roman" panose="02020603050405020304" pitchFamily="18" charset="0"/>
              </a:rPr>
              <a:t>Backpropagation Learning idea</a:t>
            </a:r>
          </a:p>
        </p:txBody>
      </p:sp>
    </p:spTree>
    <p:extLst>
      <p:ext uri="{BB962C8B-B14F-4D97-AF65-F5344CB8AC3E}">
        <p14:creationId xmlns:p14="http://schemas.microsoft.com/office/powerpoint/2010/main" val="3178800806"/>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8723">
                                            <p:txEl>
                                              <p:pRg st="0" end="0"/>
                                            </p:txEl>
                                          </p:spTgt>
                                        </p:tgtEl>
                                        <p:attrNameLst>
                                          <p:attrName>style.visibility</p:attrName>
                                        </p:attrNameLst>
                                      </p:cBhvr>
                                      <p:to>
                                        <p:strVal val="visible"/>
                                      </p:to>
                                    </p:set>
                                    <p:animEffect transition="in" filter="wipe(left)">
                                      <p:cBhvr>
                                        <p:cTn id="7" dur="500"/>
                                        <p:tgtEl>
                                          <p:spTgt spid="158723">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58723">
                                            <p:txEl>
                                              <p:pRg st="1" end="1"/>
                                            </p:txEl>
                                          </p:spTgt>
                                        </p:tgtEl>
                                        <p:attrNameLst>
                                          <p:attrName>style.visibility</p:attrName>
                                        </p:attrNameLst>
                                      </p:cBhvr>
                                      <p:to>
                                        <p:strVal val="visible"/>
                                      </p:to>
                                    </p:set>
                                    <p:animEffect transition="in" filter="wipe(left)">
                                      <p:cBhvr>
                                        <p:cTn id="10" dur="500"/>
                                        <p:tgtEl>
                                          <p:spTgt spid="158723">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158723">
                                            <p:txEl>
                                              <p:pRg st="2" end="2"/>
                                            </p:txEl>
                                          </p:spTgt>
                                        </p:tgtEl>
                                        <p:attrNameLst>
                                          <p:attrName>style.visibility</p:attrName>
                                        </p:attrNameLst>
                                      </p:cBhvr>
                                      <p:to>
                                        <p:strVal val="visible"/>
                                      </p:to>
                                    </p:set>
                                    <p:animEffect transition="in" filter="wipe(left)">
                                      <p:cBhvr>
                                        <p:cTn id="15" dur="500"/>
                                        <p:tgtEl>
                                          <p:spTgt spid="158723">
                                            <p:txEl>
                                              <p:pRg st="2" end="2"/>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58723">
                                            <p:txEl>
                                              <p:pRg st="3" end="3"/>
                                            </p:txEl>
                                          </p:spTgt>
                                        </p:tgtEl>
                                        <p:attrNameLst>
                                          <p:attrName>style.visibility</p:attrName>
                                        </p:attrNameLst>
                                      </p:cBhvr>
                                      <p:to>
                                        <p:strVal val="visible"/>
                                      </p:to>
                                    </p:set>
                                    <p:animEffect transition="in" filter="wipe(left)">
                                      <p:cBhvr>
                                        <p:cTn id="18" dur="500"/>
                                        <p:tgtEl>
                                          <p:spTgt spid="158723">
                                            <p:txEl>
                                              <p:pRg st="3" end="3"/>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158723">
                                            <p:txEl>
                                              <p:pRg st="4" end="4"/>
                                            </p:txEl>
                                          </p:spTgt>
                                        </p:tgtEl>
                                        <p:attrNameLst>
                                          <p:attrName>style.visibility</p:attrName>
                                        </p:attrNameLst>
                                      </p:cBhvr>
                                      <p:to>
                                        <p:strVal val="visible"/>
                                      </p:to>
                                    </p:set>
                                    <p:animEffect transition="in" filter="wipe(left)">
                                      <p:cBhvr>
                                        <p:cTn id="23" dur="500"/>
                                        <p:tgtEl>
                                          <p:spTgt spid="158723">
                                            <p:txEl>
                                              <p:pRg st="4" end="4"/>
                                            </p:txEl>
                                          </p:spTgt>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158723">
                                            <p:txEl>
                                              <p:pRg st="5" end="5"/>
                                            </p:txEl>
                                          </p:spTgt>
                                        </p:tgtEl>
                                        <p:attrNameLst>
                                          <p:attrName>style.visibility</p:attrName>
                                        </p:attrNameLst>
                                      </p:cBhvr>
                                      <p:to>
                                        <p:strVal val="visible"/>
                                      </p:to>
                                    </p:set>
                                    <p:animEffect transition="in" filter="wipe(left)">
                                      <p:cBhvr>
                                        <p:cTn id="26" dur="500"/>
                                        <p:tgtEl>
                                          <p:spTgt spid="158723">
                                            <p:txEl>
                                              <p:pRg st="5" end="5"/>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158726"/>
                                        </p:tgtEl>
                                        <p:attrNameLst>
                                          <p:attrName>style.visibility</p:attrName>
                                        </p:attrNameLst>
                                      </p:cBhvr>
                                      <p:to>
                                        <p:strVal val="visible"/>
                                      </p:to>
                                    </p:set>
                                    <p:animEffect transition="in" filter="wipe(left)">
                                      <p:cBhvr>
                                        <p:cTn id="31" dur="500"/>
                                        <p:tgtEl>
                                          <p:spTgt spid="158726"/>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1" fill="hold" grpId="0" nodeType="clickEffect">
                                  <p:stCondLst>
                                    <p:cond delay="0"/>
                                  </p:stCondLst>
                                  <p:childTnLst>
                                    <p:set>
                                      <p:cBhvr>
                                        <p:cTn id="35" dur="1" fill="hold">
                                          <p:stCondLst>
                                            <p:cond delay="0"/>
                                          </p:stCondLst>
                                        </p:cTn>
                                        <p:tgtEl>
                                          <p:spTgt spid="158728"/>
                                        </p:tgtEl>
                                        <p:attrNameLst>
                                          <p:attrName>style.visibility</p:attrName>
                                        </p:attrNameLst>
                                      </p:cBhvr>
                                      <p:to>
                                        <p:strVal val="visible"/>
                                      </p:to>
                                    </p:set>
                                    <p:animEffect transition="in" filter="wipe(up)">
                                      <p:cBhvr>
                                        <p:cTn id="36" dur="500"/>
                                        <p:tgtEl>
                                          <p:spTgt spid="158728"/>
                                        </p:tgtEl>
                                      </p:cBhvr>
                                    </p:animEffect>
                                  </p:childTnLst>
                                </p:cTn>
                              </p:par>
                            </p:childTnLst>
                          </p:cTn>
                        </p:par>
                        <p:par>
                          <p:cTn id="37" fill="hold" nodeType="afterGroup">
                            <p:stCondLst>
                              <p:cond delay="500"/>
                            </p:stCondLst>
                            <p:childTnLst>
                              <p:par>
                                <p:cTn id="38" presetID="22" presetClass="entr" presetSubtype="8" fill="hold" grpId="0" nodeType="afterEffect">
                                  <p:stCondLst>
                                    <p:cond delay="0"/>
                                  </p:stCondLst>
                                  <p:childTnLst>
                                    <p:set>
                                      <p:cBhvr>
                                        <p:cTn id="39" dur="1" fill="hold">
                                          <p:stCondLst>
                                            <p:cond delay="0"/>
                                          </p:stCondLst>
                                        </p:cTn>
                                        <p:tgtEl>
                                          <p:spTgt spid="158727"/>
                                        </p:tgtEl>
                                        <p:attrNameLst>
                                          <p:attrName>style.visibility</p:attrName>
                                        </p:attrNameLst>
                                      </p:cBhvr>
                                      <p:to>
                                        <p:strVal val="visible"/>
                                      </p:to>
                                    </p:set>
                                    <p:animEffect transition="in" filter="wipe(left)">
                                      <p:cBhvr>
                                        <p:cTn id="40" dur="500"/>
                                        <p:tgtEl>
                                          <p:spTgt spid="158727"/>
                                        </p:tgtEl>
                                      </p:cBhvr>
                                    </p:animEffect>
                                  </p:childTnLst>
                                </p:cTn>
                              </p:par>
                            </p:childTnLst>
                          </p:cTn>
                        </p:par>
                        <p:par>
                          <p:cTn id="41" fill="hold" nodeType="afterGroup">
                            <p:stCondLst>
                              <p:cond delay="1000"/>
                            </p:stCondLst>
                            <p:childTnLst>
                              <p:par>
                                <p:cTn id="42" presetID="22" presetClass="entr" presetSubtype="8" fill="hold" grpId="0" nodeType="afterEffect">
                                  <p:stCondLst>
                                    <p:cond delay="0"/>
                                  </p:stCondLst>
                                  <p:childTnLst>
                                    <p:set>
                                      <p:cBhvr>
                                        <p:cTn id="43" dur="1" fill="hold">
                                          <p:stCondLst>
                                            <p:cond delay="0"/>
                                          </p:stCondLst>
                                        </p:cTn>
                                        <p:tgtEl>
                                          <p:spTgt spid="158723">
                                            <p:txEl>
                                              <p:pRg st="8" end="8"/>
                                            </p:txEl>
                                          </p:spTgt>
                                        </p:tgtEl>
                                        <p:attrNameLst>
                                          <p:attrName>style.visibility</p:attrName>
                                        </p:attrNameLst>
                                      </p:cBhvr>
                                      <p:to>
                                        <p:strVal val="visible"/>
                                      </p:to>
                                    </p:set>
                                    <p:animEffect transition="in" filter="wipe(left)">
                                      <p:cBhvr>
                                        <p:cTn id="44" dur="500"/>
                                        <p:tgtEl>
                                          <p:spTgt spid="158723">
                                            <p:txEl>
                                              <p:pRg st="8" end="8"/>
                                            </p:txEl>
                                          </p:spTgt>
                                        </p:tgtEl>
                                      </p:cBhvr>
                                    </p:animEffect>
                                  </p:childTnLst>
                                </p:cTn>
                              </p:par>
                            </p:childTnLst>
                          </p:cTn>
                        </p:par>
                        <p:par>
                          <p:cTn id="45" fill="hold" nodeType="afterGroup">
                            <p:stCondLst>
                              <p:cond delay="1500"/>
                            </p:stCondLst>
                            <p:childTnLst>
                              <p:par>
                                <p:cTn id="46" presetID="22" presetClass="entr" presetSubtype="8" fill="hold" grpId="0" nodeType="afterEffect">
                                  <p:stCondLst>
                                    <p:cond delay="0"/>
                                  </p:stCondLst>
                                  <p:childTnLst>
                                    <p:set>
                                      <p:cBhvr>
                                        <p:cTn id="47" dur="1" fill="hold">
                                          <p:stCondLst>
                                            <p:cond delay="0"/>
                                          </p:stCondLst>
                                        </p:cTn>
                                        <p:tgtEl>
                                          <p:spTgt spid="158723">
                                            <p:txEl>
                                              <p:pRg st="9" end="9"/>
                                            </p:txEl>
                                          </p:spTgt>
                                        </p:tgtEl>
                                        <p:attrNameLst>
                                          <p:attrName>style.visibility</p:attrName>
                                        </p:attrNameLst>
                                      </p:cBhvr>
                                      <p:to>
                                        <p:strVal val="visible"/>
                                      </p:to>
                                    </p:set>
                                    <p:animEffect transition="in" filter="wipe(left)">
                                      <p:cBhvr>
                                        <p:cTn id="48" dur="500"/>
                                        <p:tgtEl>
                                          <p:spTgt spid="15872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723" grpId="0" build="p"/>
      <p:bldP spid="158726" grpId="0" bldLvl="0" animBg="1"/>
      <p:bldP spid="158727" grpId="0" bldLvl="0" animBg="1"/>
      <p:bldP spid="158728" grpId="0" bldLvl="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灯片编号占位符 3"/>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Blip>
                <a:blip r:embed="rId3"/>
              </a:buBlip>
              <a:defRPr sz="2800">
                <a:solidFill>
                  <a:schemeClr val="tx1"/>
                </a:solidFill>
                <a:latin typeface="Berlin Sans FB" panose="020E0602020502020306" pitchFamily="34" charset="0"/>
                <a:ea typeface="幼圆" panose="02010509060101010101" pitchFamily="49" charset="-122"/>
              </a:defRPr>
            </a:lvl1pPr>
            <a:lvl2pPr marL="742950" indent="-285750">
              <a:spcBef>
                <a:spcPct val="20000"/>
              </a:spcBef>
              <a:buSzPct val="75000"/>
              <a:buBlip>
                <a:blip r:embed="rId4"/>
              </a:buBlip>
              <a:defRPr sz="2400">
                <a:solidFill>
                  <a:schemeClr val="tx1"/>
                </a:solidFill>
                <a:latin typeface="Berlin Sans FB" panose="020E0602020502020306" pitchFamily="34" charset="0"/>
                <a:ea typeface="幼圆" panose="02010509060101010101" pitchFamily="49" charset="-122"/>
              </a:defRPr>
            </a:lvl2pPr>
            <a:lvl3pPr marL="1143000" indent="-228600">
              <a:spcBef>
                <a:spcPct val="20000"/>
              </a:spcBef>
              <a:buBlip>
                <a:blip r:embed="rId5"/>
              </a:buBlip>
              <a:defRPr sz="2000">
                <a:solidFill>
                  <a:schemeClr val="tx1"/>
                </a:solidFill>
                <a:latin typeface="Berlin Sans FB" panose="020E0602020502020306" pitchFamily="34" charset="0"/>
                <a:ea typeface="幼圆" panose="02010509060101010101" pitchFamily="49" charset="-122"/>
              </a:defRPr>
            </a:lvl3pPr>
            <a:lvl4pPr marL="1600200" indent="-228600">
              <a:spcBef>
                <a:spcPct val="20000"/>
              </a:spcBef>
              <a:buBlip>
                <a:blip r:embed="rId6"/>
              </a:buBlip>
              <a:defRPr>
                <a:solidFill>
                  <a:schemeClr val="tx1"/>
                </a:solidFill>
                <a:latin typeface="Berlin Sans FB" panose="020E0602020502020306" pitchFamily="34" charset="0"/>
                <a:ea typeface="幼圆" panose="02010509060101010101"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幼圆" panose="02010509060101010101"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9pPr>
          </a:lstStyle>
          <a:p>
            <a:pPr>
              <a:spcBef>
                <a:spcPct val="0"/>
              </a:spcBef>
              <a:buFontTx/>
              <a:buNone/>
            </a:pPr>
            <a:fld id="{D54E3678-9E14-4AD4-B71E-99106FB24FE4}" type="slidenum">
              <a:rPr lang="zh-TW" altLang="en-US" sz="1400">
                <a:latin typeface="Arial" panose="020B0604020202020204" pitchFamily="34" charset="0"/>
                <a:ea typeface="PMingLiU" pitchFamily="18" charset="-120"/>
              </a:rPr>
              <a:pPr>
                <a:spcBef>
                  <a:spcPct val="0"/>
                </a:spcBef>
                <a:buFontTx/>
                <a:buNone/>
              </a:pPr>
              <a:t>52</a:t>
            </a:fld>
            <a:endParaRPr lang="zh-TW" altLang="en-US" sz="1400">
              <a:latin typeface="Arial" panose="020B0604020202020204" pitchFamily="34" charset="0"/>
              <a:ea typeface="PMingLiU" pitchFamily="18" charset="-120"/>
            </a:endParaRPr>
          </a:p>
        </p:txBody>
      </p:sp>
      <p:sp>
        <p:nvSpPr>
          <p:cNvPr id="190466" name="Rectangle 2"/>
          <p:cNvSpPr>
            <a:spLocks noChangeArrowheads="1"/>
          </p:cNvSpPr>
          <p:nvPr/>
        </p:nvSpPr>
        <p:spPr bwMode="auto">
          <a:xfrm>
            <a:off x="2209800" y="228600"/>
            <a:ext cx="7772400" cy="990600"/>
          </a:xfrm>
          <a:prstGeom prst="rect">
            <a:avLst/>
          </a:prstGeom>
          <a:noFill/>
          <a:ln>
            <a:noFill/>
          </a:ln>
          <a:effectLst/>
        </p:spPr>
        <p:txBody>
          <a:bodyPr anchor="ctr"/>
          <a:lstStyle/>
          <a:p>
            <a:pPr eaLnBrk="1" hangingPunct="1">
              <a:defRPr/>
            </a:pPr>
            <a:endParaRPr kumimoji="1" lang="zh-CN" altLang="zh-CN" sz="3200">
              <a:solidFill>
                <a:srgbClr val="800000"/>
              </a:solidFill>
              <a:effectLst>
                <a:outerShdw blurRad="38100" dist="38100" dir="2700000" algn="tl">
                  <a:srgbClr val="C0C0C0"/>
                </a:outerShdw>
              </a:effectLst>
              <a:latin typeface="Berlin Sans FB" pitchFamily="34" charset="0"/>
            </a:endParaRPr>
          </a:p>
        </p:txBody>
      </p:sp>
      <p:sp>
        <p:nvSpPr>
          <p:cNvPr id="190467" name="Rectangle 3"/>
          <p:cNvSpPr>
            <a:spLocks noChangeArrowheads="1"/>
          </p:cNvSpPr>
          <p:nvPr/>
        </p:nvSpPr>
        <p:spPr bwMode="auto">
          <a:xfrm>
            <a:off x="2571750" y="4076701"/>
            <a:ext cx="7772400" cy="215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Blip>
                <a:blip r:embed="rId3"/>
              </a:buBlip>
              <a:defRPr sz="2800">
                <a:solidFill>
                  <a:schemeClr val="tx1"/>
                </a:solidFill>
                <a:latin typeface="Berlin Sans FB" panose="020E0602020502020306" pitchFamily="34" charset="0"/>
                <a:ea typeface="幼圆" panose="02010509060101010101" pitchFamily="49" charset="-122"/>
              </a:defRPr>
            </a:lvl1pPr>
            <a:lvl2pPr marL="742950" indent="-285750">
              <a:spcBef>
                <a:spcPct val="20000"/>
              </a:spcBef>
              <a:buSzPct val="75000"/>
              <a:buBlip>
                <a:blip r:embed="rId4"/>
              </a:buBlip>
              <a:defRPr sz="2400">
                <a:solidFill>
                  <a:schemeClr val="tx1"/>
                </a:solidFill>
                <a:latin typeface="Berlin Sans FB" panose="020E0602020502020306" pitchFamily="34" charset="0"/>
                <a:ea typeface="幼圆" panose="02010509060101010101" pitchFamily="49" charset="-122"/>
              </a:defRPr>
            </a:lvl2pPr>
            <a:lvl3pPr marL="1143000" indent="-228600">
              <a:spcBef>
                <a:spcPct val="20000"/>
              </a:spcBef>
              <a:buBlip>
                <a:blip r:embed="rId5"/>
              </a:buBlip>
              <a:defRPr sz="2000">
                <a:solidFill>
                  <a:schemeClr val="tx1"/>
                </a:solidFill>
                <a:latin typeface="Berlin Sans FB" panose="020E0602020502020306" pitchFamily="34" charset="0"/>
                <a:ea typeface="幼圆" panose="02010509060101010101" pitchFamily="49" charset="-122"/>
              </a:defRPr>
            </a:lvl3pPr>
            <a:lvl4pPr marL="1600200" indent="-228600">
              <a:spcBef>
                <a:spcPct val="20000"/>
              </a:spcBef>
              <a:buBlip>
                <a:blip r:embed="rId6"/>
              </a:buBlip>
              <a:defRPr>
                <a:solidFill>
                  <a:schemeClr val="tx1"/>
                </a:solidFill>
                <a:latin typeface="Berlin Sans FB" panose="020E0602020502020306" pitchFamily="34" charset="0"/>
                <a:ea typeface="幼圆" panose="02010509060101010101"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幼圆" panose="02010509060101010101"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9pPr>
          </a:lstStyle>
          <a:p>
            <a:pPr eaLnBrk="1" hangingPunct="1"/>
            <a:r>
              <a:rPr lang="en-US" altLang="zh-CN" sz="2400">
                <a:latin typeface="Times New Roman" panose="02020603050405020304" pitchFamily="18" charset="0"/>
              </a:rPr>
              <a:t>Where</a:t>
            </a:r>
            <a:r>
              <a:rPr lang="zh-CN" altLang="en-US" sz="2400">
                <a:latin typeface="Times New Roman" panose="02020603050405020304" pitchFamily="18" charset="0"/>
              </a:rPr>
              <a:t>，</a:t>
            </a:r>
            <a:r>
              <a:rPr lang="en-US" altLang="zh-CN" sz="2400">
                <a:latin typeface="Times New Roman" panose="02020603050405020304" pitchFamily="18" charset="0"/>
              </a:rPr>
              <a:t> </a:t>
            </a:r>
            <a:r>
              <a:rPr lang="el-GR" altLang="zh-CN" sz="2400">
                <a:latin typeface="Times New Roman" panose="02020603050405020304" pitchFamily="18" charset="0"/>
              </a:rPr>
              <a:t>η</a:t>
            </a:r>
            <a:r>
              <a:rPr lang="en-US" altLang="zh-CN" sz="2400">
                <a:latin typeface="Times New Roman" panose="02020603050405020304" pitchFamily="18" charset="0"/>
              </a:rPr>
              <a:t> is a constant called the learning rate</a:t>
            </a:r>
          </a:p>
          <a:p>
            <a:pPr eaLnBrk="1" hangingPunct="1">
              <a:buFontTx/>
              <a:buNone/>
            </a:pPr>
            <a:r>
              <a:rPr lang="en-US" altLang="zh-CN" sz="2400">
                <a:latin typeface="Times New Roman" panose="02020603050405020304" pitchFamily="18" charset="0"/>
              </a:rPr>
              <a:t>    </a:t>
            </a:r>
            <a:r>
              <a:rPr lang="en-US" altLang="zh-CN" sz="2400" i="1">
                <a:latin typeface="Times New Roman" panose="02020603050405020304" pitchFamily="18" charset="0"/>
              </a:rPr>
              <a:t>t</a:t>
            </a:r>
            <a:r>
              <a:rPr lang="en-US" altLang="zh-CN" sz="2400" i="1" baseline="-25000">
                <a:latin typeface="Times New Roman" panose="02020603050405020304" pitchFamily="18" charset="0"/>
              </a:rPr>
              <a:t>j</a:t>
            </a:r>
            <a:r>
              <a:rPr lang="en-US" altLang="zh-CN" sz="2400">
                <a:latin typeface="Times New Roman" panose="02020603050405020304" pitchFamily="18" charset="0"/>
              </a:rPr>
              <a:t> is the correct </a:t>
            </a:r>
            <a:r>
              <a:rPr lang="tr-TR" altLang="zh-CN" sz="2400">
                <a:latin typeface="Times New Roman" panose="02020603050405020304" pitchFamily="18" charset="0"/>
              </a:rPr>
              <a:t>(expected-</a:t>
            </a:r>
            <a:r>
              <a:rPr lang="en-US" altLang="zh-CN" sz="2400">
                <a:latin typeface="Times New Roman" panose="02020603050405020304" pitchFamily="18" charset="0"/>
              </a:rPr>
              <a:t>teacher</a:t>
            </a:r>
            <a:r>
              <a:rPr lang="tr-TR" altLang="zh-CN" sz="2400">
                <a:latin typeface="Times New Roman" panose="02020603050405020304" pitchFamily="18" charset="0"/>
              </a:rPr>
              <a:t>)</a:t>
            </a:r>
            <a:r>
              <a:rPr lang="en-US" altLang="zh-CN" sz="2400">
                <a:latin typeface="Times New Roman" panose="02020603050405020304" pitchFamily="18" charset="0"/>
              </a:rPr>
              <a:t> output for unit </a:t>
            </a:r>
            <a:r>
              <a:rPr lang="en-US" altLang="zh-CN" sz="2400" i="1">
                <a:latin typeface="Times New Roman" panose="02020603050405020304" pitchFamily="18" charset="0"/>
              </a:rPr>
              <a:t>j</a:t>
            </a:r>
            <a:endParaRPr lang="tr-TR" altLang="zh-CN" sz="2400" i="1">
              <a:latin typeface="Times New Roman" panose="02020603050405020304" pitchFamily="18" charset="0"/>
            </a:endParaRPr>
          </a:p>
          <a:p>
            <a:pPr eaLnBrk="1" hangingPunct="1">
              <a:buFontTx/>
              <a:buNone/>
            </a:pPr>
            <a:r>
              <a:rPr lang="tr-TR" altLang="zh-CN" sz="2400" i="1">
                <a:latin typeface="Times New Roman" panose="02020603050405020304" pitchFamily="18" charset="0"/>
              </a:rPr>
              <a:t>	o</a:t>
            </a:r>
            <a:r>
              <a:rPr lang="en-US" altLang="zh-CN" sz="2400" i="1" baseline="-25000">
                <a:latin typeface="Times New Roman" panose="02020603050405020304" pitchFamily="18" charset="0"/>
              </a:rPr>
              <a:t>j</a:t>
            </a:r>
            <a:r>
              <a:rPr lang="en-US" altLang="zh-CN" sz="2400">
                <a:latin typeface="Times New Roman" panose="02020603050405020304" pitchFamily="18" charset="0"/>
              </a:rPr>
              <a:t> is the co</a:t>
            </a:r>
            <a:r>
              <a:rPr lang="tr-TR" altLang="zh-CN" sz="2400">
                <a:latin typeface="Times New Roman" panose="02020603050405020304" pitchFamily="18" charset="0"/>
              </a:rPr>
              <a:t>mputed (current)</a:t>
            </a:r>
            <a:r>
              <a:rPr lang="en-US" altLang="zh-CN" sz="2400">
                <a:latin typeface="Times New Roman" panose="02020603050405020304" pitchFamily="18" charset="0"/>
              </a:rPr>
              <a:t> output for unit </a:t>
            </a:r>
            <a:r>
              <a:rPr lang="en-US" altLang="zh-CN" sz="2400" i="1">
                <a:latin typeface="Times New Roman" panose="02020603050405020304" pitchFamily="18" charset="0"/>
              </a:rPr>
              <a:t>j</a:t>
            </a:r>
          </a:p>
          <a:p>
            <a:pPr eaLnBrk="1" hangingPunct="1">
              <a:buFontTx/>
              <a:buNone/>
            </a:pPr>
            <a:r>
              <a:rPr lang="en-US" altLang="zh-CN" sz="2400">
                <a:latin typeface="Times New Roman" panose="02020603050405020304" pitchFamily="18" charset="0"/>
              </a:rPr>
              <a:t>    </a:t>
            </a:r>
            <a:r>
              <a:rPr lang="el-GR" altLang="zh-CN" sz="2400">
                <a:latin typeface="Times New Roman" panose="02020603050405020304" pitchFamily="18" charset="0"/>
              </a:rPr>
              <a:t>δ</a:t>
            </a:r>
            <a:r>
              <a:rPr lang="en-US" altLang="zh-CN" sz="2400" i="1" baseline="-25000">
                <a:latin typeface="Times New Roman" panose="02020603050405020304" pitchFamily="18" charset="0"/>
              </a:rPr>
              <a:t>j</a:t>
            </a:r>
            <a:r>
              <a:rPr lang="en-US" altLang="zh-CN" sz="2400">
                <a:latin typeface="Times New Roman" panose="02020603050405020304" pitchFamily="18" charset="0"/>
              </a:rPr>
              <a:t> is the error measure for unit </a:t>
            </a:r>
            <a:r>
              <a:rPr lang="en-US" altLang="zh-CN" sz="2400" i="1">
                <a:latin typeface="Times New Roman" panose="02020603050405020304" pitchFamily="18" charset="0"/>
              </a:rPr>
              <a:t>j</a:t>
            </a:r>
            <a:endParaRPr lang="el-GR" altLang="zh-CN" sz="2400" i="1">
              <a:latin typeface="Times New Roman" panose="02020603050405020304" pitchFamily="18" charset="0"/>
            </a:endParaRPr>
          </a:p>
        </p:txBody>
      </p:sp>
      <p:graphicFrame>
        <p:nvGraphicFramePr>
          <p:cNvPr id="190468" name="Object 4"/>
          <p:cNvGraphicFramePr>
            <a:graphicFrameLocks noChangeAspect="1"/>
          </p:cNvGraphicFramePr>
          <p:nvPr/>
        </p:nvGraphicFramePr>
        <p:xfrm>
          <a:off x="2995614" y="1909764"/>
          <a:ext cx="2109787" cy="644525"/>
        </p:xfrm>
        <a:graphic>
          <a:graphicData uri="http://schemas.openxmlformats.org/presentationml/2006/ole">
            <mc:AlternateContent xmlns:mc="http://schemas.openxmlformats.org/markup-compatibility/2006">
              <mc:Choice xmlns:v="urn:schemas-microsoft-com:vml" Requires="v">
                <p:oleObj spid="_x0000_s5200" r:id="rId7" imgW="787400" imgH="241300" progId="Equation.3">
                  <p:embed/>
                </p:oleObj>
              </mc:Choice>
              <mc:Fallback>
                <p:oleObj r:id="rId7" imgW="787400" imgH="241300" progId="Equation.3">
                  <p:embed/>
                  <p:pic>
                    <p:nvPicPr>
                      <p:cNvPr id="190468"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95614" y="1909764"/>
                        <a:ext cx="2109787"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90469" name="Object 5"/>
          <p:cNvGraphicFramePr>
            <a:graphicFrameLocks noChangeAspect="1"/>
          </p:cNvGraphicFramePr>
          <p:nvPr/>
        </p:nvGraphicFramePr>
        <p:xfrm>
          <a:off x="2965450" y="2622551"/>
          <a:ext cx="6916738" cy="574675"/>
        </p:xfrm>
        <a:graphic>
          <a:graphicData uri="http://schemas.openxmlformats.org/presentationml/2006/ole">
            <mc:AlternateContent xmlns:mc="http://schemas.openxmlformats.org/markup-compatibility/2006">
              <mc:Choice xmlns:v="urn:schemas-microsoft-com:vml" Requires="v">
                <p:oleObj spid="_x0000_s5201" r:id="rId9" imgW="2895600" imgH="241300" progId="Equation.3">
                  <p:embed/>
                </p:oleObj>
              </mc:Choice>
              <mc:Fallback>
                <p:oleObj r:id="rId9" imgW="2895600" imgH="241300" progId="Equation.3">
                  <p:embed/>
                  <p:pic>
                    <p:nvPicPr>
                      <p:cNvPr id="190469"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65450" y="2622551"/>
                        <a:ext cx="6916738"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90470" name="Object 6"/>
          <p:cNvGraphicFramePr>
            <a:graphicFrameLocks noChangeAspect="1"/>
          </p:cNvGraphicFramePr>
          <p:nvPr/>
        </p:nvGraphicFramePr>
        <p:xfrm>
          <a:off x="2914650" y="3157539"/>
          <a:ext cx="6827838" cy="877887"/>
        </p:xfrm>
        <a:graphic>
          <a:graphicData uri="http://schemas.openxmlformats.org/presentationml/2006/ole">
            <mc:AlternateContent xmlns:mc="http://schemas.openxmlformats.org/markup-compatibility/2006">
              <mc:Choice xmlns:v="urn:schemas-microsoft-com:vml" Requires="v">
                <p:oleObj spid="_x0000_s5202" r:id="rId11" imgW="2857500" imgH="368300" progId="Equation.3">
                  <p:embed/>
                </p:oleObj>
              </mc:Choice>
              <mc:Fallback>
                <p:oleObj r:id="rId11" imgW="2857500" imgH="368300" progId="Equation.3">
                  <p:embed/>
                  <p:pic>
                    <p:nvPicPr>
                      <p:cNvPr id="190470"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914650" y="3157539"/>
                        <a:ext cx="6827838" cy="877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90471" name="Rectangle 7"/>
          <p:cNvSpPr>
            <a:spLocks noGrp="1" noChangeArrowheads="1"/>
          </p:cNvSpPr>
          <p:nvPr>
            <p:ph type="title"/>
          </p:nvPr>
        </p:nvSpPr>
        <p:spPr/>
        <p:txBody>
          <a:bodyPr vert="horz" wrap="square" lIns="91440" tIns="45720" rIns="91440" bIns="45720" numCol="1" rtlCol="0" anchor="b" anchorCtr="0" compatLnSpc="1">
            <a:prstTxWarp prst="textNoShape">
              <a:avLst/>
            </a:prstTxWarp>
          </a:bodyPr>
          <a:lstStyle/>
          <a:p>
            <a:pPr eaLnBrk="1" hangingPunct="1">
              <a:defRPr/>
            </a:pPr>
            <a:r>
              <a:rPr kumimoji="1" lang="zh-CN" altLang="en-US" kern="0" dirty="0">
                <a:solidFill>
                  <a:srgbClr val="0000CC"/>
                </a:solidFill>
                <a:latin typeface="Times New Roman" panose="02020603050405020304" pitchFamily="18" charset="0"/>
                <a:ea typeface="宋体" panose="02010600030101010101" pitchFamily="2" charset="-122"/>
                <a:cs typeface="Times New Roman" panose="02020603050405020304" pitchFamily="18" charset="0"/>
              </a:rPr>
              <a:t>Backpropagation Learning</a:t>
            </a:r>
          </a:p>
        </p:txBody>
      </p:sp>
      <p:sp>
        <p:nvSpPr>
          <p:cNvPr id="88073" name="Rectangle 8"/>
          <p:cNvSpPr>
            <a:spLocks noGrp="1" noChangeArrowheads="1"/>
          </p:cNvSpPr>
          <p:nvPr>
            <p:ph idx="1"/>
          </p:nvPr>
        </p:nvSpPr>
        <p:spPr>
          <a:xfrm>
            <a:off x="2279650" y="1196975"/>
            <a:ext cx="7772400" cy="647700"/>
          </a:xfrm>
        </p:spPr>
        <p:txBody>
          <a:bodyPr/>
          <a:lstStyle/>
          <a:p>
            <a:pPr eaLnBrk="1" hangingPunct="1"/>
            <a:r>
              <a:rPr lang="en-US" altLang="zh-CN">
                <a:latin typeface="Times New Roman" panose="02020603050405020304" pitchFamily="18" charset="0"/>
                <a:ea typeface="宋体" panose="02010600030101010101" pitchFamily="2" charset="-122"/>
              </a:rPr>
              <a:t>BP</a:t>
            </a:r>
            <a:r>
              <a:rPr lang="zh-CN" altLang="en-US">
                <a:latin typeface="Times New Roman" panose="02020603050405020304" pitchFamily="18" charset="0"/>
                <a:ea typeface="宋体" panose="02010600030101010101" pitchFamily="2" charset="-122"/>
              </a:rPr>
              <a:t>算法中权值的修正公式</a:t>
            </a:r>
          </a:p>
        </p:txBody>
      </p:sp>
    </p:spTree>
    <p:extLst>
      <p:ext uri="{BB962C8B-B14F-4D97-AF65-F5344CB8AC3E}">
        <p14:creationId xmlns:p14="http://schemas.microsoft.com/office/powerpoint/2010/main" val="2469206988"/>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90468"/>
                                        </p:tgtEl>
                                        <p:attrNameLst>
                                          <p:attrName>style.visibility</p:attrName>
                                        </p:attrNameLst>
                                      </p:cBhvr>
                                      <p:to>
                                        <p:strVal val="visible"/>
                                      </p:to>
                                    </p:set>
                                    <p:animEffect transition="in" filter="blinds(horizontal)">
                                      <p:cBhvr>
                                        <p:cTn id="7" dur="500"/>
                                        <p:tgtEl>
                                          <p:spTgt spid="19046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90469"/>
                                        </p:tgtEl>
                                        <p:attrNameLst>
                                          <p:attrName>style.visibility</p:attrName>
                                        </p:attrNameLst>
                                      </p:cBhvr>
                                      <p:to>
                                        <p:strVal val="visible"/>
                                      </p:to>
                                    </p:set>
                                    <p:animEffect transition="in" filter="blinds(horizontal)">
                                      <p:cBhvr>
                                        <p:cTn id="12" dur="500"/>
                                        <p:tgtEl>
                                          <p:spTgt spid="19046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90470"/>
                                        </p:tgtEl>
                                        <p:attrNameLst>
                                          <p:attrName>style.visibility</p:attrName>
                                        </p:attrNameLst>
                                      </p:cBhvr>
                                      <p:to>
                                        <p:strVal val="visible"/>
                                      </p:to>
                                    </p:set>
                                    <p:animEffect transition="in" filter="blinds(horizontal)">
                                      <p:cBhvr>
                                        <p:cTn id="17" dur="500"/>
                                        <p:tgtEl>
                                          <p:spTgt spid="19047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90467"/>
                                        </p:tgtEl>
                                        <p:attrNameLst>
                                          <p:attrName>style.visibility</p:attrName>
                                        </p:attrNameLst>
                                      </p:cBhvr>
                                      <p:to>
                                        <p:strVal val="visible"/>
                                      </p:to>
                                    </p:set>
                                    <p:animEffect transition="in" filter="blinds(horizontal)">
                                      <p:cBhvr>
                                        <p:cTn id="22" dur="500"/>
                                        <p:tgtEl>
                                          <p:spTgt spid="1904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467"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灯片编号占位符 1"/>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Blip>
                <a:blip r:embed="rId3"/>
              </a:buBlip>
              <a:defRPr sz="2800">
                <a:solidFill>
                  <a:schemeClr val="tx1"/>
                </a:solidFill>
                <a:latin typeface="Berlin Sans FB" panose="020E0602020502020306" pitchFamily="34" charset="0"/>
                <a:ea typeface="幼圆" panose="02010509060101010101" pitchFamily="49" charset="-122"/>
              </a:defRPr>
            </a:lvl1pPr>
            <a:lvl2pPr marL="742950" indent="-285750">
              <a:spcBef>
                <a:spcPct val="20000"/>
              </a:spcBef>
              <a:buSzPct val="75000"/>
              <a:buBlip>
                <a:blip r:embed="rId4"/>
              </a:buBlip>
              <a:defRPr sz="2400">
                <a:solidFill>
                  <a:schemeClr val="tx1"/>
                </a:solidFill>
                <a:latin typeface="Berlin Sans FB" panose="020E0602020502020306" pitchFamily="34" charset="0"/>
                <a:ea typeface="幼圆" panose="02010509060101010101" pitchFamily="49" charset="-122"/>
              </a:defRPr>
            </a:lvl2pPr>
            <a:lvl3pPr marL="1143000" indent="-228600">
              <a:spcBef>
                <a:spcPct val="20000"/>
              </a:spcBef>
              <a:buBlip>
                <a:blip r:embed="rId5"/>
              </a:buBlip>
              <a:defRPr sz="2000">
                <a:solidFill>
                  <a:schemeClr val="tx1"/>
                </a:solidFill>
                <a:latin typeface="Berlin Sans FB" panose="020E0602020502020306" pitchFamily="34" charset="0"/>
                <a:ea typeface="幼圆" panose="02010509060101010101" pitchFamily="49" charset="-122"/>
              </a:defRPr>
            </a:lvl3pPr>
            <a:lvl4pPr marL="1600200" indent="-228600">
              <a:spcBef>
                <a:spcPct val="20000"/>
              </a:spcBef>
              <a:buBlip>
                <a:blip r:embed="rId6"/>
              </a:buBlip>
              <a:defRPr>
                <a:solidFill>
                  <a:schemeClr val="tx1"/>
                </a:solidFill>
                <a:latin typeface="Berlin Sans FB" panose="020E0602020502020306" pitchFamily="34" charset="0"/>
                <a:ea typeface="幼圆" panose="02010509060101010101"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幼圆" panose="02010509060101010101"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9pPr>
          </a:lstStyle>
          <a:p>
            <a:pPr>
              <a:spcBef>
                <a:spcPct val="0"/>
              </a:spcBef>
              <a:buFontTx/>
              <a:buNone/>
            </a:pPr>
            <a:fld id="{73F108F6-5F62-4887-AA75-62F88A7CF9B8}" type="slidenum">
              <a:rPr lang="zh-TW" altLang="en-US" sz="1400">
                <a:latin typeface="Arial" panose="020B0604020202020204" pitchFamily="34" charset="0"/>
                <a:ea typeface="PMingLiU" pitchFamily="18" charset="-120"/>
              </a:rPr>
              <a:pPr>
                <a:spcBef>
                  <a:spcPct val="0"/>
                </a:spcBef>
                <a:buFontTx/>
                <a:buNone/>
              </a:pPr>
              <a:t>53</a:t>
            </a:fld>
            <a:endParaRPr lang="zh-TW" altLang="en-US" sz="1400">
              <a:latin typeface="Arial" panose="020B0604020202020204" pitchFamily="34" charset="0"/>
              <a:ea typeface="PMingLiU" pitchFamily="18" charset="-120"/>
            </a:endParaRPr>
          </a:p>
        </p:txBody>
      </p:sp>
      <p:sp>
        <p:nvSpPr>
          <p:cNvPr id="89091" name="Line 2"/>
          <p:cNvSpPr>
            <a:spLocks noChangeShapeType="1"/>
          </p:cNvSpPr>
          <p:nvPr/>
        </p:nvSpPr>
        <p:spPr bwMode="auto">
          <a:xfrm flipH="1">
            <a:off x="6432551" y="3165476"/>
            <a:ext cx="498475" cy="103981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5715" name="Line 3"/>
          <p:cNvSpPr>
            <a:spLocks noChangeShapeType="1"/>
          </p:cNvSpPr>
          <p:nvPr/>
        </p:nvSpPr>
        <p:spPr bwMode="auto">
          <a:xfrm flipH="1">
            <a:off x="6456364" y="3141663"/>
            <a:ext cx="498475" cy="1039812"/>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5716" name="Rectangle 4"/>
          <p:cNvSpPr>
            <a:spLocks noChangeArrowheads="1"/>
          </p:cNvSpPr>
          <p:nvPr/>
        </p:nvSpPr>
        <p:spPr bwMode="auto">
          <a:xfrm>
            <a:off x="2860675" y="44450"/>
            <a:ext cx="7772400" cy="990600"/>
          </a:xfrm>
          <a:prstGeom prst="rect">
            <a:avLst/>
          </a:prstGeom>
          <a:noFill/>
          <a:ln>
            <a:noFill/>
          </a:ln>
          <a:effectLst/>
        </p:spPr>
        <p:txBody>
          <a:bodyPr anchor="ctr"/>
          <a:lstStyle/>
          <a:p>
            <a:pPr eaLnBrk="1" hangingPunct="1">
              <a:defRPr/>
            </a:pPr>
            <a:r>
              <a:rPr kumimoji="1" lang="zh-CN" altLang="en-US" kern="0" dirty="0">
                <a:solidFill>
                  <a:srgbClr val="0000CC"/>
                </a:solidFill>
                <a:latin typeface="Times New Roman" panose="02020603050405020304" pitchFamily="18" charset="0"/>
                <a:ea typeface="宋体" panose="02010600030101010101" pitchFamily="2" charset="-122"/>
                <a:cs typeface="Times New Roman" panose="02020603050405020304" pitchFamily="18" charset="0"/>
              </a:rPr>
              <a:t>Error Backpropagation step 1</a:t>
            </a:r>
          </a:p>
        </p:txBody>
      </p:sp>
      <p:sp>
        <p:nvSpPr>
          <p:cNvPr id="89094" name="Rectangle 5"/>
          <p:cNvSpPr>
            <a:spLocks noChangeArrowheads="1"/>
          </p:cNvSpPr>
          <p:nvPr/>
        </p:nvSpPr>
        <p:spPr bwMode="auto">
          <a:xfrm>
            <a:off x="2209800" y="1371601"/>
            <a:ext cx="7772400" cy="1116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Blip>
                <a:blip r:embed="rId3"/>
              </a:buBlip>
              <a:defRPr sz="2800">
                <a:solidFill>
                  <a:schemeClr val="tx1"/>
                </a:solidFill>
                <a:latin typeface="Berlin Sans FB" panose="020E0602020502020306" pitchFamily="34" charset="0"/>
                <a:ea typeface="幼圆" panose="02010509060101010101" pitchFamily="49" charset="-122"/>
              </a:defRPr>
            </a:lvl1pPr>
            <a:lvl2pPr marL="742950" indent="-285750">
              <a:spcBef>
                <a:spcPct val="20000"/>
              </a:spcBef>
              <a:buSzPct val="75000"/>
              <a:buBlip>
                <a:blip r:embed="rId4"/>
              </a:buBlip>
              <a:defRPr sz="2400">
                <a:solidFill>
                  <a:schemeClr val="tx1"/>
                </a:solidFill>
                <a:latin typeface="Berlin Sans FB" panose="020E0602020502020306" pitchFamily="34" charset="0"/>
                <a:ea typeface="幼圆" panose="02010509060101010101" pitchFamily="49" charset="-122"/>
              </a:defRPr>
            </a:lvl2pPr>
            <a:lvl3pPr marL="1143000" indent="-228600">
              <a:spcBef>
                <a:spcPct val="20000"/>
              </a:spcBef>
              <a:buBlip>
                <a:blip r:embed="rId5"/>
              </a:buBlip>
              <a:defRPr sz="2000">
                <a:solidFill>
                  <a:schemeClr val="tx1"/>
                </a:solidFill>
                <a:latin typeface="Berlin Sans FB" panose="020E0602020502020306" pitchFamily="34" charset="0"/>
                <a:ea typeface="幼圆" panose="02010509060101010101" pitchFamily="49" charset="-122"/>
              </a:defRPr>
            </a:lvl3pPr>
            <a:lvl4pPr marL="1600200" indent="-228600">
              <a:spcBef>
                <a:spcPct val="20000"/>
              </a:spcBef>
              <a:buBlip>
                <a:blip r:embed="rId6"/>
              </a:buBlip>
              <a:defRPr>
                <a:solidFill>
                  <a:schemeClr val="tx1"/>
                </a:solidFill>
                <a:latin typeface="Berlin Sans FB" panose="020E0602020502020306" pitchFamily="34" charset="0"/>
                <a:ea typeface="幼圆" panose="02010509060101010101"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幼圆" panose="02010509060101010101"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9pPr>
          </a:lstStyle>
          <a:p>
            <a:pPr eaLnBrk="1" hangingPunct="1"/>
            <a:r>
              <a:rPr lang="en-US" altLang="zh-CN">
                <a:latin typeface="Times New Roman" panose="02020603050405020304" pitchFamily="18" charset="0"/>
                <a:ea typeface="宋体" panose="02010600030101010101" pitchFamily="2" charset="-122"/>
              </a:rPr>
              <a:t>First calculate error of output units and use this to change the top layer of weights.</a:t>
            </a:r>
          </a:p>
        </p:txBody>
      </p:sp>
      <p:sp>
        <p:nvSpPr>
          <p:cNvPr id="89095" name="Text Box 6"/>
          <p:cNvSpPr txBox="1">
            <a:spLocks noChangeArrowheads="1"/>
          </p:cNvSpPr>
          <p:nvPr/>
        </p:nvSpPr>
        <p:spPr bwMode="auto">
          <a:xfrm>
            <a:off x="8097460" y="2881314"/>
            <a:ext cx="835783" cy="402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a:spcBef>
                <a:spcPct val="20000"/>
              </a:spcBef>
              <a:buBlip>
                <a:blip r:embed="rId3"/>
              </a:buBlip>
              <a:defRPr sz="2800">
                <a:solidFill>
                  <a:schemeClr val="tx1"/>
                </a:solidFill>
                <a:latin typeface="Berlin Sans FB" panose="020E0602020502020306" pitchFamily="34" charset="0"/>
                <a:ea typeface="幼圆" panose="02010509060101010101" pitchFamily="49" charset="-122"/>
              </a:defRPr>
            </a:lvl1pPr>
            <a:lvl2pPr marL="742950" indent="-285750">
              <a:spcBef>
                <a:spcPct val="20000"/>
              </a:spcBef>
              <a:buSzPct val="75000"/>
              <a:buBlip>
                <a:blip r:embed="rId4"/>
              </a:buBlip>
              <a:defRPr sz="2400">
                <a:solidFill>
                  <a:schemeClr val="tx1"/>
                </a:solidFill>
                <a:latin typeface="Berlin Sans FB" panose="020E0602020502020306" pitchFamily="34" charset="0"/>
                <a:ea typeface="幼圆" panose="02010509060101010101" pitchFamily="49" charset="-122"/>
              </a:defRPr>
            </a:lvl2pPr>
            <a:lvl3pPr marL="1143000" indent="-228600">
              <a:spcBef>
                <a:spcPct val="20000"/>
              </a:spcBef>
              <a:buBlip>
                <a:blip r:embed="rId5"/>
              </a:buBlip>
              <a:defRPr sz="2000">
                <a:solidFill>
                  <a:schemeClr val="tx1"/>
                </a:solidFill>
                <a:latin typeface="Berlin Sans FB" panose="020E0602020502020306" pitchFamily="34" charset="0"/>
                <a:ea typeface="幼圆" panose="02010509060101010101" pitchFamily="49" charset="-122"/>
              </a:defRPr>
            </a:lvl3pPr>
            <a:lvl4pPr marL="1600200" indent="-228600">
              <a:spcBef>
                <a:spcPct val="20000"/>
              </a:spcBef>
              <a:buBlip>
                <a:blip r:embed="rId6"/>
              </a:buBlip>
              <a:defRPr>
                <a:solidFill>
                  <a:schemeClr val="tx1"/>
                </a:solidFill>
                <a:latin typeface="Berlin Sans FB" panose="020E0602020502020306" pitchFamily="34" charset="0"/>
                <a:ea typeface="幼圆" panose="02010509060101010101"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幼圆" panose="02010509060101010101"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9pPr>
          </a:lstStyle>
          <a:p>
            <a:pPr algn="ctr" eaLnBrk="1" hangingPunct="1">
              <a:spcBef>
                <a:spcPct val="0"/>
              </a:spcBef>
              <a:buFontTx/>
              <a:buNone/>
            </a:pPr>
            <a:r>
              <a:rPr lang="en-US" altLang="zh-CN" sz="2000">
                <a:latin typeface="Times New Roman" panose="02020603050405020304" pitchFamily="18" charset="0"/>
                <a:ea typeface="宋体" panose="02010600030101010101" pitchFamily="2" charset="-122"/>
              </a:rPr>
              <a:t>output</a:t>
            </a:r>
          </a:p>
        </p:txBody>
      </p:sp>
      <p:sp>
        <p:nvSpPr>
          <p:cNvPr id="89096" name="Text Box 7"/>
          <p:cNvSpPr txBox="1">
            <a:spLocks noChangeArrowheads="1"/>
          </p:cNvSpPr>
          <p:nvPr/>
        </p:nvSpPr>
        <p:spPr bwMode="auto">
          <a:xfrm>
            <a:off x="8501064" y="3984626"/>
            <a:ext cx="871537"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a:spcBef>
                <a:spcPct val="20000"/>
              </a:spcBef>
              <a:buBlip>
                <a:blip r:embed="rId3"/>
              </a:buBlip>
              <a:defRPr sz="2800">
                <a:solidFill>
                  <a:schemeClr val="tx1"/>
                </a:solidFill>
                <a:latin typeface="Berlin Sans FB" panose="020E0602020502020306" pitchFamily="34" charset="0"/>
                <a:ea typeface="幼圆" panose="02010509060101010101" pitchFamily="49" charset="-122"/>
              </a:defRPr>
            </a:lvl1pPr>
            <a:lvl2pPr marL="742950" indent="-285750">
              <a:spcBef>
                <a:spcPct val="20000"/>
              </a:spcBef>
              <a:buSzPct val="75000"/>
              <a:buBlip>
                <a:blip r:embed="rId4"/>
              </a:buBlip>
              <a:defRPr sz="2400">
                <a:solidFill>
                  <a:schemeClr val="tx1"/>
                </a:solidFill>
                <a:latin typeface="Berlin Sans FB" panose="020E0602020502020306" pitchFamily="34" charset="0"/>
                <a:ea typeface="幼圆" panose="02010509060101010101" pitchFamily="49" charset="-122"/>
              </a:defRPr>
            </a:lvl2pPr>
            <a:lvl3pPr marL="1143000" indent="-228600">
              <a:spcBef>
                <a:spcPct val="20000"/>
              </a:spcBef>
              <a:buBlip>
                <a:blip r:embed="rId5"/>
              </a:buBlip>
              <a:defRPr sz="2000">
                <a:solidFill>
                  <a:schemeClr val="tx1"/>
                </a:solidFill>
                <a:latin typeface="Berlin Sans FB" panose="020E0602020502020306" pitchFamily="34" charset="0"/>
                <a:ea typeface="幼圆" panose="02010509060101010101" pitchFamily="49" charset="-122"/>
              </a:defRPr>
            </a:lvl3pPr>
            <a:lvl4pPr marL="1600200" indent="-228600">
              <a:spcBef>
                <a:spcPct val="20000"/>
              </a:spcBef>
              <a:buBlip>
                <a:blip r:embed="rId6"/>
              </a:buBlip>
              <a:defRPr>
                <a:solidFill>
                  <a:schemeClr val="tx1"/>
                </a:solidFill>
                <a:latin typeface="Berlin Sans FB" panose="020E0602020502020306" pitchFamily="34" charset="0"/>
                <a:ea typeface="幼圆" panose="02010509060101010101"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幼圆" panose="02010509060101010101"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9pPr>
          </a:lstStyle>
          <a:p>
            <a:pPr algn="ctr" eaLnBrk="1" hangingPunct="1">
              <a:spcBef>
                <a:spcPct val="0"/>
              </a:spcBef>
              <a:buFontTx/>
              <a:buNone/>
            </a:pPr>
            <a:r>
              <a:rPr lang="en-US" altLang="zh-CN" sz="2000">
                <a:latin typeface="Times New Roman" panose="02020603050405020304" pitchFamily="18" charset="0"/>
                <a:ea typeface="宋体" panose="02010600030101010101" pitchFamily="2" charset="-122"/>
              </a:rPr>
              <a:t>hidden</a:t>
            </a:r>
          </a:p>
        </p:txBody>
      </p:sp>
      <p:sp>
        <p:nvSpPr>
          <p:cNvPr id="89097" name="Text Box 8"/>
          <p:cNvSpPr txBox="1">
            <a:spLocks noChangeArrowheads="1"/>
          </p:cNvSpPr>
          <p:nvPr/>
        </p:nvSpPr>
        <p:spPr bwMode="auto">
          <a:xfrm>
            <a:off x="9062486" y="5064126"/>
            <a:ext cx="707543" cy="402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a:spcBef>
                <a:spcPct val="20000"/>
              </a:spcBef>
              <a:buBlip>
                <a:blip r:embed="rId3"/>
              </a:buBlip>
              <a:defRPr sz="2800">
                <a:solidFill>
                  <a:schemeClr val="tx1"/>
                </a:solidFill>
                <a:latin typeface="Berlin Sans FB" panose="020E0602020502020306" pitchFamily="34" charset="0"/>
                <a:ea typeface="幼圆" panose="02010509060101010101" pitchFamily="49" charset="-122"/>
              </a:defRPr>
            </a:lvl1pPr>
            <a:lvl2pPr marL="742950" indent="-285750">
              <a:spcBef>
                <a:spcPct val="20000"/>
              </a:spcBef>
              <a:buSzPct val="75000"/>
              <a:buBlip>
                <a:blip r:embed="rId4"/>
              </a:buBlip>
              <a:defRPr sz="2400">
                <a:solidFill>
                  <a:schemeClr val="tx1"/>
                </a:solidFill>
                <a:latin typeface="Berlin Sans FB" panose="020E0602020502020306" pitchFamily="34" charset="0"/>
                <a:ea typeface="幼圆" panose="02010509060101010101" pitchFamily="49" charset="-122"/>
              </a:defRPr>
            </a:lvl2pPr>
            <a:lvl3pPr marL="1143000" indent="-228600">
              <a:spcBef>
                <a:spcPct val="20000"/>
              </a:spcBef>
              <a:buBlip>
                <a:blip r:embed="rId5"/>
              </a:buBlip>
              <a:defRPr sz="2000">
                <a:solidFill>
                  <a:schemeClr val="tx1"/>
                </a:solidFill>
                <a:latin typeface="Berlin Sans FB" panose="020E0602020502020306" pitchFamily="34" charset="0"/>
                <a:ea typeface="幼圆" panose="02010509060101010101" pitchFamily="49" charset="-122"/>
              </a:defRPr>
            </a:lvl3pPr>
            <a:lvl4pPr marL="1600200" indent="-228600">
              <a:spcBef>
                <a:spcPct val="20000"/>
              </a:spcBef>
              <a:buBlip>
                <a:blip r:embed="rId6"/>
              </a:buBlip>
              <a:defRPr>
                <a:solidFill>
                  <a:schemeClr val="tx1"/>
                </a:solidFill>
                <a:latin typeface="Berlin Sans FB" panose="020E0602020502020306" pitchFamily="34" charset="0"/>
                <a:ea typeface="幼圆" panose="02010509060101010101"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幼圆" panose="02010509060101010101"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9pPr>
          </a:lstStyle>
          <a:p>
            <a:pPr algn="ctr" eaLnBrk="1" hangingPunct="1">
              <a:spcBef>
                <a:spcPct val="0"/>
              </a:spcBef>
              <a:buFontTx/>
              <a:buNone/>
            </a:pPr>
            <a:r>
              <a:rPr lang="en-US" altLang="zh-CN" sz="2000">
                <a:latin typeface="Times New Roman" panose="02020603050405020304" pitchFamily="18" charset="0"/>
                <a:ea typeface="宋体" panose="02010600030101010101" pitchFamily="2" charset="-122"/>
              </a:rPr>
              <a:t>input</a:t>
            </a:r>
          </a:p>
        </p:txBody>
      </p:sp>
      <p:sp>
        <p:nvSpPr>
          <p:cNvPr id="89098" name="Line 9"/>
          <p:cNvSpPr>
            <a:spLocks noChangeShapeType="1"/>
          </p:cNvSpPr>
          <p:nvPr/>
        </p:nvSpPr>
        <p:spPr bwMode="auto">
          <a:xfrm flipH="1">
            <a:off x="6124576" y="4205288"/>
            <a:ext cx="284163" cy="10906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9099" name="Line 10"/>
          <p:cNvSpPr>
            <a:spLocks noChangeShapeType="1"/>
          </p:cNvSpPr>
          <p:nvPr/>
        </p:nvSpPr>
        <p:spPr bwMode="auto">
          <a:xfrm>
            <a:off x="6432551" y="4232275"/>
            <a:ext cx="379413" cy="1041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9100" name="Line 11"/>
          <p:cNvSpPr>
            <a:spLocks noChangeShapeType="1"/>
          </p:cNvSpPr>
          <p:nvPr/>
        </p:nvSpPr>
        <p:spPr bwMode="auto">
          <a:xfrm>
            <a:off x="6432550" y="4259264"/>
            <a:ext cx="973138" cy="96043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9101" name="Line 12"/>
          <p:cNvSpPr>
            <a:spLocks noChangeShapeType="1"/>
          </p:cNvSpPr>
          <p:nvPr/>
        </p:nvSpPr>
        <p:spPr bwMode="auto">
          <a:xfrm>
            <a:off x="6432550" y="4281488"/>
            <a:ext cx="1682750" cy="10144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9102" name="Line 13"/>
          <p:cNvSpPr>
            <a:spLocks noChangeShapeType="1"/>
          </p:cNvSpPr>
          <p:nvPr/>
        </p:nvSpPr>
        <p:spPr bwMode="auto">
          <a:xfrm>
            <a:off x="6432551" y="4281488"/>
            <a:ext cx="2373313" cy="9382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9103" name="Line 14"/>
          <p:cNvSpPr>
            <a:spLocks noChangeShapeType="1"/>
          </p:cNvSpPr>
          <p:nvPr/>
        </p:nvSpPr>
        <p:spPr bwMode="auto">
          <a:xfrm flipH="1">
            <a:off x="6124575" y="4232275"/>
            <a:ext cx="1162050" cy="1041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9104" name="Line 15"/>
          <p:cNvSpPr>
            <a:spLocks noChangeShapeType="1"/>
          </p:cNvSpPr>
          <p:nvPr/>
        </p:nvSpPr>
        <p:spPr bwMode="auto">
          <a:xfrm flipH="1">
            <a:off x="6788150" y="4205288"/>
            <a:ext cx="522288" cy="1041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9105" name="Line 16"/>
          <p:cNvSpPr>
            <a:spLocks noChangeShapeType="1"/>
          </p:cNvSpPr>
          <p:nvPr/>
        </p:nvSpPr>
        <p:spPr bwMode="auto">
          <a:xfrm>
            <a:off x="7310439" y="4179888"/>
            <a:ext cx="117475" cy="1066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9106" name="Line 17"/>
          <p:cNvSpPr>
            <a:spLocks noChangeShapeType="1"/>
          </p:cNvSpPr>
          <p:nvPr/>
        </p:nvSpPr>
        <p:spPr bwMode="auto">
          <a:xfrm>
            <a:off x="7334250" y="4205289"/>
            <a:ext cx="808038" cy="10683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9107" name="Line 18"/>
          <p:cNvSpPr>
            <a:spLocks noChangeShapeType="1"/>
          </p:cNvSpPr>
          <p:nvPr/>
        </p:nvSpPr>
        <p:spPr bwMode="auto">
          <a:xfrm>
            <a:off x="7334251" y="4281488"/>
            <a:ext cx="1446213" cy="9382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9108" name="Line 19"/>
          <p:cNvSpPr>
            <a:spLocks noChangeShapeType="1"/>
          </p:cNvSpPr>
          <p:nvPr/>
        </p:nvSpPr>
        <p:spPr bwMode="auto">
          <a:xfrm flipH="1">
            <a:off x="6148388" y="4232275"/>
            <a:ext cx="1993900" cy="1041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9109" name="Line 20"/>
          <p:cNvSpPr>
            <a:spLocks noChangeShapeType="1"/>
          </p:cNvSpPr>
          <p:nvPr/>
        </p:nvSpPr>
        <p:spPr bwMode="auto">
          <a:xfrm flipH="1">
            <a:off x="6788150" y="4232275"/>
            <a:ext cx="1327150" cy="1041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9110" name="Line 21"/>
          <p:cNvSpPr>
            <a:spLocks noChangeShapeType="1"/>
          </p:cNvSpPr>
          <p:nvPr/>
        </p:nvSpPr>
        <p:spPr bwMode="auto">
          <a:xfrm flipH="1">
            <a:off x="7451726" y="4259264"/>
            <a:ext cx="714375" cy="9874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9111" name="Line 22"/>
          <p:cNvSpPr>
            <a:spLocks noChangeShapeType="1"/>
          </p:cNvSpPr>
          <p:nvPr/>
        </p:nvSpPr>
        <p:spPr bwMode="auto">
          <a:xfrm flipH="1">
            <a:off x="8069264" y="4179888"/>
            <a:ext cx="142875" cy="1066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9112" name="Line 23"/>
          <p:cNvSpPr>
            <a:spLocks noChangeShapeType="1"/>
          </p:cNvSpPr>
          <p:nvPr/>
        </p:nvSpPr>
        <p:spPr bwMode="auto">
          <a:xfrm>
            <a:off x="8188325" y="4205289"/>
            <a:ext cx="546100" cy="9921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9113" name="Line 24"/>
          <p:cNvSpPr>
            <a:spLocks noChangeShapeType="1"/>
          </p:cNvSpPr>
          <p:nvPr/>
        </p:nvSpPr>
        <p:spPr bwMode="auto">
          <a:xfrm>
            <a:off x="6954838" y="3165476"/>
            <a:ext cx="355600" cy="103981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9114" name="Line 25"/>
          <p:cNvSpPr>
            <a:spLocks noChangeShapeType="1"/>
          </p:cNvSpPr>
          <p:nvPr/>
        </p:nvSpPr>
        <p:spPr bwMode="auto">
          <a:xfrm>
            <a:off x="6931025" y="3165475"/>
            <a:ext cx="1257300" cy="9921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9115" name="Line 26"/>
          <p:cNvSpPr>
            <a:spLocks noChangeShapeType="1"/>
          </p:cNvSpPr>
          <p:nvPr/>
        </p:nvSpPr>
        <p:spPr bwMode="auto">
          <a:xfrm flipH="1">
            <a:off x="6432550" y="3190876"/>
            <a:ext cx="1303338" cy="101441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9116" name="Line 27"/>
          <p:cNvSpPr>
            <a:spLocks noChangeShapeType="1"/>
          </p:cNvSpPr>
          <p:nvPr/>
        </p:nvSpPr>
        <p:spPr bwMode="auto">
          <a:xfrm flipH="1">
            <a:off x="7286626" y="3190875"/>
            <a:ext cx="449263" cy="9667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9117" name="Line 28"/>
          <p:cNvSpPr>
            <a:spLocks noChangeShapeType="1"/>
          </p:cNvSpPr>
          <p:nvPr/>
        </p:nvSpPr>
        <p:spPr bwMode="auto">
          <a:xfrm>
            <a:off x="7761288" y="3216275"/>
            <a:ext cx="404812" cy="914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9118" name="Oval 29"/>
          <p:cNvSpPr>
            <a:spLocks noChangeArrowheads="1"/>
          </p:cNvSpPr>
          <p:nvPr/>
        </p:nvSpPr>
        <p:spPr bwMode="auto">
          <a:xfrm>
            <a:off x="6056314" y="4941575"/>
            <a:ext cx="255677" cy="738814"/>
          </a:xfrm>
          <a:prstGeom prst="ellipse">
            <a:avLst/>
          </a:prstGeom>
          <a:solidFill>
            <a:srgbClr val="000066"/>
          </a:solidFill>
          <a:ln w="12700">
            <a:solidFill>
              <a:schemeClr val="tx1"/>
            </a:solidFill>
            <a:round/>
            <a:headEnd/>
            <a:tailEnd/>
          </a:ln>
        </p:spPr>
        <p:txBody>
          <a:bodyPr wrap="none" lIns="90000" tIns="46800" rIns="90000" bIns="46800" anchor="ctr">
            <a:spAutoFit/>
          </a:bodyPr>
          <a:lstStyle>
            <a:lvl1pPr>
              <a:spcBef>
                <a:spcPct val="20000"/>
              </a:spcBef>
              <a:buBlip>
                <a:blip r:embed="rId3"/>
              </a:buBlip>
              <a:defRPr sz="2800">
                <a:solidFill>
                  <a:schemeClr val="tx1"/>
                </a:solidFill>
                <a:latin typeface="Berlin Sans FB" panose="020E0602020502020306" pitchFamily="34" charset="0"/>
                <a:ea typeface="幼圆" panose="02010509060101010101" pitchFamily="49" charset="-122"/>
              </a:defRPr>
            </a:lvl1pPr>
            <a:lvl2pPr marL="742950" indent="-285750">
              <a:spcBef>
                <a:spcPct val="20000"/>
              </a:spcBef>
              <a:buSzPct val="75000"/>
              <a:buBlip>
                <a:blip r:embed="rId4"/>
              </a:buBlip>
              <a:defRPr sz="2400">
                <a:solidFill>
                  <a:schemeClr val="tx1"/>
                </a:solidFill>
                <a:latin typeface="Berlin Sans FB" panose="020E0602020502020306" pitchFamily="34" charset="0"/>
                <a:ea typeface="幼圆" panose="02010509060101010101" pitchFamily="49" charset="-122"/>
              </a:defRPr>
            </a:lvl2pPr>
            <a:lvl3pPr marL="1143000" indent="-228600">
              <a:spcBef>
                <a:spcPct val="20000"/>
              </a:spcBef>
              <a:buBlip>
                <a:blip r:embed="rId5"/>
              </a:buBlip>
              <a:defRPr sz="2000">
                <a:solidFill>
                  <a:schemeClr val="tx1"/>
                </a:solidFill>
                <a:latin typeface="Berlin Sans FB" panose="020E0602020502020306" pitchFamily="34" charset="0"/>
                <a:ea typeface="幼圆" panose="02010509060101010101" pitchFamily="49" charset="-122"/>
              </a:defRPr>
            </a:lvl3pPr>
            <a:lvl4pPr marL="1600200" indent="-228600">
              <a:spcBef>
                <a:spcPct val="20000"/>
              </a:spcBef>
              <a:buBlip>
                <a:blip r:embed="rId6"/>
              </a:buBlip>
              <a:defRPr>
                <a:solidFill>
                  <a:schemeClr val="tx1"/>
                </a:solidFill>
                <a:latin typeface="Berlin Sans FB" panose="020E0602020502020306" pitchFamily="34" charset="0"/>
                <a:ea typeface="幼圆" panose="02010509060101010101"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幼圆" panose="02010509060101010101"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9pPr>
          </a:lstStyle>
          <a:p>
            <a:pPr eaLnBrk="1" hangingPunct="1">
              <a:spcBef>
                <a:spcPct val="0"/>
              </a:spcBef>
              <a:buFontTx/>
              <a:buNone/>
            </a:pPr>
            <a:endParaRPr lang="zh-CN" altLang="en-US">
              <a:solidFill>
                <a:srgbClr val="FF0000"/>
              </a:solidFill>
              <a:latin typeface="Arial Black" panose="020B0A04020102020204" pitchFamily="34" charset="0"/>
              <a:ea typeface="PMingLiU" pitchFamily="18" charset="-120"/>
            </a:endParaRPr>
          </a:p>
        </p:txBody>
      </p:sp>
      <p:sp>
        <p:nvSpPr>
          <p:cNvPr id="89119" name="Oval 30"/>
          <p:cNvSpPr>
            <a:spLocks noChangeArrowheads="1"/>
          </p:cNvSpPr>
          <p:nvPr/>
        </p:nvSpPr>
        <p:spPr bwMode="auto">
          <a:xfrm>
            <a:off x="6710364" y="4929668"/>
            <a:ext cx="255677" cy="738814"/>
          </a:xfrm>
          <a:prstGeom prst="ellipse">
            <a:avLst/>
          </a:prstGeom>
          <a:solidFill>
            <a:srgbClr val="000066"/>
          </a:solidFill>
          <a:ln w="12700">
            <a:solidFill>
              <a:schemeClr val="tx1"/>
            </a:solidFill>
            <a:round/>
            <a:headEnd/>
            <a:tailEnd/>
          </a:ln>
        </p:spPr>
        <p:txBody>
          <a:bodyPr wrap="none" lIns="90000" tIns="46800" rIns="90000" bIns="46800" anchor="ctr">
            <a:spAutoFit/>
          </a:bodyPr>
          <a:lstStyle>
            <a:lvl1pPr>
              <a:spcBef>
                <a:spcPct val="20000"/>
              </a:spcBef>
              <a:buBlip>
                <a:blip r:embed="rId3"/>
              </a:buBlip>
              <a:defRPr sz="2800">
                <a:solidFill>
                  <a:schemeClr val="tx1"/>
                </a:solidFill>
                <a:latin typeface="Berlin Sans FB" panose="020E0602020502020306" pitchFamily="34" charset="0"/>
                <a:ea typeface="幼圆" panose="02010509060101010101" pitchFamily="49" charset="-122"/>
              </a:defRPr>
            </a:lvl1pPr>
            <a:lvl2pPr marL="742950" indent="-285750">
              <a:spcBef>
                <a:spcPct val="20000"/>
              </a:spcBef>
              <a:buSzPct val="75000"/>
              <a:buBlip>
                <a:blip r:embed="rId4"/>
              </a:buBlip>
              <a:defRPr sz="2400">
                <a:solidFill>
                  <a:schemeClr val="tx1"/>
                </a:solidFill>
                <a:latin typeface="Berlin Sans FB" panose="020E0602020502020306" pitchFamily="34" charset="0"/>
                <a:ea typeface="幼圆" panose="02010509060101010101" pitchFamily="49" charset="-122"/>
              </a:defRPr>
            </a:lvl2pPr>
            <a:lvl3pPr marL="1143000" indent="-228600">
              <a:spcBef>
                <a:spcPct val="20000"/>
              </a:spcBef>
              <a:buBlip>
                <a:blip r:embed="rId5"/>
              </a:buBlip>
              <a:defRPr sz="2000">
                <a:solidFill>
                  <a:schemeClr val="tx1"/>
                </a:solidFill>
                <a:latin typeface="Berlin Sans FB" panose="020E0602020502020306" pitchFamily="34" charset="0"/>
                <a:ea typeface="幼圆" panose="02010509060101010101" pitchFamily="49" charset="-122"/>
              </a:defRPr>
            </a:lvl3pPr>
            <a:lvl4pPr marL="1600200" indent="-228600">
              <a:spcBef>
                <a:spcPct val="20000"/>
              </a:spcBef>
              <a:buBlip>
                <a:blip r:embed="rId6"/>
              </a:buBlip>
              <a:defRPr>
                <a:solidFill>
                  <a:schemeClr val="tx1"/>
                </a:solidFill>
                <a:latin typeface="Berlin Sans FB" panose="020E0602020502020306" pitchFamily="34" charset="0"/>
                <a:ea typeface="幼圆" panose="02010509060101010101"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幼圆" panose="02010509060101010101"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9pPr>
          </a:lstStyle>
          <a:p>
            <a:pPr eaLnBrk="1" hangingPunct="1">
              <a:spcBef>
                <a:spcPct val="0"/>
              </a:spcBef>
              <a:buFontTx/>
              <a:buNone/>
            </a:pPr>
            <a:endParaRPr lang="zh-CN" altLang="en-US">
              <a:solidFill>
                <a:srgbClr val="FF0000"/>
              </a:solidFill>
              <a:latin typeface="Arial Black" panose="020B0A04020102020204" pitchFamily="34" charset="0"/>
              <a:ea typeface="PMingLiU" pitchFamily="18" charset="-120"/>
            </a:endParaRPr>
          </a:p>
        </p:txBody>
      </p:sp>
      <p:sp>
        <p:nvSpPr>
          <p:cNvPr id="89120" name="Oval 31"/>
          <p:cNvSpPr>
            <a:spLocks noChangeArrowheads="1"/>
          </p:cNvSpPr>
          <p:nvPr/>
        </p:nvSpPr>
        <p:spPr bwMode="auto">
          <a:xfrm>
            <a:off x="7366001" y="4915381"/>
            <a:ext cx="255677" cy="738814"/>
          </a:xfrm>
          <a:prstGeom prst="ellipse">
            <a:avLst/>
          </a:prstGeom>
          <a:solidFill>
            <a:srgbClr val="000066"/>
          </a:solidFill>
          <a:ln w="12700">
            <a:solidFill>
              <a:schemeClr val="tx1"/>
            </a:solidFill>
            <a:round/>
            <a:headEnd/>
            <a:tailEnd/>
          </a:ln>
        </p:spPr>
        <p:txBody>
          <a:bodyPr wrap="none" lIns="90000" tIns="46800" rIns="90000" bIns="46800" anchor="ctr">
            <a:spAutoFit/>
          </a:bodyPr>
          <a:lstStyle>
            <a:lvl1pPr>
              <a:spcBef>
                <a:spcPct val="20000"/>
              </a:spcBef>
              <a:buBlip>
                <a:blip r:embed="rId3"/>
              </a:buBlip>
              <a:defRPr sz="2800">
                <a:solidFill>
                  <a:schemeClr val="tx1"/>
                </a:solidFill>
                <a:latin typeface="Berlin Sans FB" panose="020E0602020502020306" pitchFamily="34" charset="0"/>
                <a:ea typeface="幼圆" panose="02010509060101010101" pitchFamily="49" charset="-122"/>
              </a:defRPr>
            </a:lvl1pPr>
            <a:lvl2pPr marL="742950" indent="-285750">
              <a:spcBef>
                <a:spcPct val="20000"/>
              </a:spcBef>
              <a:buSzPct val="75000"/>
              <a:buBlip>
                <a:blip r:embed="rId4"/>
              </a:buBlip>
              <a:defRPr sz="2400">
                <a:solidFill>
                  <a:schemeClr val="tx1"/>
                </a:solidFill>
                <a:latin typeface="Berlin Sans FB" panose="020E0602020502020306" pitchFamily="34" charset="0"/>
                <a:ea typeface="幼圆" panose="02010509060101010101" pitchFamily="49" charset="-122"/>
              </a:defRPr>
            </a:lvl2pPr>
            <a:lvl3pPr marL="1143000" indent="-228600">
              <a:spcBef>
                <a:spcPct val="20000"/>
              </a:spcBef>
              <a:buBlip>
                <a:blip r:embed="rId5"/>
              </a:buBlip>
              <a:defRPr sz="2000">
                <a:solidFill>
                  <a:schemeClr val="tx1"/>
                </a:solidFill>
                <a:latin typeface="Berlin Sans FB" panose="020E0602020502020306" pitchFamily="34" charset="0"/>
                <a:ea typeface="幼圆" panose="02010509060101010101" pitchFamily="49" charset="-122"/>
              </a:defRPr>
            </a:lvl3pPr>
            <a:lvl4pPr marL="1600200" indent="-228600">
              <a:spcBef>
                <a:spcPct val="20000"/>
              </a:spcBef>
              <a:buBlip>
                <a:blip r:embed="rId6"/>
              </a:buBlip>
              <a:defRPr>
                <a:solidFill>
                  <a:schemeClr val="tx1"/>
                </a:solidFill>
                <a:latin typeface="Berlin Sans FB" panose="020E0602020502020306" pitchFamily="34" charset="0"/>
                <a:ea typeface="幼圆" panose="02010509060101010101"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幼圆" panose="02010509060101010101"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9pPr>
          </a:lstStyle>
          <a:p>
            <a:pPr eaLnBrk="1" hangingPunct="1">
              <a:spcBef>
                <a:spcPct val="0"/>
              </a:spcBef>
              <a:buFontTx/>
              <a:buNone/>
            </a:pPr>
            <a:endParaRPr lang="zh-CN" altLang="en-US">
              <a:solidFill>
                <a:srgbClr val="FF0000"/>
              </a:solidFill>
              <a:latin typeface="Arial Black" panose="020B0A04020102020204" pitchFamily="34" charset="0"/>
              <a:ea typeface="PMingLiU" pitchFamily="18" charset="-120"/>
            </a:endParaRPr>
          </a:p>
        </p:txBody>
      </p:sp>
      <p:sp>
        <p:nvSpPr>
          <p:cNvPr id="89121" name="Oval 32"/>
          <p:cNvSpPr>
            <a:spLocks noChangeArrowheads="1"/>
          </p:cNvSpPr>
          <p:nvPr/>
        </p:nvSpPr>
        <p:spPr bwMode="auto">
          <a:xfrm>
            <a:off x="8020051" y="4903475"/>
            <a:ext cx="255677" cy="738814"/>
          </a:xfrm>
          <a:prstGeom prst="ellipse">
            <a:avLst/>
          </a:prstGeom>
          <a:solidFill>
            <a:srgbClr val="000066"/>
          </a:solidFill>
          <a:ln w="12700">
            <a:solidFill>
              <a:schemeClr val="tx1"/>
            </a:solidFill>
            <a:round/>
            <a:headEnd/>
            <a:tailEnd/>
          </a:ln>
        </p:spPr>
        <p:txBody>
          <a:bodyPr wrap="none" lIns="90000" tIns="46800" rIns="90000" bIns="46800" anchor="ctr">
            <a:spAutoFit/>
          </a:bodyPr>
          <a:lstStyle>
            <a:lvl1pPr>
              <a:spcBef>
                <a:spcPct val="20000"/>
              </a:spcBef>
              <a:buBlip>
                <a:blip r:embed="rId3"/>
              </a:buBlip>
              <a:defRPr sz="2800">
                <a:solidFill>
                  <a:schemeClr val="tx1"/>
                </a:solidFill>
                <a:latin typeface="Berlin Sans FB" panose="020E0602020502020306" pitchFamily="34" charset="0"/>
                <a:ea typeface="幼圆" panose="02010509060101010101" pitchFamily="49" charset="-122"/>
              </a:defRPr>
            </a:lvl1pPr>
            <a:lvl2pPr marL="742950" indent="-285750">
              <a:spcBef>
                <a:spcPct val="20000"/>
              </a:spcBef>
              <a:buSzPct val="75000"/>
              <a:buBlip>
                <a:blip r:embed="rId4"/>
              </a:buBlip>
              <a:defRPr sz="2400">
                <a:solidFill>
                  <a:schemeClr val="tx1"/>
                </a:solidFill>
                <a:latin typeface="Berlin Sans FB" panose="020E0602020502020306" pitchFamily="34" charset="0"/>
                <a:ea typeface="幼圆" panose="02010509060101010101" pitchFamily="49" charset="-122"/>
              </a:defRPr>
            </a:lvl2pPr>
            <a:lvl3pPr marL="1143000" indent="-228600">
              <a:spcBef>
                <a:spcPct val="20000"/>
              </a:spcBef>
              <a:buBlip>
                <a:blip r:embed="rId5"/>
              </a:buBlip>
              <a:defRPr sz="2000">
                <a:solidFill>
                  <a:schemeClr val="tx1"/>
                </a:solidFill>
                <a:latin typeface="Berlin Sans FB" panose="020E0602020502020306" pitchFamily="34" charset="0"/>
                <a:ea typeface="幼圆" panose="02010509060101010101" pitchFamily="49" charset="-122"/>
              </a:defRPr>
            </a:lvl3pPr>
            <a:lvl4pPr marL="1600200" indent="-228600">
              <a:spcBef>
                <a:spcPct val="20000"/>
              </a:spcBef>
              <a:buBlip>
                <a:blip r:embed="rId6"/>
              </a:buBlip>
              <a:defRPr>
                <a:solidFill>
                  <a:schemeClr val="tx1"/>
                </a:solidFill>
                <a:latin typeface="Berlin Sans FB" panose="020E0602020502020306" pitchFamily="34" charset="0"/>
                <a:ea typeface="幼圆" panose="02010509060101010101"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幼圆" panose="02010509060101010101"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9pPr>
          </a:lstStyle>
          <a:p>
            <a:pPr eaLnBrk="1" hangingPunct="1">
              <a:spcBef>
                <a:spcPct val="0"/>
              </a:spcBef>
              <a:buFontTx/>
              <a:buNone/>
            </a:pPr>
            <a:endParaRPr lang="zh-CN" altLang="en-US">
              <a:solidFill>
                <a:srgbClr val="FF0000"/>
              </a:solidFill>
              <a:latin typeface="Arial Black" panose="020B0A04020102020204" pitchFamily="34" charset="0"/>
              <a:ea typeface="PMingLiU" pitchFamily="18" charset="-120"/>
            </a:endParaRPr>
          </a:p>
        </p:txBody>
      </p:sp>
      <p:sp>
        <p:nvSpPr>
          <p:cNvPr id="89122" name="Oval 33"/>
          <p:cNvSpPr>
            <a:spLocks noChangeArrowheads="1"/>
          </p:cNvSpPr>
          <p:nvPr/>
        </p:nvSpPr>
        <p:spPr bwMode="auto">
          <a:xfrm>
            <a:off x="8674101" y="4889187"/>
            <a:ext cx="255677" cy="738814"/>
          </a:xfrm>
          <a:prstGeom prst="ellipse">
            <a:avLst/>
          </a:prstGeom>
          <a:solidFill>
            <a:srgbClr val="000066"/>
          </a:solidFill>
          <a:ln w="12700">
            <a:solidFill>
              <a:schemeClr val="tx1"/>
            </a:solidFill>
            <a:round/>
            <a:headEnd/>
            <a:tailEnd/>
          </a:ln>
        </p:spPr>
        <p:txBody>
          <a:bodyPr wrap="none" lIns="90000" tIns="46800" rIns="90000" bIns="46800" anchor="ctr">
            <a:spAutoFit/>
          </a:bodyPr>
          <a:lstStyle>
            <a:lvl1pPr>
              <a:spcBef>
                <a:spcPct val="20000"/>
              </a:spcBef>
              <a:buBlip>
                <a:blip r:embed="rId3"/>
              </a:buBlip>
              <a:defRPr sz="2800">
                <a:solidFill>
                  <a:schemeClr val="tx1"/>
                </a:solidFill>
                <a:latin typeface="Berlin Sans FB" panose="020E0602020502020306" pitchFamily="34" charset="0"/>
                <a:ea typeface="幼圆" panose="02010509060101010101" pitchFamily="49" charset="-122"/>
              </a:defRPr>
            </a:lvl1pPr>
            <a:lvl2pPr marL="742950" indent="-285750">
              <a:spcBef>
                <a:spcPct val="20000"/>
              </a:spcBef>
              <a:buSzPct val="75000"/>
              <a:buBlip>
                <a:blip r:embed="rId4"/>
              </a:buBlip>
              <a:defRPr sz="2400">
                <a:solidFill>
                  <a:schemeClr val="tx1"/>
                </a:solidFill>
                <a:latin typeface="Berlin Sans FB" panose="020E0602020502020306" pitchFamily="34" charset="0"/>
                <a:ea typeface="幼圆" panose="02010509060101010101" pitchFamily="49" charset="-122"/>
              </a:defRPr>
            </a:lvl2pPr>
            <a:lvl3pPr marL="1143000" indent="-228600">
              <a:spcBef>
                <a:spcPct val="20000"/>
              </a:spcBef>
              <a:buBlip>
                <a:blip r:embed="rId5"/>
              </a:buBlip>
              <a:defRPr sz="2000">
                <a:solidFill>
                  <a:schemeClr val="tx1"/>
                </a:solidFill>
                <a:latin typeface="Berlin Sans FB" panose="020E0602020502020306" pitchFamily="34" charset="0"/>
                <a:ea typeface="幼圆" panose="02010509060101010101" pitchFamily="49" charset="-122"/>
              </a:defRPr>
            </a:lvl3pPr>
            <a:lvl4pPr marL="1600200" indent="-228600">
              <a:spcBef>
                <a:spcPct val="20000"/>
              </a:spcBef>
              <a:buBlip>
                <a:blip r:embed="rId6"/>
              </a:buBlip>
              <a:defRPr>
                <a:solidFill>
                  <a:schemeClr val="tx1"/>
                </a:solidFill>
                <a:latin typeface="Berlin Sans FB" panose="020E0602020502020306" pitchFamily="34" charset="0"/>
                <a:ea typeface="幼圆" panose="02010509060101010101"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幼圆" panose="02010509060101010101"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9pPr>
          </a:lstStyle>
          <a:p>
            <a:pPr eaLnBrk="1" hangingPunct="1">
              <a:spcBef>
                <a:spcPct val="0"/>
              </a:spcBef>
              <a:buFontTx/>
              <a:buNone/>
            </a:pPr>
            <a:endParaRPr lang="zh-CN" altLang="en-US">
              <a:solidFill>
                <a:srgbClr val="FF0000"/>
              </a:solidFill>
              <a:latin typeface="Arial Black" panose="020B0A04020102020204" pitchFamily="34" charset="0"/>
              <a:ea typeface="PMingLiU" pitchFamily="18" charset="-120"/>
            </a:endParaRPr>
          </a:p>
        </p:txBody>
      </p:sp>
      <p:sp>
        <p:nvSpPr>
          <p:cNvPr id="89123" name="Oval 34"/>
          <p:cNvSpPr>
            <a:spLocks noChangeArrowheads="1"/>
          </p:cNvSpPr>
          <p:nvPr/>
        </p:nvSpPr>
        <p:spPr bwMode="auto">
          <a:xfrm>
            <a:off x="6343651" y="3837468"/>
            <a:ext cx="255677" cy="738814"/>
          </a:xfrm>
          <a:prstGeom prst="ellipse">
            <a:avLst/>
          </a:prstGeom>
          <a:solidFill>
            <a:srgbClr val="000066"/>
          </a:solidFill>
          <a:ln w="12700">
            <a:solidFill>
              <a:schemeClr val="tx1"/>
            </a:solidFill>
            <a:round/>
            <a:headEnd/>
            <a:tailEnd/>
          </a:ln>
        </p:spPr>
        <p:txBody>
          <a:bodyPr wrap="none" lIns="90000" tIns="46800" rIns="90000" bIns="46800" anchor="ctr">
            <a:spAutoFit/>
          </a:bodyPr>
          <a:lstStyle>
            <a:lvl1pPr>
              <a:spcBef>
                <a:spcPct val="20000"/>
              </a:spcBef>
              <a:buBlip>
                <a:blip r:embed="rId3"/>
              </a:buBlip>
              <a:defRPr sz="2800">
                <a:solidFill>
                  <a:schemeClr val="tx1"/>
                </a:solidFill>
                <a:latin typeface="Berlin Sans FB" panose="020E0602020502020306" pitchFamily="34" charset="0"/>
                <a:ea typeface="幼圆" panose="02010509060101010101" pitchFamily="49" charset="-122"/>
              </a:defRPr>
            </a:lvl1pPr>
            <a:lvl2pPr marL="742950" indent="-285750">
              <a:spcBef>
                <a:spcPct val="20000"/>
              </a:spcBef>
              <a:buSzPct val="75000"/>
              <a:buBlip>
                <a:blip r:embed="rId4"/>
              </a:buBlip>
              <a:defRPr sz="2400">
                <a:solidFill>
                  <a:schemeClr val="tx1"/>
                </a:solidFill>
                <a:latin typeface="Berlin Sans FB" panose="020E0602020502020306" pitchFamily="34" charset="0"/>
                <a:ea typeface="幼圆" panose="02010509060101010101" pitchFamily="49" charset="-122"/>
              </a:defRPr>
            </a:lvl2pPr>
            <a:lvl3pPr marL="1143000" indent="-228600">
              <a:spcBef>
                <a:spcPct val="20000"/>
              </a:spcBef>
              <a:buBlip>
                <a:blip r:embed="rId5"/>
              </a:buBlip>
              <a:defRPr sz="2000">
                <a:solidFill>
                  <a:schemeClr val="tx1"/>
                </a:solidFill>
                <a:latin typeface="Berlin Sans FB" panose="020E0602020502020306" pitchFamily="34" charset="0"/>
                <a:ea typeface="幼圆" panose="02010509060101010101" pitchFamily="49" charset="-122"/>
              </a:defRPr>
            </a:lvl3pPr>
            <a:lvl4pPr marL="1600200" indent="-228600">
              <a:spcBef>
                <a:spcPct val="20000"/>
              </a:spcBef>
              <a:buBlip>
                <a:blip r:embed="rId6"/>
              </a:buBlip>
              <a:defRPr>
                <a:solidFill>
                  <a:schemeClr val="tx1"/>
                </a:solidFill>
                <a:latin typeface="Berlin Sans FB" panose="020E0602020502020306" pitchFamily="34" charset="0"/>
                <a:ea typeface="幼圆" panose="02010509060101010101"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幼圆" panose="02010509060101010101"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9pPr>
          </a:lstStyle>
          <a:p>
            <a:pPr eaLnBrk="1" hangingPunct="1">
              <a:spcBef>
                <a:spcPct val="0"/>
              </a:spcBef>
              <a:buFontTx/>
              <a:buNone/>
            </a:pPr>
            <a:endParaRPr lang="zh-CN" altLang="en-US">
              <a:solidFill>
                <a:srgbClr val="FF0000"/>
              </a:solidFill>
              <a:latin typeface="Arial Black" panose="020B0A04020102020204" pitchFamily="34" charset="0"/>
              <a:ea typeface="PMingLiU" pitchFamily="18" charset="-120"/>
            </a:endParaRPr>
          </a:p>
        </p:txBody>
      </p:sp>
      <p:sp>
        <p:nvSpPr>
          <p:cNvPr id="89124" name="Oval 35"/>
          <p:cNvSpPr>
            <a:spLocks noChangeArrowheads="1"/>
          </p:cNvSpPr>
          <p:nvPr/>
        </p:nvSpPr>
        <p:spPr bwMode="auto">
          <a:xfrm>
            <a:off x="6837364" y="2808768"/>
            <a:ext cx="255677" cy="738814"/>
          </a:xfrm>
          <a:prstGeom prst="ellipse">
            <a:avLst/>
          </a:prstGeom>
          <a:solidFill>
            <a:srgbClr val="000066"/>
          </a:solidFill>
          <a:ln w="12700">
            <a:solidFill>
              <a:schemeClr val="tx1"/>
            </a:solidFill>
            <a:round/>
            <a:headEnd/>
            <a:tailEnd/>
          </a:ln>
        </p:spPr>
        <p:txBody>
          <a:bodyPr wrap="none" lIns="90000" tIns="46800" rIns="90000" bIns="46800" anchor="ctr">
            <a:spAutoFit/>
          </a:bodyPr>
          <a:lstStyle>
            <a:lvl1pPr>
              <a:spcBef>
                <a:spcPct val="20000"/>
              </a:spcBef>
              <a:buBlip>
                <a:blip r:embed="rId3"/>
              </a:buBlip>
              <a:defRPr sz="2800">
                <a:solidFill>
                  <a:schemeClr val="tx1"/>
                </a:solidFill>
                <a:latin typeface="Berlin Sans FB" panose="020E0602020502020306" pitchFamily="34" charset="0"/>
                <a:ea typeface="幼圆" panose="02010509060101010101" pitchFamily="49" charset="-122"/>
              </a:defRPr>
            </a:lvl1pPr>
            <a:lvl2pPr marL="742950" indent="-285750">
              <a:spcBef>
                <a:spcPct val="20000"/>
              </a:spcBef>
              <a:buSzPct val="75000"/>
              <a:buBlip>
                <a:blip r:embed="rId4"/>
              </a:buBlip>
              <a:defRPr sz="2400">
                <a:solidFill>
                  <a:schemeClr val="tx1"/>
                </a:solidFill>
                <a:latin typeface="Berlin Sans FB" panose="020E0602020502020306" pitchFamily="34" charset="0"/>
                <a:ea typeface="幼圆" panose="02010509060101010101" pitchFamily="49" charset="-122"/>
              </a:defRPr>
            </a:lvl2pPr>
            <a:lvl3pPr marL="1143000" indent="-228600">
              <a:spcBef>
                <a:spcPct val="20000"/>
              </a:spcBef>
              <a:buBlip>
                <a:blip r:embed="rId5"/>
              </a:buBlip>
              <a:defRPr sz="2000">
                <a:solidFill>
                  <a:schemeClr val="tx1"/>
                </a:solidFill>
                <a:latin typeface="Berlin Sans FB" panose="020E0602020502020306" pitchFamily="34" charset="0"/>
                <a:ea typeface="幼圆" panose="02010509060101010101" pitchFamily="49" charset="-122"/>
              </a:defRPr>
            </a:lvl3pPr>
            <a:lvl4pPr marL="1600200" indent="-228600">
              <a:spcBef>
                <a:spcPct val="20000"/>
              </a:spcBef>
              <a:buBlip>
                <a:blip r:embed="rId6"/>
              </a:buBlip>
              <a:defRPr>
                <a:solidFill>
                  <a:schemeClr val="tx1"/>
                </a:solidFill>
                <a:latin typeface="Berlin Sans FB" panose="020E0602020502020306" pitchFamily="34" charset="0"/>
                <a:ea typeface="幼圆" panose="02010509060101010101"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幼圆" panose="02010509060101010101"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9pPr>
          </a:lstStyle>
          <a:p>
            <a:pPr eaLnBrk="1" hangingPunct="1">
              <a:spcBef>
                <a:spcPct val="0"/>
              </a:spcBef>
              <a:buFontTx/>
              <a:buNone/>
            </a:pPr>
            <a:endParaRPr lang="zh-CN" altLang="en-US">
              <a:solidFill>
                <a:srgbClr val="FF0000"/>
              </a:solidFill>
              <a:latin typeface="Arial Black" panose="020B0A04020102020204" pitchFamily="34" charset="0"/>
              <a:ea typeface="PMingLiU" pitchFamily="18" charset="-120"/>
            </a:endParaRPr>
          </a:p>
        </p:txBody>
      </p:sp>
      <p:sp>
        <p:nvSpPr>
          <p:cNvPr id="89125" name="Oval 36"/>
          <p:cNvSpPr>
            <a:spLocks noChangeArrowheads="1"/>
          </p:cNvSpPr>
          <p:nvPr/>
        </p:nvSpPr>
        <p:spPr bwMode="auto">
          <a:xfrm>
            <a:off x="7680326" y="2808768"/>
            <a:ext cx="255677" cy="738814"/>
          </a:xfrm>
          <a:prstGeom prst="ellipse">
            <a:avLst/>
          </a:prstGeom>
          <a:solidFill>
            <a:srgbClr val="000066"/>
          </a:solidFill>
          <a:ln w="12700">
            <a:solidFill>
              <a:schemeClr val="tx1"/>
            </a:solidFill>
            <a:round/>
            <a:headEnd/>
            <a:tailEnd/>
          </a:ln>
        </p:spPr>
        <p:txBody>
          <a:bodyPr wrap="none" lIns="90000" tIns="46800" rIns="90000" bIns="46800" anchor="ctr">
            <a:spAutoFit/>
          </a:bodyPr>
          <a:lstStyle>
            <a:lvl1pPr>
              <a:spcBef>
                <a:spcPct val="20000"/>
              </a:spcBef>
              <a:buBlip>
                <a:blip r:embed="rId3"/>
              </a:buBlip>
              <a:defRPr sz="2800">
                <a:solidFill>
                  <a:schemeClr val="tx1"/>
                </a:solidFill>
                <a:latin typeface="Berlin Sans FB" panose="020E0602020502020306" pitchFamily="34" charset="0"/>
                <a:ea typeface="幼圆" panose="02010509060101010101" pitchFamily="49" charset="-122"/>
              </a:defRPr>
            </a:lvl1pPr>
            <a:lvl2pPr marL="742950" indent="-285750">
              <a:spcBef>
                <a:spcPct val="20000"/>
              </a:spcBef>
              <a:buSzPct val="75000"/>
              <a:buBlip>
                <a:blip r:embed="rId4"/>
              </a:buBlip>
              <a:defRPr sz="2400">
                <a:solidFill>
                  <a:schemeClr val="tx1"/>
                </a:solidFill>
                <a:latin typeface="Berlin Sans FB" panose="020E0602020502020306" pitchFamily="34" charset="0"/>
                <a:ea typeface="幼圆" panose="02010509060101010101" pitchFamily="49" charset="-122"/>
              </a:defRPr>
            </a:lvl2pPr>
            <a:lvl3pPr marL="1143000" indent="-228600">
              <a:spcBef>
                <a:spcPct val="20000"/>
              </a:spcBef>
              <a:buBlip>
                <a:blip r:embed="rId5"/>
              </a:buBlip>
              <a:defRPr sz="2000">
                <a:solidFill>
                  <a:schemeClr val="tx1"/>
                </a:solidFill>
                <a:latin typeface="Berlin Sans FB" panose="020E0602020502020306" pitchFamily="34" charset="0"/>
                <a:ea typeface="幼圆" panose="02010509060101010101" pitchFamily="49" charset="-122"/>
              </a:defRPr>
            </a:lvl3pPr>
            <a:lvl4pPr marL="1600200" indent="-228600">
              <a:spcBef>
                <a:spcPct val="20000"/>
              </a:spcBef>
              <a:buBlip>
                <a:blip r:embed="rId6"/>
              </a:buBlip>
              <a:defRPr>
                <a:solidFill>
                  <a:schemeClr val="tx1"/>
                </a:solidFill>
                <a:latin typeface="Berlin Sans FB" panose="020E0602020502020306" pitchFamily="34" charset="0"/>
                <a:ea typeface="幼圆" panose="02010509060101010101"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幼圆" panose="02010509060101010101"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9pPr>
          </a:lstStyle>
          <a:p>
            <a:pPr eaLnBrk="1" hangingPunct="1">
              <a:spcBef>
                <a:spcPct val="0"/>
              </a:spcBef>
              <a:buFontTx/>
              <a:buNone/>
            </a:pPr>
            <a:endParaRPr lang="zh-CN" altLang="en-US">
              <a:solidFill>
                <a:srgbClr val="FF0000"/>
              </a:solidFill>
              <a:latin typeface="Arial Black" panose="020B0A04020102020204" pitchFamily="34" charset="0"/>
              <a:ea typeface="PMingLiU" pitchFamily="18" charset="-120"/>
            </a:endParaRPr>
          </a:p>
        </p:txBody>
      </p:sp>
      <p:sp>
        <p:nvSpPr>
          <p:cNvPr id="115749" name="Text Box 37"/>
          <p:cNvSpPr txBox="1">
            <a:spLocks noChangeArrowheads="1"/>
          </p:cNvSpPr>
          <p:nvPr/>
        </p:nvSpPr>
        <p:spPr bwMode="auto">
          <a:xfrm>
            <a:off x="2424113" y="2565400"/>
            <a:ext cx="3304408" cy="15718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a:spcBef>
                <a:spcPct val="20000"/>
              </a:spcBef>
              <a:buBlip>
                <a:blip r:embed="rId3"/>
              </a:buBlip>
              <a:defRPr sz="2800">
                <a:solidFill>
                  <a:schemeClr val="tx1"/>
                </a:solidFill>
                <a:latin typeface="Berlin Sans FB" panose="020E0602020502020306" pitchFamily="34" charset="0"/>
                <a:ea typeface="幼圆" panose="02010509060101010101" pitchFamily="49" charset="-122"/>
              </a:defRPr>
            </a:lvl1pPr>
            <a:lvl2pPr marL="742950" indent="-285750">
              <a:spcBef>
                <a:spcPct val="20000"/>
              </a:spcBef>
              <a:buSzPct val="75000"/>
              <a:buBlip>
                <a:blip r:embed="rId4"/>
              </a:buBlip>
              <a:defRPr sz="2400">
                <a:solidFill>
                  <a:schemeClr val="tx1"/>
                </a:solidFill>
                <a:latin typeface="Berlin Sans FB" panose="020E0602020502020306" pitchFamily="34" charset="0"/>
                <a:ea typeface="幼圆" panose="02010509060101010101" pitchFamily="49" charset="-122"/>
              </a:defRPr>
            </a:lvl2pPr>
            <a:lvl3pPr marL="1143000" indent="-228600">
              <a:spcBef>
                <a:spcPct val="20000"/>
              </a:spcBef>
              <a:buBlip>
                <a:blip r:embed="rId5"/>
              </a:buBlip>
              <a:defRPr sz="2000">
                <a:solidFill>
                  <a:schemeClr val="tx1"/>
                </a:solidFill>
                <a:latin typeface="Berlin Sans FB" panose="020E0602020502020306" pitchFamily="34" charset="0"/>
                <a:ea typeface="幼圆" panose="02010509060101010101" pitchFamily="49" charset="-122"/>
              </a:defRPr>
            </a:lvl3pPr>
            <a:lvl4pPr marL="1600200" indent="-228600">
              <a:spcBef>
                <a:spcPct val="20000"/>
              </a:spcBef>
              <a:buBlip>
                <a:blip r:embed="rId6"/>
              </a:buBlip>
              <a:defRPr>
                <a:solidFill>
                  <a:schemeClr val="tx1"/>
                </a:solidFill>
                <a:latin typeface="Berlin Sans FB" panose="020E0602020502020306" pitchFamily="34" charset="0"/>
                <a:ea typeface="幼圆" panose="02010509060101010101"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幼圆" panose="02010509060101010101"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9pPr>
          </a:lstStyle>
          <a:p>
            <a:pPr eaLnBrk="1" hangingPunct="1">
              <a:spcBef>
                <a:spcPct val="0"/>
              </a:spcBef>
              <a:buFontTx/>
              <a:buNone/>
            </a:pPr>
            <a:r>
              <a:rPr lang="en-US" altLang="zh-CN" sz="2400">
                <a:latin typeface="Times New Roman" panose="02020603050405020304" pitchFamily="18" charset="0"/>
                <a:ea typeface="宋体" panose="02010600030101010101" pitchFamily="2" charset="-122"/>
              </a:rPr>
              <a:t>Current output: </a:t>
            </a:r>
            <a:r>
              <a:rPr lang="en-US" altLang="zh-CN" sz="2400" i="1">
                <a:latin typeface="Times New Roman" panose="02020603050405020304" pitchFamily="18" charset="0"/>
                <a:ea typeface="宋体" panose="02010600030101010101" pitchFamily="2" charset="-122"/>
              </a:rPr>
              <a:t>o</a:t>
            </a:r>
            <a:r>
              <a:rPr lang="en-US" altLang="zh-CN" sz="2400" i="1" baseline="-25000">
                <a:latin typeface="Times New Roman" panose="02020603050405020304" pitchFamily="18" charset="0"/>
                <a:ea typeface="宋体" panose="02010600030101010101" pitchFamily="2" charset="-122"/>
              </a:rPr>
              <a:t>j</a:t>
            </a:r>
            <a:r>
              <a:rPr lang="en-US" altLang="zh-CN" sz="2400">
                <a:latin typeface="Times New Roman" panose="02020603050405020304" pitchFamily="18" charset="0"/>
                <a:ea typeface="宋体" panose="02010600030101010101" pitchFamily="2" charset="-122"/>
              </a:rPr>
              <a:t>=0.2</a:t>
            </a:r>
          </a:p>
          <a:p>
            <a:pPr eaLnBrk="1" hangingPunct="1">
              <a:spcBef>
                <a:spcPct val="0"/>
              </a:spcBef>
              <a:buFontTx/>
              <a:buNone/>
            </a:pPr>
            <a:r>
              <a:rPr lang="en-US" altLang="zh-CN" sz="2400">
                <a:latin typeface="Times New Roman" panose="02020603050405020304" pitchFamily="18" charset="0"/>
                <a:ea typeface="宋体" panose="02010600030101010101" pitchFamily="2" charset="-122"/>
              </a:rPr>
              <a:t>Correct output: </a:t>
            </a:r>
            <a:r>
              <a:rPr lang="en-US" altLang="zh-CN" sz="2400" i="1">
                <a:latin typeface="Times New Roman" panose="02020603050405020304" pitchFamily="18" charset="0"/>
                <a:ea typeface="宋体" panose="02010600030101010101" pitchFamily="2" charset="-122"/>
              </a:rPr>
              <a:t>t</a:t>
            </a:r>
            <a:r>
              <a:rPr lang="en-US" altLang="zh-CN" sz="2400" i="1" baseline="-25000">
                <a:latin typeface="Times New Roman" panose="02020603050405020304" pitchFamily="18" charset="0"/>
                <a:ea typeface="宋体" panose="02010600030101010101" pitchFamily="2" charset="-122"/>
              </a:rPr>
              <a:t>j</a:t>
            </a:r>
            <a:r>
              <a:rPr lang="en-US" altLang="zh-CN" sz="2400" i="1">
                <a:latin typeface="Times New Roman" panose="02020603050405020304" pitchFamily="18" charset="0"/>
                <a:ea typeface="宋体" panose="02010600030101010101" pitchFamily="2" charset="-122"/>
              </a:rPr>
              <a:t>=</a:t>
            </a:r>
            <a:r>
              <a:rPr lang="en-US" altLang="zh-CN" sz="2400">
                <a:latin typeface="Times New Roman" panose="02020603050405020304" pitchFamily="18" charset="0"/>
                <a:ea typeface="宋体" panose="02010600030101010101" pitchFamily="2" charset="-122"/>
              </a:rPr>
              <a:t>1.0</a:t>
            </a:r>
          </a:p>
          <a:p>
            <a:pPr eaLnBrk="1" hangingPunct="1">
              <a:spcBef>
                <a:spcPct val="0"/>
              </a:spcBef>
              <a:buFontTx/>
              <a:buNone/>
            </a:pPr>
            <a:r>
              <a:rPr lang="en-US" altLang="zh-CN" sz="2400">
                <a:latin typeface="Times New Roman" panose="02020603050405020304" pitchFamily="18" charset="0"/>
                <a:ea typeface="宋体" panose="02010600030101010101" pitchFamily="2" charset="-122"/>
              </a:rPr>
              <a:t>Error </a:t>
            </a:r>
            <a:r>
              <a:rPr lang="el-GR" altLang="zh-CN" sz="2400">
                <a:latin typeface="Times New Roman" panose="02020603050405020304" pitchFamily="18" charset="0"/>
                <a:ea typeface="宋体" panose="02010600030101010101" pitchFamily="2" charset="-122"/>
              </a:rPr>
              <a:t>δ</a:t>
            </a:r>
            <a:r>
              <a:rPr lang="en-US" altLang="zh-CN" sz="2400" i="1" baseline="-25000">
                <a:latin typeface="Times New Roman" panose="02020603050405020304" pitchFamily="18" charset="0"/>
                <a:ea typeface="宋体" panose="02010600030101010101" pitchFamily="2" charset="-122"/>
              </a:rPr>
              <a:t>j</a:t>
            </a:r>
            <a:r>
              <a:rPr lang="en-US" altLang="zh-CN" sz="2400">
                <a:latin typeface="Times New Roman" panose="02020603050405020304" pitchFamily="18" charset="0"/>
                <a:ea typeface="宋体" panose="02010600030101010101" pitchFamily="2" charset="-122"/>
              </a:rPr>
              <a:t> = </a:t>
            </a:r>
            <a:r>
              <a:rPr lang="en-US" altLang="zh-CN" sz="2400" i="1">
                <a:latin typeface="Times New Roman" panose="02020603050405020304" pitchFamily="18" charset="0"/>
                <a:ea typeface="宋体" panose="02010600030101010101" pitchFamily="2" charset="-122"/>
              </a:rPr>
              <a:t>o</a:t>
            </a:r>
            <a:r>
              <a:rPr lang="en-US" altLang="zh-CN" sz="2400" i="1" baseline="-25000">
                <a:latin typeface="Times New Roman" panose="02020603050405020304" pitchFamily="18" charset="0"/>
                <a:ea typeface="宋体" panose="02010600030101010101" pitchFamily="2" charset="-122"/>
              </a:rPr>
              <a:t>j</a:t>
            </a:r>
            <a:r>
              <a:rPr lang="en-US" altLang="zh-CN" sz="2400">
                <a:latin typeface="Times New Roman" panose="02020603050405020304" pitchFamily="18" charset="0"/>
                <a:ea typeface="宋体" panose="02010600030101010101" pitchFamily="2" charset="-122"/>
              </a:rPr>
              <a:t>(1–</a:t>
            </a:r>
            <a:r>
              <a:rPr lang="en-US" altLang="zh-CN" sz="2400" i="1">
                <a:latin typeface="Times New Roman" panose="02020603050405020304" pitchFamily="18" charset="0"/>
                <a:ea typeface="宋体" panose="02010600030101010101" pitchFamily="2" charset="-122"/>
              </a:rPr>
              <a:t>o</a:t>
            </a:r>
            <a:r>
              <a:rPr lang="en-US" altLang="zh-CN" sz="2400" i="1" baseline="-25000">
                <a:latin typeface="Times New Roman" panose="02020603050405020304" pitchFamily="18" charset="0"/>
                <a:ea typeface="宋体" panose="02010600030101010101" pitchFamily="2" charset="-122"/>
              </a:rPr>
              <a:t>j</a:t>
            </a:r>
            <a:r>
              <a:rPr lang="en-US" altLang="zh-CN" sz="2400">
                <a:latin typeface="Times New Roman" panose="02020603050405020304" pitchFamily="18" charset="0"/>
                <a:ea typeface="宋体" panose="02010600030101010101" pitchFamily="2" charset="-122"/>
              </a:rPr>
              <a:t>)(</a:t>
            </a:r>
            <a:r>
              <a:rPr lang="en-US" altLang="zh-CN" sz="2400" i="1">
                <a:latin typeface="Times New Roman" panose="02020603050405020304" pitchFamily="18" charset="0"/>
                <a:ea typeface="宋体" panose="02010600030101010101" pitchFamily="2" charset="-122"/>
              </a:rPr>
              <a:t>t</a:t>
            </a:r>
            <a:r>
              <a:rPr lang="en-US" altLang="zh-CN" sz="2400" i="1" baseline="-25000">
                <a:latin typeface="Times New Roman" panose="02020603050405020304" pitchFamily="18" charset="0"/>
                <a:ea typeface="宋体" panose="02010600030101010101" pitchFamily="2" charset="-122"/>
              </a:rPr>
              <a:t>j</a:t>
            </a:r>
            <a:r>
              <a:rPr lang="en-US" altLang="zh-CN" sz="2400">
                <a:latin typeface="Times New Roman" panose="02020603050405020304" pitchFamily="18" charset="0"/>
                <a:ea typeface="宋体" panose="02010600030101010101" pitchFamily="2" charset="-122"/>
              </a:rPr>
              <a:t>–</a:t>
            </a:r>
            <a:r>
              <a:rPr lang="en-US" altLang="zh-CN" sz="2400" i="1">
                <a:latin typeface="Times New Roman" panose="02020603050405020304" pitchFamily="18" charset="0"/>
                <a:ea typeface="宋体" panose="02010600030101010101" pitchFamily="2" charset="-122"/>
              </a:rPr>
              <a:t>o</a:t>
            </a:r>
            <a:r>
              <a:rPr lang="en-US" altLang="zh-CN" sz="2400" i="1" baseline="-25000">
                <a:latin typeface="Times New Roman" panose="02020603050405020304" pitchFamily="18" charset="0"/>
                <a:ea typeface="宋体" panose="02010600030101010101" pitchFamily="2" charset="-122"/>
              </a:rPr>
              <a:t>j</a:t>
            </a:r>
            <a:r>
              <a:rPr lang="en-US" altLang="zh-CN" sz="2400">
                <a:latin typeface="Times New Roman" panose="02020603050405020304" pitchFamily="18" charset="0"/>
                <a:ea typeface="宋体" panose="02010600030101010101" pitchFamily="2" charset="-122"/>
              </a:rPr>
              <a:t>)</a:t>
            </a:r>
          </a:p>
          <a:p>
            <a:pPr eaLnBrk="1" hangingPunct="1">
              <a:spcBef>
                <a:spcPct val="0"/>
              </a:spcBef>
              <a:buFontTx/>
              <a:buNone/>
            </a:pPr>
            <a:r>
              <a:rPr lang="en-US" altLang="zh-CN" sz="2400">
                <a:latin typeface="Times New Roman" panose="02020603050405020304" pitchFamily="18" charset="0"/>
                <a:ea typeface="宋体" panose="02010600030101010101" pitchFamily="2" charset="-122"/>
              </a:rPr>
              <a:t> 0.2(1–0.2)(1–0.2)=0.128</a:t>
            </a:r>
            <a:endParaRPr lang="el-GR" altLang="zh-CN" sz="2400">
              <a:latin typeface="Times New Roman" panose="02020603050405020304" pitchFamily="18" charset="0"/>
              <a:ea typeface="宋体" panose="02010600030101010101" pitchFamily="2" charset="-122"/>
            </a:endParaRPr>
          </a:p>
        </p:txBody>
      </p:sp>
      <p:sp>
        <p:nvSpPr>
          <p:cNvPr id="115750" name="Oval 38"/>
          <p:cNvSpPr>
            <a:spLocks noChangeArrowheads="1"/>
          </p:cNvSpPr>
          <p:nvPr/>
        </p:nvSpPr>
        <p:spPr bwMode="auto">
          <a:xfrm>
            <a:off x="6842126" y="2808768"/>
            <a:ext cx="255677" cy="738814"/>
          </a:xfrm>
          <a:prstGeom prst="ellipse">
            <a:avLst/>
          </a:prstGeom>
          <a:solidFill>
            <a:srgbClr val="FF0000"/>
          </a:solidFill>
          <a:ln w="12700">
            <a:solidFill>
              <a:schemeClr val="tx1"/>
            </a:solidFill>
            <a:round/>
            <a:headEnd/>
            <a:tailEnd/>
          </a:ln>
        </p:spPr>
        <p:txBody>
          <a:bodyPr wrap="none" lIns="90000" tIns="46800" rIns="90000" bIns="46800" anchor="ctr">
            <a:spAutoFit/>
          </a:bodyPr>
          <a:lstStyle>
            <a:lvl1pPr>
              <a:spcBef>
                <a:spcPct val="20000"/>
              </a:spcBef>
              <a:buBlip>
                <a:blip r:embed="rId3"/>
              </a:buBlip>
              <a:defRPr sz="2800">
                <a:solidFill>
                  <a:schemeClr val="tx1"/>
                </a:solidFill>
                <a:latin typeface="Berlin Sans FB" panose="020E0602020502020306" pitchFamily="34" charset="0"/>
                <a:ea typeface="幼圆" panose="02010509060101010101" pitchFamily="49" charset="-122"/>
              </a:defRPr>
            </a:lvl1pPr>
            <a:lvl2pPr marL="742950" indent="-285750">
              <a:spcBef>
                <a:spcPct val="20000"/>
              </a:spcBef>
              <a:buSzPct val="75000"/>
              <a:buBlip>
                <a:blip r:embed="rId4"/>
              </a:buBlip>
              <a:defRPr sz="2400">
                <a:solidFill>
                  <a:schemeClr val="tx1"/>
                </a:solidFill>
                <a:latin typeface="Berlin Sans FB" panose="020E0602020502020306" pitchFamily="34" charset="0"/>
                <a:ea typeface="幼圆" panose="02010509060101010101" pitchFamily="49" charset="-122"/>
              </a:defRPr>
            </a:lvl2pPr>
            <a:lvl3pPr marL="1143000" indent="-228600">
              <a:spcBef>
                <a:spcPct val="20000"/>
              </a:spcBef>
              <a:buBlip>
                <a:blip r:embed="rId5"/>
              </a:buBlip>
              <a:defRPr sz="2000">
                <a:solidFill>
                  <a:schemeClr val="tx1"/>
                </a:solidFill>
                <a:latin typeface="Berlin Sans FB" panose="020E0602020502020306" pitchFamily="34" charset="0"/>
                <a:ea typeface="幼圆" panose="02010509060101010101" pitchFamily="49" charset="-122"/>
              </a:defRPr>
            </a:lvl3pPr>
            <a:lvl4pPr marL="1600200" indent="-228600">
              <a:spcBef>
                <a:spcPct val="20000"/>
              </a:spcBef>
              <a:buBlip>
                <a:blip r:embed="rId6"/>
              </a:buBlip>
              <a:defRPr>
                <a:solidFill>
                  <a:schemeClr val="tx1"/>
                </a:solidFill>
                <a:latin typeface="Berlin Sans FB" panose="020E0602020502020306" pitchFamily="34" charset="0"/>
                <a:ea typeface="幼圆" panose="02010509060101010101"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幼圆" panose="02010509060101010101"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9pPr>
          </a:lstStyle>
          <a:p>
            <a:pPr eaLnBrk="1" hangingPunct="1">
              <a:spcBef>
                <a:spcPct val="0"/>
              </a:spcBef>
              <a:buFontTx/>
              <a:buNone/>
            </a:pPr>
            <a:endParaRPr lang="zh-CN" altLang="en-US">
              <a:solidFill>
                <a:srgbClr val="FF0000"/>
              </a:solidFill>
              <a:latin typeface="Arial Black" panose="020B0A04020102020204" pitchFamily="34" charset="0"/>
              <a:ea typeface="PMingLiU" pitchFamily="18" charset="-120"/>
            </a:endParaRPr>
          </a:p>
        </p:txBody>
      </p:sp>
      <p:sp>
        <p:nvSpPr>
          <p:cNvPr id="115751" name="Line 39"/>
          <p:cNvSpPr>
            <a:spLocks noChangeShapeType="1"/>
          </p:cNvSpPr>
          <p:nvPr/>
        </p:nvSpPr>
        <p:spPr bwMode="auto">
          <a:xfrm>
            <a:off x="6985000" y="3195638"/>
            <a:ext cx="355600" cy="1039812"/>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9129" name="Oval 40"/>
          <p:cNvSpPr>
            <a:spLocks noChangeArrowheads="1"/>
          </p:cNvSpPr>
          <p:nvPr/>
        </p:nvSpPr>
        <p:spPr bwMode="auto">
          <a:xfrm>
            <a:off x="7210426" y="3837468"/>
            <a:ext cx="214313" cy="738814"/>
          </a:xfrm>
          <a:prstGeom prst="ellipse">
            <a:avLst/>
          </a:prstGeom>
          <a:solidFill>
            <a:srgbClr val="000066"/>
          </a:solidFill>
          <a:ln w="12700">
            <a:solidFill>
              <a:schemeClr val="tx1"/>
            </a:solidFill>
            <a:round/>
            <a:headEnd/>
            <a:tailEnd/>
          </a:ln>
        </p:spPr>
        <p:txBody>
          <a:bodyPr lIns="90000" tIns="46800" rIns="90000" bIns="46800" anchor="ctr">
            <a:spAutoFit/>
          </a:bodyPr>
          <a:lstStyle>
            <a:lvl1pPr>
              <a:spcBef>
                <a:spcPct val="20000"/>
              </a:spcBef>
              <a:buBlip>
                <a:blip r:embed="rId3"/>
              </a:buBlip>
              <a:defRPr sz="2800">
                <a:solidFill>
                  <a:schemeClr val="tx1"/>
                </a:solidFill>
                <a:latin typeface="Berlin Sans FB" panose="020E0602020502020306" pitchFamily="34" charset="0"/>
                <a:ea typeface="幼圆" panose="02010509060101010101" pitchFamily="49" charset="-122"/>
              </a:defRPr>
            </a:lvl1pPr>
            <a:lvl2pPr marL="742950" indent="-285750">
              <a:spcBef>
                <a:spcPct val="20000"/>
              </a:spcBef>
              <a:buSzPct val="75000"/>
              <a:buBlip>
                <a:blip r:embed="rId4"/>
              </a:buBlip>
              <a:defRPr sz="2400">
                <a:solidFill>
                  <a:schemeClr val="tx1"/>
                </a:solidFill>
                <a:latin typeface="Berlin Sans FB" panose="020E0602020502020306" pitchFamily="34" charset="0"/>
                <a:ea typeface="幼圆" panose="02010509060101010101" pitchFamily="49" charset="-122"/>
              </a:defRPr>
            </a:lvl2pPr>
            <a:lvl3pPr marL="1143000" indent="-228600">
              <a:spcBef>
                <a:spcPct val="20000"/>
              </a:spcBef>
              <a:buBlip>
                <a:blip r:embed="rId5"/>
              </a:buBlip>
              <a:defRPr sz="2000">
                <a:solidFill>
                  <a:schemeClr val="tx1"/>
                </a:solidFill>
                <a:latin typeface="Berlin Sans FB" panose="020E0602020502020306" pitchFamily="34" charset="0"/>
                <a:ea typeface="幼圆" panose="02010509060101010101" pitchFamily="49" charset="-122"/>
              </a:defRPr>
            </a:lvl3pPr>
            <a:lvl4pPr marL="1600200" indent="-228600">
              <a:spcBef>
                <a:spcPct val="20000"/>
              </a:spcBef>
              <a:buBlip>
                <a:blip r:embed="rId6"/>
              </a:buBlip>
              <a:defRPr>
                <a:solidFill>
                  <a:schemeClr val="tx1"/>
                </a:solidFill>
                <a:latin typeface="Berlin Sans FB" panose="020E0602020502020306" pitchFamily="34" charset="0"/>
                <a:ea typeface="幼圆" panose="02010509060101010101"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幼圆" panose="02010509060101010101"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9pPr>
          </a:lstStyle>
          <a:p>
            <a:pPr eaLnBrk="1" hangingPunct="1">
              <a:spcBef>
                <a:spcPct val="0"/>
              </a:spcBef>
              <a:buFontTx/>
              <a:buNone/>
            </a:pPr>
            <a:endParaRPr lang="zh-CN" altLang="en-US">
              <a:solidFill>
                <a:srgbClr val="FF0000"/>
              </a:solidFill>
              <a:latin typeface="Arial Black" panose="020B0A04020102020204" pitchFamily="34" charset="0"/>
              <a:ea typeface="PMingLiU" pitchFamily="18" charset="-120"/>
            </a:endParaRPr>
          </a:p>
        </p:txBody>
      </p:sp>
      <p:sp>
        <p:nvSpPr>
          <p:cNvPr id="115753" name="Line 41"/>
          <p:cNvSpPr>
            <a:spLocks noChangeShapeType="1"/>
          </p:cNvSpPr>
          <p:nvPr/>
        </p:nvSpPr>
        <p:spPr bwMode="auto">
          <a:xfrm>
            <a:off x="6958013" y="3195639"/>
            <a:ext cx="1257300" cy="992187"/>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9131" name="Oval 42"/>
          <p:cNvSpPr>
            <a:spLocks noChangeArrowheads="1"/>
          </p:cNvSpPr>
          <p:nvPr/>
        </p:nvSpPr>
        <p:spPr bwMode="auto">
          <a:xfrm>
            <a:off x="8078789" y="3837468"/>
            <a:ext cx="255677" cy="738814"/>
          </a:xfrm>
          <a:prstGeom prst="ellipse">
            <a:avLst/>
          </a:prstGeom>
          <a:solidFill>
            <a:srgbClr val="000066"/>
          </a:solidFill>
          <a:ln w="12700">
            <a:solidFill>
              <a:schemeClr val="tx1"/>
            </a:solidFill>
            <a:round/>
            <a:headEnd/>
            <a:tailEnd/>
          </a:ln>
        </p:spPr>
        <p:txBody>
          <a:bodyPr wrap="none" lIns="90000" tIns="46800" rIns="90000" bIns="46800" anchor="ctr">
            <a:spAutoFit/>
          </a:bodyPr>
          <a:lstStyle>
            <a:lvl1pPr>
              <a:spcBef>
                <a:spcPct val="20000"/>
              </a:spcBef>
              <a:buBlip>
                <a:blip r:embed="rId3"/>
              </a:buBlip>
              <a:defRPr sz="2800">
                <a:solidFill>
                  <a:schemeClr val="tx1"/>
                </a:solidFill>
                <a:latin typeface="Berlin Sans FB" panose="020E0602020502020306" pitchFamily="34" charset="0"/>
                <a:ea typeface="幼圆" panose="02010509060101010101" pitchFamily="49" charset="-122"/>
              </a:defRPr>
            </a:lvl1pPr>
            <a:lvl2pPr marL="742950" indent="-285750">
              <a:spcBef>
                <a:spcPct val="20000"/>
              </a:spcBef>
              <a:buSzPct val="75000"/>
              <a:buBlip>
                <a:blip r:embed="rId4"/>
              </a:buBlip>
              <a:defRPr sz="2400">
                <a:solidFill>
                  <a:schemeClr val="tx1"/>
                </a:solidFill>
                <a:latin typeface="Berlin Sans FB" panose="020E0602020502020306" pitchFamily="34" charset="0"/>
                <a:ea typeface="幼圆" panose="02010509060101010101" pitchFamily="49" charset="-122"/>
              </a:defRPr>
            </a:lvl2pPr>
            <a:lvl3pPr marL="1143000" indent="-228600">
              <a:spcBef>
                <a:spcPct val="20000"/>
              </a:spcBef>
              <a:buBlip>
                <a:blip r:embed="rId5"/>
              </a:buBlip>
              <a:defRPr sz="2000">
                <a:solidFill>
                  <a:schemeClr val="tx1"/>
                </a:solidFill>
                <a:latin typeface="Berlin Sans FB" panose="020E0602020502020306" pitchFamily="34" charset="0"/>
                <a:ea typeface="幼圆" panose="02010509060101010101" pitchFamily="49" charset="-122"/>
              </a:defRPr>
            </a:lvl3pPr>
            <a:lvl4pPr marL="1600200" indent="-228600">
              <a:spcBef>
                <a:spcPct val="20000"/>
              </a:spcBef>
              <a:buBlip>
                <a:blip r:embed="rId6"/>
              </a:buBlip>
              <a:defRPr>
                <a:solidFill>
                  <a:schemeClr val="tx1"/>
                </a:solidFill>
                <a:latin typeface="Berlin Sans FB" panose="020E0602020502020306" pitchFamily="34" charset="0"/>
                <a:ea typeface="幼圆" panose="02010509060101010101"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幼圆" panose="02010509060101010101"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9pPr>
          </a:lstStyle>
          <a:p>
            <a:pPr eaLnBrk="1" hangingPunct="1">
              <a:spcBef>
                <a:spcPct val="0"/>
              </a:spcBef>
              <a:buFontTx/>
              <a:buNone/>
            </a:pPr>
            <a:endParaRPr lang="zh-CN" altLang="en-US">
              <a:solidFill>
                <a:srgbClr val="FF0000"/>
              </a:solidFill>
              <a:latin typeface="Arial Black" panose="020B0A04020102020204" pitchFamily="34" charset="0"/>
              <a:ea typeface="PMingLiU" pitchFamily="18" charset="-120"/>
            </a:endParaRPr>
          </a:p>
        </p:txBody>
      </p:sp>
      <p:grpSp>
        <p:nvGrpSpPr>
          <p:cNvPr id="2" name="Group 43"/>
          <p:cNvGrpSpPr>
            <a:grpSpLocks/>
          </p:cNvGrpSpPr>
          <p:nvPr/>
        </p:nvGrpSpPr>
        <p:grpSpPr bwMode="auto">
          <a:xfrm>
            <a:off x="2407642" y="4748214"/>
            <a:ext cx="2821223" cy="1201737"/>
            <a:chOff x="549" y="2306"/>
            <a:chExt cx="1273" cy="563"/>
          </a:xfrm>
        </p:grpSpPr>
        <p:sp>
          <p:nvSpPr>
            <p:cNvPr id="89133" name="Text Box 44"/>
            <p:cNvSpPr txBox="1">
              <a:spLocks noChangeArrowheads="1"/>
            </p:cNvSpPr>
            <p:nvPr/>
          </p:nvSpPr>
          <p:spPr bwMode="auto">
            <a:xfrm>
              <a:off x="549" y="2306"/>
              <a:ext cx="1273"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a:spcBef>
                  <a:spcPct val="20000"/>
                </a:spcBef>
                <a:buBlip>
                  <a:blip r:embed="rId3"/>
                </a:buBlip>
                <a:defRPr sz="2800">
                  <a:solidFill>
                    <a:schemeClr val="tx1"/>
                  </a:solidFill>
                  <a:latin typeface="Berlin Sans FB" panose="020E0602020502020306" pitchFamily="34" charset="0"/>
                  <a:ea typeface="幼圆" panose="02010509060101010101" pitchFamily="49" charset="-122"/>
                </a:defRPr>
              </a:lvl1pPr>
              <a:lvl2pPr marL="742950" indent="-285750">
                <a:spcBef>
                  <a:spcPct val="20000"/>
                </a:spcBef>
                <a:buSzPct val="75000"/>
                <a:buBlip>
                  <a:blip r:embed="rId4"/>
                </a:buBlip>
                <a:defRPr sz="2400">
                  <a:solidFill>
                    <a:schemeClr val="tx1"/>
                  </a:solidFill>
                  <a:latin typeface="Berlin Sans FB" panose="020E0602020502020306" pitchFamily="34" charset="0"/>
                  <a:ea typeface="幼圆" panose="02010509060101010101" pitchFamily="49" charset="-122"/>
                </a:defRPr>
              </a:lvl2pPr>
              <a:lvl3pPr marL="1143000" indent="-228600">
                <a:spcBef>
                  <a:spcPct val="20000"/>
                </a:spcBef>
                <a:buBlip>
                  <a:blip r:embed="rId5"/>
                </a:buBlip>
                <a:defRPr sz="2000">
                  <a:solidFill>
                    <a:schemeClr val="tx1"/>
                  </a:solidFill>
                  <a:latin typeface="Berlin Sans FB" panose="020E0602020502020306" pitchFamily="34" charset="0"/>
                  <a:ea typeface="幼圆" panose="02010509060101010101" pitchFamily="49" charset="-122"/>
                </a:defRPr>
              </a:lvl3pPr>
              <a:lvl4pPr marL="1600200" indent="-228600">
                <a:spcBef>
                  <a:spcPct val="20000"/>
                </a:spcBef>
                <a:buBlip>
                  <a:blip r:embed="rId6"/>
                </a:buBlip>
                <a:defRPr>
                  <a:solidFill>
                    <a:schemeClr val="tx1"/>
                  </a:solidFill>
                  <a:latin typeface="Berlin Sans FB" panose="020E0602020502020306" pitchFamily="34" charset="0"/>
                  <a:ea typeface="幼圆" panose="02010509060101010101"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幼圆" panose="02010509060101010101"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9pPr>
            </a:lstStyle>
            <a:p>
              <a:pPr algn="ctr" eaLnBrk="1" hangingPunct="1">
                <a:spcBef>
                  <a:spcPct val="0"/>
                </a:spcBef>
                <a:buFontTx/>
                <a:buNone/>
              </a:pPr>
              <a:r>
                <a:rPr lang="en-US" altLang="zh-CN" sz="2400">
                  <a:latin typeface="Times New Roman" panose="02020603050405020304" pitchFamily="18" charset="0"/>
                  <a:ea typeface="宋体" panose="02010600030101010101" pitchFamily="2" charset="-122"/>
                </a:rPr>
                <a:t>Update weights into </a:t>
              </a:r>
              <a:r>
                <a:rPr lang="en-US" altLang="zh-CN" sz="2400" i="1">
                  <a:latin typeface="Times New Roman" panose="02020603050405020304" pitchFamily="18" charset="0"/>
                  <a:ea typeface="宋体" panose="02010600030101010101" pitchFamily="2" charset="-122"/>
                </a:rPr>
                <a:t>j</a:t>
              </a:r>
            </a:p>
          </p:txBody>
        </p:sp>
        <p:graphicFrame>
          <p:nvGraphicFramePr>
            <p:cNvPr id="89134" name="Object 45"/>
            <p:cNvGraphicFramePr>
              <a:graphicFrameLocks noChangeAspect="1"/>
            </p:cNvGraphicFramePr>
            <p:nvPr/>
          </p:nvGraphicFramePr>
          <p:xfrm>
            <a:off x="712" y="2555"/>
            <a:ext cx="1028" cy="314"/>
          </p:xfrm>
          <a:graphic>
            <a:graphicData uri="http://schemas.openxmlformats.org/presentationml/2006/ole">
              <mc:AlternateContent xmlns:mc="http://schemas.openxmlformats.org/markup-compatibility/2006">
                <mc:Choice xmlns:v="urn:schemas-microsoft-com:vml" Requires="v">
                  <p:oleObj spid="_x0000_s6172" r:id="rId7" imgW="787400" imgH="241300" progId="Equation.3">
                    <p:embed/>
                  </p:oleObj>
                </mc:Choice>
                <mc:Fallback>
                  <p:oleObj r:id="rId7" imgW="787400" imgH="241300" progId="Equation.3">
                    <p:embed/>
                    <p:pic>
                      <p:nvPicPr>
                        <p:cNvPr id="89134" name="Object 4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12" y="2555"/>
                          <a:ext cx="1028" cy="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spTree>
    <p:extLst>
      <p:ext uri="{BB962C8B-B14F-4D97-AF65-F5344CB8AC3E}">
        <p14:creationId xmlns:p14="http://schemas.microsoft.com/office/powerpoint/2010/main" val="174535535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575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15749">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15749">
                                            <p:txEl>
                                              <p:pRg st="1" end="1"/>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15749">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5749">
                                            <p:txEl>
                                              <p:pRg st="3" end="3"/>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11575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15751"/>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157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50" grpId="0" bldLvl="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灯片编号占位符 1"/>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Blip>
                <a:blip r:embed="rId3"/>
              </a:buBlip>
              <a:defRPr sz="2800">
                <a:solidFill>
                  <a:schemeClr val="tx1"/>
                </a:solidFill>
                <a:latin typeface="Berlin Sans FB" panose="020E0602020502020306" pitchFamily="34" charset="0"/>
                <a:ea typeface="幼圆" panose="02010509060101010101" pitchFamily="49" charset="-122"/>
              </a:defRPr>
            </a:lvl1pPr>
            <a:lvl2pPr marL="742950" indent="-285750">
              <a:spcBef>
                <a:spcPct val="20000"/>
              </a:spcBef>
              <a:buSzPct val="75000"/>
              <a:buBlip>
                <a:blip r:embed="rId4"/>
              </a:buBlip>
              <a:defRPr sz="2400">
                <a:solidFill>
                  <a:schemeClr val="tx1"/>
                </a:solidFill>
                <a:latin typeface="Berlin Sans FB" panose="020E0602020502020306" pitchFamily="34" charset="0"/>
                <a:ea typeface="幼圆" panose="02010509060101010101" pitchFamily="49" charset="-122"/>
              </a:defRPr>
            </a:lvl2pPr>
            <a:lvl3pPr marL="1143000" indent="-228600">
              <a:spcBef>
                <a:spcPct val="20000"/>
              </a:spcBef>
              <a:buBlip>
                <a:blip r:embed="rId5"/>
              </a:buBlip>
              <a:defRPr sz="2000">
                <a:solidFill>
                  <a:schemeClr val="tx1"/>
                </a:solidFill>
                <a:latin typeface="Berlin Sans FB" panose="020E0602020502020306" pitchFamily="34" charset="0"/>
                <a:ea typeface="幼圆" panose="02010509060101010101" pitchFamily="49" charset="-122"/>
              </a:defRPr>
            </a:lvl3pPr>
            <a:lvl4pPr marL="1600200" indent="-228600">
              <a:spcBef>
                <a:spcPct val="20000"/>
              </a:spcBef>
              <a:buBlip>
                <a:blip r:embed="rId6"/>
              </a:buBlip>
              <a:defRPr>
                <a:solidFill>
                  <a:schemeClr val="tx1"/>
                </a:solidFill>
                <a:latin typeface="Berlin Sans FB" panose="020E0602020502020306" pitchFamily="34" charset="0"/>
                <a:ea typeface="幼圆" panose="02010509060101010101"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幼圆" panose="02010509060101010101"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9pPr>
          </a:lstStyle>
          <a:p>
            <a:pPr>
              <a:spcBef>
                <a:spcPct val="0"/>
              </a:spcBef>
              <a:buFontTx/>
              <a:buNone/>
            </a:pPr>
            <a:fld id="{30C5F360-FCA5-4164-A9C4-28001781D76D}" type="slidenum">
              <a:rPr lang="zh-TW" altLang="en-US" sz="1400">
                <a:latin typeface="Arial" panose="020B0604020202020204" pitchFamily="34" charset="0"/>
                <a:ea typeface="PMingLiU" pitchFamily="18" charset="-120"/>
              </a:rPr>
              <a:pPr>
                <a:spcBef>
                  <a:spcPct val="0"/>
                </a:spcBef>
                <a:buFontTx/>
                <a:buNone/>
              </a:pPr>
              <a:t>54</a:t>
            </a:fld>
            <a:endParaRPr lang="zh-TW" altLang="en-US" sz="1400">
              <a:latin typeface="Arial" panose="020B0604020202020204" pitchFamily="34" charset="0"/>
              <a:ea typeface="PMingLiU" pitchFamily="18" charset="-120"/>
            </a:endParaRPr>
          </a:p>
        </p:txBody>
      </p:sp>
      <p:sp>
        <p:nvSpPr>
          <p:cNvPr id="90115" name="Line 2"/>
          <p:cNvSpPr>
            <a:spLocks noChangeShapeType="1"/>
          </p:cNvSpPr>
          <p:nvPr/>
        </p:nvSpPr>
        <p:spPr bwMode="auto">
          <a:xfrm flipH="1">
            <a:off x="5424489" y="3165476"/>
            <a:ext cx="498475" cy="103981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0116" name="Rectangle 4"/>
          <p:cNvSpPr>
            <a:spLocks noChangeArrowheads="1"/>
          </p:cNvSpPr>
          <p:nvPr/>
        </p:nvSpPr>
        <p:spPr bwMode="auto">
          <a:xfrm>
            <a:off x="2209800" y="1371601"/>
            <a:ext cx="7772400" cy="1116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Blip>
                <a:blip r:embed="rId3"/>
              </a:buBlip>
              <a:defRPr sz="2800">
                <a:solidFill>
                  <a:schemeClr val="tx1"/>
                </a:solidFill>
                <a:latin typeface="Berlin Sans FB" panose="020E0602020502020306" pitchFamily="34" charset="0"/>
                <a:ea typeface="幼圆" panose="02010509060101010101" pitchFamily="49" charset="-122"/>
              </a:defRPr>
            </a:lvl1pPr>
            <a:lvl2pPr marL="742950" indent="-285750">
              <a:spcBef>
                <a:spcPct val="20000"/>
              </a:spcBef>
              <a:buSzPct val="75000"/>
              <a:buBlip>
                <a:blip r:embed="rId4"/>
              </a:buBlip>
              <a:defRPr sz="2400">
                <a:solidFill>
                  <a:schemeClr val="tx1"/>
                </a:solidFill>
                <a:latin typeface="Berlin Sans FB" panose="020E0602020502020306" pitchFamily="34" charset="0"/>
                <a:ea typeface="幼圆" panose="02010509060101010101" pitchFamily="49" charset="-122"/>
              </a:defRPr>
            </a:lvl2pPr>
            <a:lvl3pPr marL="1143000" indent="-228600">
              <a:spcBef>
                <a:spcPct val="20000"/>
              </a:spcBef>
              <a:buBlip>
                <a:blip r:embed="rId5"/>
              </a:buBlip>
              <a:defRPr sz="2000">
                <a:solidFill>
                  <a:schemeClr val="tx1"/>
                </a:solidFill>
                <a:latin typeface="Berlin Sans FB" panose="020E0602020502020306" pitchFamily="34" charset="0"/>
                <a:ea typeface="幼圆" panose="02010509060101010101" pitchFamily="49" charset="-122"/>
              </a:defRPr>
            </a:lvl3pPr>
            <a:lvl4pPr marL="1600200" indent="-228600">
              <a:spcBef>
                <a:spcPct val="20000"/>
              </a:spcBef>
              <a:buBlip>
                <a:blip r:embed="rId6"/>
              </a:buBlip>
              <a:defRPr>
                <a:solidFill>
                  <a:schemeClr val="tx1"/>
                </a:solidFill>
                <a:latin typeface="Berlin Sans FB" panose="020E0602020502020306" pitchFamily="34" charset="0"/>
                <a:ea typeface="幼圆" panose="02010509060101010101"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幼圆" panose="02010509060101010101"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9pPr>
          </a:lstStyle>
          <a:p>
            <a:pPr eaLnBrk="1" hangingPunct="1"/>
            <a:r>
              <a:rPr lang="en-US" altLang="zh-CN">
                <a:latin typeface="Times New Roman" panose="02020603050405020304" pitchFamily="18" charset="0"/>
              </a:rPr>
              <a:t>Next calculate error for hidden units based on errors on the output units it feeds into.</a:t>
            </a:r>
          </a:p>
        </p:txBody>
      </p:sp>
      <p:sp>
        <p:nvSpPr>
          <p:cNvPr id="90117" name="Text Box 5"/>
          <p:cNvSpPr txBox="1">
            <a:spLocks noChangeArrowheads="1"/>
          </p:cNvSpPr>
          <p:nvPr/>
        </p:nvSpPr>
        <p:spPr bwMode="auto">
          <a:xfrm>
            <a:off x="7089397" y="2881314"/>
            <a:ext cx="835783" cy="402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a:spcBef>
                <a:spcPct val="20000"/>
              </a:spcBef>
              <a:buBlip>
                <a:blip r:embed="rId3"/>
              </a:buBlip>
              <a:defRPr sz="2800">
                <a:solidFill>
                  <a:schemeClr val="tx1"/>
                </a:solidFill>
                <a:latin typeface="Berlin Sans FB" panose="020E0602020502020306" pitchFamily="34" charset="0"/>
                <a:ea typeface="幼圆" panose="02010509060101010101" pitchFamily="49" charset="-122"/>
              </a:defRPr>
            </a:lvl1pPr>
            <a:lvl2pPr marL="742950" indent="-285750">
              <a:spcBef>
                <a:spcPct val="20000"/>
              </a:spcBef>
              <a:buSzPct val="75000"/>
              <a:buBlip>
                <a:blip r:embed="rId4"/>
              </a:buBlip>
              <a:defRPr sz="2400">
                <a:solidFill>
                  <a:schemeClr val="tx1"/>
                </a:solidFill>
                <a:latin typeface="Berlin Sans FB" panose="020E0602020502020306" pitchFamily="34" charset="0"/>
                <a:ea typeface="幼圆" panose="02010509060101010101" pitchFamily="49" charset="-122"/>
              </a:defRPr>
            </a:lvl2pPr>
            <a:lvl3pPr marL="1143000" indent="-228600">
              <a:spcBef>
                <a:spcPct val="20000"/>
              </a:spcBef>
              <a:buBlip>
                <a:blip r:embed="rId5"/>
              </a:buBlip>
              <a:defRPr sz="2000">
                <a:solidFill>
                  <a:schemeClr val="tx1"/>
                </a:solidFill>
                <a:latin typeface="Berlin Sans FB" panose="020E0602020502020306" pitchFamily="34" charset="0"/>
                <a:ea typeface="幼圆" panose="02010509060101010101" pitchFamily="49" charset="-122"/>
              </a:defRPr>
            </a:lvl3pPr>
            <a:lvl4pPr marL="1600200" indent="-228600">
              <a:spcBef>
                <a:spcPct val="20000"/>
              </a:spcBef>
              <a:buBlip>
                <a:blip r:embed="rId6"/>
              </a:buBlip>
              <a:defRPr>
                <a:solidFill>
                  <a:schemeClr val="tx1"/>
                </a:solidFill>
                <a:latin typeface="Berlin Sans FB" panose="020E0602020502020306" pitchFamily="34" charset="0"/>
                <a:ea typeface="幼圆" panose="02010509060101010101"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幼圆" panose="02010509060101010101"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9pPr>
          </a:lstStyle>
          <a:p>
            <a:pPr algn="ctr" eaLnBrk="1" hangingPunct="1">
              <a:spcBef>
                <a:spcPct val="0"/>
              </a:spcBef>
              <a:buFontTx/>
              <a:buNone/>
            </a:pPr>
            <a:r>
              <a:rPr lang="en-US" altLang="zh-CN" sz="2000">
                <a:latin typeface="Times New Roman" panose="02020603050405020304" pitchFamily="18" charset="0"/>
                <a:ea typeface="宋体" panose="02010600030101010101" pitchFamily="2" charset="-122"/>
              </a:rPr>
              <a:t>output</a:t>
            </a:r>
          </a:p>
        </p:txBody>
      </p:sp>
      <p:sp>
        <p:nvSpPr>
          <p:cNvPr id="90118" name="Text Box 6"/>
          <p:cNvSpPr txBox="1">
            <a:spLocks noChangeArrowheads="1"/>
          </p:cNvSpPr>
          <p:nvPr/>
        </p:nvSpPr>
        <p:spPr bwMode="auto">
          <a:xfrm>
            <a:off x="7493000" y="3984626"/>
            <a:ext cx="871538"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a:spcBef>
                <a:spcPct val="20000"/>
              </a:spcBef>
              <a:buBlip>
                <a:blip r:embed="rId3"/>
              </a:buBlip>
              <a:defRPr sz="2800">
                <a:solidFill>
                  <a:schemeClr val="tx1"/>
                </a:solidFill>
                <a:latin typeface="Berlin Sans FB" panose="020E0602020502020306" pitchFamily="34" charset="0"/>
                <a:ea typeface="幼圆" panose="02010509060101010101" pitchFamily="49" charset="-122"/>
              </a:defRPr>
            </a:lvl1pPr>
            <a:lvl2pPr marL="742950" indent="-285750">
              <a:spcBef>
                <a:spcPct val="20000"/>
              </a:spcBef>
              <a:buSzPct val="75000"/>
              <a:buBlip>
                <a:blip r:embed="rId4"/>
              </a:buBlip>
              <a:defRPr sz="2400">
                <a:solidFill>
                  <a:schemeClr val="tx1"/>
                </a:solidFill>
                <a:latin typeface="Berlin Sans FB" panose="020E0602020502020306" pitchFamily="34" charset="0"/>
                <a:ea typeface="幼圆" panose="02010509060101010101" pitchFamily="49" charset="-122"/>
              </a:defRPr>
            </a:lvl2pPr>
            <a:lvl3pPr marL="1143000" indent="-228600">
              <a:spcBef>
                <a:spcPct val="20000"/>
              </a:spcBef>
              <a:buBlip>
                <a:blip r:embed="rId5"/>
              </a:buBlip>
              <a:defRPr sz="2000">
                <a:solidFill>
                  <a:schemeClr val="tx1"/>
                </a:solidFill>
                <a:latin typeface="Berlin Sans FB" panose="020E0602020502020306" pitchFamily="34" charset="0"/>
                <a:ea typeface="幼圆" panose="02010509060101010101" pitchFamily="49" charset="-122"/>
              </a:defRPr>
            </a:lvl3pPr>
            <a:lvl4pPr marL="1600200" indent="-228600">
              <a:spcBef>
                <a:spcPct val="20000"/>
              </a:spcBef>
              <a:buBlip>
                <a:blip r:embed="rId6"/>
              </a:buBlip>
              <a:defRPr>
                <a:solidFill>
                  <a:schemeClr val="tx1"/>
                </a:solidFill>
                <a:latin typeface="Berlin Sans FB" panose="020E0602020502020306" pitchFamily="34" charset="0"/>
                <a:ea typeface="幼圆" panose="02010509060101010101"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幼圆" panose="02010509060101010101"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9pPr>
          </a:lstStyle>
          <a:p>
            <a:pPr algn="ctr" eaLnBrk="1" hangingPunct="1">
              <a:spcBef>
                <a:spcPct val="0"/>
              </a:spcBef>
              <a:buFontTx/>
              <a:buNone/>
            </a:pPr>
            <a:r>
              <a:rPr lang="en-US" altLang="zh-CN" sz="2000">
                <a:latin typeface="Times New Roman" panose="02020603050405020304" pitchFamily="18" charset="0"/>
                <a:ea typeface="宋体" panose="02010600030101010101" pitchFamily="2" charset="-122"/>
              </a:rPr>
              <a:t>hidden</a:t>
            </a:r>
          </a:p>
        </p:txBody>
      </p:sp>
      <p:sp>
        <p:nvSpPr>
          <p:cNvPr id="90119" name="Text Box 7"/>
          <p:cNvSpPr txBox="1">
            <a:spLocks noChangeArrowheads="1"/>
          </p:cNvSpPr>
          <p:nvPr/>
        </p:nvSpPr>
        <p:spPr bwMode="auto">
          <a:xfrm>
            <a:off x="8054424" y="5064126"/>
            <a:ext cx="707543" cy="402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a:spcBef>
                <a:spcPct val="20000"/>
              </a:spcBef>
              <a:buBlip>
                <a:blip r:embed="rId3"/>
              </a:buBlip>
              <a:defRPr sz="2800">
                <a:solidFill>
                  <a:schemeClr val="tx1"/>
                </a:solidFill>
                <a:latin typeface="Berlin Sans FB" panose="020E0602020502020306" pitchFamily="34" charset="0"/>
                <a:ea typeface="幼圆" panose="02010509060101010101" pitchFamily="49" charset="-122"/>
              </a:defRPr>
            </a:lvl1pPr>
            <a:lvl2pPr marL="742950" indent="-285750">
              <a:spcBef>
                <a:spcPct val="20000"/>
              </a:spcBef>
              <a:buSzPct val="75000"/>
              <a:buBlip>
                <a:blip r:embed="rId4"/>
              </a:buBlip>
              <a:defRPr sz="2400">
                <a:solidFill>
                  <a:schemeClr val="tx1"/>
                </a:solidFill>
                <a:latin typeface="Berlin Sans FB" panose="020E0602020502020306" pitchFamily="34" charset="0"/>
                <a:ea typeface="幼圆" panose="02010509060101010101" pitchFamily="49" charset="-122"/>
              </a:defRPr>
            </a:lvl2pPr>
            <a:lvl3pPr marL="1143000" indent="-228600">
              <a:spcBef>
                <a:spcPct val="20000"/>
              </a:spcBef>
              <a:buBlip>
                <a:blip r:embed="rId5"/>
              </a:buBlip>
              <a:defRPr sz="2000">
                <a:solidFill>
                  <a:schemeClr val="tx1"/>
                </a:solidFill>
                <a:latin typeface="Berlin Sans FB" panose="020E0602020502020306" pitchFamily="34" charset="0"/>
                <a:ea typeface="幼圆" panose="02010509060101010101" pitchFamily="49" charset="-122"/>
              </a:defRPr>
            </a:lvl3pPr>
            <a:lvl4pPr marL="1600200" indent="-228600">
              <a:spcBef>
                <a:spcPct val="20000"/>
              </a:spcBef>
              <a:buBlip>
                <a:blip r:embed="rId6"/>
              </a:buBlip>
              <a:defRPr>
                <a:solidFill>
                  <a:schemeClr val="tx1"/>
                </a:solidFill>
                <a:latin typeface="Berlin Sans FB" panose="020E0602020502020306" pitchFamily="34" charset="0"/>
                <a:ea typeface="幼圆" panose="02010509060101010101"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幼圆" panose="02010509060101010101"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9pPr>
          </a:lstStyle>
          <a:p>
            <a:pPr algn="ctr" eaLnBrk="1" hangingPunct="1">
              <a:spcBef>
                <a:spcPct val="0"/>
              </a:spcBef>
              <a:buFontTx/>
              <a:buNone/>
            </a:pPr>
            <a:r>
              <a:rPr lang="en-US" altLang="zh-CN" sz="2000">
                <a:latin typeface="Times New Roman" panose="02020603050405020304" pitchFamily="18" charset="0"/>
                <a:ea typeface="宋体" panose="02010600030101010101" pitchFamily="2" charset="-122"/>
              </a:rPr>
              <a:t>input</a:t>
            </a:r>
          </a:p>
        </p:txBody>
      </p:sp>
      <p:sp>
        <p:nvSpPr>
          <p:cNvPr id="90120" name="Line 8"/>
          <p:cNvSpPr>
            <a:spLocks noChangeShapeType="1"/>
          </p:cNvSpPr>
          <p:nvPr/>
        </p:nvSpPr>
        <p:spPr bwMode="auto">
          <a:xfrm flipH="1">
            <a:off x="5116513" y="4205288"/>
            <a:ext cx="284162" cy="10906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0121" name="Line 9"/>
          <p:cNvSpPr>
            <a:spLocks noChangeShapeType="1"/>
          </p:cNvSpPr>
          <p:nvPr/>
        </p:nvSpPr>
        <p:spPr bwMode="auto">
          <a:xfrm>
            <a:off x="5424488" y="4232275"/>
            <a:ext cx="379412" cy="1041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0122" name="Line 10"/>
          <p:cNvSpPr>
            <a:spLocks noChangeShapeType="1"/>
          </p:cNvSpPr>
          <p:nvPr/>
        </p:nvSpPr>
        <p:spPr bwMode="auto">
          <a:xfrm>
            <a:off x="5424489" y="4259264"/>
            <a:ext cx="973137" cy="96043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0123" name="Line 11"/>
          <p:cNvSpPr>
            <a:spLocks noChangeShapeType="1"/>
          </p:cNvSpPr>
          <p:nvPr/>
        </p:nvSpPr>
        <p:spPr bwMode="auto">
          <a:xfrm>
            <a:off x="5424488" y="4281488"/>
            <a:ext cx="1682750" cy="10144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0124" name="Line 12"/>
          <p:cNvSpPr>
            <a:spLocks noChangeShapeType="1"/>
          </p:cNvSpPr>
          <p:nvPr/>
        </p:nvSpPr>
        <p:spPr bwMode="auto">
          <a:xfrm>
            <a:off x="5424488" y="4281488"/>
            <a:ext cx="2373312" cy="9382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0125" name="Line 13"/>
          <p:cNvSpPr>
            <a:spLocks noChangeShapeType="1"/>
          </p:cNvSpPr>
          <p:nvPr/>
        </p:nvSpPr>
        <p:spPr bwMode="auto">
          <a:xfrm flipH="1">
            <a:off x="5116513" y="4232275"/>
            <a:ext cx="1162050" cy="1041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0126" name="Line 14"/>
          <p:cNvSpPr>
            <a:spLocks noChangeShapeType="1"/>
          </p:cNvSpPr>
          <p:nvPr/>
        </p:nvSpPr>
        <p:spPr bwMode="auto">
          <a:xfrm flipH="1">
            <a:off x="5780089" y="4205288"/>
            <a:ext cx="522287" cy="1041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0127" name="Line 15"/>
          <p:cNvSpPr>
            <a:spLocks noChangeShapeType="1"/>
          </p:cNvSpPr>
          <p:nvPr/>
        </p:nvSpPr>
        <p:spPr bwMode="auto">
          <a:xfrm>
            <a:off x="6302376" y="4179888"/>
            <a:ext cx="117475" cy="1066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0128" name="Line 16"/>
          <p:cNvSpPr>
            <a:spLocks noChangeShapeType="1"/>
          </p:cNvSpPr>
          <p:nvPr/>
        </p:nvSpPr>
        <p:spPr bwMode="auto">
          <a:xfrm>
            <a:off x="6326189" y="4205289"/>
            <a:ext cx="808037" cy="10683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0129" name="Line 17"/>
          <p:cNvSpPr>
            <a:spLocks noChangeShapeType="1"/>
          </p:cNvSpPr>
          <p:nvPr/>
        </p:nvSpPr>
        <p:spPr bwMode="auto">
          <a:xfrm>
            <a:off x="6326188" y="4281488"/>
            <a:ext cx="1446212" cy="9382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0130" name="Line 18"/>
          <p:cNvSpPr>
            <a:spLocks noChangeShapeType="1"/>
          </p:cNvSpPr>
          <p:nvPr/>
        </p:nvSpPr>
        <p:spPr bwMode="auto">
          <a:xfrm flipH="1">
            <a:off x="5140325" y="4232275"/>
            <a:ext cx="1993900" cy="1041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0131" name="Line 19"/>
          <p:cNvSpPr>
            <a:spLocks noChangeShapeType="1"/>
          </p:cNvSpPr>
          <p:nvPr/>
        </p:nvSpPr>
        <p:spPr bwMode="auto">
          <a:xfrm flipH="1">
            <a:off x="5780088" y="4232275"/>
            <a:ext cx="1327150" cy="1041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0132" name="Line 20"/>
          <p:cNvSpPr>
            <a:spLocks noChangeShapeType="1"/>
          </p:cNvSpPr>
          <p:nvPr/>
        </p:nvSpPr>
        <p:spPr bwMode="auto">
          <a:xfrm flipH="1">
            <a:off x="6443664" y="4259264"/>
            <a:ext cx="714375" cy="9874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0133" name="Line 21"/>
          <p:cNvSpPr>
            <a:spLocks noChangeShapeType="1"/>
          </p:cNvSpPr>
          <p:nvPr/>
        </p:nvSpPr>
        <p:spPr bwMode="auto">
          <a:xfrm flipH="1">
            <a:off x="7061201" y="4179888"/>
            <a:ext cx="142875" cy="1066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0134" name="Line 22"/>
          <p:cNvSpPr>
            <a:spLocks noChangeShapeType="1"/>
          </p:cNvSpPr>
          <p:nvPr/>
        </p:nvSpPr>
        <p:spPr bwMode="auto">
          <a:xfrm>
            <a:off x="7180263" y="4205289"/>
            <a:ext cx="546100" cy="9921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0135" name="Line 23"/>
          <p:cNvSpPr>
            <a:spLocks noChangeShapeType="1"/>
          </p:cNvSpPr>
          <p:nvPr/>
        </p:nvSpPr>
        <p:spPr bwMode="auto">
          <a:xfrm>
            <a:off x="5946775" y="3165476"/>
            <a:ext cx="355600" cy="103981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0136" name="Line 24"/>
          <p:cNvSpPr>
            <a:spLocks noChangeShapeType="1"/>
          </p:cNvSpPr>
          <p:nvPr/>
        </p:nvSpPr>
        <p:spPr bwMode="auto">
          <a:xfrm>
            <a:off x="5922963" y="3165475"/>
            <a:ext cx="1257300" cy="9921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0137" name="Line 25"/>
          <p:cNvSpPr>
            <a:spLocks noChangeShapeType="1"/>
          </p:cNvSpPr>
          <p:nvPr/>
        </p:nvSpPr>
        <p:spPr bwMode="auto">
          <a:xfrm flipH="1">
            <a:off x="5424489" y="3190876"/>
            <a:ext cx="1303337" cy="101441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0138" name="Line 26"/>
          <p:cNvSpPr>
            <a:spLocks noChangeShapeType="1"/>
          </p:cNvSpPr>
          <p:nvPr/>
        </p:nvSpPr>
        <p:spPr bwMode="auto">
          <a:xfrm flipH="1">
            <a:off x="6278563" y="3190875"/>
            <a:ext cx="449262" cy="9667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0139" name="Line 27"/>
          <p:cNvSpPr>
            <a:spLocks noChangeShapeType="1"/>
          </p:cNvSpPr>
          <p:nvPr/>
        </p:nvSpPr>
        <p:spPr bwMode="auto">
          <a:xfrm>
            <a:off x="6753226" y="3216275"/>
            <a:ext cx="404813" cy="914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0140" name="Oval 28"/>
          <p:cNvSpPr>
            <a:spLocks noChangeArrowheads="1"/>
          </p:cNvSpPr>
          <p:nvPr/>
        </p:nvSpPr>
        <p:spPr bwMode="auto">
          <a:xfrm>
            <a:off x="5048251" y="4941575"/>
            <a:ext cx="255677" cy="738814"/>
          </a:xfrm>
          <a:prstGeom prst="ellipse">
            <a:avLst/>
          </a:prstGeom>
          <a:solidFill>
            <a:srgbClr val="000066"/>
          </a:solidFill>
          <a:ln w="12700">
            <a:solidFill>
              <a:schemeClr val="tx1"/>
            </a:solidFill>
            <a:round/>
            <a:headEnd/>
            <a:tailEnd/>
          </a:ln>
        </p:spPr>
        <p:txBody>
          <a:bodyPr wrap="none" lIns="90000" tIns="46800" rIns="90000" bIns="46800" anchor="ctr">
            <a:spAutoFit/>
          </a:bodyPr>
          <a:lstStyle>
            <a:lvl1pPr>
              <a:spcBef>
                <a:spcPct val="20000"/>
              </a:spcBef>
              <a:buBlip>
                <a:blip r:embed="rId3"/>
              </a:buBlip>
              <a:defRPr sz="2800">
                <a:solidFill>
                  <a:schemeClr val="tx1"/>
                </a:solidFill>
                <a:latin typeface="Berlin Sans FB" panose="020E0602020502020306" pitchFamily="34" charset="0"/>
                <a:ea typeface="幼圆" panose="02010509060101010101" pitchFamily="49" charset="-122"/>
              </a:defRPr>
            </a:lvl1pPr>
            <a:lvl2pPr marL="742950" indent="-285750">
              <a:spcBef>
                <a:spcPct val="20000"/>
              </a:spcBef>
              <a:buSzPct val="75000"/>
              <a:buBlip>
                <a:blip r:embed="rId4"/>
              </a:buBlip>
              <a:defRPr sz="2400">
                <a:solidFill>
                  <a:schemeClr val="tx1"/>
                </a:solidFill>
                <a:latin typeface="Berlin Sans FB" panose="020E0602020502020306" pitchFamily="34" charset="0"/>
                <a:ea typeface="幼圆" panose="02010509060101010101" pitchFamily="49" charset="-122"/>
              </a:defRPr>
            </a:lvl2pPr>
            <a:lvl3pPr marL="1143000" indent="-228600">
              <a:spcBef>
                <a:spcPct val="20000"/>
              </a:spcBef>
              <a:buBlip>
                <a:blip r:embed="rId5"/>
              </a:buBlip>
              <a:defRPr sz="2000">
                <a:solidFill>
                  <a:schemeClr val="tx1"/>
                </a:solidFill>
                <a:latin typeface="Berlin Sans FB" panose="020E0602020502020306" pitchFamily="34" charset="0"/>
                <a:ea typeface="幼圆" panose="02010509060101010101" pitchFamily="49" charset="-122"/>
              </a:defRPr>
            </a:lvl3pPr>
            <a:lvl4pPr marL="1600200" indent="-228600">
              <a:spcBef>
                <a:spcPct val="20000"/>
              </a:spcBef>
              <a:buBlip>
                <a:blip r:embed="rId6"/>
              </a:buBlip>
              <a:defRPr>
                <a:solidFill>
                  <a:schemeClr val="tx1"/>
                </a:solidFill>
                <a:latin typeface="Berlin Sans FB" panose="020E0602020502020306" pitchFamily="34" charset="0"/>
                <a:ea typeface="幼圆" panose="02010509060101010101"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幼圆" panose="02010509060101010101"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9pPr>
          </a:lstStyle>
          <a:p>
            <a:pPr eaLnBrk="1" hangingPunct="1">
              <a:spcBef>
                <a:spcPct val="0"/>
              </a:spcBef>
              <a:buFontTx/>
              <a:buNone/>
            </a:pPr>
            <a:endParaRPr lang="zh-CN" altLang="en-US">
              <a:solidFill>
                <a:srgbClr val="FF0000"/>
              </a:solidFill>
              <a:latin typeface="Arial Black" panose="020B0A04020102020204" pitchFamily="34" charset="0"/>
              <a:ea typeface="PMingLiU" pitchFamily="18" charset="-120"/>
            </a:endParaRPr>
          </a:p>
        </p:txBody>
      </p:sp>
      <p:sp>
        <p:nvSpPr>
          <p:cNvPr id="90141" name="Oval 29"/>
          <p:cNvSpPr>
            <a:spLocks noChangeArrowheads="1"/>
          </p:cNvSpPr>
          <p:nvPr/>
        </p:nvSpPr>
        <p:spPr bwMode="auto">
          <a:xfrm>
            <a:off x="5702301" y="4929668"/>
            <a:ext cx="255677" cy="738814"/>
          </a:xfrm>
          <a:prstGeom prst="ellipse">
            <a:avLst/>
          </a:prstGeom>
          <a:solidFill>
            <a:srgbClr val="000066"/>
          </a:solidFill>
          <a:ln w="12700">
            <a:solidFill>
              <a:schemeClr val="tx1"/>
            </a:solidFill>
            <a:round/>
            <a:headEnd/>
            <a:tailEnd/>
          </a:ln>
        </p:spPr>
        <p:txBody>
          <a:bodyPr wrap="none" lIns="90000" tIns="46800" rIns="90000" bIns="46800" anchor="ctr">
            <a:spAutoFit/>
          </a:bodyPr>
          <a:lstStyle>
            <a:lvl1pPr>
              <a:spcBef>
                <a:spcPct val="20000"/>
              </a:spcBef>
              <a:buBlip>
                <a:blip r:embed="rId3"/>
              </a:buBlip>
              <a:defRPr sz="2800">
                <a:solidFill>
                  <a:schemeClr val="tx1"/>
                </a:solidFill>
                <a:latin typeface="Berlin Sans FB" panose="020E0602020502020306" pitchFamily="34" charset="0"/>
                <a:ea typeface="幼圆" panose="02010509060101010101" pitchFamily="49" charset="-122"/>
              </a:defRPr>
            </a:lvl1pPr>
            <a:lvl2pPr marL="742950" indent="-285750">
              <a:spcBef>
                <a:spcPct val="20000"/>
              </a:spcBef>
              <a:buSzPct val="75000"/>
              <a:buBlip>
                <a:blip r:embed="rId4"/>
              </a:buBlip>
              <a:defRPr sz="2400">
                <a:solidFill>
                  <a:schemeClr val="tx1"/>
                </a:solidFill>
                <a:latin typeface="Berlin Sans FB" panose="020E0602020502020306" pitchFamily="34" charset="0"/>
                <a:ea typeface="幼圆" panose="02010509060101010101" pitchFamily="49" charset="-122"/>
              </a:defRPr>
            </a:lvl2pPr>
            <a:lvl3pPr marL="1143000" indent="-228600">
              <a:spcBef>
                <a:spcPct val="20000"/>
              </a:spcBef>
              <a:buBlip>
                <a:blip r:embed="rId5"/>
              </a:buBlip>
              <a:defRPr sz="2000">
                <a:solidFill>
                  <a:schemeClr val="tx1"/>
                </a:solidFill>
                <a:latin typeface="Berlin Sans FB" panose="020E0602020502020306" pitchFamily="34" charset="0"/>
                <a:ea typeface="幼圆" panose="02010509060101010101" pitchFamily="49" charset="-122"/>
              </a:defRPr>
            </a:lvl3pPr>
            <a:lvl4pPr marL="1600200" indent="-228600">
              <a:spcBef>
                <a:spcPct val="20000"/>
              </a:spcBef>
              <a:buBlip>
                <a:blip r:embed="rId6"/>
              </a:buBlip>
              <a:defRPr>
                <a:solidFill>
                  <a:schemeClr val="tx1"/>
                </a:solidFill>
                <a:latin typeface="Berlin Sans FB" panose="020E0602020502020306" pitchFamily="34" charset="0"/>
                <a:ea typeface="幼圆" panose="02010509060101010101"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幼圆" panose="02010509060101010101"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9pPr>
          </a:lstStyle>
          <a:p>
            <a:pPr eaLnBrk="1" hangingPunct="1">
              <a:spcBef>
                <a:spcPct val="0"/>
              </a:spcBef>
              <a:buFontTx/>
              <a:buNone/>
            </a:pPr>
            <a:endParaRPr lang="zh-CN" altLang="en-US">
              <a:solidFill>
                <a:srgbClr val="FF0000"/>
              </a:solidFill>
              <a:latin typeface="Arial Black" panose="020B0A04020102020204" pitchFamily="34" charset="0"/>
              <a:ea typeface="PMingLiU" pitchFamily="18" charset="-120"/>
            </a:endParaRPr>
          </a:p>
        </p:txBody>
      </p:sp>
      <p:sp>
        <p:nvSpPr>
          <p:cNvPr id="90142" name="Oval 30"/>
          <p:cNvSpPr>
            <a:spLocks noChangeArrowheads="1"/>
          </p:cNvSpPr>
          <p:nvPr/>
        </p:nvSpPr>
        <p:spPr bwMode="auto">
          <a:xfrm>
            <a:off x="6357939" y="4915381"/>
            <a:ext cx="255677" cy="738814"/>
          </a:xfrm>
          <a:prstGeom prst="ellipse">
            <a:avLst/>
          </a:prstGeom>
          <a:solidFill>
            <a:srgbClr val="000066"/>
          </a:solidFill>
          <a:ln w="12700">
            <a:solidFill>
              <a:schemeClr val="tx1"/>
            </a:solidFill>
            <a:round/>
            <a:headEnd/>
            <a:tailEnd/>
          </a:ln>
        </p:spPr>
        <p:txBody>
          <a:bodyPr wrap="none" lIns="90000" tIns="46800" rIns="90000" bIns="46800" anchor="ctr">
            <a:spAutoFit/>
          </a:bodyPr>
          <a:lstStyle>
            <a:lvl1pPr>
              <a:spcBef>
                <a:spcPct val="20000"/>
              </a:spcBef>
              <a:buBlip>
                <a:blip r:embed="rId3"/>
              </a:buBlip>
              <a:defRPr sz="2800">
                <a:solidFill>
                  <a:schemeClr val="tx1"/>
                </a:solidFill>
                <a:latin typeface="Berlin Sans FB" panose="020E0602020502020306" pitchFamily="34" charset="0"/>
                <a:ea typeface="幼圆" panose="02010509060101010101" pitchFamily="49" charset="-122"/>
              </a:defRPr>
            </a:lvl1pPr>
            <a:lvl2pPr marL="742950" indent="-285750">
              <a:spcBef>
                <a:spcPct val="20000"/>
              </a:spcBef>
              <a:buSzPct val="75000"/>
              <a:buBlip>
                <a:blip r:embed="rId4"/>
              </a:buBlip>
              <a:defRPr sz="2400">
                <a:solidFill>
                  <a:schemeClr val="tx1"/>
                </a:solidFill>
                <a:latin typeface="Berlin Sans FB" panose="020E0602020502020306" pitchFamily="34" charset="0"/>
                <a:ea typeface="幼圆" panose="02010509060101010101" pitchFamily="49" charset="-122"/>
              </a:defRPr>
            </a:lvl2pPr>
            <a:lvl3pPr marL="1143000" indent="-228600">
              <a:spcBef>
                <a:spcPct val="20000"/>
              </a:spcBef>
              <a:buBlip>
                <a:blip r:embed="rId5"/>
              </a:buBlip>
              <a:defRPr sz="2000">
                <a:solidFill>
                  <a:schemeClr val="tx1"/>
                </a:solidFill>
                <a:latin typeface="Berlin Sans FB" panose="020E0602020502020306" pitchFamily="34" charset="0"/>
                <a:ea typeface="幼圆" panose="02010509060101010101" pitchFamily="49" charset="-122"/>
              </a:defRPr>
            </a:lvl3pPr>
            <a:lvl4pPr marL="1600200" indent="-228600">
              <a:spcBef>
                <a:spcPct val="20000"/>
              </a:spcBef>
              <a:buBlip>
                <a:blip r:embed="rId6"/>
              </a:buBlip>
              <a:defRPr>
                <a:solidFill>
                  <a:schemeClr val="tx1"/>
                </a:solidFill>
                <a:latin typeface="Berlin Sans FB" panose="020E0602020502020306" pitchFamily="34" charset="0"/>
                <a:ea typeface="幼圆" panose="02010509060101010101"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幼圆" panose="02010509060101010101"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9pPr>
          </a:lstStyle>
          <a:p>
            <a:pPr eaLnBrk="1" hangingPunct="1">
              <a:spcBef>
                <a:spcPct val="0"/>
              </a:spcBef>
              <a:buFontTx/>
              <a:buNone/>
            </a:pPr>
            <a:endParaRPr lang="zh-CN" altLang="en-US">
              <a:solidFill>
                <a:srgbClr val="FF0000"/>
              </a:solidFill>
              <a:latin typeface="Arial Black" panose="020B0A04020102020204" pitchFamily="34" charset="0"/>
              <a:ea typeface="PMingLiU" pitchFamily="18" charset="-120"/>
            </a:endParaRPr>
          </a:p>
        </p:txBody>
      </p:sp>
      <p:sp>
        <p:nvSpPr>
          <p:cNvPr id="90143" name="Oval 31"/>
          <p:cNvSpPr>
            <a:spLocks noChangeArrowheads="1"/>
          </p:cNvSpPr>
          <p:nvPr/>
        </p:nvSpPr>
        <p:spPr bwMode="auto">
          <a:xfrm>
            <a:off x="7011989" y="4903475"/>
            <a:ext cx="255677" cy="738814"/>
          </a:xfrm>
          <a:prstGeom prst="ellipse">
            <a:avLst/>
          </a:prstGeom>
          <a:solidFill>
            <a:srgbClr val="000066"/>
          </a:solidFill>
          <a:ln w="12700">
            <a:solidFill>
              <a:schemeClr val="tx1"/>
            </a:solidFill>
            <a:round/>
            <a:headEnd/>
            <a:tailEnd/>
          </a:ln>
        </p:spPr>
        <p:txBody>
          <a:bodyPr wrap="none" lIns="90000" tIns="46800" rIns="90000" bIns="46800" anchor="ctr">
            <a:spAutoFit/>
          </a:bodyPr>
          <a:lstStyle>
            <a:lvl1pPr>
              <a:spcBef>
                <a:spcPct val="20000"/>
              </a:spcBef>
              <a:buBlip>
                <a:blip r:embed="rId3"/>
              </a:buBlip>
              <a:defRPr sz="2800">
                <a:solidFill>
                  <a:schemeClr val="tx1"/>
                </a:solidFill>
                <a:latin typeface="Berlin Sans FB" panose="020E0602020502020306" pitchFamily="34" charset="0"/>
                <a:ea typeface="幼圆" panose="02010509060101010101" pitchFamily="49" charset="-122"/>
              </a:defRPr>
            </a:lvl1pPr>
            <a:lvl2pPr marL="742950" indent="-285750">
              <a:spcBef>
                <a:spcPct val="20000"/>
              </a:spcBef>
              <a:buSzPct val="75000"/>
              <a:buBlip>
                <a:blip r:embed="rId4"/>
              </a:buBlip>
              <a:defRPr sz="2400">
                <a:solidFill>
                  <a:schemeClr val="tx1"/>
                </a:solidFill>
                <a:latin typeface="Berlin Sans FB" panose="020E0602020502020306" pitchFamily="34" charset="0"/>
                <a:ea typeface="幼圆" panose="02010509060101010101" pitchFamily="49" charset="-122"/>
              </a:defRPr>
            </a:lvl2pPr>
            <a:lvl3pPr marL="1143000" indent="-228600">
              <a:spcBef>
                <a:spcPct val="20000"/>
              </a:spcBef>
              <a:buBlip>
                <a:blip r:embed="rId5"/>
              </a:buBlip>
              <a:defRPr sz="2000">
                <a:solidFill>
                  <a:schemeClr val="tx1"/>
                </a:solidFill>
                <a:latin typeface="Berlin Sans FB" panose="020E0602020502020306" pitchFamily="34" charset="0"/>
                <a:ea typeface="幼圆" panose="02010509060101010101" pitchFamily="49" charset="-122"/>
              </a:defRPr>
            </a:lvl3pPr>
            <a:lvl4pPr marL="1600200" indent="-228600">
              <a:spcBef>
                <a:spcPct val="20000"/>
              </a:spcBef>
              <a:buBlip>
                <a:blip r:embed="rId6"/>
              </a:buBlip>
              <a:defRPr>
                <a:solidFill>
                  <a:schemeClr val="tx1"/>
                </a:solidFill>
                <a:latin typeface="Berlin Sans FB" panose="020E0602020502020306" pitchFamily="34" charset="0"/>
                <a:ea typeface="幼圆" panose="02010509060101010101"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幼圆" panose="02010509060101010101"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9pPr>
          </a:lstStyle>
          <a:p>
            <a:pPr eaLnBrk="1" hangingPunct="1">
              <a:spcBef>
                <a:spcPct val="0"/>
              </a:spcBef>
              <a:buFontTx/>
              <a:buNone/>
            </a:pPr>
            <a:endParaRPr lang="zh-CN" altLang="en-US">
              <a:solidFill>
                <a:srgbClr val="FF0000"/>
              </a:solidFill>
              <a:latin typeface="Arial Black" panose="020B0A04020102020204" pitchFamily="34" charset="0"/>
              <a:ea typeface="PMingLiU" pitchFamily="18" charset="-120"/>
            </a:endParaRPr>
          </a:p>
        </p:txBody>
      </p:sp>
      <p:sp>
        <p:nvSpPr>
          <p:cNvPr id="90144" name="Oval 32"/>
          <p:cNvSpPr>
            <a:spLocks noChangeArrowheads="1"/>
          </p:cNvSpPr>
          <p:nvPr/>
        </p:nvSpPr>
        <p:spPr bwMode="auto">
          <a:xfrm>
            <a:off x="7666039" y="4889187"/>
            <a:ext cx="255677" cy="738814"/>
          </a:xfrm>
          <a:prstGeom prst="ellipse">
            <a:avLst/>
          </a:prstGeom>
          <a:solidFill>
            <a:srgbClr val="000066"/>
          </a:solidFill>
          <a:ln w="12700">
            <a:solidFill>
              <a:schemeClr val="tx1"/>
            </a:solidFill>
            <a:round/>
            <a:headEnd/>
            <a:tailEnd/>
          </a:ln>
        </p:spPr>
        <p:txBody>
          <a:bodyPr wrap="none" lIns="90000" tIns="46800" rIns="90000" bIns="46800" anchor="ctr">
            <a:spAutoFit/>
          </a:bodyPr>
          <a:lstStyle>
            <a:lvl1pPr>
              <a:spcBef>
                <a:spcPct val="20000"/>
              </a:spcBef>
              <a:buBlip>
                <a:blip r:embed="rId3"/>
              </a:buBlip>
              <a:defRPr sz="2800">
                <a:solidFill>
                  <a:schemeClr val="tx1"/>
                </a:solidFill>
                <a:latin typeface="Berlin Sans FB" panose="020E0602020502020306" pitchFamily="34" charset="0"/>
                <a:ea typeface="幼圆" panose="02010509060101010101" pitchFamily="49" charset="-122"/>
              </a:defRPr>
            </a:lvl1pPr>
            <a:lvl2pPr marL="742950" indent="-285750">
              <a:spcBef>
                <a:spcPct val="20000"/>
              </a:spcBef>
              <a:buSzPct val="75000"/>
              <a:buBlip>
                <a:blip r:embed="rId4"/>
              </a:buBlip>
              <a:defRPr sz="2400">
                <a:solidFill>
                  <a:schemeClr val="tx1"/>
                </a:solidFill>
                <a:latin typeface="Berlin Sans FB" panose="020E0602020502020306" pitchFamily="34" charset="0"/>
                <a:ea typeface="幼圆" panose="02010509060101010101" pitchFamily="49" charset="-122"/>
              </a:defRPr>
            </a:lvl2pPr>
            <a:lvl3pPr marL="1143000" indent="-228600">
              <a:spcBef>
                <a:spcPct val="20000"/>
              </a:spcBef>
              <a:buBlip>
                <a:blip r:embed="rId5"/>
              </a:buBlip>
              <a:defRPr sz="2000">
                <a:solidFill>
                  <a:schemeClr val="tx1"/>
                </a:solidFill>
                <a:latin typeface="Berlin Sans FB" panose="020E0602020502020306" pitchFamily="34" charset="0"/>
                <a:ea typeface="幼圆" panose="02010509060101010101" pitchFamily="49" charset="-122"/>
              </a:defRPr>
            </a:lvl3pPr>
            <a:lvl4pPr marL="1600200" indent="-228600">
              <a:spcBef>
                <a:spcPct val="20000"/>
              </a:spcBef>
              <a:buBlip>
                <a:blip r:embed="rId6"/>
              </a:buBlip>
              <a:defRPr>
                <a:solidFill>
                  <a:schemeClr val="tx1"/>
                </a:solidFill>
                <a:latin typeface="Berlin Sans FB" panose="020E0602020502020306" pitchFamily="34" charset="0"/>
                <a:ea typeface="幼圆" panose="02010509060101010101"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幼圆" panose="02010509060101010101"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9pPr>
          </a:lstStyle>
          <a:p>
            <a:pPr eaLnBrk="1" hangingPunct="1">
              <a:spcBef>
                <a:spcPct val="0"/>
              </a:spcBef>
              <a:buFontTx/>
              <a:buNone/>
            </a:pPr>
            <a:endParaRPr lang="zh-CN" altLang="en-US">
              <a:solidFill>
                <a:srgbClr val="FF0000"/>
              </a:solidFill>
              <a:latin typeface="Arial Black" panose="020B0A04020102020204" pitchFamily="34" charset="0"/>
              <a:ea typeface="PMingLiU" pitchFamily="18" charset="-120"/>
            </a:endParaRPr>
          </a:p>
        </p:txBody>
      </p:sp>
      <p:sp>
        <p:nvSpPr>
          <p:cNvPr id="90145" name="Oval 33"/>
          <p:cNvSpPr>
            <a:spLocks noChangeArrowheads="1"/>
          </p:cNvSpPr>
          <p:nvPr/>
        </p:nvSpPr>
        <p:spPr bwMode="auto">
          <a:xfrm>
            <a:off x="5335589" y="3837468"/>
            <a:ext cx="255677" cy="738814"/>
          </a:xfrm>
          <a:prstGeom prst="ellipse">
            <a:avLst/>
          </a:prstGeom>
          <a:solidFill>
            <a:srgbClr val="000066"/>
          </a:solidFill>
          <a:ln w="12700">
            <a:solidFill>
              <a:schemeClr val="tx1"/>
            </a:solidFill>
            <a:round/>
            <a:headEnd/>
            <a:tailEnd/>
          </a:ln>
        </p:spPr>
        <p:txBody>
          <a:bodyPr wrap="none" lIns="90000" tIns="46800" rIns="90000" bIns="46800" anchor="ctr">
            <a:spAutoFit/>
          </a:bodyPr>
          <a:lstStyle>
            <a:lvl1pPr>
              <a:spcBef>
                <a:spcPct val="20000"/>
              </a:spcBef>
              <a:buBlip>
                <a:blip r:embed="rId3"/>
              </a:buBlip>
              <a:defRPr sz="2800">
                <a:solidFill>
                  <a:schemeClr val="tx1"/>
                </a:solidFill>
                <a:latin typeface="Berlin Sans FB" panose="020E0602020502020306" pitchFamily="34" charset="0"/>
                <a:ea typeface="幼圆" panose="02010509060101010101" pitchFamily="49" charset="-122"/>
              </a:defRPr>
            </a:lvl1pPr>
            <a:lvl2pPr marL="742950" indent="-285750">
              <a:spcBef>
                <a:spcPct val="20000"/>
              </a:spcBef>
              <a:buSzPct val="75000"/>
              <a:buBlip>
                <a:blip r:embed="rId4"/>
              </a:buBlip>
              <a:defRPr sz="2400">
                <a:solidFill>
                  <a:schemeClr val="tx1"/>
                </a:solidFill>
                <a:latin typeface="Berlin Sans FB" panose="020E0602020502020306" pitchFamily="34" charset="0"/>
                <a:ea typeface="幼圆" panose="02010509060101010101" pitchFamily="49" charset="-122"/>
              </a:defRPr>
            </a:lvl2pPr>
            <a:lvl3pPr marL="1143000" indent="-228600">
              <a:spcBef>
                <a:spcPct val="20000"/>
              </a:spcBef>
              <a:buBlip>
                <a:blip r:embed="rId5"/>
              </a:buBlip>
              <a:defRPr sz="2000">
                <a:solidFill>
                  <a:schemeClr val="tx1"/>
                </a:solidFill>
                <a:latin typeface="Berlin Sans FB" panose="020E0602020502020306" pitchFamily="34" charset="0"/>
                <a:ea typeface="幼圆" panose="02010509060101010101" pitchFamily="49" charset="-122"/>
              </a:defRPr>
            </a:lvl3pPr>
            <a:lvl4pPr marL="1600200" indent="-228600">
              <a:spcBef>
                <a:spcPct val="20000"/>
              </a:spcBef>
              <a:buBlip>
                <a:blip r:embed="rId6"/>
              </a:buBlip>
              <a:defRPr>
                <a:solidFill>
                  <a:schemeClr val="tx1"/>
                </a:solidFill>
                <a:latin typeface="Berlin Sans FB" panose="020E0602020502020306" pitchFamily="34" charset="0"/>
                <a:ea typeface="幼圆" panose="02010509060101010101"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幼圆" panose="02010509060101010101"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9pPr>
          </a:lstStyle>
          <a:p>
            <a:pPr eaLnBrk="1" hangingPunct="1">
              <a:spcBef>
                <a:spcPct val="0"/>
              </a:spcBef>
              <a:buFontTx/>
              <a:buNone/>
            </a:pPr>
            <a:endParaRPr lang="zh-CN" altLang="en-US">
              <a:solidFill>
                <a:srgbClr val="FF0000"/>
              </a:solidFill>
              <a:latin typeface="Arial Black" panose="020B0A04020102020204" pitchFamily="34" charset="0"/>
              <a:ea typeface="PMingLiU" pitchFamily="18" charset="-120"/>
            </a:endParaRPr>
          </a:p>
        </p:txBody>
      </p:sp>
      <p:sp>
        <p:nvSpPr>
          <p:cNvPr id="116770" name="Oval 34"/>
          <p:cNvSpPr>
            <a:spLocks noChangeArrowheads="1"/>
          </p:cNvSpPr>
          <p:nvPr/>
        </p:nvSpPr>
        <p:spPr bwMode="auto">
          <a:xfrm>
            <a:off x="5334001" y="3821593"/>
            <a:ext cx="255677" cy="738814"/>
          </a:xfrm>
          <a:prstGeom prst="ellipse">
            <a:avLst/>
          </a:prstGeom>
          <a:solidFill>
            <a:srgbClr val="FF0000"/>
          </a:solidFill>
          <a:ln w="12700">
            <a:solidFill>
              <a:schemeClr val="tx1"/>
            </a:solidFill>
            <a:round/>
            <a:headEnd/>
            <a:tailEnd/>
          </a:ln>
        </p:spPr>
        <p:txBody>
          <a:bodyPr wrap="none" lIns="90000" tIns="46800" rIns="90000" bIns="46800" anchor="ctr">
            <a:spAutoFit/>
          </a:bodyPr>
          <a:lstStyle>
            <a:lvl1pPr>
              <a:spcBef>
                <a:spcPct val="20000"/>
              </a:spcBef>
              <a:buBlip>
                <a:blip r:embed="rId3"/>
              </a:buBlip>
              <a:defRPr sz="2800">
                <a:solidFill>
                  <a:schemeClr val="tx1"/>
                </a:solidFill>
                <a:latin typeface="Berlin Sans FB" panose="020E0602020502020306" pitchFamily="34" charset="0"/>
                <a:ea typeface="幼圆" panose="02010509060101010101" pitchFamily="49" charset="-122"/>
              </a:defRPr>
            </a:lvl1pPr>
            <a:lvl2pPr marL="742950" indent="-285750">
              <a:spcBef>
                <a:spcPct val="20000"/>
              </a:spcBef>
              <a:buSzPct val="75000"/>
              <a:buBlip>
                <a:blip r:embed="rId4"/>
              </a:buBlip>
              <a:defRPr sz="2400">
                <a:solidFill>
                  <a:schemeClr val="tx1"/>
                </a:solidFill>
                <a:latin typeface="Berlin Sans FB" panose="020E0602020502020306" pitchFamily="34" charset="0"/>
                <a:ea typeface="幼圆" panose="02010509060101010101" pitchFamily="49" charset="-122"/>
              </a:defRPr>
            </a:lvl2pPr>
            <a:lvl3pPr marL="1143000" indent="-228600">
              <a:spcBef>
                <a:spcPct val="20000"/>
              </a:spcBef>
              <a:buBlip>
                <a:blip r:embed="rId5"/>
              </a:buBlip>
              <a:defRPr sz="2000">
                <a:solidFill>
                  <a:schemeClr val="tx1"/>
                </a:solidFill>
                <a:latin typeface="Berlin Sans FB" panose="020E0602020502020306" pitchFamily="34" charset="0"/>
                <a:ea typeface="幼圆" panose="02010509060101010101" pitchFamily="49" charset="-122"/>
              </a:defRPr>
            </a:lvl3pPr>
            <a:lvl4pPr marL="1600200" indent="-228600">
              <a:spcBef>
                <a:spcPct val="20000"/>
              </a:spcBef>
              <a:buBlip>
                <a:blip r:embed="rId6"/>
              </a:buBlip>
              <a:defRPr>
                <a:solidFill>
                  <a:schemeClr val="tx1"/>
                </a:solidFill>
                <a:latin typeface="Berlin Sans FB" panose="020E0602020502020306" pitchFamily="34" charset="0"/>
                <a:ea typeface="幼圆" panose="02010509060101010101"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幼圆" panose="02010509060101010101"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9pPr>
          </a:lstStyle>
          <a:p>
            <a:pPr eaLnBrk="1" hangingPunct="1">
              <a:spcBef>
                <a:spcPct val="0"/>
              </a:spcBef>
              <a:buFontTx/>
              <a:buNone/>
            </a:pPr>
            <a:endParaRPr lang="zh-CN" altLang="en-US">
              <a:solidFill>
                <a:srgbClr val="FF0000"/>
              </a:solidFill>
              <a:latin typeface="Arial Black" panose="020B0A04020102020204" pitchFamily="34" charset="0"/>
              <a:ea typeface="PMingLiU" pitchFamily="18" charset="-120"/>
            </a:endParaRPr>
          </a:p>
        </p:txBody>
      </p:sp>
      <p:sp>
        <p:nvSpPr>
          <p:cNvPr id="90147" name="Oval 35"/>
          <p:cNvSpPr>
            <a:spLocks noChangeArrowheads="1"/>
          </p:cNvSpPr>
          <p:nvPr/>
        </p:nvSpPr>
        <p:spPr bwMode="auto">
          <a:xfrm>
            <a:off x="6202363" y="3837468"/>
            <a:ext cx="214312" cy="738814"/>
          </a:xfrm>
          <a:prstGeom prst="ellipse">
            <a:avLst/>
          </a:prstGeom>
          <a:solidFill>
            <a:srgbClr val="000066"/>
          </a:solidFill>
          <a:ln w="12700">
            <a:solidFill>
              <a:schemeClr val="tx1"/>
            </a:solidFill>
            <a:round/>
            <a:headEnd/>
            <a:tailEnd/>
          </a:ln>
        </p:spPr>
        <p:txBody>
          <a:bodyPr lIns="90000" tIns="46800" rIns="90000" bIns="46800" anchor="ctr">
            <a:spAutoFit/>
          </a:bodyPr>
          <a:lstStyle>
            <a:lvl1pPr>
              <a:spcBef>
                <a:spcPct val="20000"/>
              </a:spcBef>
              <a:buBlip>
                <a:blip r:embed="rId3"/>
              </a:buBlip>
              <a:defRPr sz="2800">
                <a:solidFill>
                  <a:schemeClr val="tx1"/>
                </a:solidFill>
                <a:latin typeface="Berlin Sans FB" panose="020E0602020502020306" pitchFamily="34" charset="0"/>
                <a:ea typeface="幼圆" panose="02010509060101010101" pitchFamily="49" charset="-122"/>
              </a:defRPr>
            </a:lvl1pPr>
            <a:lvl2pPr marL="742950" indent="-285750">
              <a:spcBef>
                <a:spcPct val="20000"/>
              </a:spcBef>
              <a:buSzPct val="75000"/>
              <a:buBlip>
                <a:blip r:embed="rId4"/>
              </a:buBlip>
              <a:defRPr sz="2400">
                <a:solidFill>
                  <a:schemeClr val="tx1"/>
                </a:solidFill>
                <a:latin typeface="Berlin Sans FB" panose="020E0602020502020306" pitchFamily="34" charset="0"/>
                <a:ea typeface="幼圆" panose="02010509060101010101" pitchFamily="49" charset="-122"/>
              </a:defRPr>
            </a:lvl2pPr>
            <a:lvl3pPr marL="1143000" indent="-228600">
              <a:spcBef>
                <a:spcPct val="20000"/>
              </a:spcBef>
              <a:buBlip>
                <a:blip r:embed="rId5"/>
              </a:buBlip>
              <a:defRPr sz="2000">
                <a:solidFill>
                  <a:schemeClr val="tx1"/>
                </a:solidFill>
                <a:latin typeface="Berlin Sans FB" panose="020E0602020502020306" pitchFamily="34" charset="0"/>
                <a:ea typeface="幼圆" panose="02010509060101010101" pitchFamily="49" charset="-122"/>
              </a:defRPr>
            </a:lvl3pPr>
            <a:lvl4pPr marL="1600200" indent="-228600">
              <a:spcBef>
                <a:spcPct val="20000"/>
              </a:spcBef>
              <a:buBlip>
                <a:blip r:embed="rId6"/>
              </a:buBlip>
              <a:defRPr>
                <a:solidFill>
                  <a:schemeClr val="tx1"/>
                </a:solidFill>
                <a:latin typeface="Berlin Sans FB" panose="020E0602020502020306" pitchFamily="34" charset="0"/>
                <a:ea typeface="幼圆" panose="02010509060101010101"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幼圆" panose="02010509060101010101"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9pPr>
          </a:lstStyle>
          <a:p>
            <a:pPr eaLnBrk="1" hangingPunct="1">
              <a:spcBef>
                <a:spcPct val="0"/>
              </a:spcBef>
              <a:buFontTx/>
              <a:buNone/>
            </a:pPr>
            <a:endParaRPr lang="zh-CN" altLang="en-US">
              <a:solidFill>
                <a:srgbClr val="FF0000"/>
              </a:solidFill>
              <a:latin typeface="Arial Black" panose="020B0A04020102020204" pitchFamily="34" charset="0"/>
              <a:ea typeface="PMingLiU" pitchFamily="18" charset="-120"/>
            </a:endParaRPr>
          </a:p>
        </p:txBody>
      </p:sp>
      <p:sp>
        <p:nvSpPr>
          <p:cNvPr id="90148" name="Oval 36"/>
          <p:cNvSpPr>
            <a:spLocks noChangeArrowheads="1"/>
          </p:cNvSpPr>
          <p:nvPr/>
        </p:nvSpPr>
        <p:spPr bwMode="auto">
          <a:xfrm>
            <a:off x="7070726" y="3837468"/>
            <a:ext cx="255677" cy="738814"/>
          </a:xfrm>
          <a:prstGeom prst="ellipse">
            <a:avLst/>
          </a:prstGeom>
          <a:solidFill>
            <a:srgbClr val="000066"/>
          </a:solidFill>
          <a:ln w="12700">
            <a:solidFill>
              <a:schemeClr val="tx1"/>
            </a:solidFill>
            <a:round/>
            <a:headEnd/>
            <a:tailEnd/>
          </a:ln>
        </p:spPr>
        <p:txBody>
          <a:bodyPr wrap="none" lIns="90000" tIns="46800" rIns="90000" bIns="46800" anchor="ctr">
            <a:spAutoFit/>
          </a:bodyPr>
          <a:lstStyle>
            <a:lvl1pPr>
              <a:spcBef>
                <a:spcPct val="20000"/>
              </a:spcBef>
              <a:buBlip>
                <a:blip r:embed="rId3"/>
              </a:buBlip>
              <a:defRPr sz="2800">
                <a:solidFill>
                  <a:schemeClr val="tx1"/>
                </a:solidFill>
                <a:latin typeface="Berlin Sans FB" panose="020E0602020502020306" pitchFamily="34" charset="0"/>
                <a:ea typeface="幼圆" panose="02010509060101010101" pitchFamily="49" charset="-122"/>
              </a:defRPr>
            </a:lvl1pPr>
            <a:lvl2pPr marL="742950" indent="-285750">
              <a:spcBef>
                <a:spcPct val="20000"/>
              </a:spcBef>
              <a:buSzPct val="75000"/>
              <a:buBlip>
                <a:blip r:embed="rId4"/>
              </a:buBlip>
              <a:defRPr sz="2400">
                <a:solidFill>
                  <a:schemeClr val="tx1"/>
                </a:solidFill>
                <a:latin typeface="Berlin Sans FB" panose="020E0602020502020306" pitchFamily="34" charset="0"/>
                <a:ea typeface="幼圆" panose="02010509060101010101" pitchFamily="49" charset="-122"/>
              </a:defRPr>
            </a:lvl2pPr>
            <a:lvl3pPr marL="1143000" indent="-228600">
              <a:spcBef>
                <a:spcPct val="20000"/>
              </a:spcBef>
              <a:buBlip>
                <a:blip r:embed="rId5"/>
              </a:buBlip>
              <a:defRPr sz="2000">
                <a:solidFill>
                  <a:schemeClr val="tx1"/>
                </a:solidFill>
                <a:latin typeface="Berlin Sans FB" panose="020E0602020502020306" pitchFamily="34" charset="0"/>
                <a:ea typeface="幼圆" panose="02010509060101010101" pitchFamily="49" charset="-122"/>
              </a:defRPr>
            </a:lvl3pPr>
            <a:lvl4pPr marL="1600200" indent="-228600">
              <a:spcBef>
                <a:spcPct val="20000"/>
              </a:spcBef>
              <a:buBlip>
                <a:blip r:embed="rId6"/>
              </a:buBlip>
              <a:defRPr>
                <a:solidFill>
                  <a:schemeClr val="tx1"/>
                </a:solidFill>
                <a:latin typeface="Berlin Sans FB" panose="020E0602020502020306" pitchFamily="34" charset="0"/>
                <a:ea typeface="幼圆" panose="02010509060101010101"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幼圆" panose="02010509060101010101"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9pPr>
          </a:lstStyle>
          <a:p>
            <a:pPr eaLnBrk="1" hangingPunct="1">
              <a:spcBef>
                <a:spcPct val="0"/>
              </a:spcBef>
              <a:buFontTx/>
              <a:buNone/>
            </a:pPr>
            <a:endParaRPr lang="zh-CN" altLang="en-US">
              <a:solidFill>
                <a:srgbClr val="FF0000"/>
              </a:solidFill>
              <a:latin typeface="Arial Black" panose="020B0A04020102020204" pitchFamily="34" charset="0"/>
              <a:ea typeface="PMingLiU" pitchFamily="18" charset="-120"/>
            </a:endParaRPr>
          </a:p>
        </p:txBody>
      </p:sp>
      <p:sp>
        <p:nvSpPr>
          <p:cNvPr id="90149" name="Text Box 37"/>
          <p:cNvSpPr txBox="1">
            <a:spLocks noChangeArrowheads="1"/>
          </p:cNvSpPr>
          <p:nvPr/>
        </p:nvSpPr>
        <p:spPr bwMode="auto">
          <a:xfrm>
            <a:off x="2347490" y="3744914"/>
            <a:ext cx="181822" cy="402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a:spcBef>
                <a:spcPct val="20000"/>
              </a:spcBef>
              <a:buBlip>
                <a:blip r:embed="rId3"/>
              </a:buBlip>
              <a:defRPr sz="2800">
                <a:solidFill>
                  <a:schemeClr val="tx1"/>
                </a:solidFill>
                <a:latin typeface="Berlin Sans FB" panose="020E0602020502020306" pitchFamily="34" charset="0"/>
                <a:ea typeface="幼圆" panose="02010509060101010101" pitchFamily="49" charset="-122"/>
              </a:defRPr>
            </a:lvl1pPr>
            <a:lvl2pPr marL="742950" indent="-285750">
              <a:spcBef>
                <a:spcPct val="20000"/>
              </a:spcBef>
              <a:buSzPct val="75000"/>
              <a:buBlip>
                <a:blip r:embed="rId4"/>
              </a:buBlip>
              <a:defRPr sz="2400">
                <a:solidFill>
                  <a:schemeClr val="tx1"/>
                </a:solidFill>
                <a:latin typeface="Berlin Sans FB" panose="020E0602020502020306" pitchFamily="34" charset="0"/>
                <a:ea typeface="幼圆" panose="02010509060101010101" pitchFamily="49" charset="-122"/>
              </a:defRPr>
            </a:lvl2pPr>
            <a:lvl3pPr marL="1143000" indent="-228600">
              <a:spcBef>
                <a:spcPct val="20000"/>
              </a:spcBef>
              <a:buBlip>
                <a:blip r:embed="rId5"/>
              </a:buBlip>
              <a:defRPr sz="2000">
                <a:solidFill>
                  <a:schemeClr val="tx1"/>
                </a:solidFill>
                <a:latin typeface="Berlin Sans FB" panose="020E0602020502020306" pitchFamily="34" charset="0"/>
                <a:ea typeface="幼圆" panose="02010509060101010101" pitchFamily="49" charset="-122"/>
              </a:defRPr>
            </a:lvl3pPr>
            <a:lvl4pPr marL="1600200" indent="-228600">
              <a:spcBef>
                <a:spcPct val="20000"/>
              </a:spcBef>
              <a:buBlip>
                <a:blip r:embed="rId6"/>
              </a:buBlip>
              <a:defRPr>
                <a:solidFill>
                  <a:schemeClr val="tx1"/>
                </a:solidFill>
                <a:latin typeface="Berlin Sans FB" panose="020E0602020502020306" pitchFamily="34" charset="0"/>
                <a:ea typeface="幼圆" panose="02010509060101010101"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幼圆" panose="02010509060101010101"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9pPr>
          </a:lstStyle>
          <a:p>
            <a:pPr algn="ctr" eaLnBrk="1" hangingPunct="1">
              <a:spcBef>
                <a:spcPct val="0"/>
              </a:spcBef>
              <a:buFontTx/>
              <a:buNone/>
            </a:pPr>
            <a:endParaRPr lang="zh-CN" altLang="zh-CN" sz="2000">
              <a:latin typeface="Times New Roman" panose="02020603050405020304" pitchFamily="18" charset="0"/>
              <a:ea typeface="宋体" panose="02010600030101010101" pitchFamily="2" charset="-122"/>
            </a:endParaRPr>
          </a:p>
        </p:txBody>
      </p:sp>
      <p:graphicFrame>
        <p:nvGraphicFramePr>
          <p:cNvPr id="116774" name="Object 38"/>
          <p:cNvGraphicFramePr>
            <a:graphicFrameLocks noChangeAspect="1"/>
          </p:cNvGraphicFramePr>
          <p:nvPr/>
        </p:nvGraphicFramePr>
        <p:xfrm>
          <a:off x="2046289" y="3746501"/>
          <a:ext cx="2897187" cy="701675"/>
        </p:xfrm>
        <a:graphic>
          <a:graphicData uri="http://schemas.openxmlformats.org/presentationml/2006/ole">
            <mc:AlternateContent xmlns:mc="http://schemas.openxmlformats.org/markup-compatibility/2006">
              <mc:Choice xmlns:v="urn:schemas-microsoft-com:vml" Requires="v">
                <p:oleObj spid="_x0000_s7196" r:id="rId7" imgW="1409088" imgH="342751" progId="Equation.3">
                  <p:embed/>
                </p:oleObj>
              </mc:Choice>
              <mc:Fallback>
                <p:oleObj r:id="rId7" imgW="1409088" imgH="342751" progId="Equation.3">
                  <p:embed/>
                  <p:pic>
                    <p:nvPicPr>
                      <p:cNvPr id="116774" name="Object 3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46289" y="3746501"/>
                        <a:ext cx="2897187"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16775" name="Line 39"/>
          <p:cNvSpPr>
            <a:spLocks noChangeShapeType="1"/>
          </p:cNvSpPr>
          <p:nvPr/>
        </p:nvSpPr>
        <p:spPr bwMode="auto">
          <a:xfrm flipH="1">
            <a:off x="5410201" y="3213101"/>
            <a:ext cx="498475" cy="1039813"/>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6776" name="Line 40"/>
          <p:cNvSpPr>
            <a:spLocks noChangeShapeType="1"/>
          </p:cNvSpPr>
          <p:nvPr/>
        </p:nvSpPr>
        <p:spPr bwMode="auto">
          <a:xfrm flipH="1">
            <a:off x="5461000" y="3141663"/>
            <a:ext cx="1303338" cy="1014412"/>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0153" name="Oval 41"/>
          <p:cNvSpPr>
            <a:spLocks noChangeArrowheads="1"/>
          </p:cNvSpPr>
          <p:nvPr/>
        </p:nvSpPr>
        <p:spPr bwMode="auto">
          <a:xfrm>
            <a:off x="6672264" y="2808768"/>
            <a:ext cx="255677" cy="738814"/>
          </a:xfrm>
          <a:prstGeom prst="ellipse">
            <a:avLst/>
          </a:prstGeom>
          <a:solidFill>
            <a:srgbClr val="000066"/>
          </a:solidFill>
          <a:ln w="12700">
            <a:solidFill>
              <a:schemeClr val="tx1"/>
            </a:solidFill>
            <a:round/>
            <a:headEnd/>
            <a:tailEnd/>
          </a:ln>
        </p:spPr>
        <p:txBody>
          <a:bodyPr wrap="none" lIns="90000" tIns="46800" rIns="90000" bIns="46800" anchor="ctr">
            <a:spAutoFit/>
          </a:bodyPr>
          <a:lstStyle>
            <a:lvl1pPr>
              <a:spcBef>
                <a:spcPct val="20000"/>
              </a:spcBef>
              <a:buBlip>
                <a:blip r:embed="rId3"/>
              </a:buBlip>
              <a:defRPr sz="2800">
                <a:solidFill>
                  <a:schemeClr val="tx1"/>
                </a:solidFill>
                <a:latin typeface="Berlin Sans FB" panose="020E0602020502020306" pitchFamily="34" charset="0"/>
                <a:ea typeface="幼圆" panose="02010509060101010101" pitchFamily="49" charset="-122"/>
              </a:defRPr>
            </a:lvl1pPr>
            <a:lvl2pPr marL="742950" indent="-285750">
              <a:spcBef>
                <a:spcPct val="20000"/>
              </a:spcBef>
              <a:buSzPct val="75000"/>
              <a:buBlip>
                <a:blip r:embed="rId4"/>
              </a:buBlip>
              <a:defRPr sz="2400">
                <a:solidFill>
                  <a:schemeClr val="tx1"/>
                </a:solidFill>
                <a:latin typeface="Berlin Sans FB" panose="020E0602020502020306" pitchFamily="34" charset="0"/>
                <a:ea typeface="幼圆" panose="02010509060101010101" pitchFamily="49" charset="-122"/>
              </a:defRPr>
            </a:lvl2pPr>
            <a:lvl3pPr marL="1143000" indent="-228600">
              <a:spcBef>
                <a:spcPct val="20000"/>
              </a:spcBef>
              <a:buBlip>
                <a:blip r:embed="rId5"/>
              </a:buBlip>
              <a:defRPr sz="2000">
                <a:solidFill>
                  <a:schemeClr val="tx1"/>
                </a:solidFill>
                <a:latin typeface="Berlin Sans FB" panose="020E0602020502020306" pitchFamily="34" charset="0"/>
                <a:ea typeface="幼圆" panose="02010509060101010101" pitchFamily="49" charset="-122"/>
              </a:defRPr>
            </a:lvl3pPr>
            <a:lvl4pPr marL="1600200" indent="-228600">
              <a:spcBef>
                <a:spcPct val="20000"/>
              </a:spcBef>
              <a:buBlip>
                <a:blip r:embed="rId6"/>
              </a:buBlip>
              <a:defRPr>
                <a:solidFill>
                  <a:schemeClr val="tx1"/>
                </a:solidFill>
                <a:latin typeface="Berlin Sans FB" panose="020E0602020502020306" pitchFamily="34" charset="0"/>
                <a:ea typeface="幼圆" panose="02010509060101010101"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幼圆" panose="02010509060101010101"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9pPr>
          </a:lstStyle>
          <a:p>
            <a:pPr eaLnBrk="1" hangingPunct="1">
              <a:spcBef>
                <a:spcPct val="0"/>
              </a:spcBef>
              <a:buFontTx/>
              <a:buNone/>
            </a:pPr>
            <a:endParaRPr lang="zh-CN" altLang="en-US">
              <a:solidFill>
                <a:srgbClr val="FF0000"/>
              </a:solidFill>
              <a:latin typeface="Arial Black" panose="020B0A04020102020204" pitchFamily="34" charset="0"/>
              <a:ea typeface="PMingLiU" pitchFamily="18" charset="-120"/>
            </a:endParaRPr>
          </a:p>
        </p:txBody>
      </p:sp>
      <p:sp>
        <p:nvSpPr>
          <p:cNvPr id="90154" name="Oval 42"/>
          <p:cNvSpPr>
            <a:spLocks noChangeArrowheads="1"/>
          </p:cNvSpPr>
          <p:nvPr/>
        </p:nvSpPr>
        <p:spPr bwMode="auto">
          <a:xfrm>
            <a:off x="5829301" y="2808768"/>
            <a:ext cx="255677" cy="738814"/>
          </a:xfrm>
          <a:prstGeom prst="ellipse">
            <a:avLst/>
          </a:prstGeom>
          <a:solidFill>
            <a:srgbClr val="000066"/>
          </a:solidFill>
          <a:ln w="12700">
            <a:solidFill>
              <a:schemeClr val="tx1"/>
            </a:solidFill>
            <a:round/>
            <a:headEnd/>
            <a:tailEnd/>
          </a:ln>
        </p:spPr>
        <p:txBody>
          <a:bodyPr wrap="none" lIns="90000" tIns="46800" rIns="90000" bIns="46800" anchor="ctr">
            <a:spAutoFit/>
          </a:bodyPr>
          <a:lstStyle>
            <a:lvl1pPr>
              <a:spcBef>
                <a:spcPct val="20000"/>
              </a:spcBef>
              <a:buBlip>
                <a:blip r:embed="rId3"/>
              </a:buBlip>
              <a:defRPr sz="2800">
                <a:solidFill>
                  <a:schemeClr val="tx1"/>
                </a:solidFill>
                <a:latin typeface="Berlin Sans FB" panose="020E0602020502020306" pitchFamily="34" charset="0"/>
                <a:ea typeface="幼圆" panose="02010509060101010101" pitchFamily="49" charset="-122"/>
              </a:defRPr>
            </a:lvl1pPr>
            <a:lvl2pPr marL="742950" indent="-285750">
              <a:spcBef>
                <a:spcPct val="20000"/>
              </a:spcBef>
              <a:buSzPct val="75000"/>
              <a:buBlip>
                <a:blip r:embed="rId4"/>
              </a:buBlip>
              <a:defRPr sz="2400">
                <a:solidFill>
                  <a:schemeClr val="tx1"/>
                </a:solidFill>
                <a:latin typeface="Berlin Sans FB" panose="020E0602020502020306" pitchFamily="34" charset="0"/>
                <a:ea typeface="幼圆" panose="02010509060101010101" pitchFamily="49" charset="-122"/>
              </a:defRPr>
            </a:lvl2pPr>
            <a:lvl3pPr marL="1143000" indent="-228600">
              <a:spcBef>
                <a:spcPct val="20000"/>
              </a:spcBef>
              <a:buBlip>
                <a:blip r:embed="rId5"/>
              </a:buBlip>
              <a:defRPr sz="2000">
                <a:solidFill>
                  <a:schemeClr val="tx1"/>
                </a:solidFill>
                <a:latin typeface="Berlin Sans FB" panose="020E0602020502020306" pitchFamily="34" charset="0"/>
                <a:ea typeface="幼圆" panose="02010509060101010101" pitchFamily="49" charset="-122"/>
              </a:defRPr>
            </a:lvl3pPr>
            <a:lvl4pPr marL="1600200" indent="-228600">
              <a:spcBef>
                <a:spcPct val="20000"/>
              </a:spcBef>
              <a:buBlip>
                <a:blip r:embed="rId6"/>
              </a:buBlip>
              <a:defRPr>
                <a:solidFill>
                  <a:schemeClr val="tx1"/>
                </a:solidFill>
                <a:latin typeface="Berlin Sans FB" panose="020E0602020502020306" pitchFamily="34" charset="0"/>
                <a:ea typeface="幼圆" panose="02010509060101010101"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幼圆" panose="02010509060101010101"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9pPr>
          </a:lstStyle>
          <a:p>
            <a:pPr eaLnBrk="1" hangingPunct="1">
              <a:spcBef>
                <a:spcPct val="0"/>
              </a:spcBef>
              <a:buFontTx/>
              <a:buNone/>
            </a:pPr>
            <a:endParaRPr lang="zh-CN" altLang="en-US">
              <a:solidFill>
                <a:srgbClr val="FF0000"/>
              </a:solidFill>
              <a:latin typeface="Arial Black" panose="020B0A04020102020204" pitchFamily="34" charset="0"/>
              <a:ea typeface="PMingLiU" pitchFamily="18" charset="-120"/>
            </a:endParaRPr>
          </a:p>
        </p:txBody>
      </p:sp>
      <p:sp>
        <p:nvSpPr>
          <p:cNvPr id="116779" name="Oval 43"/>
          <p:cNvSpPr>
            <a:spLocks noChangeArrowheads="1"/>
          </p:cNvSpPr>
          <p:nvPr/>
        </p:nvSpPr>
        <p:spPr bwMode="auto">
          <a:xfrm>
            <a:off x="5837239" y="2813531"/>
            <a:ext cx="255677" cy="738814"/>
          </a:xfrm>
          <a:prstGeom prst="ellipse">
            <a:avLst/>
          </a:prstGeom>
          <a:solidFill>
            <a:srgbClr val="FF0000"/>
          </a:solidFill>
          <a:ln w="12700">
            <a:solidFill>
              <a:schemeClr val="tx1"/>
            </a:solidFill>
            <a:round/>
            <a:headEnd/>
            <a:tailEnd/>
          </a:ln>
        </p:spPr>
        <p:txBody>
          <a:bodyPr wrap="none" lIns="90000" tIns="46800" rIns="90000" bIns="46800" anchor="ctr">
            <a:spAutoFit/>
          </a:bodyPr>
          <a:lstStyle>
            <a:lvl1pPr>
              <a:spcBef>
                <a:spcPct val="20000"/>
              </a:spcBef>
              <a:buBlip>
                <a:blip r:embed="rId3"/>
              </a:buBlip>
              <a:defRPr sz="2800">
                <a:solidFill>
                  <a:schemeClr val="tx1"/>
                </a:solidFill>
                <a:latin typeface="Berlin Sans FB" panose="020E0602020502020306" pitchFamily="34" charset="0"/>
                <a:ea typeface="幼圆" panose="02010509060101010101" pitchFamily="49" charset="-122"/>
              </a:defRPr>
            </a:lvl1pPr>
            <a:lvl2pPr marL="742950" indent="-285750">
              <a:spcBef>
                <a:spcPct val="20000"/>
              </a:spcBef>
              <a:buSzPct val="75000"/>
              <a:buBlip>
                <a:blip r:embed="rId4"/>
              </a:buBlip>
              <a:defRPr sz="2400">
                <a:solidFill>
                  <a:schemeClr val="tx1"/>
                </a:solidFill>
                <a:latin typeface="Berlin Sans FB" panose="020E0602020502020306" pitchFamily="34" charset="0"/>
                <a:ea typeface="幼圆" panose="02010509060101010101" pitchFamily="49" charset="-122"/>
              </a:defRPr>
            </a:lvl2pPr>
            <a:lvl3pPr marL="1143000" indent="-228600">
              <a:spcBef>
                <a:spcPct val="20000"/>
              </a:spcBef>
              <a:buBlip>
                <a:blip r:embed="rId5"/>
              </a:buBlip>
              <a:defRPr sz="2000">
                <a:solidFill>
                  <a:schemeClr val="tx1"/>
                </a:solidFill>
                <a:latin typeface="Berlin Sans FB" panose="020E0602020502020306" pitchFamily="34" charset="0"/>
                <a:ea typeface="幼圆" panose="02010509060101010101" pitchFamily="49" charset="-122"/>
              </a:defRPr>
            </a:lvl3pPr>
            <a:lvl4pPr marL="1600200" indent="-228600">
              <a:spcBef>
                <a:spcPct val="20000"/>
              </a:spcBef>
              <a:buBlip>
                <a:blip r:embed="rId6"/>
              </a:buBlip>
              <a:defRPr>
                <a:solidFill>
                  <a:schemeClr val="tx1"/>
                </a:solidFill>
                <a:latin typeface="Berlin Sans FB" panose="020E0602020502020306" pitchFamily="34" charset="0"/>
                <a:ea typeface="幼圆" panose="02010509060101010101"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幼圆" panose="02010509060101010101"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9pPr>
          </a:lstStyle>
          <a:p>
            <a:pPr eaLnBrk="1" hangingPunct="1">
              <a:spcBef>
                <a:spcPct val="0"/>
              </a:spcBef>
              <a:buFontTx/>
              <a:buNone/>
            </a:pPr>
            <a:endParaRPr lang="zh-CN" altLang="en-US">
              <a:solidFill>
                <a:srgbClr val="FF0000"/>
              </a:solidFill>
              <a:latin typeface="Arial Black" panose="020B0A04020102020204" pitchFamily="34" charset="0"/>
              <a:ea typeface="PMingLiU" pitchFamily="18" charset="-120"/>
            </a:endParaRPr>
          </a:p>
        </p:txBody>
      </p:sp>
      <p:sp>
        <p:nvSpPr>
          <p:cNvPr id="116780" name="Oval 44"/>
          <p:cNvSpPr>
            <a:spLocks noChangeArrowheads="1"/>
          </p:cNvSpPr>
          <p:nvPr/>
        </p:nvSpPr>
        <p:spPr bwMode="auto">
          <a:xfrm>
            <a:off x="6672264" y="2813531"/>
            <a:ext cx="255677" cy="738814"/>
          </a:xfrm>
          <a:prstGeom prst="ellipse">
            <a:avLst/>
          </a:prstGeom>
          <a:solidFill>
            <a:srgbClr val="FF0000"/>
          </a:solidFill>
          <a:ln w="12700">
            <a:solidFill>
              <a:schemeClr val="tx1"/>
            </a:solidFill>
            <a:round/>
            <a:headEnd/>
            <a:tailEnd/>
          </a:ln>
        </p:spPr>
        <p:txBody>
          <a:bodyPr wrap="none" lIns="90000" tIns="46800" rIns="90000" bIns="46800" anchor="ctr">
            <a:spAutoFit/>
          </a:bodyPr>
          <a:lstStyle>
            <a:lvl1pPr>
              <a:spcBef>
                <a:spcPct val="20000"/>
              </a:spcBef>
              <a:buBlip>
                <a:blip r:embed="rId3"/>
              </a:buBlip>
              <a:defRPr sz="2800">
                <a:solidFill>
                  <a:schemeClr val="tx1"/>
                </a:solidFill>
                <a:latin typeface="Berlin Sans FB" panose="020E0602020502020306" pitchFamily="34" charset="0"/>
                <a:ea typeface="幼圆" panose="02010509060101010101" pitchFamily="49" charset="-122"/>
              </a:defRPr>
            </a:lvl1pPr>
            <a:lvl2pPr marL="742950" indent="-285750">
              <a:spcBef>
                <a:spcPct val="20000"/>
              </a:spcBef>
              <a:buSzPct val="75000"/>
              <a:buBlip>
                <a:blip r:embed="rId4"/>
              </a:buBlip>
              <a:defRPr sz="2400">
                <a:solidFill>
                  <a:schemeClr val="tx1"/>
                </a:solidFill>
                <a:latin typeface="Berlin Sans FB" panose="020E0602020502020306" pitchFamily="34" charset="0"/>
                <a:ea typeface="幼圆" panose="02010509060101010101" pitchFamily="49" charset="-122"/>
              </a:defRPr>
            </a:lvl2pPr>
            <a:lvl3pPr marL="1143000" indent="-228600">
              <a:spcBef>
                <a:spcPct val="20000"/>
              </a:spcBef>
              <a:buBlip>
                <a:blip r:embed="rId5"/>
              </a:buBlip>
              <a:defRPr sz="2000">
                <a:solidFill>
                  <a:schemeClr val="tx1"/>
                </a:solidFill>
                <a:latin typeface="Berlin Sans FB" panose="020E0602020502020306" pitchFamily="34" charset="0"/>
                <a:ea typeface="幼圆" panose="02010509060101010101" pitchFamily="49" charset="-122"/>
              </a:defRPr>
            </a:lvl3pPr>
            <a:lvl4pPr marL="1600200" indent="-228600">
              <a:spcBef>
                <a:spcPct val="20000"/>
              </a:spcBef>
              <a:buBlip>
                <a:blip r:embed="rId6"/>
              </a:buBlip>
              <a:defRPr>
                <a:solidFill>
                  <a:schemeClr val="tx1"/>
                </a:solidFill>
                <a:latin typeface="Berlin Sans FB" panose="020E0602020502020306" pitchFamily="34" charset="0"/>
                <a:ea typeface="幼圆" panose="02010509060101010101"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幼圆" panose="02010509060101010101"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9pPr>
          </a:lstStyle>
          <a:p>
            <a:pPr eaLnBrk="1" hangingPunct="1">
              <a:spcBef>
                <a:spcPct val="0"/>
              </a:spcBef>
              <a:buFontTx/>
              <a:buNone/>
            </a:pPr>
            <a:endParaRPr lang="zh-CN" altLang="en-US">
              <a:solidFill>
                <a:srgbClr val="FF0000"/>
              </a:solidFill>
              <a:latin typeface="Arial Black" panose="020B0A04020102020204" pitchFamily="34" charset="0"/>
              <a:ea typeface="PMingLiU" pitchFamily="18" charset="-120"/>
            </a:endParaRPr>
          </a:p>
        </p:txBody>
      </p:sp>
      <p:sp>
        <p:nvSpPr>
          <p:cNvPr id="116781" name="Rectangle 45"/>
          <p:cNvSpPr>
            <a:spLocks noChangeArrowheads="1"/>
          </p:cNvSpPr>
          <p:nvPr/>
        </p:nvSpPr>
        <p:spPr bwMode="auto">
          <a:xfrm>
            <a:off x="2860675" y="44450"/>
            <a:ext cx="7772400" cy="990600"/>
          </a:xfrm>
          <a:prstGeom prst="rect">
            <a:avLst/>
          </a:prstGeom>
          <a:noFill/>
          <a:ln>
            <a:noFill/>
          </a:ln>
          <a:effectLst/>
        </p:spPr>
        <p:txBody>
          <a:bodyPr anchor="ctr"/>
          <a:lstStyle/>
          <a:p>
            <a:pPr eaLnBrk="1" hangingPunct="1">
              <a:defRPr/>
            </a:pPr>
            <a:r>
              <a:rPr kumimoji="1" lang="zh-CN" altLang="en-US" kern="0" dirty="0">
                <a:solidFill>
                  <a:srgbClr val="0000CC"/>
                </a:solidFill>
                <a:latin typeface="Times New Roman" panose="02020603050405020304" pitchFamily="18" charset="0"/>
                <a:ea typeface="宋体" panose="02010600030101010101" pitchFamily="2" charset="-122"/>
                <a:cs typeface="Times New Roman" panose="02020603050405020304" pitchFamily="18" charset="0"/>
              </a:rPr>
              <a:t>Error Backpropagation step 2</a:t>
            </a:r>
          </a:p>
        </p:txBody>
      </p:sp>
    </p:spTree>
    <p:extLst>
      <p:ext uri="{BB962C8B-B14F-4D97-AF65-F5344CB8AC3E}">
        <p14:creationId xmlns:p14="http://schemas.microsoft.com/office/powerpoint/2010/main" val="201812502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677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1677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678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677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677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67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70" grpId="0" bldLvl="0" animBg="1"/>
      <p:bldP spid="116779" grpId="0" bldLvl="0" animBg="1"/>
      <p:bldP spid="116780" grpId="0" bldLvl="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灯片编号占位符 1"/>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Blip>
                <a:blip r:embed="rId3"/>
              </a:buBlip>
              <a:defRPr sz="2800">
                <a:solidFill>
                  <a:schemeClr val="tx1"/>
                </a:solidFill>
                <a:latin typeface="Berlin Sans FB" panose="020E0602020502020306" pitchFamily="34" charset="0"/>
                <a:ea typeface="幼圆" panose="02010509060101010101" pitchFamily="49" charset="-122"/>
              </a:defRPr>
            </a:lvl1pPr>
            <a:lvl2pPr marL="742950" indent="-285750">
              <a:spcBef>
                <a:spcPct val="20000"/>
              </a:spcBef>
              <a:buSzPct val="75000"/>
              <a:buBlip>
                <a:blip r:embed="rId4"/>
              </a:buBlip>
              <a:defRPr sz="2400">
                <a:solidFill>
                  <a:schemeClr val="tx1"/>
                </a:solidFill>
                <a:latin typeface="Berlin Sans FB" panose="020E0602020502020306" pitchFamily="34" charset="0"/>
                <a:ea typeface="幼圆" panose="02010509060101010101" pitchFamily="49" charset="-122"/>
              </a:defRPr>
            </a:lvl2pPr>
            <a:lvl3pPr marL="1143000" indent="-228600">
              <a:spcBef>
                <a:spcPct val="20000"/>
              </a:spcBef>
              <a:buBlip>
                <a:blip r:embed="rId5"/>
              </a:buBlip>
              <a:defRPr sz="2000">
                <a:solidFill>
                  <a:schemeClr val="tx1"/>
                </a:solidFill>
                <a:latin typeface="Berlin Sans FB" panose="020E0602020502020306" pitchFamily="34" charset="0"/>
                <a:ea typeface="幼圆" panose="02010509060101010101" pitchFamily="49" charset="-122"/>
              </a:defRPr>
            </a:lvl3pPr>
            <a:lvl4pPr marL="1600200" indent="-228600">
              <a:spcBef>
                <a:spcPct val="20000"/>
              </a:spcBef>
              <a:buBlip>
                <a:blip r:embed="rId6"/>
              </a:buBlip>
              <a:defRPr>
                <a:solidFill>
                  <a:schemeClr val="tx1"/>
                </a:solidFill>
                <a:latin typeface="Berlin Sans FB" panose="020E0602020502020306" pitchFamily="34" charset="0"/>
                <a:ea typeface="幼圆" panose="02010509060101010101"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幼圆" panose="02010509060101010101"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9pPr>
          </a:lstStyle>
          <a:p>
            <a:pPr>
              <a:spcBef>
                <a:spcPct val="0"/>
              </a:spcBef>
              <a:buFontTx/>
              <a:buNone/>
            </a:pPr>
            <a:fld id="{DACE7110-84E3-4D7C-AC85-2A8D2B7CC6B7}" type="slidenum">
              <a:rPr lang="zh-TW" altLang="en-US" sz="1400">
                <a:latin typeface="Arial" panose="020B0604020202020204" pitchFamily="34" charset="0"/>
                <a:ea typeface="PMingLiU" pitchFamily="18" charset="-120"/>
              </a:rPr>
              <a:pPr>
                <a:spcBef>
                  <a:spcPct val="0"/>
                </a:spcBef>
                <a:buFontTx/>
                <a:buNone/>
              </a:pPr>
              <a:t>55</a:t>
            </a:fld>
            <a:endParaRPr lang="zh-TW" altLang="en-US" sz="1400">
              <a:latin typeface="Arial" panose="020B0604020202020204" pitchFamily="34" charset="0"/>
              <a:ea typeface="PMingLiU" pitchFamily="18" charset="-120"/>
            </a:endParaRPr>
          </a:p>
        </p:txBody>
      </p:sp>
      <p:sp>
        <p:nvSpPr>
          <p:cNvPr id="91139" name="Line 2"/>
          <p:cNvSpPr>
            <a:spLocks noChangeShapeType="1"/>
          </p:cNvSpPr>
          <p:nvPr/>
        </p:nvSpPr>
        <p:spPr bwMode="auto">
          <a:xfrm flipH="1">
            <a:off x="6145214" y="3165476"/>
            <a:ext cx="498475" cy="103981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1140" name="Rectangle 4"/>
          <p:cNvSpPr>
            <a:spLocks noChangeArrowheads="1"/>
          </p:cNvSpPr>
          <p:nvPr/>
        </p:nvSpPr>
        <p:spPr bwMode="auto">
          <a:xfrm>
            <a:off x="2209800" y="1371601"/>
            <a:ext cx="7772400" cy="1116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Blip>
                <a:blip r:embed="rId3"/>
              </a:buBlip>
              <a:defRPr sz="2800">
                <a:solidFill>
                  <a:schemeClr val="tx1"/>
                </a:solidFill>
                <a:latin typeface="Berlin Sans FB" panose="020E0602020502020306" pitchFamily="34" charset="0"/>
                <a:ea typeface="幼圆" panose="02010509060101010101" pitchFamily="49" charset="-122"/>
              </a:defRPr>
            </a:lvl1pPr>
            <a:lvl2pPr marL="742950" indent="-285750">
              <a:spcBef>
                <a:spcPct val="20000"/>
              </a:spcBef>
              <a:buSzPct val="75000"/>
              <a:buBlip>
                <a:blip r:embed="rId4"/>
              </a:buBlip>
              <a:defRPr sz="2400">
                <a:solidFill>
                  <a:schemeClr val="tx1"/>
                </a:solidFill>
                <a:latin typeface="Berlin Sans FB" panose="020E0602020502020306" pitchFamily="34" charset="0"/>
                <a:ea typeface="幼圆" panose="02010509060101010101" pitchFamily="49" charset="-122"/>
              </a:defRPr>
            </a:lvl2pPr>
            <a:lvl3pPr marL="1143000" indent="-228600">
              <a:spcBef>
                <a:spcPct val="20000"/>
              </a:spcBef>
              <a:buBlip>
                <a:blip r:embed="rId5"/>
              </a:buBlip>
              <a:defRPr sz="2000">
                <a:solidFill>
                  <a:schemeClr val="tx1"/>
                </a:solidFill>
                <a:latin typeface="Berlin Sans FB" panose="020E0602020502020306" pitchFamily="34" charset="0"/>
                <a:ea typeface="幼圆" panose="02010509060101010101" pitchFamily="49" charset="-122"/>
              </a:defRPr>
            </a:lvl3pPr>
            <a:lvl4pPr marL="1600200" indent="-228600">
              <a:spcBef>
                <a:spcPct val="20000"/>
              </a:spcBef>
              <a:buBlip>
                <a:blip r:embed="rId6"/>
              </a:buBlip>
              <a:defRPr>
                <a:solidFill>
                  <a:schemeClr val="tx1"/>
                </a:solidFill>
                <a:latin typeface="Berlin Sans FB" panose="020E0602020502020306" pitchFamily="34" charset="0"/>
                <a:ea typeface="幼圆" panose="02010509060101010101"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幼圆" panose="02010509060101010101"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9pPr>
          </a:lstStyle>
          <a:p>
            <a:pPr eaLnBrk="1" hangingPunct="1"/>
            <a:r>
              <a:rPr lang="en-US" altLang="zh-CN">
                <a:latin typeface="Times New Roman" panose="02020603050405020304" pitchFamily="18" charset="0"/>
              </a:rPr>
              <a:t>Finally update bottom layer of weights based on errors calculated for hidden units.</a:t>
            </a:r>
          </a:p>
        </p:txBody>
      </p:sp>
      <p:sp>
        <p:nvSpPr>
          <p:cNvPr id="91141" name="Text Box 5"/>
          <p:cNvSpPr txBox="1">
            <a:spLocks noChangeArrowheads="1"/>
          </p:cNvSpPr>
          <p:nvPr/>
        </p:nvSpPr>
        <p:spPr bwMode="auto">
          <a:xfrm>
            <a:off x="7810122" y="2881314"/>
            <a:ext cx="835783" cy="402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a:spcBef>
                <a:spcPct val="20000"/>
              </a:spcBef>
              <a:buBlip>
                <a:blip r:embed="rId3"/>
              </a:buBlip>
              <a:defRPr sz="2800">
                <a:solidFill>
                  <a:schemeClr val="tx1"/>
                </a:solidFill>
                <a:latin typeface="Berlin Sans FB" panose="020E0602020502020306" pitchFamily="34" charset="0"/>
                <a:ea typeface="幼圆" panose="02010509060101010101" pitchFamily="49" charset="-122"/>
              </a:defRPr>
            </a:lvl1pPr>
            <a:lvl2pPr marL="742950" indent="-285750">
              <a:spcBef>
                <a:spcPct val="20000"/>
              </a:spcBef>
              <a:buSzPct val="75000"/>
              <a:buBlip>
                <a:blip r:embed="rId4"/>
              </a:buBlip>
              <a:defRPr sz="2400">
                <a:solidFill>
                  <a:schemeClr val="tx1"/>
                </a:solidFill>
                <a:latin typeface="Berlin Sans FB" panose="020E0602020502020306" pitchFamily="34" charset="0"/>
                <a:ea typeface="幼圆" panose="02010509060101010101" pitchFamily="49" charset="-122"/>
              </a:defRPr>
            </a:lvl2pPr>
            <a:lvl3pPr marL="1143000" indent="-228600">
              <a:spcBef>
                <a:spcPct val="20000"/>
              </a:spcBef>
              <a:buBlip>
                <a:blip r:embed="rId5"/>
              </a:buBlip>
              <a:defRPr sz="2000">
                <a:solidFill>
                  <a:schemeClr val="tx1"/>
                </a:solidFill>
                <a:latin typeface="Berlin Sans FB" panose="020E0602020502020306" pitchFamily="34" charset="0"/>
                <a:ea typeface="幼圆" panose="02010509060101010101" pitchFamily="49" charset="-122"/>
              </a:defRPr>
            </a:lvl3pPr>
            <a:lvl4pPr marL="1600200" indent="-228600">
              <a:spcBef>
                <a:spcPct val="20000"/>
              </a:spcBef>
              <a:buBlip>
                <a:blip r:embed="rId6"/>
              </a:buBlip>
              <a:defRPr>
                <a:solidFill>
                  <a:schemeClr val="tx1"/>
                </a:solidFill>
                <a:latin typeface="Berlin Sans FB" panose="020E0602020502020306" pitchFamily="34" charset="0"/>
                <a:ea typeface="幼圆" panose="02010509060101010101"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幼圆" panose="02010509060101010101"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9pPr>
          </a:lstStyle>
          <a:p>
            <a:pPr algn="ctr" eaLnBrk="1" hangingPunct="1">
              <a:spcBef>
                <a:spcPct val="0"/>
              </a:spcBef>
              <a:buFontTx/>
              <a:buNone/>
            </a:pPr>
            <a:r>
              <a:rPr lang="en-US" altLang="zh-CN" sz="2000">
                <a:latin typeface="Times New Roman" panose="02020603050405020304" pitchFamily="18" charset="0"/>
                <a:ea typeface="宋体" panose="02010600030101010101" pitchFamily="2" charset="-122"/>
              </a:rPr>
              <a:t>output</a:t>
            </a:r>
          </a:p>
        </p:txBody>
      </p:sp>
      <p:sp>
        <p:nvSpPr>
          <p:cNvPr id="91142" name="Text Box 6"/>
          <p:cNvSpPr txBox="1">
            <a:spLocks noChangeArrowheads="1"/>
          </p:cNvSpPr>
          <p:nvPr/>
        </p:nvSpPr>
        <p:spPr bwMode="auto">
          <a:xfrm>
            <a:off x="8213725" y="3984626"/>
            <a:ext cx="871538"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a:spcBef>
                <a:spcPct val="20000"/>
              </a:spcBef>
              <a:buBlip>
                <a:blip r:embed="rId3"/>
              </a:buBlip>
              <a:defRPr sz="2800">
                <a:solidFill>
                  <a:schemeClr val="tx1"/>
                </a:solidFill>
                <a:latin typeface="Berlin Sans FB" panose="020E0602020502020306" pitchFamily="34" charset="0"/>
                <a:ea typeface="幼圆" panose="02010509060101010101" pitchFamily="49" charset="-122"/>
              </a:defRPr>
            </a:lvl1pPr>
            <a:lvl2pPr marL="742950" indent="-285750">
              <a:spcBef>
                <a:spcPct val="20000"/>
              </a:spcBef>
              <a:buSzPct val="75000"/>
              <a:buBlip>
                <a:blip r:embed="rId4"/>
              </a:buBlip>
              <a:defRPr sz="2400">
                <a:solidFill>
                  <a:schemeClr val="tx1"/>
                </a:solidFill>
                <a:latin typeface="Berlin Sans FB" panose="020E0602020502020306" pitchFamily="34" charset="0"/>
                <a:ea typeface="幼圆" panose="02010509060101010101" pitchFamily="49" charset="-122"/>
              </a:defRPr>
            </a:lvl2pPr>
            <a:lvl3pPr marL="1143000" indent="-228600">
              <a:spcBef>
                <a:spcPct val="20000"/>
              </a:spcBef>
              <a:buBlip>
                <a:blip r:embed="rId5"/>
              </a:buBlip>
              <a:defRPr sz="2000">
                <a:solidFill>
                  <a:schemeClr val="tx1"/>
                </a:solidFill>
                <a:latin typeface="Berlin Sans FB" panose="020E0602020502020306" pitchFamily="34" charset="0"/>
                <a:ea typeface="幼圆" panose="02010509060101010101" pitchFamily="49" charset="-122"/>
              </a:defRPr>
            </a:lvl3pPr>
            <a:lvl4pPr marL="1600200" indent="-228600">
              <a:spcBef>
                <a:spcPct val="20000"/>
              </a:spcBef>
              <a:buBlip>
                <a:blip r:embed="rId6"/>
              </a:buBlip>
              <a:defRPr>
                <a:solidFill>
                  <a:schemeClr val="tx1"/>
                </a:solidFill>
                <a:latin typeface="Berlin Sans FB" panose="020E0602020502020306" pitchFamily="34" charset="0"/>
                <a:ea typeface="幼圆" panose="02010509060101010101"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幼圆" panose="02010509060101010101"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9pPr>
          </a:lstStyle>
          <a:p>
            <a:pPr algn="ctr" eaLnBrk="1" hangingPunct="1">
              <a:spcBef>
                <a:spcPct val="0"/>
              </a:spcBef>
              <a:buFontTx/>
              <a:buNone/>
            </a:pPr>
            <a:r>
              <a:rPr lang="en-US" altLang="zh-CN" sz="2000">
                <a:latin typeface="Times New Roman" panose="02020603050405020304" pitchFamily="18" charset="0"/>
                <a:ea typeface="宋体" panose="02010600030101010101" pitchFamily="2" charset="-122"/>
              </a:rPr>
              <a:t>hidden</a:t>
            </a:r>
          </a:p>
        </p:txBody>
      </p:sp>
      <p:sp>
        <p:nvSpPr>
          <p:cNvPr id="91143" name="Text Box 7"/>
          <p:cNvSpPr txBox="1">
            <a:spLocks noChangeArrowheads="1"/>
          </p:cNvSpPr>
          <p:nvPr/>
        </p:nvSpPr>
        <p:spPr bwMode="auto">
          <a:xfrm>
            <a:off x="8775149" y="5064126"/>
            <a:ext cx="707543" cy="402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a:spcBef>
                <a:spcPct val="20000"/>
              </a:spcBef>
              <a:buBlip>
                <a:blip r:embed="rId3"/>
              </a:buBlip>
              <a:defRPr sz="2800">
                <a:solidFill>
                  <a:schemeClr val="tx1"/>
                </a:solidFill>
                <a:latin typeface="Berlin Sans FB" panose="020E0602020502020306" pitchFamily="34" charset="0"/>
                <a:ea typeface="幼圆" panose="02010509060101010101" pitchFamily="49" charset="-122"/>
              </a:defRPr>
            </a:lvl1pPr>
            <a:lvl2pPr marL="742950" indent="-285750">
              <a:spcBef>
                <a:spcPct val="20000"/>
              </a:spcBef>
              <a:buSzPct val="75000"/>
              <a:buBlip>
                <a:blip r:embed="rId4"/>
              </a:buBlip>
              <a:defRPr sz="2400">
                <a:solidFill>
                  <a:schemeClr val="tx1"/>
                </a:solidFill>
                <a:latin typeface="Berlin Sans FB" panose="020E0602020502020306" pitchFamily="34" charset="0"/>
                <a:ea typeface="幼圆" panose="02010509060101010101" pitchFamily="49" charset="-122"/>
              </a:defRPr>
            </a:lvl2pPr>
            <a:lvl3pPr marL="1143000" indent="-228600">
              <a:spcBef>
                <a:spcPct val="20000"/>
              </a:spcBef>
              <a:buBlip>
                <a:blip r:embed="rId5"/>
              </a:buBlip>
              <a:defRPr sz="2000">
                <a:solidFill>
                  <a:schemeClr val="tx1"/>
                </a:solidFill>
                <a:latin typeface="Berlin Sans FB" panose="020E0602020502020306" pitchFamily="34" charset="0"/>
                <a:ea typeface="幼圆" panose="02010509060101010101" pitchFamily="49" charset="-122"/>
              </a:defRPr>
            </a:lvl3pPr>
            <a:lvl4pPr marL="1600200" indent="-228600">
              <a:spcBef>
                <a:spcPct val="20000"/>
              </a:spcBef>
              <a:buBlip>
                <a:blip r:embed="rId6"/>
              </a:buBlip>
              <a:defRPr>
                <a:solidFill>
                  <a:schemeClr val="tx1"/>
                </a:solidFill>
                <a:latin typeface="Berlin Sans FB" panose="020E0602020502020306" pitchFamily="34" charset="0"/>
                <a:ea typeface="幼圆" panose="02010509060101010101"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幼圆" panose="02010509060101010101"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9pPr>
          </a:lstStyle>
          <a:p>
            <a:pPr algn="ctr" eaLnBrk="1" hangingPunct="1">
              <a:spcBef>
                <a:spcPct val="0"/>
              </a:spcBef>
              <a:buFontTx/>
              <a:buNone/>
            </a:pPr>
            <a:r>
              <a:rPr lang="en-US" altLang="zh-CN" sz="2000">
                <a:latin typeface="Times New Roman" panose="02020603050405020304" pitchFamily="18" charset="0"/>
                <a:ea typeface="宋体" panose="02010600030101010101" pitchFamily="2" charset="-122"/>
              </a:rPr>
              <a:t>input</a:t>
            </a:r>
          </a:p>
        </p:txBody>
      </p:sp>
      <p:sp>
        <p:nvSpPr>
          <p:cNvPr id="91144" name="Line 8"/>
          <p:cNvSpPr>
            <a:spLocks noChangeShapeType="1"/>
          </p:cNvSpPr>
          <p:nvPr/>
        </p:nvSpPr>
        <p:spPr bwMode="auto">
          <a:xfrm flipH="1">
            <a:off x="5837238" y="4205288"/>
            <a:ext cx="284162" cy="10906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1145" name="Line 9"/>
          <p:cNvSpPr>
            <a:spLocks noChangeShapeType="1"/>
          </p:cNvSpPr>
          <p:nvPr/>
        </p:nvSpPr>
        <p:spPr bwMode="auto">
          <a:xfrm>
            <a:off x="6145213" y="4232275"/>
            <a:ext cx="379412" cy="1041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1146" name="Line 10"/>
          <p:cNvSpPr>
            <a:spLocks noChangeShapeType="1"/>
          </p:cNvSpPr>
          <p:nvPr/>
        </p:nvSpPr>
        <p:spPr bwMode="auto">
          <a:xfrm>
            <a:off x="6145214" y="4259264"/>
            <a:ext cx="973137" cy="96043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1147" name="Line 11"/>
          <p:cNvSpPr>
            <a:spLocks noChangeShapeType="1"/>
          </p:cNvSpPr>
          <p:nvPr/>
        </p:nvSpPr>
        <p:spPr bwMode="auto">
          <a:xfrm>
            <a:off x="6145213" y="4281488"/>
            <a:ext cx="1682750" cy="10144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1148" name="Line 12"/>
          <p:cNvSpPr>
            <a:spLocks noChangeShapeType="1"/>
          </p:cNvSpPr>
          <p:nvPr/>
        </p:nvSpPr>
        <p:spPr bwMode="auto">
          <a:xfrm>
            <a:off x="6145213" y="4281488"/>
            <a:ext cx="2373312" cy="9382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1149" name="Line 13"/>
          <p:cNvSpPr>
            <a:spLocks noChangeShapeType="1"/>
          </p:cNvSpPr>
          <p:nvPr/>
        </p:nvSpPr>
        <p:spPr bwMode="auto">
          <a:xfrm flipH="1">
            <a:off x="5837238" y="4232275"/>
            <a:ext cx="1162050" cy="1041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1150" name="Line 14"/>
          <p:cNvSpPr>
            <a:spLocks noChangeShapeType="1"/>
          </p:cNvSpPr>
          <p:nvPr/>
        </p:nvSpPr>
        <p:spPr bwMode="auto">
          <a:xfrm flipH="1">
            <a:off x="6500814" y="4205288"/>
            <a:ext cx="522287" cy="1041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1151" name="Line 15"/>
          <p:cNvSpPr>
            <a:spLocks noChangeShapeType="1"/>
          </p:cNvSpPr>
          <p:nvPr/>
        </p:nvSpPr>
        <p:spPr bwMode="auto">
          <a:xfrm>
            <a:off x="7023101" y="4179888"/>
            <a:ext cx="117475" cy="1066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1152" name="Line 16"/>
          <p:cNvSpPr>
            <a:spLocks noChangeShapeType="1"/>
          </p:cNvSpPr>
          <p:nvPr/>
        </p:nvSpPr>
        <p:spPr bwMode="auto">
          <a:xfrm>
            <a:off x="7046914" y="4205289"/>
            <a:ext cx="808037" cy="10683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1153" name="Line 17"/>
          <p:cNvSpPr>
            <a:spLocks noChangeShapeType="1"/>
          </p:cNvSpPr>
          <p:nvPr/>
        </p:nvSpPr>
        <p:spPr bwMode="auto">
          <a:xfrm>
            <a:off x="7046913" y="4281488"/>
            <a:ext cx="1446212" cy="9382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1154" name="Line 18"/>
          <p:cNvSpPr>
            <a:spLocks noChangeShapeType="1"/>
          </p:cNvSpPr>
          <p:nvPr/>
        </p:nvSpPr>
        <p:spPr bwMode="auto">
          <a:xfrm flipH="1">
            <a:off x="5861050" y="4232275"/>
            <a:ext cx="1993900" cy="1041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1155" name="Line 19"/>
          <p:cNvSpPr>
            <a:spLocks noChangeShapeType="1"/>
          </p:cNvSpPr>
          <p:nvPr/>
        </p:nvSpPr>
        <p:spPr bwMode="auto">
          <a:xfrm flipH="1">
            <a:off x="6500813" y="4232275"/>
            <a:ext cx="1327150" cy="1041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1156" name="Line 20"/>
          <p:cNvSpPr>
            <a:spLocks noChangeShapeType="1"/>
          </p:cNvSpPr>
          <p:nvPr/>
        </p:nvSpPr>
        <p:spPr bwMode="auto">
          <a:xfrm flipH="1">
            <a:off x="7164389" y="4259264"/>
            <a:ext cx="714375" cy="9874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1157" name="Line 21"/>
          <p:cNvSpPr>
            <a:spLocks noChangeShapeType="1"/>
          </p:cNvSpPr>
          <p:nvPr/>
        </p:nvSpPr>
        <p:spPr bwMode="auto">
          <a:xfrm flipH="1">
            <a:off x="7781926" y="4179888"/>
            <a:ext cx="142875" cy="1066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1158" name="Line 22"/>
          <p:cNvSpPr>
            <a:spLocks noChangeShapeType="1"/>
          </p:cNvSpPr>
          <p:nvPr/>
        </p:nvSpPr>
        <p:spPr bwMode="auto">
          <a:xfrm>
            <a:off x="7900988" y="4205289"/>
            <a:ext cx="546100" cy="9921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1159" name="Line 23"/>
          <p:cNvSpPr>
            <a:spLocks noChangeShapeType="1"/>
          </p:cNvSpPr>
          <p:nvPr/>
        </p:nvSpPr>
        <p:spPr bwMode="auto">
          <a:xfrm>
            <a:off x="6667500" y="3165476"/>
            <a:ext cx="355600" cy="103981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1160" name="Line 24"/>
          <p:cNvSpPr>
            <a:spLocks noChangeShapeType="1"/>
          </p:cNvSpPr>
          <p:nvPr/>
        </p:nvSpPr>
        <p:spPr bwMode="auto">
          <a:xfrm>
            <a:off x="6643688" y="3165475"/>
            <a:ext cx="1257300" cy="9921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1161" name="Line 25"/>
          <p:cNvSpPr>
            <a:spLocks noChangeShapeType="1"/>
          </p:cNvSpPr>
          <p:nvPr/>
        </p:nvSpPr>
        <p:spPr bwMode="auto">
          <a:xfrm flipH="1">
            <a:off x="6145214" y="3190876"/>
            <a:ext cx="1303337" cy="101441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1162" name="Line 26"/>
          <p:cNvSpPr>
            <a:spLocks noChangeShapeType="1"/>
          </p:cNvSpPr>
          <p:nvPr/>
        </p:nvSpPr>
        <p:spPr bwMode="auto">
          <a:xfrm flipH="1">
            <a:off x="6999288" y="3190875"/>
            <a:ext cx="449262" cy="9667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1163" name="Line 27"/>
          <p:cNvSpPr>
            <a:spLocks noChangeShapeType="1"/>
          </p:cNvSpPr>
          <p:nvPr/>
        </p:nvSpPr>
        <p:spPr bwMode="auto">
          <a:xfrm>
            <a:off x="7473951" y="3216275"/>
            <a:ext cx="404813" cy="914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1164" name="Oval 28"/>
          <p:cNvSpPr>
            <a:spLocks noChangeArrowheads="1"/>
          </p:cNvSpPr>
          <p:nvPr/>
        </p:nvSpPr>
        <p:spPr bwMode="auto">
          <a:xfrm>
            <a:off x="6056314" y="3837468"/>
            <a:ext cx="255677" cy="738814"/>
          </a:xfrm>
          <a:prstGeom prst="ellipse">
            <a:avLst/>
          </a:prstGeom>
          <a:solidFill>
            <a:srgbClr val="000066"/>
          </a:solidFill>
          <a:ln w="12700">
            <a:solidFill>
              <a:schemeClr val="tx1"/>
            </a:solidFill>
            <a:round/>
            <a:headEnd/>
            <a:tailEnd/>
          </a:ln>
        </p:spPr>
        <p:txBody>
          <a:bodyPr wrap="none" lIns="90000" tIns="46800" rIns="90000" bIns="46800" anchor="ctr">
            <a:spAutoFit/>
          </a:bodyPr>
          <a:lstStyle>
            <a:lvl1pPr>
              <a:spcBef>
                <a:spcPct val="20000"/>
              </a:spcBef>
              <a:buBlip>
                <a:blip r:embed="rId3"/>
              </a:buBlip>
              <a:defRPr sz="2800">
                <a:solidFill>
                  <a:schemeClr val="tx1"/>
                </a:solidFill>
                <a:latin typeface="Berlin Sans FB" panose="020E0602020502020306" pitchFamily="34" charset="0"/>
                <a:ea typeface="幼圆" panose="02010509060101010101" pitchFamily="49" charset="-122"/>
              </a:defRPr>
            </a:lvl1pPr>
            <a:lvl2pPr marL="742950" indent="-285750">
              <a:spcBef>
                <a:spcPct val="20000"/>
              </a:spcBef>
              <a:buSzPct val="75000"/>
              <a:buBlip>
                <a:blip r:embed="rId4"/>
              </a:buBlip>
              <a:defRPr sz="2400">
                <a:solidFill>
                  <a:schemeClr val="tx1"/>
                </a:solidFill>
                <a:latin typeface="Berlin Sans FB" panose="020E0602020502020306" pitchFamily="34" charset="0"/>
                <a:ea typeface="幼圆" panose="02010509060101010101" pitchFamily="49" charset="-122"/>
              </a:defRPr>
            </a:lvl2pPr>
            <a:lvl3pPr marL="1143000" indent="-228600">
              <a:spcBef>
                <a:spcPct val="20000"/>
              </a:spcBef>
              <a:buBlip>
                <a:blip r:embed="rId5"/>
              </a:buBlip>
              <a:defRPr sz="2000">
                <a:solidFill>
                  <a:schemeClr val="tx1"/>
                </a:solidFill>
                <a:latin typeface="Berlin Sans FB" panose="020E0602020502020306" pitchFamily="34" charset="0"/>
                <a:ea typeface="幼圆" panose="02010509060101010101" pitchFamily="49" charset="-122"/>
              </a:defRPr>
            </a:lvl3pPr>
            <a:lvl4pPr marL="1600200" indent="-228600">
              <a:spcBef>
                <a:spcPct val="20000"/>
              </a:spcBef>
              <a:buBlip>
                <a:blip r:embed="rId6"/>
              </a:buBlip>
              <a:defRPr>
                <a:solidFill>
                  <a:schemeClr val="tx1"/>
                </a:solidFill>
                <a:latin typeface="Berlin Sans FB" panose="020E0602020502020306" pitchFamily="34" charset="0"/>
                <a:ea typeface="幼圆" panose="02010509060101010101"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幼圆" panose="02010509060101010101"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9pPr>
          </a:lstStyle>
          <a:p>
            <a:pPr eaLnBrk="1" hangingPunct="1">
              <a:spcBef>
                <a:spcPct val="0"/>
              </a:spcBef>
              <a:buFontTx/>
              <a:buNone/>
            </a:pPr>
            <a:endParaRPr lang="zh-CN" altLang="en-US">
              <a:solidFill>
                <a:srgbClr val="FF0000"/>
              </a:solidFill>
              <a:latin typeface="Arial Black" panose="020B0A04020102020204" pitchFamily="34" charset="0"/>
              <a:ea typeface="PMingLiU" pitchFamily="18" charset="-120"/>
            </a:endParaRPr>
          </a:p>
        </p:txBody>
      </p:sp>
      <p:sp>
        <p:nvSpPr>
          <p:cNvPr id="91165" name="Oval 29"/>
          <p:cNvSpPr>
            <a:spLocks noChangeArrowheads="1"/>
          </p:cNvSpPr>
          <p:nvPr/>
        </p:nvSpPr>
        <p:spPr bwMode="auto">
          <a:xfrm>
            <a:off x="6062664" y="3834293"/>
            <a:ext cx="255677" cy="738814"/>
          </a:xfrm>
          <a:prstGeom prst="ellipse">
            <a:avLst/>
          </a:prstGeom>
          <a:solidFill>
            <a:srgbClr val="FF0000"/>
          </a:solidFill>
          <a:ln w="12700">
            <a:solidFill>
              <a:schemeClr val="tx1"/>
            </a:solidFill>
            <a:round/>
            <a:headEnd/>
            <a:tailEnd/>
          </a:ln>
        </p:spPr>
        <p:txBody>
          <a:bodyPr wrap="none" lIns="90000" tIns="46800" rIns="90000" bIns="46800" anchor="ctr">
            <a:spAutoFit/>
          </a:bodyPr>
          <a:lstStyle>
            <a:lvl1pPr>
              <a:spcBef>
                <a:spcPct val="20000"/>
              </a:spcBef>
              <a:buBlip>
                <a:blip r:embed="rId3"/>
              </a:buBlip>
              <a:defRPr sz="2800">
                <a:solidFill>
                  <a:schemeClr val="tx1"/>
                </a:solidFill>
                <a:latin typeface="Berlin Sans FB" panose="020E0602020502020306" pitchFamily="34" charset="0"/>
                <a:ea typeface="幼圆" panose="02010509060101010101" pitchFamily="49" charset="-122"/>
              </a:defRPr>
            </a:lvl1pPr>
            <a:lvl2pPr marL="742950" indent="-285750">
              <a:spcBef>
                <a:spcPct val="20000"/>
              </a:spcBef>
              <a:buSzPct val="75000"/>
              <a:buBlip>
                <a:blip r:embed="rId4"/>
              </a:buBlip>
              <a:defRPr sz="2400">
                <a:solidFill>
                  <a:schemeClr val="tx1"/>
                </a:solidFill>
                <a:latin typeface="Berlin Sans FB" panose="020E0602020502020306" pitchFamily="34" charset="0"/>
                <a:ea typeface="幼圆" panose="02010509060101010101" pitchFamily="49" charset="-122"/>
              </a:defRPr>
            </a:lvl2pPr>
            <a:lvl3pPr marL="1143000" indent="-228600">
              <a:spcBef>
                <a:spcPct val="20000"/>
              </a:spcBef>
              <a:buBlip>
                <a:blip r:embed="rId5"/>
              </a:buBlip>
              <a:defRPr sz="2000">
                <a:solidFill>
                  <a:schemeClr val="tx1"/>
                </a:solidFill>
                <a:latin typeface="Berlin Sans FB" panose="020E0602020502020306" pitchFamily="34" charset="0"/>
                <a:ea typeface="幼圆" panose="02010509060101010101" pitchFamily="49" charset="-122"/>
              </a:defRPr>
            </a:lvl3pPr>
            <a:lvl4pPr marL="1600200" indent="-228600">
              <a:spcBef>
                <a:spcPct val="20000"/>
              </a:spcBef>
              <a:buBlip>
                <a:blip r:embed="rId6"/>
              </a:buBlip>
              <a:defRPr>
                <a:solidFill>
                  <a:schemeClr val="tx1"/>
                </a:solidFill>
                <a:latin typeface="Berlin Sans FB" panose="020E0602020502020306" pitchFamily="34" charset="0"/>
                <a:ea typeface="幼圆" panose="02010509060101010101"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幼圆" panose="02010509060101010101"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9pPr>
          </a:lstStyle>
          <a:p>
            <a:pPr eaLnBrk="1" hangingPunct="1">
              <a:spcBef>
                <a:spcPct val="0"/>
              </a:spcBef>
              <a:buFontTx/>
              <a:buNone/>
            </a:pPr>
            <a:endParaRPr lang="zh-CN" altLang="en-US">
              <a:solidFill>
                <a:srgbClr val="FF0000"/>
              </a:solidFill>
              <a:latin typeface="Arial Black" panose="020B0A04020102020204" pitchFamily="34" charset="0"/>
              <a:ea typeface="PMingLiU" pitchFamily="18" charset="-120"/>
            </a:endParaRPr>
          </a:p>
        </p:txBody>
      </p:sp>
      <p:sp>
        <p:nvSpPr>
          <p:cNvPr id="91166" name="Oval 30"/>
          <p:cNvSpPr>
            <a:spLocks noChangeArrowheads="1"/>
          </p:cNvSpPr>
          <p:nvPr/>
        </p:nvSpPr>
        <p:spPr bwMode="auto">
          <a:xfrm>
            <a:off x="6923088" y="3837468"/>
            <a:ext cx="214312" cy="738814"/>
          </a:xfrm>
          <a:prstGeom prst="ellipse">
            <a:avLst/>
          </a:prstGeom>
          <a:solidFill>
            <a:srgbClr val="000066"/>
          </a:solidFill>
          <a:ln w="12700">
            <a:solidFill>
              <a:schemeClr val="tx1"/>
            </a:solidFill>
            <a:round/>
            <a:headEnd/>
            <a:tailEnd/>
          </a:ln>
        </p:spPr>
        <p:txBody>
          <a:bodyPr lIns="90000" tIns="46800" rIns="90000" bIns="46800" anchor="ctr">
            <a:spAutoFit/>
          </a:bodyPr>
          <a:lstStyle>
            <a:lvl1pPr>
              <a:spcBef>
                <a:spcPct val="20000"/>
              </a:spcBef>
              <a:buBlip>
                <a:blip r:embed="rId3"/>
              </a:buBlip>
              <a:defRPr sz="2800">
                <a:solidFill>
                  <a:schemeClr val="tx1"/>
                </a:solidFill>
                <a:latin typeface="Berlin Sans FB" panose="020E0602020502020306" pitchFamily="34" charset="0"/>
                <a:ea typeface="幼圆" panose="02010509060101010101" pitchFamily="49" charset="-122"/>
              </a:defRPr>
            </a:lvl1pPr>
            <a:lvl2pPr marL="742950" indent="-285750">
              <a:spcBef>
                <a:spcPct val="20000"/>
              </a:spcBef>
              <a:buSzPct val="75000"/>
              <a:buBlip>
                <a:blip r:embed="rId4"/>
              </a:buBlip>
              <a:defRPr sz="2400">
                <a:solidFill>
                  <a:schemeClr val="tx1"/>
                </a:solidFill>
                <a:latin typeface="Berlin Sans FB" panose="020E0602020502020306" pitchFamily="34" charset="0"/>
                <a:ea typeface="幼圆" panose="02010509060101010101" pitchFamily="49" charset="-122"/>
              </a:defRPr>
            </a:lvl2pPr>
            <a:lvl3pPr marL="1143000" indent="-228600">
              <a:spcBef>
                <a:spcPct val="20000"/>
              </a:spcBef>
              <a:buBlip>
                <a:blip r:embed="rId5"/>
              </a:buBlip>
              <a:defRPr sz="2000">
                <a:solidFill>
                  <a:schemeClr val="tx1"/>
                </a:solidFill>
                <a:latin typeface="Berlin Sans FB" panose="020E0602020502020306" pitchFamily="34" charset="0"/>
                <a:ea typeface="幼圆" panose="02010509060101010101" pitchFamily="49" charset="-122"/>
              </a:defRPr>
            </a:lvl3pPr>
            <a:lvl4pPr marL="1600200" indent="-228600">
              <a:spcBef>
                <a:spcPct val="20000"/>
              </a:spcBef>
              <a:buBlip>
                <a:blip r:embed="rId6"/>
              </a:buBlip>
              <a:defRPr>
                <a:solidFill>
                  <a:schemeClr val="tx1"/>
                </a:solidFill>
                <a:latin typeface="Berlin Sans FB" panose="020E0602020502020306" pitchFamily="34" charset="0"/>
                <a:ea typeface="幼圆" panose="02010509060101010101"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幼圆" panose="02010509060101010101"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9pPr>
          </a:lstStyle>
          <a:p>
            <a:pPr eaLnBrk="1" hangingPunct="1">
              <a:spcBef>
                <a:spcPct val="0"/>
              </a:spcBef>
              <a:buFontTx/>
              <a:buNone/>
            </a:pPr>
            <a:endParaRPr lang="zh-CN" altLang="en-US">
              <a:solidFill>
                <a:srgbClr val="FF0000"/>
              </a:solidFill>
              <a:latin typeface="Arial Black" panose="020B0A04020102020204" pitchFamily="34" charset="0"/>
              <a:ea typeface="PMingLiU" pitchFamily="18" charset="-120"/>
            </a:endParaRPr>
          </a:p>
        </p:txBody>
      </p:sp>
      <p:sp>
        <p:nvSpPr>
          <p:cNvPr id="91167" name="Oval 31"/>
          <p:cNvSpPr>
            <a:spLocks noChangeArrowheads="1"/>
          </p:cNvSpPr>
          <p:nvPr/>
        </p:nvSpPr>
        <p:spPr bwMode="auto">
          <a:xfrm>
            <a:off x="7791451" y="3837468"/>
            <a:ext cx="255677" cy="738814"/>
          </a:xfrm>
          <a:prstGeom prst="ellipse">
            <a:avLst/>
          </a:prstGeom>
          <a:solidFill>
            <a:srgbClr val="000066"/>
          </a:solidFill>
          <a:ln w="12700">
            <a:solidFill>
              <a:schemeClr val="tx1"/>
            </a:solidFill>
            <a:round/>
            <a:headEnd/>
            <a:tailEnd/>
          </a:ln>
        </p:spPr>
        <p:txBody>
          <a:bodyPr wrap="none" lIns="90000" tIns="46800" rIns="90000" bIns="46800" anchor="ctr">
            <a:spAutoFit/>
          </a:bodyPr>
          <a:lstStyle>
            <a:lvl1pPr>
              <a:spcBef>
                <a:spcPct val="20000"/>
              </a:spcBef>
              <a:buBlip>
                <a:blip r:embed="rId3"/>
              </a:buBlip>
              <a:defRPr sz="2800">
                <a:solidFill>
                  <a:schemeClr val="tx1"/>
                </a:solidFill>
                <a:latin typeface="Berlin Sans FB" panose="020E0602020502020306" pitchFamily="34" charset="0"/>
                <a:ea typeface="幼圆" panose="02010509060101010101" pitchFamily="49" charset="-122"/>
              </a:defRPr>
            </a:lvl1pPr>
            <a:lvl2pPr marL="742950" indent="-285750">
              <a:spcBef>
                <a:spcPct val="20000"/>
              </a:spcBef>
              <a:buSzPct val="75000"/>
              <a:buBlip>
                <a:blip r:embed="rId4"/>
              </a:buBlip>
              <a:defRPr sz="2400">
                <a:solidFill>
                  <a:schemeClr val="tx1"/>
                </a:solidFill>
                <a:latin typeface="Berlin Sans FB" panose="020E0602020502020306" pitchFamily="34" charset="0"/>
                <a:ea typeface="幼圆" panose="02010509060101010101" pitchFamily="49" charset="-122"/>
              </a:defRPr>
            </a:lvl2pPr>
            <a:lvl3pPr marL="1143000" indent="-228600">
              <a:spcBef>
                <a:spcPct val="20000"/>
              </a:spcBef>
              <a:buBlip>
                <a:blip r:embed="rId5"/>
              </a:buBlip>
              <a:defRPr sz="2000">
                <a:solidFill>
                  <a:schemeClr val="tx1"/>
                </a:solidFill>
                <a:latin typeface="Berlin Sans FB" panose="020E0602020502020306" pitchFamily="34" charset="0"/>
                <a:ea typeface="幼圆" panose="02010509060101010101" pitchFamily="49" charset="-122"/>
              </a:defRPr>
            </a:lvl3pPr>
            <a:lvl4pPr marL="1600200" indent="-228600">
              <a:spcBef>
                <a:spcPct val="20000"/>
              </a:spcBef>
              <a:buBlip>
                <a:blip r:embed="rId6"/>
              </a:buBlip>
              <a:defRPr>
                <a:solidFill>
                  <a:schemeClr val="tx1"/>
                </a:solidFill>
                <a:latin typeface="Berlin Sans FB" panose="020E0602020502020306" pitchFamily="34" charset="0"/>
                <a:ea typeface="幼圆" panose="02010509060101010101"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幼圆" panose="02010509060101010101"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9pPr>
          </a:lstStyle>
          <a:p>
            <a:pPr eaLnBrk="1" hangingPunct="1">
              <a:spcBef>
                <a:spcPct val="0"/>
              </a:spcBef>
              <a:buFontTx/>
              <a:buNone/>
            </a:pPr>
            <a:endParaRPr lang="zh-CN" altLang="en-US">
              <a:solidFill>
                <a:srgbClr val="FF0000"/>
              </a:solidFill>
              <a:latin typeface="Arial Black" panose="020B0A04020102020204" pitchFamily="34" charset="0"/>
              <a:ea typeface="PMingLiU" pitchFamily="18" charset="-120"/>
            </a:endParaRPr>
          </a:p>
        </p:txBody>
      </p:sp>
      <p:sp>
        <p:nvSpPr>
          <p:cNvPr id="91168" name="Text Box 32"/>
          <p:cNvSpPr txBox="1">
            <a:spLocks noChangeArrowheads="1"/>
          </p:cNvSpPr>
          <p:nvPr/>
        </p:nvSpPr>
        <p:spPr bwMode="auto">
          <a:xfrm>
            <a:off x="2347490" y="3744914"/>
            <a:ext cx="181822" cy="402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a:spcBef>
                <a:spcPct val="20000"/>
              </a:spcBef>
              <a:buBlip>
                <a:blip r:embed="rId3"/>
              </a:buBlip>
              <a:defRPr sz="2800">
                <a:solidFill>
                  <a:schemeClr val="tx1"/>
                </a:solidFill>
                <a:latin typeface="Berlin Sans FB" panose="020E0602020502020306" pitchFamily="34" charset="0"/>
                <a:ea typeface="幼圆" panose="02010509060101010101" pitchFamily="49" charset="-122"/>
              </a:defRPr>
            </a:lvl1pPr>
            <a:lvl2pPr marL="742950" indent="-285750">
              <a:spcBef>
                <a:spcPct val="20000"/>
              </a:spcBef>
              <a:buSzPct val="75000"/>
              <a:buBlip>
                <a:blip r:embed="rId4"/>
              </a:buBlip>
              <a:defRPr sz="2400">
                <a:solidFill>
                  <a:schemeClr val="tx1"/>
                </a:solidFill>
                <a:latin typeface="Berlin Sans FB" panose="020E0602020502020306" pitchFamily="34" charset="0"/>
                <a:ea typeface="幼圆" panose="02010509060101010101" pitchFamily="49" charset="-122"/>
              </a:defRPr>
            </a:lvl2pPr>
            <a:lvl3pPr marL="1143000" indent="-228600">
              <a:spcBef>
                <a:spcPct val="20000"/>
              </a:spcBef>
              <a:buBlip>
                <a:blip r:embed="rId5"/>
              </a:buBlip>
              <a:defRPr sz="2000">
                <a:solidFill>
                  <a:schemeClr val="tx1"/>
                </a:solidFill>
                <a:latin typeface="Berlin Sans FB" panose="020E0602020502020306" pitchFamily="34" charset="0"/>
                <a:ea typeface="幼圆" panose="02010509060101010101" pitchFamily="49" charset="-122"/>
              </a:defRPr>
            </a:lvl3pPr>
            <a:lvl4pPr marL="1600200" indent="-228600">
              <a:spcBef>
                <a:spcPct val="20000"/>
              </a:spcBef>
              <a:buBlip>
                <a:blip r:embed="rId6"/>
              </a:buBlip>
              <a:defRPr>
                <a:solidFill>
                  <a:schemeClr val="tx1"/>
                </a:solidFill>
                <a:latin typeface="Berlin Sans FB" panose="020E0602020502020306" pitchFamily="34" charset="0"/>
                <a:ea typeface="幼圆" panose="02010509060101010101"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幼圆" panose="02010509060101010101"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9pPr>
          </a:lstStyle>
          <a:p>
            <a:pPr algn="ctr" eaLnBrk="1" hangingPunct="1">
              <a:spcBef>
                <a:spcPct val="0"/>
              </a:spcBef>
              <a:buFontTx/>
              <a:buNone/>
            </a:pPr>
            <a:endParaRPr lang="zh-CN" altLang="zh-CN" sz="2000">
              <a:latin typeface="Times New Roman" panose="02020603050405020304" pitchFamily="18" charset="0"/>
              <a:ea typeface="宋体" panose="02010600030101010101" pitchFamily="2" charset="-122"/>
            </a:endParaRPr>
          </a:p>
        </p:txBody>
      </p:sp>
      <p:graphicFrame>
        <p:nvGraphicFramePr>
          <p:cNvPr id="117793" name="Object 33"/>
          <p:cNvGraphicFramePr>
            <a:graphicFrameLocks noChangeAspect="1"/>
          </p:cNvGraphicFramePr>
          <p:nvPr/>
        </p:nvGraphicFramePr>
        <p:xfrm>
          <a:off x="2168526" y="3430588"/>
          <a:ext cx="3063875" cy="742950"/>
        </p:xfrm>
        <a:graphic>
          <a:graphicData uri="http://schemas.openxmlformats.org/presentationml/2006/ole">
            <mc:AlternateContent xmlns:mc="http://schemas.openxmlformats.org/markup-compatibility/2006">
              <mc:Choice xmlns:v="urn:schemas-microsoft-com:vml" Requires="v">
                <p:oleObj spid="_x0000_s8246" r:id="rId7" imgW="1409088" imgH="342751" progId="Equation.3">
                  <p:embed/>
                </p:oleObj>
              </mc:Choice>
              <mc:Fallback>
                <p:oleObj r:id="rId7" imgW="1409088" imgH="342751" progId="Equation.3">
                  <p:embed/>
                  <p:pic>
                    <p:nvPicPr>
                      <p:cNvPr id="117793" name="Object 3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68526" y="3430588"/>
                        <a:ext cx="3063875"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91170" name="Oval 34"/>
          <p:cNvSpPr>
            <a:spLocks noChangeArrowheads="1"/>
          </p:cNvSpPr>
          <p:nvPr/>
        </p:nvSpPr>
        <p:spPr bwMode="auto">
          <a:xfrm>
            <a:off x="7392989" y="2808768"/>
            <a:ext cx="255677" cy="738814"/>
          </a:xfrm>
          <a:prstGeom prst="ellipse">
            <a:avLst/>
          </a:prstGeom>
          <a:solidFill>
            <a:srgbClr val="000066"/>
          </a:solidFill>
          <a:ln w="12700">
            <a:solidFill>
              <a:schemeClr val="tx1"/>
            </a:solidFill>
            <a:round/>
            <a:headEnd/>
            <a:tailEnd/>
          </a:ln>
        </p:spPr>
        <p:txBody>
          <a:bodyPr wrap="none" lIns="90000" tIns="46800" rIns="90000" bIns="46800" anchor="ctr">
            <a:spAutoFit/>
          </a:bodyPr>
          <a:lstStyle>
            <a:lvl1pPr>
              <a:spcBef>
                <a:spcPct val="20000"/>
              </a:spcBef>
              <a:buBlip>
                <a:blip r:embed="rId3"/>
              </a:buBlip>
              <a:defRPr sz="2800">
                <a:solidFill>
                  <a:schemeClr val="tx1"/>
                </a:solidFill>
                <a:latin typeface="Berlin Sans FB" panose="020E0602020502020306" pitchFamily="34" charset="0"/>
                <a:ea typeface="幼圆" panose="02010509060101010101" pitchFamily="49" charset="-122"/>
              </a:defRPr>
            </a:lvl1pPr>
            <a:lvl2pPr marL="742950" indent="-285750">
              <a:spcBef>
                <a:spcPct val="20000"/>
              </a:spcBef>
              <a:buSzPct val="75000"/>
              <a:buBlip>
                <a:blip r:embed="rId4"/>
              </a:buBlip>
              <a:defRPr sz="2400">
                <a:solidFill>
                  <a:schemeClr val="tx1"/>
                </a:solidFill>
                <a:latin typeface="Berlin Sans FB" panose="020E0602020502020306" pitchFamily="34" charset="0"/>
                <a:ea typeface="幼圆" panose="02010509060101010101" pitchFamily="49" charset="-122"/>
              </a:defRPr>
            </a:lvl2pPr>
            <a:lvl3pPr marL="1143000" indent="-228600">
              <a:spcBef>
                <a:spcPct val="20000"/>
              </a:spcBef>
              <a:buBlip>
                <a:blip r:embed="rId5"/>
              </a:buBlip>
              <a:defRPr sz="2000">
                <a:solidFill>
                  <a:schemeClr val="tx1"/>
                </a:solidFill>
                <a:latin typeface="Berlin Sans FB" panose="020E0602020502020306" pitchFamily="34" charset="0"/>
                <a:ea typeface="幼圆" panose="02010509060101010101" pitchFamily="49" charset="-122"/>
              </a:defRPr>
            </a:lvl3pPr>
            <a:lvl4pPr marL="1600200" indent="-228600">
              <a:spcBef>
                <a:spcPct val="20000"/>
              </a:spcBef>
              <a:buBlip>
                <a:blip r:embed="rId6"/>
              </a:buBlip>
              <a:defRPr>
                <a:solidFill>
                  <a:schemeClr val="tx1"/>
                </a:solidFill>
                <a:latin typeface="Berlin Sans FB" panose="020E0602020502020306" pitchFamily="34" charset="0"/>
                <a:ea typeface="幼圆" panose="02010509060101010101"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幼圆" panose="02010509060101010101"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9pPr>
          </a:lstStyle>
          <a:p>
            <a:pPr eaLnBrk="1" hangingPunct="1">
              <a:spcBef>
                <a:spcPct val="0"/>
              </a:spcBef>
              <a:buFontTx/>
              <a:buNone/>
            </a:pPr>
            <a:endParaRPr lang="zh-CN" altLang="en-US">
              <a:solidFill>
                <a:srgbClr val="FF0000"/>
              </a:solidFill>
              <a:latin typeface="Arial Black" panose="020B0A04020102020204" pitchFamily="34" charset="0"/>
              <a:ea typeface="PMingLiU" pitchFamily="18" charset="-120"/>
            </a:endParaRPr>
          </a:p>
        </p:txBody>
      </p:sp>
      <p:sp>
        <p:nvSpPr>
          <p:cNvPr id="91171" name="Oval 35"/>
          <p:cNvSpPr>
            <a:spLocks noChangeArrowheads="1"/>
          </p:cNvSpPr>
          <p:nvPr/>
        </p:nvSpPr>
        <p:spPr bwMode="auto">
          <a:xfrm>
            <a:off x="6550026" y="2808768"/>
            <a:ext cx="255677" cy="738814"/>
          </a:xfrm>
          <a:prstGeom prst="ellipse">
            <a:avLst/>
          </a:prstGeom>
          <a:solidFill>
            <a:srgbClr val="000066"/>
          </a:solidFill>
          <a:ln w="12700">
            <a:solidFill>
              <a:schemeClr val="tx1"/>
            </a:solidFill>
            <a:round/>
            <a:headEnd/>
            <a:tailEnd/>
          </a:ln>
        </p:spPr>
        <p:txBody>
          <a:bodyPr wrap="none" lIns="90000" tIns="46800" rIns="90000" bIns="46800" anchor="ctr">
            <a:spAutoFit/>
          </a:bodyPr>
          <a:lstStyle>
            <a:lvl1pPr>
              <a:spcBef>
                <a:spcPct val="20000"/>
              </a:spcBef>
              <a:buBlip>
                <a:blip r:embed="rId3"/>
              </a:buBlip>
              <a:defRPr sz="2800">
                <a:solidFill>
                  <a:schemeClr val="tx1"/>
                </a:solidFill>
                <a:latin typeface="Berlin Sans FB" panose="020E0602020502020306" pitchFamily="34" charset="0"/>
                <a:ea typeface="幼圆" panose="02010509060101010101" pitchFamily="49" charset="-122"/>
              </a:defRPr>
            </a:lvl1pPr>
            <a:lvl2pPr marL="742950" indent="-285750">
              <a:spcBef>
                <a:spcPct val="20000"/>
              </a:spcBef>
              <a:buSzPct val="75000"/>
              <a:buBlip>
                <a:blip r:embed="rId4"/>
              </a:buBlip>
              <a:defRPr sz="2400">
                <a:solidFill>
                  <a:schemeClr val="tx1"/>
                </a:solidFill>
                <a:latin typeface="Berlin Sans FB" panose="020E0602020502020306" pitchFamily="34" charset="0"/>
                <a:ea typeface="幼圆" panose="02010509060101010101" pitchFamily="49" charset="-122"/>
              </a:defRPr>
            </a:lvl2pPr>
            <a:lvl3pPr marL="1143000" indent="-228600">
              <a:spcBef>
                <a:spcPct val="20000"/>
              </a:spcBef>
              <a:buBlip>
                <a:blip r:embed="rId5"/>
              </a:buBlip>
              <a:defRPr sz="2000">
                <a:solidFill>
                  <a:schemeClr val="tx1"/>
                </a:solidFill>
                <a:latin typeface="Berlin Sans FB" panose="020E0602020502020306" pitchFamily="34" charset="0"/>
                <a:ea typeface="幼圆" panose="02010509060101010101" pitchFamily="49" charset="-122"/>
              </a:defRPr>
            </a:lvl3pPr>
            <a:lvl4pPr marL="1600200" indent="-228600">
              <a:spcBef>
                <a:spcPct val="20000"/>
              </a:spcBef>
              <a:buBlip>
                <a:blip r:embed="rId6"/>
              </a:buBlip>
              <a:defRPr>
                <a:solidFill>
                  <a:schemeClr val="tx1"/>
                </a:solidFill>
                <a:latin typeface="Berlin Sans FB" panose="020E0602020502020306" pitchFamily="34" charset="0"/>
                <a:ea typeface="幼圆" panose="02010509060101010101"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幼圆" panose="02010509060101010101"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9pPr>
          </a:lstStyle>
          <a:p>
            <a:pPr eaLnBrk="1" hangingPunct="1">
              <a:spcBef>
                <a:spcPct val="0"/>
              </a:spcBef>
              <a:buFontTx/>
              <a:buNone/>
            </a:pPr>
            <a:endParaRPr lang="zh-CN" altLang="en-US">
              <a:solidFill>
                <a:srgbClr val="FF0000"/>
              </a:solidFill>
              <a:latin typeface="Arial Black" panose="020B0A04020102020204" pitchFamily="34" charset="0"/>
              <a:ea typeface="PMingLiU" pitchFamily="18" charset="-120"/>
            </a:endParaRPr>
          </a:p>
        </p:txBody>
      </p:sp>
      <p:sp>
        <p:nvSpPr>
          <p:cNvPr id="117796" name="Line 36"/>
          <p:cNvSpPr>
            <a:spLocks noChangeShapeType="1"/>
          </p:cNvSpPr>
          <p:nvPr/>
        </p:nvSpPr>
        <p:spPr bwMode="auto">
          <a:xfrm flipH="1">
            <a:off x="5837238" y="4221163"/>
            <a:ext cx="284162" cy="1090612"/>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7797" name="Line 37"/>
          <p:cNvSpPr>
            <a:spLocks noChangeShapeType="1"/>
          </p:cNvSpPr>
          <p:nvPr/>
        </p:nvSpPr>
        <p:spPr bwMode="auto">
          <a:xfrm>
            <a:off x="6167438" y="4292600"/>
            <a:ext cx="379412" cy="104140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1174" name="Oval 38"/>
          <p:cNvSpPr>
            <a:spLocks noChangeArrowheads="1"/>
          </p:cNvSpPr>
          <p:nvPr/>
        </p:nvSpPr>
        <p:spPr bwMode="auto">
          <a:xfrm>
            <a:off x="5768976" y="4941575"/>
            <a:ext cx="255677" cy="738814"/>
          </a:xfrm>
          <a:prstGeom prst="ellipse">
            <a:avLst/>
          </a:prstGeom>
          <a:solidFill>
            <a:srgbClr val="000066"/>
          </a:solidFill>
          <a:ln w="12700">
            <a:solidFill>
              <a:schemeClr val="tx1"/>
            </a:solidFill>
            <a:round/>
            <a:headEnd/>
            <a:tailEnd/>
          </a:ln>
        </p:spPr>
        <p:txBody>
          <a:bodyPr wrap="none" lIns="90000" tIns="46800" rIns="90000" bIns="46800" anchor="ctr">
            <a:spAutoFit/>
          </a:bodyPr>
          <a:lstStyle>
            <a:lvl1pPr>
              <a:spcBef>
                <a:spcPct val="20000"/>
              </a:spcBef>
              <a:buBlip>
                <a:blip r:embed="rId3"/>
              </a:buBlip>
              <a:defRPr sz="2800">
                <a:solidFill>
                  <a:schemeClr val="tx1"/>
                </a:solidFill>
                <a:latin typeface="Berlin Sans FB" panose="020E0602020502020306" pitchFamily="34" charset="0"/>
                <a:ea typeface="幼圆" panose="02010509060101010101" pitchFamily="49" charset="-122"/>
              </a:defRPr>
            </a:lvl1pPr>
            <a:lvl2pPr marL="742950" indent="-285750">
              <a:spcBef>
                <a:spcPct val="20000"/>
              </a:spcBef>
              <a:buSzPct val="75000"/>
              <a:buBlip>
                <a:blip r:embed="rId4"/>
              </a:buBlip>
              <a:defRPr sz="2400">
                <a:solidFill>
                  <a:schemeClr val="tx1"/>
                </a:solidFill>
                <a:latin typeface="Berlin Sans FB" panose="020E0602020502020306" pitchFamily="34" charset="0"/>
                <a:ea typeface="幼圆" panose="02010509060101010101" pitchFamily="49" charset="-122"/>
              </a:defRPr>
            </a:lvl2pPr>
            <a:lvl3pPr marL="1143000" indent="-228600">
              <a:spcBef>
                <a:spcPct val="20000"/>
              </a:spcBef>
              <a:buBlip>
                <a:blip r:embed="rId5"/>
              </a:buBlip>
              <a:defRPr sz="2000">
                <a:solidFill>
                  <a:schemeClr val="tx1"/>
                </a:solidFill>
                <a:latin typeface="Berlin Sans FB" panose="020E0602020502020306" pitchFamily="34" charset="0"/>
                <a:ea typeface="幼圆" panose="02010509060101010101" pitchFamily="49" charset="-122"/>
              </a:defRPr>
            </a:lvl3pPr>
            <a:lvl4pPr marL="1600200" indent="-228600">
              <a:spcBef>
                <a:spcPct val="20000"/>
              </a:spcBef>
              <a:buBlip>
                <a:blip r:embed="rId6"/>
              </a:buBlip>
              <a:defRPr>
                <a:solidFill>
                  <a:schemeClr val="tx1"/>
                </a:solidFill>
                <a:latin typeface="Berlin Sans FB" panose="020E0602020502020306" pitchFamily="34" charset="0"/>
                <a:ea typeface="幼圆" panose="02010509060101010101"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幼圆" panose="02010509060101010101"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9pPr>
          </a:lstStyle>
          <a:p>
            <a:pPr eaLnBrk="1" hangingPunct="1">
              <a:spcBef>
                <a:spcPct val="0"/>
              </a:spcBef>
              <a:buFontTx/>
              <a:buNone/>
            </a:pPr>
            <a:endParaRPr lang="zh-CN" altLang="en-US">
              <a:solidFill>
                <a:srgbClr val="FF0000"/>
              </a:solidFill>
              <a:latin typeface="Arial Black" panose="020B0A04020102020204" pitchFamily="34" charset="0"/>
              <a:ea typeface="PMingLiU" pitchFamily="18" charset="-120"/>
            </a:endParaRPr>
          </a:p>
        </p:txBody>
      </p:sp>
      <p:sp>
        <p:nvSpPr>
          <p:cNvPr id="91175" name="Oval 39"/>
          <p:cNvSpPr>
            <a:spLocks noChangeArrowheads="1"/>
          </p:cNvSpPr>
          <p:nvPr/>
        </p:nvSpPr>
        <p:spPr bwMode="auto">
          <a:xfrm>
            <a:off x="6423026" y="4929668"/>
            <a:ext cx="255677" cy="738814"/>
          </a:xfrm>
          <a:prstGeom prst="ellipse">
            <a:avLst/>
          </a:prstGeom>
          <a:solidFill>
            <a:srgbClr val="000066"/>
          </a:solidFill>
          <a:ln w="12700">
            <a:solidFill>
              <a:schemeClr val="tx1"/>
            </a:solidFill>
            <a:round/>
            <a:headEnd/>
            <a:tailEnd/>
          </a:ln>
        </p:spPr>
        <p:txBody>
          <a:bodyPr wrap="none" lIns="90000" tIns="46800" rIns="90000" bIns="46800" anchor="ctr">
            <a:spAutoFit/>
          </a:bodyPr>
          <a:lstStyle>
            <a:lvl1pPr>
              <a:spcBef>
                <a:spcPct val="20000"/>
              </a:spcBef>
              <a:buBlip>
                <a:blip r:embed="rId3"/>
              </a:buBlip>
              <a:defRPr sz="2800">
                <a:solidFill>
                  <a:schemeClr val="tx1"/>
                </a:solidFill>
                <a:latin typeface="Berlin Sans FB" panose="020E0602020502020306" pitchFamily="34" charset="0"/>
                <a:ea typeface="幼圆" panose="02010509060101010101" pitchFamily="49" charset="-122"/>
              </a:defRPr>
            </a:lvl1pPr>
            <a:lvl2pPr marL="742950" indent="-285750">
              <a:spcBef>
                <a:spcPct val="20000"/>
              </a:spcBef>
              <a:buSzPct val="75000"/>
              <a:buBlip>
                <a:blip r:embed="rId4"/>
              </a:buBlip>
              <a:defRPr sz="2400">
                <a:solidFill>
                  <a:schemeClr val="tx1"/>
                </a:solidFill>
                <a:latin typeface="Berlin Sans FB" panose="020E0602020502020306" pitchFamily="34" charset="0"/>
                <a:ea typeface="幼圆" panose="02010509060101010101" pitchFamily="49" charset="-122"/>
              </a:defRPr>
            </a:lvl2pPr>
            <a:lvl3pPr marL="1143000" indent="-228600">
              <a:spcBef>
                <a:spcPct val="20000"/>
              </a:spcBef>
              <a:buBlip>
                <a:blip r:embed="rId5"/>
              </a:buBlip>
              <a:defRPr sz="2000">
                <a:solidFill>
                  <a:schemeClr val="tx1"/>
                </a:solidFill>
                <a:latin typeface="Berlin Sans FB" panose="020E0602020502020306" pitchFamily="34" charset="0"/>
                <a:ea typeface="幼圆" panose="02010509060101010101" pitchFamily="49" charset="-122"/>
              </a:defRPr>
            </a:lvl3pPr>
            <a:lvl4pPr marL="1600200" indent="-228600">
              <a:spcBef>
                <a:spcPct val="20000"/>
              </a:spcBef>
              <a:buBlip>
                <a:blip r:embed="rId6"/>
              </a:buBlip>
              <a:defRPr>
                <a:solidFill>
                  <a:schemeClr val="tx1"/>
                </a:solidFill>
                <a:latin typeface="Berlin Sans FB" panose="020E0602020502020306" pitchFamily="34" charset="0"/>
                <a:ea typeface="幼圆" panose="02010509060101010101"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幼圆" panose="02010509060101010101"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9pPr>
          </a:lstStyle>
          <a:p>
            <a:pPr eaLnBrk="1" hangingPunct="1">
              <a:spcBef>
                <a:spcPct val="0"/>
              </a:spcBef>
              <a:buFontTx/>
              <a:buNone/>
            </a:pPr>
            <a:endParaRPr lang="zh-CN" altLang="en-US">
              <a:solidFill>
                <a:srgbClr val="FF0000"/>
              </a:solidFill>
              <a:latin typeface="Arial Black" panose="020B0A04020102020204" pitchFamily="34" charset="0"/>
              <a:ea typeface="PMingLiU" pitchFamily="18" charset="-120"/>
            </a:endParaRPr>
          </a:p>
        </p:txBody>
      </p:sp>
      <p:sp>
        <p:nvSpPr>
          <p:cNvPr id="117800" name="Line 40"/>
          <p:cNvSpPr>
            <a:spLocks noChangeShapeType="1"/>
          </p:cNvSpPr>
          <p:nvPr/>
        </p:nvSpPr>
        <p:spPr bwMode="auto">
          <a:xfrm>
            <a:off x="6202364" y="4292600"/>
            <a:ext cx="973137" cy="960438"/>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7801" name="Line 41"/>
          <p:cNvSpPr>
            <a:spLocks noChangeShapeType="1"/>
          </p:cNvSpPr>
          <p:nvPr/>
        </p:nvSpPr>
        <p:spPr bwMode="auto">
          <a:xfrm>
            <a:off x="6170613" y="4292601"/>
            <a:ext cx="1682750" cy="1014413"/>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7802" name="Line 42"/>
          <p:cNvSpPr>
            <a:spLocks noChangeShapeType="1"/>
          </p:cNvSpPr>
          <p:nvPr/>
        </p:nvSpPr>
        <p:spPr bwMode="auto">
          <a:xfrm>
            <a:off x="6149976" y="4292601"/>
            <a:ext cx="2373313" cy="938213"/>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1179" name="Oval 43"/>
          <p:cNvSpPr>
            <a:spLocks noChangeArrowheads="1"/>
          </p:cNvSpPr>
          <p:nvPr/>
        </p:nvSpPr>
        <p:spPr bwMode="auto">
          <a:xfrm>
            <a:off x="8386764" y="4889187"/>
            <a:ext cx="255677" cy="738814"/>
          </a:xfrm>
          <a:prstGeom prst="ellipse">
            <a:avLst/>
          </a:prstGeom>
          <a:solidFill>
            <a:srgbClr val="000066"/>
          </a:solidFill>
          <a:ln w="12700">
            <a:solidFill>
              <a:schemeClr val="tx1"/>
            </a:solidFill>
            <a:round/>
            <a:headEnd/>
            <a:tailEnd/>
          </a:ln>
        </p:spPr>
        <p:txBody>
          <a:bodyPr wrap="none" lIns="90000" tIns="46800" rIns="90000" bIns="46800" anchor="ctr">
            <a:spAutoFit/>
          </a:bodyPr>
          <a:lstStyle>
            <a:lvl1pPr>
              <a:spcBef>
                <a:spcPct val="20000"/>
              </a:spcBef>
              <a:buBlip>
                <a:blip r:embed="rId3"/>
              </a:buBlip>
              <a:defRPr sz="2800">
                <a:solidFill>
                  <a:schemeClr val="tx1"/>
                </a:solidFill>
                <a:latin typeface="Berlin Sans FB" panose="020E0602020502020306" pitchFamily="34" charset="0"/>
                <a:ea typeface="幼圆" panose="02010509060101010101" pitchFamily="49" charset="-122"/>
              </a:defRPr>
            </a:lvl1pPr>
            <a:lvl2pPr marL="742950" indent="-285750">
              <a:spcBef>
                <a:spcPct val="20000"/>
              </a:spcBef>
              <a:buSzPct val="75000"/>
              <a:buBlip>
                <a:blip r:embed="rId4"/>
              </a:buBlip>
              <a:defRPr sz="2400">
                <a:solidFill>
                  <a:schemeClr val="tx1"/>
                </a:solidFill>
                <a:latin typeface="Berlin Sans FB" panose="020E0602020502020306" pitchFamily="34" charset="0"/>
                <a:ea typeface="幼圆" panose="02010509060101010101" pitchFamily="49" charset="-122"/>
              </a:defRPr>
            </a:lvl2pPr>
            <a:lvl3pPr marL="1143000" indent="-228600">
              <a:spcBef>
                <a:spcPct val="20000"/>
              </a:spcBef>
              <a:buBlip>
                <a:blip r:embed="rId5"/>
              </a:buBlip>
              <a:defRPr sz="2000">
                <a:solidFill>
                  <a:schemeClr val="tx1"/>
                </a:solidFill>
                <a:latin typeface="Berlin Sans FB" panose="020E0602020502020306" pitchFamily="34" charset="0"/>
                <a:ea typeface="幼圆" panose="02010509060101010101" pitchFamily="49" charset="-122"/>
              </a:defRPr>
            </a:lvl3pPr>
            <a:lvl4pPr marL="1600200" indent="-228600">
              <a:spcBef>
                <a:spcPct val="20000"/>
              </a:spcBef>
              <a:buBlip>
                <a:blip r:embed="rId6"/>
              </a:buBlip>
              <a:defRPr>
                <a:solidFill>
                  <a:schemeClr val="tx1"/>
                </a:solidFill>
                <a:latin typeface="Berlin Sans FB" panose="020E0602020502020306" pitchFamily="34" charset="0"/>
                <a:ea typeface="幼圆" panose="02010509060101010101"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幼圆" panose="02010509060101010101"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9pPr>
          </a:lstStyle>
          <a:p>
            <a:pPr eaLnBrk="1" hangingPunct="1">
              <a:spcBef>
                <a:spcPct val="0"/>
              </a:spcBef>
              <a:buFontTx/>
              <a:buNone/>
            </a:pPr>
            <a:endParaRPr lang="zh-CN" altLang="en-US">
              <a:solidFill>
                <a:srgbClr val="FF0000"/>
              </a:solidFill>
              <a:latin typeface="Arial Black" panose="020B0A04020102020204" pitchFamily="34" charset="0"/>
              <a:ea typeface="PMingLiU" pitchFamily="18" charset="-120"/>
            </a:endParaRPr>
          </a:p>
        </p:txBody>
      </p:sp>
      <p:sp>
        <p:nvSpPr>
          <p:cNvPr id="91180" name="Oval 44"/>
          <p:cNvSpPr>
            <a:spLocks noChangeArrowheads="1"/>
          </p:cNvSpPr>
          <p:nvPr/>
        </p:nvSpPr>
        <p:spPr bwMode="auto">
          <a:xfrm>
            <a:off x="7732714" y="4903475"/>
            <a:ext cx="255677" cy="738814"/>
          </a:xfrm>
          <a:prstGeom prst="ellipse">
            <a:avLst/>
          </a:prstGeom>
          <a:solidFill>
            <a:srgbClr val="000066"/>
          </a:solidFill>
          <a:ln w="12700">
            <a:solidFill>
              <a:schemeClr val="tx1"/>
            </a:solidFill>
            <a:round/>
            <a:headEnd/>
            <a:tailEnd/>
          </a:ln>
        </p:spPr>
        <p:txBody>
          <a:bodyPr wrap="none" lIns="90000" tIns="46800" rIns="90000" bIns="46800" anchor="ctr">
            <a:spAutoFit/>
          </a:bodyPr>
          <a:lstStyle>
            <a:lvl1pPr>
              <a:spcBef>
                <a:spcPct val="20000"/>
              </a:spcBef>
              <a:buBlip>
                <a:blip r:embed="rId3"/>
              </a:buBlip>
              <a:defRPr sz="2800">
                <a:solidFill>
                  <a:schemeClr val="tx1"/>
                </a:solidFill>
                <a:latin typeface="Berlin Sans FB" panose="020E0602020502020306" pitchFamily="34" charset="0"/>
                <a:ea typeface="幼圆" panose="02010509060101010101" pitchFamily="49" charset="-122"/>
              </a:defRPr>
            </a:lvl1pPr>
            <a:lvl2pPr marL="742950" indent="-285750">
              <a:spcBef>
                <a:spcPct val="20000"/>
              </a:spcBef>
              <a:buSzPct val="75000"/>
              <a:buBlip>
                <a:blip r:embed="rId4"/>
              </a:buBlip>
              <a:defRPr sz="2400">
                <a:solidFill>
                  <a:schemeClr val="tx1"/>
                </a:solidFill>
                <a:latin typeface="Berlin Sans FB" panose="020E0602020502020306" pitchFamily="34" charset="0"/>
                <a:ea typeface="幼圆" panose="02010509060101010101" pitchFamily="49" charset="-122"/>
              </a:defRPr>
            </a:lvl2pPr>
            <a:lvl3pPr marL="1143000" indent="-228600">
              <a:spcBef>
                <a:spcPct val="20000"/>
              </a:spcBef>
              <a:buBlip>
                <a:blip r:embed="rId5"/>
              </a:buBlip>
              <a:defRPr sz="2000">
                <a:solidFill>
                  <a:schemeClr val="tx1"/>
                </a:solidFill>
                <a:latin typeface="Berlin Sans FB" panose="020E0602020502020306" pitchFamily="34" charset="0"/>
                <a:ea typeface="幼圆" panose="02010509060101010101" pitchFamily="49" charset="-122"/>
              </a:defRPr>
            </a:lvl3pPr>
            <a:lvl4pPr marL="1600200" indent="-228600">
              <a:spcBef>
                <a:spcPct val="20000"/>
              </a:spcBef>
              <a:buBlip>
                <a:blip r:embed="rId6"/>
              </a:buBlip>
              <a:defRPr>
                <a:solidFill>
                  <a:schemeClr val="tx1"/>
                </a:solidFill>
                <a:latin typeface="Berlin Sans FB" panose="020E0602020502020306" pitchFamily="34" charset="0"/>
                <a:ea typeface="幼圆" panose="02010509060101010101"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幼圆" panose="02010509060101010101"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9pPr>
          </a:lstStyle>
          <a:p>
            <a:pPr eaLnBrk="1" hangingPunct="1">
              <a:spcBef>
                <a:spcPct val="0"/>
              </a:spcBef>
              <a:buFontTx/>
              <a:buNone/>
            </a:pPr>
            <a:endParaRPr lang="zh-CN" altLang="en-US">
              <a:solidFill>
                <a:srgbClr val="FF0000"/>
              </a:solidFill>
              <a:latin typeface="Arial Black" panose="020B0A04020102020204" pitchFamily="34" charset="0"/>
              <a:ea typeface="PMingLiU" pitchFamily="18" charset="-120"/>
            </a:endParaRPr>
          </a:p>
        </p:txBody>
      </p:sp>
      <p:sp>
        <p:nvSpPr>
          <p:cNvPr id="91181" name="Oval 45"/>
          <p:cNvSpPr>
            <a:spLocks noChangeArrowheads="1"/>
          </p:cNvSpPr>
          <p:nvPr/>
        </p:nvSpPr>
        <p:spPr bwMode="auto">
          <a:xfrm>
            <a:off x="7078664" y="4915381"/>
            <a:ext cx="255677" cy="738814"/>
          </a:xfrm>
          <a:prstGeom prst="ellipse">
            <a:avLst/>
          </a:prstGeom>
          <a:solidFill>
            <a:srgbClr val="000066"/>
          </a:solidFill>
          <a:ln w="12700">
            <a:solidFill>
              <a:schemeClr val="tx1"/>
            </a:solidFill>
            <a:round/>
            <a:headEnd/>
            <a:tailEnd/>
          </a:ln>
        </p:spPr>
        <p:txBody>
          <a:bodyPr wrap="none" lIns="90000" tIns="46800" rIns="90000" bIns="46800" anchor="ctr">
            <a:spAutoFit/>
          </a:bodyPr>
          <a:lstStyle>
            <a:lvl1pPr>
              <a:spcBef>
                <a:spcPct val="20000"/>
              </a:spcBef>
              <a:buBlip>
                <a:blip r:embed="rId3"/>
              </a:buBlip>
              <a:defRPr sz="2800">
                <a:solidFill>
                  <a:schemeClr val="tx1"/>
                </a:solidFill>
                <a:latin typeface="Berlin Sans FB" panose="020E0602020502020306" pitchFamily="34" charset="0"/>
                <a:ea typeface="幼圆" panose="02010509060101010101" pitchFamily="49" charset="-122"/>
              </a:defRPr>
            </a:lvl1pPr>
            <a:lvl2pPr marL="742950" indent="-285750">
              <a:spcBef>
                <a:spcPct val="20000"/>
              </a:spcBef>
              <a:buSzPct val="75000"/>
              <a:buBlip>
                <a:blip r:embed="rId4"/>
              </a:buBlip>
              <a:defRPr sz="2400">
                <a:solidFill>
                  <a:schemeClr val="tx1"/>
                </a:solidFill>
                <a:latin typeface="Berlin Sans FB" panose="020E0602020502020306" pitchFamily="34" charset="0"/>
                <a:ea typeface="幼圆" panose="02010509060101010101" pitchFamily="49" charset="-122"/>
              </a:defRPr>
            </a:lvl2pPr>
            <a:lvl3pPr marL="1143000" indent="-228600">
              <a:spcBef>
                <a:spcPct val="20000"/>
              </a:spcBef>
              <a:buBlip>
                <a:blip r:embed="rId5"/>
              </a:buBlip>
              <a:defRPr sz="2000">
                <a:solidFill>
                  <a:schemeClr val="tx1"/>
                </a:solidFill>
                <a:latin typeface="Berlin Sans FB" panose="020E0602020502020306" pitchFamily="34" charset="0"/>
                <a:ea typeface="幼圆" panose="02010509060101010101" pitchFamily="49" charset="-122"/>
              </a:defRPr>
            </a:lvl3pPr>
            <a:lvl4pPr marL="1600200" indent="-228600">
              <a:spcBef>
                <a:spcPct val="20000"/>
              </a:spcBef>
              <a:buBlip>
                <a:blip r:embed="rId6"/>
              </a:buBlip>
              <a:defRPr>
                <a:solidFill>
                  <a:schemeClr val="tx1"/>
                </a:solidFill>
                <a:latin typeface="Berlin Sans FB" panose="020E0602020502020306" pitchFamily="34" charset="0"/>
                <a:ea typeface="幼圆" panose="02010509060101010101"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幼圆" panose="02010509060101010101"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9pPr>
          </a:lstStyle>
          <a:p>
            <a:pPr eaLnBrk="1" hangingPunct="1">
              <a:spcBef>
                <a:spcPct val="0"/>
              </a:spcBef>
              <a:buFontTx/>
              <a:buNone/>
            </a:pPr>
            <a:endParaRPr lang="zh-CN" altLang="en-US">
              <a:solidFill>
                <a:srgbClr val="FF0000"/>
              </a:solidFill>
              <a:latin typeface="Arial Black" panose="020B0A04020102020204" pitchFamily="34" charset="0"/>
              <a:ea typeface="PMingLiU" pitchFamily="18" charset="-120"/>
            </a:endParaRPr>
          </a:p>
        </p:txBody>
      </p:sp>
      <p:grpSp>
        <p:nvGrpSpPr>
          <p:cNvPr id="2" name="Group 46"/>
          <p:cNvGrpSpPr>
            <a:grpSpLocks/>
          </p:cNvGrpSpPr>
          <p:nvPr/>
        </p:nvGrpSpPr>
        <p:grpSpPr bwMode="auto">
          <a:xfrm>
            <a:off x="2135188" y="4437063"/>
            <a:ext cx="2952750" cy="1079500"/>
            <a:chOff x="442" y="2329"/>
            <a:chExt cx="1485" cy="540"/>
          </a:xfrm>
        </p:grpSpPr>
        <p:sp>
          <p:nvSpPr>
            <p:cNvPr id="91184" name="Text Box 47"/>
            <p:cNvSpPr txBox="1">
              <a:spLocks noChangeArrowheads="1"/>
            </p:cNvSpPr>
            <p:nvPr/>
          </p:nvSpPr>
          <p:spPr bwMode="auto">
            <a:xfrm>
              <a:off x="442" y="2329"/>
              <a:ext cx="1485"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000" tIns="46800" rIns="90000" bIns="46800">
              <a:spAutoFit/>
            </a:bodyPr>
            <a:lstStyle>
              <a:lvl1pPr>
                <a:spcBef>
                  <a:spcPct val="20000"/>
                </a:spcBef>
                <a:buBlip>
                  <a:blip r:embed="rId3"/>
                </a:buBlip>
                <a:defRPr sz="2800">
                  <a:solidFill>
                    <a:schemeClr val="tx1"/>
                  </a:solidFill>
                  <a:latin typeface="Berlin Sans FB" panose="020E0602020502020306" pitchFamily="34" charset="0"/>
                  <a:ea typeface="幼圆" panose="02010509060101010101" pitchFamily="49" charset="-122"/>
                </a:defRPr>
              </a:lvl1pPr>
              <a:lvl2pPr marL="742950" indent="-285750">
                <a:spcBef>
                  <a:spcPct val="20000"/>
                </a:spcBef>
                <a:buSzPct val="75000"/>
                <a:buBlip>
                  <a:blip r:embed="rId4"/>
                </a:buBlip>
                <a:defRPr sz="2400">
                  <a:solidFill>
                    <a:schemeClr val="tx1"/>
                  </a:solidFill>
                  <a:latin typeface="Berlin Sans FB" panose="020E0602020502020306" pitchFamily="34" charset="0"/>
                  <a:ea typeface="幼圆" panose="02010509060101010101" pitchFamily="49" charset="-122"/>
                </a:defRPr>
              </a:lvl2pPr>
              <a:lvl3pPr marL="1143000" indent="-228600">
                <a:spcBef>
                  <a:spcPct val="20000"/>
                </a:spcBef>
                <a:buBlip>
                  <a:blip r:embed="rId5"/>
                </a:buBlip>
                <a:defRPr sz="2000">
                  <a:solidFill>
                    <a:schemeClr val="tx1"/>
                  </a:solidFill>
                  <a:latin typeface="Berlin Sans FB" panose="020E0602020502020306" pitchFamily="34" charset="0"/>
                  <a:ea typeface="幼圆" panose="02010509060101010101" pitchFamily="49" charset="-122"/>
                </a:defRPr>
              </a:lvl3pPr>
              <a:lvl4pPr marL="1600200" indent="-228600">
                <a:spcBef>
                  <a:spcPct val="20000"/>
                </a:spcBef>
                <a:buBlip>
                  <a:blip r:embed="rId6"/>
                </a:buBlip>
                <a:defRPr>
                  <a:solidFill>
                    <a:schemeClr val="tx1"/>
                  </a:solidFill>
                  <a:latin typeface="Berlin Sans FB" panose="020E0602020502020306" pitchFamily="34" charset="0"/>
                  <a:ea typeface="幼圆" panose="02010509060101010101"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幼圆" panose="02010509060101010101"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9pPr>
            </a:lstStyle>
            <a:p>
              <a:pPr algn="ctr" eaLnBrk="1" hangingPunct="1">
                <a:spcBef>
                  <a:spcPct val="0"/>
                </a:spcBef>
                <a:buFontTx/>
                <a:buNone/>
              </a:pPr>
              <a:r>
                <a:rPr lang="en-US" altLang="zh-CN" sz="2400">
                  <a:latin typeface="Times New Roman" panose="02020603050405020304" pitchFamily="18" charset="0"/>
                  <a:ea typeface="宋体" panose="02010600030101010101" pitchFamily="2" charset="-122"/>
                </a:rPr>
                <a:t>Update weights into </a:t>
              </a:r>
              <a:r>
                <a:rPr lang="en-US" altLang="zh-CN" sz="2400" i="1">
                  <a:latin typeface="Times New Roman" panose="02020603050405020304" pitchFamily="18" charset="0"/>
                  <a:ea typeface="宋体" panose="02010600030101010101" pitchFamily="2" charset="-122"/>
                </a:rPr>
                <a:t>j</a:t>
              </a:r>
            </a:p>
          </p:txBody>
        </p:sp>
        <p:graphicFrame>
          <p:nvGraphicFramePr>
            <p:cNvPr id="91185" name="Object 48"/>
            <p:cNvGraphicFramePr>
              <a:graphicFrameLocks noChangeAspect="1"/>
            </p:cNvGraphicFramePr>
            <p:nvPr/>
          </p:nvGraphicFramePr>
          <p:xfrm>
            <a:off x="712" y="2555"/>
            <a:ext cx="1028" cy="314"/>
          </p:xfrm>
          <a:graphic>
            <a:graphicData uri="http://schemas.openxmlformats.org/presentationml/2006/ole">
              <mc:AlternateContent xmlns:mc="http://schemas.openxmlformats.org/markup-compatibility/2006">
                <mc:Choice xmlns:v="urn:schemas-microsoft-com:vml" Requires="v">
                  <p:oleObj spid="_x0000_s8247" r:id="rId9" imgW="787400" imgH="241300" progId="Equation.3">
                    <p:embed/>
                  </p:oleObj>
                </mc:Choice>
                <mc:Fallback>
                  <p:oleObj r:id="rId9" imgW="787400" imgH="241300" progId="Equation.3">
                    <p:embed/>
                    <p:pic>
                      <p:nvPicPr>
                        <p:cNvPr id="91185" name="Object 4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12" y="2555"/>
                          <a:ext cx="1028" cy="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sp>
        <p:nvSpPr>
          <p:cNvPr id="117809" name="Rectangle 49"/>
          <p:cNvSpPr>
            <a:spLocks noChangeArrowheads="1"/>
          </p:cNvSpPr>
          <p:nvPr/>
        </p:nvSpPr>
        <p:spPr bwMode="auto">
          <a:xfrm>
            <a:off x="2860675" y="44450"/>
            <a:ext cx="7772400" cy="990600"/>
          </a:xfrm>
          <a:prstGeom prst="rect">
            <a:avLst/>
          </a:prstGeom>
          <a:noFill/>
          <a:ln>
            <a:noFill/>
          </a:ln>
          <a:effectLst/>
        </p:spPr>
        <p:txBody>
          <a:bodyPr anchor="ctr"/>
          <a:lstStyle/>
          <a:p>
            <a:pPr eaLnBrk="1" hangingPunct="1">
              <a:defRPr/>
            </a:pPr>
            <a:r>
              <a:rPr kumimoji="1" lang="zh-CN" altLang="en-US" kern="0" dirty="0">
                <a:solidFill>
                  <a:srgbClr val="0000CC"/>
                </a:solidFill>
                <a:latin typeface="Times New Roman" panose="02020603050405020304" pitchFamily="18" charset="0"/>
                <a:ea typeface="宋体" panose="02010600030101010101" pitchFamily="2" charset="-122"/>
                <a:cs typeface="Times New Roman" panose="02020603050405020304" pitchFamily="18" charset="0"/>
              </a:rPr>
              <a:t>Error Backpropagation step 3</a:t>
            </a:r>
          </a:p>
        </p:txBody>
      </p:sp>
    </p:spTree>
    <p:extLst>
      <p:ext uri="{BB962C8B-B14F-4D97-AF65-F5344CB8AC3E}">
        <p14:creationId xmlns:p14="http://schemas.microsoft.com/office/powerpoint/2010/main" val="311335910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17793"/>
                                        </p:tgtEl>
                                        <p:attrNameLst>
                                          <p:attrName>style.visibility</p:attrName>
                                        </p:attrNameLst>
                                      </p:cBhvr>
                                      <p:to>
                                        <p:strVal val="visible"/>
                                      </p:to>
                                    </p:set>
                                    <p:animEffect transition="in" filter="blinds(horizontal)">
                                      <p:cBhvr>
                                        <p:cTn id="7" dur="500"/>
                                        <p:tgtEl>
                                          <p:spTgt spid="11779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nodeType="clickEffect">
                                  <p:stCondLst>
                                    <p:cond delay="0"/>
                                  </p:stCondLst>
                                  <p:childTnLst>
                                    <p:set>
                                      <p:cBhvr>
                                        <p:cTn id="15" dur="1" fill="hold">
                                          <p:stCondLst>
                                            <p:cond delay="0"/>
                                          </p:stCondLst>
                                        </p:cTn>
                                        <p:tgtEl>
                                          <p:spTgt spid="117796"/>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117797"/>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117800"/>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117801"/>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1178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灯片编号占位符 3"/>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Blip>
                <a:blip r:embed="rId2"/>
              </a:buBlip>
              <a:defRPr sz="2800">
                <a:solidFill>
                  <a:schemeClr val="tx1"/>
                </a:solidFill>
                <a:latin typeface="Berlin Sans FB" panose="020E0602020502020306" pitchFamily="34" charset="0"/>
                <a:ea typeface="幼圆" panose="02010509060101010101"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幼圆" panose="02010509060101010101"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幼圆" panose="02010509060101010101"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幼圆" panose="02010509060101010101"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幼圆" panose="02010509060101010101"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9pPr>
          </a:lstStyle>
          <a:p>
            <a:pPr>
              <a:spcBef>
                <a:spcPct val="0"/>
              </a:spcBef>
              <a:buFontTx/>
              <a:buNone/>
            </a:pPr>
            <a:fld id="{E4A517A5-35B4-4ED0-9F5D-894DB705A0B4}" type="slidenum">
              <a:rPr lang="zh-TW" altLang="en-US" sz="1400">
                <a:latin typeface="Arial" panose="020B0604020202020204" pitchFamily="34" charset="0"/>
                <a:ea typeface="PMingLiU" pitchFamily="18" charset="-120"/>
              </a:rPr>
              <a:pPr>
                <a:spcBef>
                  <a:spcPct val="0"/>
                </a:spcBef>
                <a:buFontTx/>
                <a:buNone/>
              </a:pPr>
              <a:t>56</a:t>
            </a:fld>
            <a:endParaRPr lang="zh-TW" altLang="en-US" sz="1400">
              <a:latin typeface="Arial" panose="020B0604020202020204" pitchFamily="34" charset="0"/>
              <a:ea typeface="PMingLiU" pitchFamily="18" charset="-120"/>
            </a:endParaRPr>
          </a:p>
        </p:txBody>
      </p:sp>
      <p:sp>
        <p:nvSpPr>
          <p:cNvPr id="194562" name="Rectangle 2"/>
          <p:cNvSpPr>
            <a:spLocks noGrp="1" noChangeArrowheads="1"/>
          </p:cNvSpPr>
          <p:nvPr>
            <p:ph type="title"/>
          </p:nvPr>
        </p:nvSpPr>
        <p:spPr/>
        <p:txBody>
          <a:bodyPr vert="horz" wrap="square" lIns="91440" tIns="45720" rIns="91440" bIns="45720" numCol="1" rtlCol="0" anchor="b" anchorCtr="0" compatLnSpc="1">
            <a:prstTxWarp prst="textNoShape">
              <a:avLst/>
            </a:prstTxWarp>
          </a:bodyPr>
          <a:lstStyle/>
          <a:p>
            <a:pPr eaLnBrk="1" hangingPunct="1">
              <a:defRPr/>
            </a:pPr>
            <a:r>
              <a:rPr kumimoji="1" lang="zh-CN" altLang="en-US" kern="0" dirty="0">
                <a:solidFill>
                  <a:srgbClr val="0000CC"/>
                </a:solidFill>
                <a:latin typeface="Times New Roman" panose="02020603050405020304" pitchFamily="18" charset="0"/>
                <a:ea typeface="宋体" panose="02010600030101010101" pitchFamily="2" charset="-122"/>
                <a:cs typeface="Times New Roman" panose="02020603050405020304" pitchFamily="18" charset="0"/>
              </a:rPr>
              <a:t>Backpropagation Learning</a:t>
            </a:r>
          </a:p>
        </p:txBody>
      </p:sp>
      <p:sp>
        <p:nvSpPr>
          <p:cNvPr id="92164" name="Rectangle 3"/>
          <p:cNvSpPr>
            <a:spLocks noGrp="1" noChangeArrowheads="1"/>
          </p:cNvSpPr>
          <p:nvPr>
            <p:ph idx="1"/>
          </p:nvPr>
        </p:nvSpPr>
        <p:spPr>
          <a:xfrm>
            <a:off x="2209801" y="1628776"/>
            <a:ext cx="8061325" cy="4824413"/>
          </a:xfrm>
        </p:spPr>
        <p:txBody>
          <a:bodyPr/>
          <a:lstStyle/>
          <a:p>
            <a:pPr marL="533400" indent="-533400"/>
            <a:r>
              <a:rPr lang="en-US" altLang="zh-CN">
                <a:latin typeface="Times New Roman" panose="02020603050405020304" pitchFamily="18" charset="0"/>
                <a:ea typeface="宋体" panose="02010600030101010101" pitchFamily="2" charset="-122"/>
              </a:rPr>
              <a:t>BP</a:t>
            </a:r>
            <a:r>
              <a:rPr lang="zh-CN" altLang="en-US">
                <a:latin typeface="Times New Roman" panose="02020603050405020304" pitchFamily="18" charset="0"/>
                <a:ea typeface="宋体" panose="02010600030101010101" pitchFamily="2" charset="-122"/>
              </a:rPr>
              <a:t>算法</a:t>
            </a:r>
          </a:p>
          <a:p>
            <a:pPr marL="914400" lvl="1" indent="-457200">
              <a:buFontTx/>
              <a:buAutoNum type="arabicPeriod"/>
            </a:pPr>
            <a:r>
              <a:rPr lang="zh-CN" altLang="en-US">
                <a:latin typeface="Times New Roman" panose="02020603050405020304" pitchFamily="18" charset="0"/>
                <a:ea typeface="宋体" panose="02010600030101010101" pitchFamily="2" charset="-122"/>
              </a:rPr>
              <a:t>初始化权及阈值为小的随机数</a:t>
            </a:r>
          </a:p>
          <a:p>
            <a:pPr marL="914400" lvl="1" indent="-457200">
              <a:buFontTx/>
              <a:buAutoNum type="arabicPeriod"/>
            </a:pPr>
            <a:r>
              <a:rPr lang="zh-CN" altLang="en-US">
                <a:latin typeface="Times New Roman" panose="02020603050405020304" pitchFamily="18" charset="0"/>
                <a:ea typeface="宋体" panose="02010600030101010101" pitchFamily="2" charset="-122"/>
              </a:rPr>
              <a:t>给出输入</a:t>
            </a:r>
            <a:r>
              <a:rPr lang="en-US" altLang="zh-CN" i="1">
                <a:latin typeface="Times New Roman" panose="02020603050405020304" pitchFamily="18" charset="0"/>
                <a:ea typeface="宋体" panose="02010600030101010101" pitchFamily="2" charset="-122"/>
              </a:rPr>
              <a:t>x</a:t>
            </a:r>
            <a:r>
              <a:rPr lang="en-US" altLang="zh-CN" baseline="-25000">
                <a:latin typeface="Times New Roman" panose="02020603050405020304" pitchFamily="18" charset="0"/>
                <a:ea typeface="宋体" panose="02010600030101010101" pitchFamily="2" charset="-122"/>
              </a:rPr>
              <a:t>0</a:t>
            </a:r>
            <a:r>
              <a:rPr lang="zh-CN" altLang="en-US">
                <a:latin typeface="Times New Roman" panose="02020603050405020304" pitchFamily="18" charset="0"/>
                <a:ea typeface="宋体" panose="02010600030101010101" pitchFamily="2" charset="-122"/>
              </a:rPr>
              <a:t>，</a:t>
            </a:r>
            <a:r>
              <a:rPr lang="en-US" altLang="zh-CN" i="1">
                <a:latin typeface="Times New Roman" panose="02020603050405020304" pitchFamily="18" charset="0"/>
                <a:ea typeface="宋体" panose="02010600030101010101" pitchFamily="2" charset="-122"/>
              </a:rPr>
              <a:t>x</a:t>
            </a:r>
            <a:r>
              <a:rPr lang="en-US" altLang="zh-CN" baseline="-25000">
                <a:latin typeface="Times New Roman" panose="02020603050405020304" pitchFamily="18" charset="0"/>
                <a:ea typeface="宋体" panose="02010600030101010101" pitchFamily="2" charset="-122"/>
              </a:rPr>
              <a:t>1</a:t>
            </a:r>
            <a:r>
              <a:rPr lang="en-US" altLang="zh-CN">
                <a:latin typeface="Times New Roman" panose="02020603050405020304" pitchFamily="18" charset="0"/>
                <a:ea typeface="宋体" panose="02010600030101010101" pitchFamily="2" charset="-122"/>
              </a:rPr>
              <a:t>…</a:t>
            </a:r>
            <a:r>
              <a:rPr lang="en-US" altLang="zh-CN" i="1">
                <a:latin typeface="Times New Roman" panose="02020603050405020304" pitchFamily="18" charset="0"/>
                <a:ea typeface="宋体" panose="02010600030101010101" pitchFamily="2" charset="-122"/>
              </a:rPr>
              <a:t>x</a:t>
            </a:r>
            <a:r>
              <a:rPr lang="en-US" altLang="zh-CN" i="1" baseline="-25000">
                <a:latin typeface="Times New Roman" panose="02020603050405020304" pitchFamily="18" charset="0"/>
                <a:ea typeface="宋体" panose="02010600030101010101" pitchFamily="2" charset="-122"/>
              </a:rPr>
              <a:t>n</a:t>
            </a:r>
            <a:r>
              <a:rPr lang="en-US" altLang="zh-CN" baseline="-25000">
                <a:latin typeface="Times New Roman" panose="02020603050405020304" pitchFamily="18" charset="0"/>
                <a:ea typeface="宋体" panose="02010600030101010101" pitchFamily="2" charset="-122"/>
              </a:rPr>
              <a:t>-1</a:t>
            </a:r>
            <a:r>
              <a:rPr lang="zh-CN" altLang="en-US">
                <a:latin typeface="Times New Roman" panose="02020603050405020304" pitchFamily="18" charset="0"/>
                <a:ea typeface="宋体" panose="02010600030101010101" pitchFamily="2" charset="-122"/>
              </a:rPr>
              <a:t>及期望输出</a:t>
            </a:r>
            <a:r>
              <a:rPr lang="en-US" altLang="zh-CN" i="1">
                <a:latin typeface="Times New Roman" panose="02020603050405020304" pitchFamily="18" charset="0"/>
                <a:ea typeface="宋体" panose="02010600030101010101" pitchFamily="2" charset="-122"/>
              </a:rPr>
              <a:t>d</a:t>
            </a:r>
            <a:r>
              <a:rPr lang="en-US" altLang="zh-CN" baseline="-25000">
                <a:latin typeface="Times New Roman" panose="02020603050405020304" pitchFamily="18" charset="0"/>
                <a:ea typeface="宋体" panose="02010600030101010101" pitchFamily="2" charset="-122"/>
              </a:rPr>
              <a:t>0</a:t>
            </a:r>
            <a:r>
              <a:rPr lang="zh-CN" altLang="en-US">
                <a:latin typeface="Times New Roman" panose="02020603050405020304" pitchFamily="18" charset="0"/>
                <a:ea typeface="宋体" panose="02010600030101010101" pitchFamily="2" charset="-122"/>
              </a:rPr>
              <a:t>，</a:t>
            </a:r>
            <a:r>
              <a:rPr lang="en-US" altLang="zh-CN" i="1">
                <a:latin typeface="Times New Roman" panose="02020603050405020304" pitchFamily="18" charset="0"/>
                <a:ea typeface="宋体" panose="02010600030101010101" pitchFamily="2" charset="-122"/>
              </a:rPr>
              <a:t>d</a:t>
            </a:r>
            <a:r>
              <a:rPr lang="en-US" altLang="zh-CN" baseline="-25000">
                <a:latin typeface="Times New Roman" panose="02020603050405020304" pitchFamily="18" charset="0"/>
                <a:ea typeface="宋体" panose="02010600030101010101" pitchFamily="2" charset="-122"/>
              </a:rPr>
              <a:t>1</a:t>
            </a:r>
            <a:r>
              <a:rPr lang="zh-CN" altLang="en-US">
                <a:latin typeface="Times New Roman" panose="02020603050405020304" pitchFamily="18" charset="0"/>
                <a:ea typeface="宋体" panose="02010600030101010101" pitchFamily="2" charset="-122"/>
              </a:rPr>
              <a:t>，</a:t>
            </a:r>
            <a:r>
              <a:rPr lang="en-US" altLang="zh-CN" i="1">
                <a:latin typeface="Times New Roman" panose="02020603050405020304" pitchFamily="18" charset="0"/>
                <a:ea typeface="宋体" panose="02010600030101010101" pitchFamily="2" charset="-122"/>
              </a:rPr>
              <a:t>d</a:t>
            </a:r>
            <a:r>
              <a:rPr lang="en-US" altLang="zh-CN" i="1" baseline="-25000">
                <a:latin typeface="Times New Roman" panose="02020603050405020304" pitchFamily="18" charset="0"/>
                <a:ea typeface="宋体" panose="02010600030101010101" pitchFamily="2" charset="-122"/>
              </a:rPr>
              <a:t>n</a:t>
            </a:r>
            <a:r>
              <a:rPr lang="en-US" altLang="zh-CN" baseline="-25000">
                <a:latin typeface="Times New Roman" panose="02020603050405020304" pitchFamily="18" charset="0"/>
                <a:ea typeface="宋体" panose="02010600030101010101" pitchFamily="2" charset="-122"/>
              </a:rPr>
              <a:t>-1</a:t>
            </a:r>
          </a:p>
          <a:p>
            <a:pPr marL="914400" lvl="1" indent="-457200">
              <a:buFontTx/>
              <a:buAutoNum type="arabicPeriod"/>
            </a:pPr>
            <a:r>
              <a:rPr lang="zh-CN" altLang="en-US">
                <a:latin typeface="Times New Roman" panose="02020603050405020304" pitchFamily="18" charset="0"/>
                <a:ea typeface="宋体" panose="02010600030101010101" pitchFamily="2" charset="-122"/>
              </a:rPr>
              <a:t>逐层计算输出</a:t>
            </a:r>
          </a:p>
          <a:p>
            <a:pPr marL="914400" lvl="1" indent="-457200">
              <a:buFontTx/>
              <a:buAutoNum type="arabicPeriod"/>
            </a:pPr>
            <a:r>
              <a:rPr lang="zh-CN" altLang="en-US">
                <a:latin typeface="Times New Roman" panose="02020603050405020304" pitchFamily="18" charset="0"/>
                <a:ea typeface="宋体" panose="02010600030101010101" pitchFamily="2" charset="-122"/>
              </a:rPr>
              <a:t>修正权值</a:t>
            </a:r>
          </a:p>
          <a:p>
            <a:pPr marL="914400" lvl="1" indent="-457200">
              <a:buFontTx/>
              <a:buAutoNum type="arabicPeriod"/>
            </a:pPr>
            <a:r>
              <a:rPr lang="zh-CN" altLang="en-US">
                <a:latin typeface="Times New Roman" panose="02020603050405020304" pitchFamily="18" charset="0"/>
                <a:ea typeface="宋体" panose="02010600030101010101" pitchFamily="2" charset="-122"/>
              </a:rPr>
              <a:t>重复（</a:t>
            </a:r>
            <a:r>
              <a:rPr lang="en-US" altLang="zh-CN">
                <a:latin typeface="Times New Roman" panose="02020603050405020304" pitchFamily="18" charset="0"/>
                <a:ea typeface="宋体" panose="02010600030101010101" pitchFamily="2" charset="-122"/>
              </a:rPr>
              <a:t>3</a:t>
            </a:r>
            <a:r>
              <a:rPr lang="zh-CN" altLang="en-US">
                <a:latin typeface="Times New Roman" panose="02020603050405020304" pitchFamily="18" charset="0"/>
                <a:ea typeface="宋体" panose="02010600030101010101" pitchFamily="2" charset="-122"/>
              </a:rPr>
              <a:t>）</a:t>
            </a:r>
            <a:r>
              <a:rPr lang="en-US" altLang="zh-CN">
                <a:latin typeface="Times New Roman" panose="02020603050405020304" pitchFamily="18" charset="0"/>
                <a:ea typeface="宋体" panose="02010600030101010101" pitchFamily="2" charset="-122"/>
              </a:rPr>
              <a:t>~</a:t>
            </a:r>
            <a:r>
              <a:rPr lang="zh-CN" altLang="en-US">
                <a:latin typeface="Times New Roman" panose="02020603050405020304" pitchFamily="18" charset="0"/>
                <a:ea typeface="宋体" panose="02010600030101010101" pitchFamily="2" charset="-122"/>
              </a:rPr>
              <a:t>（</a:t>
            </a:r>
            <a:r>
              <a:rPr lang="en-US" altLang="zh-CN">
                <a:latin typeface="Times New Roman" panose="02020603050405020304" pitchFamily="18" charset="0"/>
                <a:ea typeface="宋体" panose="02010600030101010101" pitchFamily="2" charset="-122"/>
              </a:rPr>
              <a:t>5</a:t>
            </a:r>
            <a:r>
              <a:rPr lang="zh-CN" altLang="en-US">
                <a:latin typeface="Times New Roman" panose="02020603050405020304" pitchFamily="18" charset="0"/>
                <a:ea typeface="宋体" panose="02010600030101010101" pitchFamily="2" charset="-122"/>
              </a:rPr>
              <a:t>），直到对所有样本权值不变</a:t>
            </a:r>
          </a:p>
        </p:txBody>
      </p:sp>
    </p:spTree>
    <p:extLst>
      <p:ext uri="{BB962C8B-B14F-4D97-AF65-F5344CB8AC3E}">
        <p14:creationId xmlns:p14="http://schemas.microsoft.com/office/powerpoint/2010/main" val="891100739"/>
      </p:ext>
    </p:extLst>
  </p:cSld>
  <p:clrMapOvr>
    <a:masterClrMapping/>
  </p:clrMapOvr>
  <p:transition spd="med">
    <p:fad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灯片编号占位符 3"/>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Blip>
                <a:blip r:embed="rId2"/>
              </a:buBlip>
              <a:defRPr sz="2800">
                <a:solidFill>
                  <a:schemeClr val="tx1"/>
                </a:solidFill>
                <a:latin typeface="Berlin Sans FB" panose="020E0602020502020306" pitchFamily="34" charset="0"/>
                <a:ea typeface="幼圆" panose="02010509060101010101"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幼圆" panose="02010509060101010101"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幼圆" panose="02010509060101010101"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幼圆" panose="02010509060101010101"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幼圆" panose="02010509060101010101"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9pPr>
          </a:lstStyle>
          <a:p>
            <a:pPr>
              <a:spcBef>
                <a:spcPct val="0"/>
              </a:spcBef>
              <a:buFontTx/>
              <a:buNone/>
            </a:pPr>
            <a:fld id="{5555D82D-0CB2-4AEC-82BF-601951611EA1}" type="slidenum">
              <a:rPr lang="zh-TW" altLang="en-US" sz="1400">
                <a:latin typeface="Arial" panose="020B0604020202020204" pitchFamily="34" charset="0"/>
                <a:ea typeface="PMingLiU" pitchFamily="18" charset="-120"/>
              </a:rPr>
              <a:pPr>
                <a:spcBef>
                  <a:spcPct val="0"/>
                </a:spcBef>
                <a:buFontTx/>
                <a:buNone/>
              </a:pPr>
              <a:t>57</a:t>
            </a:fld>
            <a:endParaRPr lang="zh-TW" altLang="en-US" sz="1400">
              <a:latin typeface="Arial" panose="020B0604020202020204" pitchFamily="34" charset="0"/>
              <a:ea typeface="PMingLiU" pitchFamily="18" charset="-120"/>
            </a:endParaRPr>
          </a:p>
        </p:txBody>
      </p:sp>
      <p:sp>
        <p:nvSpPr>
          <p:cNvPr id="93187" name="Rectangle 3"/>
          <p:cNvSpPr>
            <a:spLocks noGrp="1" noChangeArrowheads="1"/>
          </p:cNvSpPr>
          <p:nvPr>
            <p:ph idx="1"/>
          </p:nvPr>
        </p:nvSpPr>
        <p:spPr>
          <a:xfrm>
            <a:off x="2641600" y="1339850"/>
            <a:ext cx="7772400" cy="2736850"/>
          </a:xfrm>
        </p:spPr>
        <p:txBody>
          <a:bodyPr/>
          <a:lstStyle/>
          <a:p>
            <a:pPr eaLnBrk="1" hangingPunct="1">
              <a:lnSpc>
                <a:spcPct val="80000"/>
              </a:lnSpc>
            </a:pPr>
            <a:r>
              <a:rPr lang="zh-CN" altLang="en-US" dirty="0">
                <a:latin typeface="Times New Roman" panose="02020603050405020304" pitchFamily="18" charset="0"/>
                <a:ea typeface="宋体" panose="02010600030101010101" pitchFamily="2" charset="-122"/>
              </a:rPr>
              <a:t>药品销量预测</a:t>
            </a:r>
          </a:p>
          <a:p>
            <a:pPr lvl="1" eaLnBrk="1" hangingPunct="1">
              <a:lnSpc>
                <a:spcPct val="80000"/>
              </a:lnSpc>
            </a:pPr>
            <a:r>
              <a:rPr lang="zh-CN" altLang="en-US" dirty="0">
                <a:latin typeface="Times New Roman" panose="02020603050405020304" pitchFamily="18" charset="0"/>
                <a:ea typeface="宋体" panose="02010600030101010101" pitchFamily="2" charset="-122"/>
              </a:rPr>
              <a:t>下表为某药品的销售情况</a:t>
            </a:r>
          </a:p>
          <a:p>
            <a:pPr lvl="1" eaLnBrk="1" hangingPunct="1">
              <a:lnSpc>
                <a:spcPct val="80000"/>
              </a:lnSpc>
            </a:pPr>
            <a:r>
              <a:rPr lang="zh-CN" altLang="en-US" dirty="0">
                <a:latin typeface="Times New Roman" panose="02020603050405020304" pitchFamily="18" charset="0"/>
                <a:ea typeface="宋体" panose="02010600030101010101" pitchFamily="2" charset="-122"/>
              </a:rPr>
              <a:t>预测方法采用滚动预测方式，即用前三个月的销售量来预测第四个月的销售量，如此反复直至满足预测精度要求为止。</a:t>
            </a:r>
          </a:p>
          <a:p>
            <a:pPr lvl="1" eaLnBrk="1" hangingPunct="1">
              <a:lnSpc>
                <a:spcPct val="80000"/>
              </a:lnSpc>
            </a:pPr>
            <a:r>
              <a:rPr lang="zh-CN" altLang="en-US" dirty="0">
                <a:latin typeface="Times New Roman" panose="02020603050405020304" pitchFamily="18" charset="0"/>
                <a:ea typeface="宋体" panose="02010600030101010101" pitchFamily="2" charset="-122"/>
              </a:rPr>
              <a:t>构建三层</a:t>
            </a:r>
            <a:r>
              <a:rPr lang="en-US" altLang="zh-CN" dirty="0">
                <a:latin typeface="Times New Roman" panose="02020603050405020304" pitchFamily="18" charset="0"/>
                <a:ea typeface="宋体" panose="02010600030101010101" pitchFamily="2" charset="-122"/>
              </a:rPr>
              <a:t>BP</a:t>
            </a:r>
            <a:r>
              <a:rPr lang="zh-CN" altLang="en-US" dirty="0">
                <a:latin typeface="Times New Roman" panose="02020603050405020304" pitchFamily="18" charset="0"/>
                <a:ea typeface="宋体" panose="02010600030101010101" pitchFamily="2" charset="-122"/>
              </a:rPr>
              <a:t>神经网络：输入层有三个结点，隐含层结点数为</a:t>
            </a:r>
            <a:r>
              <a:rPr lang="en-US" altLang="zh-CN" dirty="0">
                <a:latin typeface="Times New Roman" panose="02020603050405020304" pitchFamily="18" charset="0"/>
                <a:ea typeface="宋体" panose="02010600030101010101" pitchFamily="2" charset="-122"/>
              </a:rPr>
              <a:t>5</a:t>
            </a:r>
            <a:r>
              <a:rPr lang="zh-CN" altLang="en-US" dirty="0">
                <a:latin typeface="Times New Roman" panose="02020603050405020304" pitchFamily="18" charset="0"/>
                <a:ea typeface="宋体" panose="02010600030101010101" pitchFamily="2" charset="-122"/>
              </a:rPr>
              <a:t>，隐含层的激活函数为</a:t>
            </a:r>
            <a:r>
              <a:rPr lang="en-US" altLang="zh-CN" dirty="0" err="1">
                <a:latin typeface="Times New Roman" panose="02020603050405020304" pitchFamily="18" charset="0"/>
                <a:ea typeface="宋体" panose="02010600030101010101" pitchFamily="2" charset="-122"/>
              </a:rPr>
              <a:t>tansig</a:t>
            </a:r>
            <a:r>
              <a:rPr lang="zh-CN" altLang="en-US" dirty="0">
                <a:latin typeface="Times New Roman" panose="02020603050405020304" pitchFamily="18" charset="0"/>
                <a:ea typeface="宋体" panose="02010600030101010101" pitchFamily="2" charset="-122"/>
              </a:rPr>
              <a:t>；输出层结点数为</a:t>
            </a:r>
            <a:r>
              <a:rPr lang="en-US" altLang="zh-CN" dirty="0">
                <a:latin typeface="Times New Roman" panose="02020603050405020304" pitchFamily="18" charset="0"/>
                <a:ea typeface="宋体" panose="02010600030101010101" pitchFamily="2" charset="-122"/>
              </a:rPr>
              <a:t>1</a:t>
            </a:r>
            <a:r>
              <a:rPr lang="zh-CN" altLang="en-US" dirty="0">
                <a:latin typeface="Times New Roman" panose="02020603050405020304" pitchFamily="18" charset="0"/>
                <a:ea typeface="宋体" panose="02010600030101010101" pitchFamily="2" charset="-122"/>
              </a:rPr>
              <a:t>个，输出层的激活函数为</a:t>
            </a:r>
            <a:r>
              <a:rPr lang="en-US" altLang="zh-CN" dirty="0" err="1">
                <a:latin typeface="Times New Roman" panose="02020603050405020304" pitchFamily="18" charset="0"/>
                <a:ea typeface="宋体" panose="02010600030101010101" pitchFamily="2" charset="-122"/>
              </a:rPr>
              <a:t>logsig</a:t>
            </a:r>
            <a:endParaRPr lang="en-US" altLang="zh-CN" dirty="0">
              <a:latin typeface="Times New Roman" panose="02020603050405020304" pitchFamily="18" charset="0"/>
              <a:ea typeface="宋体" panose="02010600030101010101" pitchFamily="2" charset="-122"/>
            </a:endParaRPr>
          </a:p>
        </p:txBody>
      </p:sp>
      <p:graphicFrame>
        <p:nvGraphicFramePr>
          <p:cNvPr id="159792" name="Group 48"/>
          <p:cNvGraphicFramePr>
            <a:graphicFrameLocks noGrp="1"/>
          </p:cNvGraphicFramePr>
          <p:nvPr/>
        </p:nvGraphicFramePr>
        <p:xfrm>
          <a:off x="3143250" y="4076700"/>
          <a:ext cx="6769100" cy="2089151"/>
        </p:xfrm>
        <a:graphic>
          <a:graphicData uri="http://schemas.openxmlformats.org/drawingml/2006/table">
            <a:tbl>
              <a:tblPr/>
              <a:tblGrid>
                <a:gridCol w="763588">
                  <a:extLst>
                    <a:ext uri="{9D8B030D-6E8A-4147-A177-3AD203B41FA5}">
                      <a16:colId xmlns:a16="http://schemas.microsoft.com/office/drawing/2014/main" val="20000"/>
                    </a:ext>
                  </a:extLst>
                </a:gridCol>
                <a:gridCol w="981075">
                  <a:extLst>
                    <a:ext uri="{9D8B030D-6E8A-4147-A177-3AD203B41FA5}">
                      <a16:colId xmlns:a16="http://schemas.microsoft.com/office/drawing/2014/main" val="20001"/>
                    </a:ext>
                  </a:extLst>
                </a:gridCol>
                <a:gridCol w="1022350">
                  <a:extLst>
                    <a:ext uri="{9D8B030D-6E8A-4147-A177-3AD203B41FA5}">
                      <a16:colId xmlns:a16="http://schemas.microsoft.com/office/drawing/2014/main" val="20002"/>
                    </a:ext>
                  </a:extLst>
                </a:gridCol>
                <a:gridCol w="998537">
                  <a:extLst>
                    <a:ext uri="{9D8B030D-6E8A-4147-A177-3AD203B41FA5}">
                      <a16:colId xmlns:a16="http://schemas.microsoft.com/office/drawing/2014/main" val="20003"/>
                    </a:ext>
                  </a:extLst>
                </a:gridCol>
                <a:gridCol w="1000125">
                  <a:extLst>
                    <a:ext uri="{9D8B030D-6E8A-4147-A177-3AD203B41FA5}">
                      <a16:colId xmlns:a16="http://schemas.microsoft.com/office/drawing/2014/main" val="20004"/>
                    </a:ext>
                  </a:extLst>
                </a:gridCol>
                <a:gridCol w="1003300">
                  <a:extLst>
                    <a:ext uri="{9D8B030D-6E8A-4147-A177-3AD203B41FA5}">
                      <a16:colId xmlns:a16="http://schemas.microsoft.com/office/drawing/2014/main" val="20005"/>
                    </a:ext>
                  </a:extLst>
                </a:gridCol>
                <a:gridCol w="1000125">
                  <a:extLst>
                    <a:ext uri="{9D8B030D-6E8A-4147-A177-3AD203B41FA5}">
                      <a16:colId xmlns:a16="http://schemas.microsoft.com/office/drawing/2014/main" val="20006"/>
                    </a:ext>
                  </a:extLst>
                </a:gridCol>
              </a:tblGrid>
              <a:tr h="695325">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zh-CN" altLang="en-US" sz="1800" b="0" i="0" u="none" strike="noStrike" cap="none" normalizeH="0" baseline="0">
                          <a:ln>
                            <a:noFill/>
                          </a:ln>
                          <a:solidFill>
                            <a:schemeClr val="tx1"/>
                          </a:solidFill>
                          <a:effectLst/>
                          <a:latin typeface="Arial" panose="020B0604020202020204" pitchFamily="34" charset="0"/>
                          <a:ea typeface="幼圆" pitchFamily="49" charset="-122"/>
                          <a:cs typeface="Times New Roman" panose="02020603050405020304" pitchFamily="18" charset="0"/>
                        </a:rPr>
                        <a:t>月份</a:t>
                      </a:r>
                      <a:endParaRPr kumimoji="1" lang="zh-CN" altLang="en-US" sz="3200" b="0" i="0" u="none" strike="noStrike" cap="none" normalizeH="0" baseline="0">
                        <a:ln>
                          <a:noFill/>
                        </a:ln>
                        <a:solidFill>
                          <a:schemeClr val="tx1"/>
                        </a:solidFill>
                        <a:effectLst/>
                        <a:latin typeface="Arial" panose="020B0604020202020204" pitchFamily="34" charset="0"/>
                        <a:ea typeface="幼圆" pitchFamily="49"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1800" b="0" i="0" u="none" strike="noStrike" cap="none" normalizeH="0" baseline="0">
                          <a:ln>
                            <a:noFill/>
                          </a:ln>
                          <a:solidFill>
                            <a:schemeClr val="tx1"/>
                          </a:solidFill>
                          <a:effectLst/>
                          <a:latin typeface="Arial" panose="020B0604020202020204" pitchFamily="34" charset="0"/>
                          <a:ea typeface="幼圆" pitchFamily="49" charset="-122"/>
                          <a:cs typeface="Times New Roman" panose="02020603050405020304" pitchFamily="18" charset="0"/>
                        </a:rPr>
                        <a:t>1</a:t>
                      </a:r>
                      <a:endParaRPr kumimoji="1" lang="en-US" altLang="zh-CN" sz="3200" b="0" i="0" u="none" strike="noStrike" cap="none" normalizeH="0" baseline="0">
                        <a:ln>
                          <a:noFill/>
                        </a:ln>
                        <a:solidFill>
                          <a:schemeClr val="tx1"/>
                        </a:solidFill>
                        <a:effectLst/>
                        <a:latin typeface="Arial" panose="020B0604020202020204" pitchFamily="34" charset="0"/>
                        <a:ea typeface="幼圆" pitchFamily="49"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1800" b="0" i="0" u="none" strike="noStrike" cap="none" normalizeH="0" baseline="0">
                          <a:ln>
                            <a:noFill/>
                          </a:ln>
                          <a:solidFill>
                            <a:schemeClr val="tx1"/>
                          </a:solidFill>
                          <a:effectLst/>
                          <a:latin typeface="Arial" panose="020B0604020202020204" pitchFamily="34" charset="0"/>
                          <a:ea typeface="幼圆" pitchFamily="49" charset="-122"/>
                          <a:cs typeface="Times New Roman" panose="02020603050405020304" pitchFamily="18" charset="0"/>
                        </a:rPr>
                        <a:t>2</a:t>
                      </a:r>
                      <a:endParaRPr kumimoji="1" lang="en-US" altLang="zh-CN" sz="3200" b="0" i="0" u="none" strike="noStrike" cap="none" normalizeH="0" baseline="0">
                        <a:ln>
                          <a:noFill/>
                        </a:ln>
                        <a:solidFill>
                          <a:schemeClr val="tx1"/>
                        </a:solidFill>
                        <a:effectLst/>
                        <a:latin typeface="Arial" panose="020B0604020202020204" pitchFamily="34" charset="0"/>
                        <a:ea typeface="幼圆" pitchFamily="49"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1800" b="0" i="0" u="none" strike="noStrike" cap="none" normalizeH="0" baseline="0">
                          <a:ln>
                            <a:noFill/>
                          </a:ln>
                          <a:solidFill>
                            <a:schemeClr val="tx1"/>
                          </a:solidFill>
                          <a:effectLst/>
                          <a:latin typeface="Arial" panose="020B0604020202020204" pitchFamily="34" charset="0"/>
                          <a:ea typeface="幼圆" pitchFamily="49" charset="-122"/>
                          <a:cs typeface="Times New Roman" panose="02020603050405020304" pitchFamily="18" charset="0"/>
                        </a:rPr>
                        <a:t>3</a:t>
                      </a:r>
                      <a:endParaRPr kumimoji="1" lang="en-US" altLang="zh-CN" sz="3200" b="0" i="0" u="none" strike="noStrike" cap="none" normalizeH="0" baseline="0">
                        <a:ln>
                          <a:noFill/>
                        </a:ln>
                        <a:solidFill>
                          <a:schemeClr val="tx1"/>
                        </a:solidFill>
                        <a:effectLst/>
                        <a:latin typeface="Arial" panose="020B0604020202020204" pitchFamily="34" charset="0"/>
                        <a:ea typeface="幼圆" pitchFamily="49"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1800" b="0" i="0" u="none" strike="noStrike" cap="none" normalizeH="0" baseline="0">
                          <a:ln>
                            <a:noFill/>
                          </a:ln>
                          <a:solidFill>
                            <a:schemeClr val="tx1"/>
                          </a:solidFill>
                          <a:effectLst/>
                          <a:latin typeface="Arial" panose="020B0604020202020204" pitchFamily="34" charset="0"/>
                          <a:ea typeface="幼圆" pitchFamily="49" charset="-122"/>
                          <a:cs typeface="Times New Roman" panose="02020603050405020304" pitchFamily="18" charset="0"/>
                        </a:rPr>
                        <a:t>4</a:t>
                      </a:r>
                      <a:endParaRPr kumimoji="1" lang="en-US" altLang="zh-CN" sz="3200" b="0" i="0" u="none" strike="noStrike" cap="none" normalizeH="0" baseline="0">
                        <a:ln>
                          <a:noFill/>
                        </a:ln>
                        <a:solidFill>
                          <a:schemeClr val="tx1"/>
                        </a:solidFill>
                        <a:effectLst/>
                        <a:latin typeface="Arial" panose="020B0604020202020204" pitchFamily="34" charset="0"/>
                        <a:ea typeface="幼圆" pitchFamily="49"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1800" b="0" i="0" u="none" strike="noStrike" cap="none" normalizeH="0" baseline="0">
                          <a:ln>
                            <a:noFill/>
                          </a:ln>
                          <a:solidFill>
                            <a:schemeClr val="tx1"/>
                          </a:solidFill>
                          <a:effectLst/>
                          <a:latin typeface="Arial" panose="020B0604020202020204" pitchFamily="34" charset="0"/>
                          <a:ea typeface="幼圆" pitchFamily="49" charset="-122"/>
                          <a:cs typeface="Times New Roman" panose="02020603050405020304" pitchFamily="18" charset="0"/>
                        </a:rPr>
                        <a:t>5</a:t>
                      </a:r>
                      <a:endParaRPr kumimoji="1" lang="en-US" altLang="zh-CN" sz="3200" b="0" i="0" u="none" strike="noStrike" cap="none" normalizeH="0" baseline="0">
                        <a:ln>
                          <a:noFill/>
                        </a:ln>
                        <a:solidFill>
                          <a:schemeClr val="tx1"/>
                        </a:solidFill>
                        <a:effectLst/>
                        <a:latin typeface="Arial" panose="020B0604020202020204" pitchFamily="34" charset="0"/>
                        <a:ea typeface="幼圆" pitchFamily="49"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1800" b="0" i="0" u="none" strike="noStrike" cap="none" normalizeH="0" baseline="0">
                          <a:ln>
                            <a:noFill/>
                          </a:ln>
                          <a:solidFill>
                            <a:schemeClr val="tx1"/>
                          </a:solidFill>
                          <a:effectLst/>
                          <a:latin typeface="Arial" panose="020B0604020202020204" pitchFamily="34" charset="0"/>
                          <a:ea typeface="幼圆" pitchFamily="49" charset="-122"/>
                          <a:cs typeface="Times New Roman" panose="02020603050405020304" pitchFamily="18" charset="0"/>
                        </a:rPr>
                        <a:t>6</a:t>
                      </a:r>
                      <a:endParaRPr kumimoji="1" lang="en-US" altLang="zh-CN" sz="3200" b="0" i="0" u="none" strike="noStrike" cap="none" normalizeH="0" baseline="0">
                        <a:ln>
                          <a:noFill/>
                        </a:ln>
                        <a:solidFill>
                          <a:schemeClr val="tx1"/>
                        </a:solidFill>
                        <a:effectLst/>
                        <a:latin typeface="Arial" panose="020B0604020202020204" pitchFamily="34" charset="0"/>
                        <a:ea typeface="幼圆" pitchFamily="49"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0C0C0"/>
                    </a:solidFill>
                  </a:tcPr>
                </a:tc>
                <a:extLst>
                  <a:ext uri="{0D108BD9-81ED-4DB2-BD59-A6C34878D82A}">
                    <a16:rowId xmlns:a16="http://schemas.microsoft.com/office/drawing/2014/main" val="10000"/>
                  </a:ext>
                </a:extLst>
              </a:tr>
              <a:tr h="466725">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zh-CN" altLang="en-US" sz="1800" b="0" i="0" u="none" strike="noStrike" cap="none" normalizeH="0" baseline="0">
                          <a:ln>
                            <a:noFill/>
                          </a:ln>
                          <a:solidFill>
                            <a:schemeClr val="tx1"/>
                          </a:solidFill>
                          <a:effectLst/>
                          <a:latin typeface="Arial" panose="020B0604020202020204" pitchFamily="34" charset="0"/>
                          <a:ea typeface="幼圆" pitchFamily="49" charset="-122"/>
                          <a:cs typeface="Times New Roman" panose="02020603050405020304" pitchFamily="18" charset="0"/>
                        </a:rPr>
                        <a:t>销量</a:t>
                      </a:r>
                      <a:endParaRPr kumimoji="1" lang="zh-CN" altLang="en-US" sz="3200" b="0" i="0" u="none" strike="noStrike" cap="none" normalizeH="0" baseline="0">
                        <a:ln>
                          <a:noFill/>
                        </a:ln>
                        <a:solidFill>
                          <a:schemeClr val="tx1"/>
                        </a:solidFill>
                        <a:effectLst/>
                        <a:latin typeface="Arial" panose="020B0604020202020204" pitchFamily="34" charset="0"/>
                        <a:ea typeface="幼圆" pitchFamily="49"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1800" b="0" i="0" u="none" strike="noStrike" cap="none" normalizeH="0" baseline="0">
                          <a:ln>
                            <a:noFill/>
                          </a:ln>
                          <a:solidFill>
                            <a:schemeClr val="tx1"/>
                          </a:solidFill>
                          <a:effectLst/>
                          <a:latin typeface="Arial" panose="020B0604020202020204" pitchFamily="34" charset="0"/>
                          <a:ea typeface="幼圆" pitchFamily="49" charset="-122"/>
                          <a:cs typeface="Times New Roman" panose="02020603050405020304" pitchFamily="18" charset="0"/>
                        </a:rPr>
                        <a:t>2056</a:t>
                      </a:r>
                      <a:endParaRPr kumimoji="1" lang="en-US" altLang="zh-CN" sz="3200" b="0" i="0" u="none" strike="noStrike" cap="none" normalizeH="0" baseline="0">
                        <a:ln>
                          <a:noFill/>
                        </a:ln>
                        <a:solidFill>
                          <a:schemeClr val="tx1"/>
                        </a:solidFill>
                        <a:effectLst/>
                        <a:latin typeface="Arial" panose="020B0604020202020204" pitchFamily="34" charset="0"/>
                        <a:ea typeface="幼圆" pitchFamily="49"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1800" b="0" i="0" u="none" strike="noStrike" cap="none" normalizeH="0" baseline="0">
                          <a:ln>
                            <a:noFill/>
                          </a:ln>
                          <a:solidFill>
                            <a:schemeClr val="tx1"/>
                          </a:solidFill>
                          <a:effectLst/>
                          <a:latin typeface="Arial" panose="020B0604020202020204" pitchFamily="34" charset="0"/>
                          <a:ea typeface="幼圆" pitchFamily="49" charset="-122"/>
                          <a:cs typeface="Times New Roman" panose="02020603050405020304" pitchFamily="18" charset="0"/>
                        </a:rPr>
                        <a:t>2395</a:t>
                      </a:r>
                      <a:endParaRPr kumimoji="1" lang="en-US" altLang="zh-CN" sz="3200" b="0" i="0" u="none" strike="noStrike" cap="none" normalizeH="0" baseline="0">
                        <a:ln>
                          <a:noFill/>
                        </a:ln>
                        <a:solidFill>
                          <a:schemeClr val="tx1"/>
                        </a:solidFill>
                        <a:effectLst/>
                        <a:latin typeface="Arial" panose="020B0604020202020204" pitchFamily="34" charset="0"/>
                        <a:ea typeface="幼圆" pitchFamily="49"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1800" b="0" i="0" u="none" strike="noStrike" cap="none" normalizeH="0" baseline="0">
                          <a:ln>
                            <a:noFill/>
                          </a:ln>
                          <a:solidFill>
                            <a:schemeClr val="tx1"/>
                          </a:solidFill>
                          <a:effectLst/>
                          <a:latin typeface="Arial" panose="020B0604020202020204" pitchFamily="34" charset="0"/>
                          <a:ea typeface="幼圆" pitchFamily="49" charset="-122"/>
                          <a:cs typeface="Times New Roman" panose="02020603050405020304" pitchFamily="18" charset="0"/>
                        </a:rPr>
                        <a:t>2600</a:t>
                      </a:r>
                      <a:endParaRPr kumimoji="1" lang="en-US" altLang="zh-CN" sz="3200" b="0" i="0" u="none" strike="noStrike" cap="none" normalizeH="0" baseline="0">
                        <a:ln>
                          <a:noFill/>
                        </a:ln>
                        <a:solidFill>
                          <a:schemeClr val="tx1"/>
                        </a:solidFill>
                        <a:effectLst/>
                        <a:latin typeface="Arial" panose="020B0604020202020204" pitchFamily="34" charset="0"/>
                        <a:ea typeface="幼圆" pitchFamily="49"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1800" b="0" i="0" u="none" strike="noStrike" cap="none" normalizeH="0" baseline="0">
                          <a:ln>
                            <a:noFill/>
                          </a:ln>
                          <a:solidFill>
                            <a:schemeClr val="tx1"/>
                          </a:solidFill>
                          <a:effectLst/>
                          <a:latin typeface="Arial" panose="020B0604020202020204" pitchFamily="34" charset="0"/>
                          <a:ea typeface="幼圆" pitchFamily="49" charset="-122"/>
                          <a:cs typeface="Times New Roman" panose="02020603050405020304" pitchFamily="18" charset="0"/>
                        </a:rPr>
                        <a:t>2298</a:t>
                      </a:r>
                      <a:endParaRPr kumimoji="1" lang="en-US" altLang="zh-CN" sz="3200" b="0" i="0" u="none" strike="noStrike" cap="none" normalizeH="0" baseline="0">
                        <a:ln>
                          <a:noFill/>
                        </a:ln>
                        <a:solidFill>
                          <a:schemeClr val="tx1"/>
                        </a:solidFill>
                        <a:effectLst/>
                        <a:latin typeface="Arial" panose="020B0604020202020204" pitchFamily="34" charset="0"/>
                        <a:ea typeface="幼圆" pitchFamily="49"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1800" b="0" i="0" u="none" strike="noStrike" cap="none" normalizeH="0" baseline="0">
                          <a:ln>
                            <a:noFill/>
                          </a:ln>
                          <a:solidFill>
                            <a:schemeClr val="tx1"/>
                          </a:solidFill>
                          <a:effectLst/>
                          <a:latin typeface="Arial" panose="020B0604020202020204" pitchFamily="34" charset="0"/>
                          <a:ea typeface="幼圆" pitchFamily="49" charset="-122"/>
                          <a:cs typeface="Times New Roman" panose="02020603050405020304" pitchFamily="18" charset="0"/>
                        </a:rPr>
                        <a:t>1634</a:t>
                      </a:r>
                      <a:endParaRPr kumimoji="1" lang="en-US" altLang="zh-CN" sz="3200" b="0" i="0" u="none" strike="noStrike" cap="none" normalizeH="0" baseline="0">
                        <a:ln>
                          <a:noFill/>
                        </a:ln>
                        <a:solidFill>
                          <a:schemeClr val="tx1"/>
                        </a:solidFill>
                        <a:effectLst/>
                        <a:latin typeface="Arial" panose="020B0604020202020204" pitchFamily="34" charset="0"/>
                        <a:ea typeface="幼圆" pitchFamily="49"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1800" b="0" i="0" u="none" strike="noStrike" cap="none" normalizeH="0" baseline="0">
                          <a:ln>
                            <a:noFill/>
                          </a:ln>
                          <a:solidFill>
                            <a:schemeClr val="tx1"/>
                          </a:solidFill>
                          <a:effectLst/>
                          <a:latin typeface="Arial" panose="020B0604020202020204" pitchFamily="34" charset="0"/>
                          <a:ea typeface="幼圆" pitchFamily="49" charset="-122"/>
                          <a:cs typeface="Times New Roman" panose="02020603050405020304" pitchFamily="18" charset="0"/>
                        </a:rPr>
                        <a:t>1600</a:t>
                      </a:r>
                      <a:endParaRPr kumimoji="1" lang="en-US" altLang="zh-CN" sz="3200" b="0" i="0" u="none" strike="noStrike" cap="none" normalizeH="0" baseline="0">
                        <a:ln>
                          <a:noFill/>
                        </a:ln>
                        <a:solidFill>
                          <a:schemeClr val="tx1"/>
                        </a:solidFill>
                        <a:effectLst/>
                        <a:latin typeface="Arial" panose="020B0604020202020204" pitchFamily="34" charset="0"/>
                        <a:ea typeface="幼圆" pitchFamily="49"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61963">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zh-CN" altLang="en-US" sz="1800" b="0" i="0" u="none" strike="noStrike" cap="none" normalizeH="0" baseline="0">
                          <a:ln>
                            <a:noFill/>
                          </a:ln>
                          <a:solidFill>
                            <a:schemeClr val="tx1"/>
                          </a:solidFill>
                          <a:effectLst/>
                          <a:latin typeface="Arial" panose="020B0604020202020204" pitchFamily="34" charset="0"/>
                          <a:ea typeface="幼圆" pitchFamily="49" charset="-122"/>
                          <a:cs typeface="Times New Roman" panose="02020603050405020304" pitchFamily="18" charset="0"/>
                        </a:rPr>
                        <a:t>月份</a:t>
                      </a:r>
                      <a:endParaRPr kumimoji="1" lang="zh-CN" altLang="en-US" sz="3200" b="0" i="0" u="none" strike="noStrike" cap="none" normalizeH="0" baseline="0">
                        <a:ln>
                          <a:noFill/>
                        </a:ln>
                        <a:solidFill>
                          <a:schemeClr val="tx1"/>
                        </a:solidFill>
                        <a:effectLst/>
                        <a:latin typeface="Arial" panose="020B0604020202020204" pitchFamily="34" charset="0"/>
                        <a:ea typeface="幼圆" pitchFamily="49"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1800" b="0" i="0" u="none" strike="noStrike" cap="none" normalizeH="0" baseline="0">
                          <a:ln>
                            <a:noFill/>
                          </a:ln>
                          <a:solidFill>
                            <a:schemeClr val="tx1"/>
                          </a:solidFill>
                          <a:effectLst/>
                          <a:latin typeface="Arial" panose="020B0604020202020204" pitchFamily="34" charset="0"/>
                          <a:ea typeface="幼圆" pitchFamily="49" charset="-122"/>
                          <a:cs typeface="Times New Roman" panose="02020603050405020304" pitchFamily="18" charset="0"/>
                        </a:rPr>
                        <a:t>7</a:t>
                      </a:r>
                      <a:endParaRPr kumimoji="1" lang="en-US" altLang="zh-CN" sz="3200" b="0" i="0" u="none" strike="noStrike" cap="none" normalizeH="0" baseline="0">
                        <a:ln>
                          <a:noFill/>
                        </a:ln>
                        <a:solidFill>
                          <a:schemeClr val="tx1"/>
                        </a:solidFill>
                        <a:effectLst/>
                        <a:latin typeface="Arial" panose="020B0604020202020204" pitchFamily="34" charset="0"/>
                        <a:ea typeface="幼圆" pitchFamily="49"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1800" b="0" i="0" u="none" strike="noStrike" cap="none" normalizeH="0" baseline="0">
                          <a:ln>
                            <a:noFill/>
                          </a:ln>
                          <a:solidFill>
                            <a:schemeClr val="tx1"/>
                          </a:solidFill>
                          <a:effectLst/>
                          <a:latin typeface="Arial" panose="020B0604020202020204" pitchFamily="34" charset="0"/>
                          <a:ea typeface="幼圆" pitchFamily="49" charset="-122"/>
                          <a:cs typeface="Times New Roman" panose="02020603050405020304" pitchFamily="18" charset="0"/>
                        </a:rPr>
                        <a:t>8</a:t>
                      </a:r>
                      <a:endParaRPr kumimoji="1" lang="en-US" altLang="zh-CN" sz="3200" b="0" i="0" u="none" strike="noStrike" cap="none" normalizeH="0" baseline="0">
                        <a:ln>
                          <a:noFill/>
                        </a:ln>
                        <a:solidFill>
                          <a:schemeClr val="tx1"/>
                        </a:solidFill>
                        <a:effectLst/>
                        <a:latin typeface="Arial" panose="020B0604020202020204" pitchFamily="34" charset="0"/>
                        <a:ea typeface="幼圆" pitchFamily="49"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1800" b="0" i="0" u="none" strike="noStrike" cap="none" normalizeH="0" baseline="0">
                          <a:ln>
                            <a:noFill/>
                          </a:ln>
                          <a:solidFill>
                            <a:schemeClr val="tx1"/>
                          </a:solidFill>
                          <a:effectLst/>
                          <a:latin typeface="Arial" panose="020B0604020202020204" pitchFamily="34" charset="0"/>
                          <a:ea typeface="幼圆" pitchFamily="49" charset="-122"/>
                          <a:cs typeface="Times New Roman" panose="02020603050405020304" pitchFamily="18" charset="0"/>
                        </a:rPr>
                        <a:t>9</a:t>
                      </a:r>
                      <a:endParaRPr kumimoji="1" lang="en-US" altLang="zh-CN" sz="3200" b="0" i="0" u="none" strike="noStrike" cap="none" normalizeH="0" baseline="0">
                        <a:ln>
                          <a:noFill/>
                        </a:ln>
                        <a:solidFill>
                          <a:schemeClr val="tx1"/>
                        </a:solidFill>
                        <a:effectLst/>
                        <a:latin typeface="Arial" panose="020B0604020202020204" pitchFamily="34" charset="0"/>
                        <a:ea typeface="幼圆" pitchFamily="49"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1800" b="0" i="0" u="none" strike="noStrike" cap="none" normalizeH="0" baseline="0">
                          <a:ln>
                            <a:noFill/>
                          </a:ln>
                          <a:solidFill>
                            <a:schemeClr val="tx1"/>
                          </a:solidFill>
                          <a:effectLst/>
                          <a:latin typeface="Arial" panose="020B0604020202020204" pitchFamily="34" charset="0"/>
                          <a:ea typeface="幼圆" pitchFamily="49" charset="-122"/>
                          <a:cs typeface="Times New Roman" panose="02020603050405020304" pitchFamily="18" charset="0"/>
                        </a:rPr>
                        <a:t>10</a:t>
                      </a:r>
                      <a:endParaRPr kumimoji="1" lang="en-US" altLang="zh-CN" sz="3200" b="0" i="0" u="none" strike="noStrike" cap="none" normalizeH="0" baseline="0">
                        <a:ln>
                          <a:noFill/>
                        </a:ln>
                        <a:solidFill>
                          <a:schemeClr val="tx1"/>
                        </a:solidFill>
                        <a:effectLst/>
                        <a:latin typeface="Arial" panose="020B0604020202020204" pitchFamily="34" charset="0"/>
                        <a:ea typeface="幼圆" pitchFamily="49"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1800" b="0" i="0" u="none" strike="noStrike" cap="none" normalizeH="0" baseline="0">
                          <a:ln>
                            <a:noFill/>
                          </a:ln>
                          <a:solidFill>
                            <a:schemeClr val="tx1"/>
                          </a:solidFill>
                          <a:effectLst/>
                          <a:latin typeface="Arial" panose="020B0604020202020204" pitchFamily="34" charset="0"/>
                          <a:ea typeface="幼圆" pitchFamily="49" charset="-122"/>
                          <a:cs typeface="Times New Roman" panose="02020603050405020304" pitchFamily="18" charset="0"/>
                        </a:rPr>
                        <a:t>11</a:t>
                      </a:r>
                      <a:endParaRPr kumimoji="1" lang="en-US" altLang="zh-CN" sz="3200" b="0" i="0" u="none" strike="noStrike" cap="none" normalizeH="0" baseline="0">
                        <a:ln>
                          <a:noFill/>
                        </a:ln>
                        <a:solidFill>
                          <a:schemeClr val="tx1"/>
                        </a:solidFill>
                        <a:effectLst/>
                        <a:latin typeface="Arial" panose="020B0604020202020204" pitchFamily="34" charset="0"/>
                        <a:ea typeface="幼圆" pitchFamily="49"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1800" b="0" i="0" u="none" strike="noStrike" cap="none" normalizeH="0" baseline="0">
                          <a:ln>
                            <a:noFill/>
                          </a:ln>
                          <a:solidFill>
                            <a:schemeClr val="tx1"/>
                          </a:solidFill>
                          <a:effectLst/>
                          <a:latin typeface="Arial" panose="020B0604020202020204" pitchFamily="34" charset="0"/>
                          <a:ea typeface="幼圆" pitchFamily="49" charset="-122"/>
                          <a:cs typeface="Times New Roman" panose="02020603050405020304" pitchFamily="18" charset="0"/>
                        </a:rPr>
                        <a:t>12</a:t>
                      </a:r>
                      <a:endParaRPr kumimoji="1" lang="en-US" altLang="zh-CN" sz="3200" b="0" i="0" u="none" strike="noStrike" cap="none" normalizeH="0" baseline="0">
                        <a:ln>
                          <a:noFill/>
                        </a:ln>
                        <a:solidFill>
                          <a:schemeClr val="tx1"/>
                        </a:solidFill>
                        <a:effectLst/>
                        <a:latin typeface="Arial" panose="020B0604020202020204" pitchFamily="34" charset="0"/>
                        <a:ea typeface="幼圆" pitchFamily="49"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0C0C0"/>
                    </a:solidFill>
                  </a:tcPr>
                </a:tc>
                <a:extLst>
                  <a:ext uri="{0D108BD9-81ED-4DB2-BD59-A6C34878D82A}">
                    <a16:rowId xmlns:a16="http://schemas.microsoft.com/office/drawing/2014/main" val="10002"/>
                  </a:ext>
                </a:extLst>
              </a:tr>
              <a:tr h="465138">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zh-CN" altLang="en-US" sz="1800" b="0" i="0" u="none" strike="noStrike" cap="none" normalizeH="0" baseline="0">
                          <a:ln>
                            <a:noFill/>
                          </a:ln>
                          <a:solidFill>
                            <a:schemeClr val="tx1"/>
                          </a:solidFill>
                          <a:effectLst/>
                          <a:latin typeface="Arial" panose="020B0604020202020204" pitchFamily="34" charset="0"/>
                          <a:ea typeface="幼圆" pitchFamily="49" charset="-122"/>
                          <a:cs typeface="Times New Roman" panose="02020603050405020304" pitchFamily="18" charset="0"/>
                        </a:rPr>
                        <a:t>销量</a:t>
                      </a:r>
                      <a:endParaRPr kumimoji="1" lang="zh-CN" altLang="en-US" sz="3200" b="0" i="0" u="none" strike="noStrike" cap="none" normalizeH="0" baseline="0">
                        <a:ln>
                          <a:noFill/>
                        </a:ln>
                        <a:solidFill>
                          <a:schemeClr val="tx1"/>
                        </a:solidFill>
                        <a:effectLst/>
                        <a:latin typeface="Arial" panose="020B0604020202020204" pitchFamily="34" charset="0"/>
                        <a:ea typeface="幼圆" pitchFamily="49"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1800" b="0" i="0" u="none" strike="noStrike" cap="none" normalizeH="0" baseline="0">
                          <a:ln>
                            <a:noFill/>
                          </a:ln>
                          <a:solidFill>
                            <a:schemeClr val="tx1"/>
                          </a:solidFill>
                          <a:effectLst/>
                          <a:latin typeface="Arial" panose="020B0604020202020204" pitchFamily="34" charset="0"/>
                          <a:ea typeface="幼圆" pitchFamily="49" charset="-122"/>
                          <a:cs typeface="Times New Roman" panose="02020603050405020304" pitchFamily="18" charset="0"/>
                        </a:rPr>
                        <a:t>1873</a:t>
                      </a:r>
                      <a:endParaRPr kumimoji="1" lang="en-US" altLang="zh-CN" sz="3200" b="0" i="0" u="none" strike="noStrike" cap="none" normalizeH="0" baseline="0">
                        <a:ln>
                          <a:noFill/>
                        </a:ln>
                        <a:solidFill>
                          <a:schemeClr val="tx1"/>
                        </a:solidFill>
                        <a:effectLst/>
                        <a:latin typeface="Arial" panose="020B0604020202020204" pitchFamily="34" charset="0"/>
                        <a:ea typeface="幼圆" pitchFamily="49"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1800" b="0" i="0" u="none" strike="noStrike" cap="none" normalizeH="0" baseline="0">
                          <a:ln>
                            <a:noFill/>
                          </a:ln>
                          <a:solidFill>
                            <a:schemeClr val="tx1"/>
                          </a:solidFill>
                          <a:effectLst/>
                          <a:latin typeface="Arial" panose="020B0604020202020204" pitchFamily="34" charset="0"/>
                          <a:ea typeface="幼圆" pitchFamily="49" charset="-122"/>
                          <a:cs typeface="Times New Roman" panose="02020603050405020304" pitchFamily="18" charset="0"/>
                        </a:rPr>
                        <a:t>1478</a:t>
                      </a:r>
                      <a:endParaRPr kumimoji="1" lang="en-US" altLang="zh-CN" sz="3200" b="0" i="0" u="none" strike="noStrike" cap="none" normalizeH="0" baseline="0">
                        <a:ln>
                          <a:noFill/>
                        </a:ln>
                        <a:solidFill>
                          <a:schemeClr val="tx1"/>
                        </a:solidFill>
                        <a:effectLst/>
                        <a:latin typeface="Arial" panose="020B0604020202020204" pitchFamily="34" charset="0"/>
                        <a:ea typeface="幼圆" pitchFamily="49"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1800" b="0" i="0" u="none" strike="noStrike" cap="none" normalizeH="0" baseline="0">
                          <a:ln>
                            <a:noFill/>
                          </a:ln>
                          <a:solidFill>
                            <a:schemeClr val="tx1"/>
                          </a:solidFill>
                          <a:effectLst/>
                          <a:latin typeface="Arial" panose="020B0604020202020204" pitchFamily="34" charset="0"/>
                          <a:ea typeface="幼圆" pitchFamily="49" charset="-122"/>
                          <a:cs typeface="Times New Roman" panose="02020603050405020304" pitchFamily="18" charset="0"/>
                        </a:rPr>
                        <a:t>1900</a:t>
                      </a:r>
                      <a:endParaRPr kumimoji="1" lang="en-US" altLang="zh-CN" sz="3200" b="0" i="0" u="none" strike="noStrike" cap="none" normalizeH="0" baseline="0">
                        <a:ln>
                          <a:noFill/>
                        </a:ln>
                        <a:solidFill>
                          <a:schemeClr val="tx1"/>
                        </a:solidFill>
                        <a:effectLst/>
                        <a:latin typeface="Arial" panose="020B0604020202020204" pitchFamily="34" charset="0"/>
                        <a:ea typeface="幼圆" pitchFamily="49"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1800" b="0" i="0" u="none" strike="noStrike" cap="none" normalizeH="0" baseline="0">
                          <a:ln>
                            <a:noFill/>
                          </a:ln>
                          <a:solidFill>
                            <a:schemeClr val="tx1"/>
                          </a:solidFill>
                          <a:effectLst/>
                          <a:latin typeface="Arial" panose="020B0604020202020204" pitchFamily="34" charset="0"/>
                          <a:ea typeface="幼圆" pitchFamily="49" charset="-122"/>
                          <a:cs typeface="Times New Roman" panose="02020603050405020304" pitchFamily="18" charset="0"/>
                        </a:rPr>
                        <a:t>1500</a:t>
                      </a:r>
                      <a:endParaRPr kumimoji="1" lang="en-US" altLang="zh-CN" sz="3200" b="0" i="0" u="none" strike="noStrike" cap="none" normalizeH="0" baseline="0">
                        <a:ln>
                          <a:noFill/>
                        </a:ln>
                        <a:solidFill>
                          <a:schemeClr val="tx1"/>
                        </a:solidFill>
                        <a:effectLst/>
                        <a:latin typeface="Arial" panose="020B0604020202020204" pitchFamily="34" charset="0"/>
                        <a:ea typeface="幼圆" pitchFamily="49"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1800" b="0" i="0" u="none" strike="noStrike" cap="none" normalizeH="0" baseline="0">
                          <a:ln>
                            <a:noFill/>
                          </a:ln>
                          <a:solidFill>
                            <a:schemeClr val="tx1"/>
                          </a:solidFill>
                          <a:effectLst/>
                          <a:latin typeface="Arial" panose="020B0604020202020204" pitchFamily="34" charset="0"/>
                          <a:ea typeface="幼圆" pitchFamily="49" charset="-122"/>
                          <a:cs typeface="Times New Roman" panose="02020603050405020304" pitchFamily="18" charset="0"/>
                        </a:rPr>
                        <a:t>2046</a:t>
                      </a:r>
                      <a:endParaRPr kumimoji="1" lang="en-US" altLang="zh-CN" sz="3200" b="0" i="0" u="none" strike="noStrike" cap="none" normalizeH="0" baseline="0">
                        <a:ln>
                          <a:noFill/>
                        </a:ln>
                        <a:solidFill>
                          <a:schemeClr val="tx1"/>
                        </a:solidFill>
                        <a:effectLst/>
                        <a:latin typeface="Arial" panose="020B0604020202020204" pitchFamily="34" charset="0"/>
                        <a:ea typeface="幼圆" pitchFamily="49"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1800" b="0" i="0" u="none" strike="noStrike" cap="none" normalizeH="0" baseline="0">
                          <a:ln>
                            <a:noFill/>
                          </a:ln>
                          <a:solidFill>
                            <a:schemeClr val="tx1"/>
                          </a:solidFill>
                          <a:effectLst/>
                          <a:latin typeface="Arial" panose="020B0604020202020204" pitchFamily="34" charset="0"/>
                          <a:ea typeface="幼圆" pitchFamily="49" charset="-122"/>
                          <a:cs typeface="Times New Roman" panose="02020603050405020304" pitchFamily="18" charset="0"/>
                        </a:rPr>
                        <a:t>1556</a:t>
                      </a:r>
                      <a:endParaRPr kumimoji="1" lang="en-US" altLang="zh-CN" sz="3200" b="0" i="0" u="none" strike="noStrike" cap="none" normalizeH="0" baseline="0">
                        <a:ln>
                          <a:noFill/>
                        </a:ln>
                        <a:solidFill>
                          <a:schemeClr val="tx1"/>
                        </a:solidFill>
                        <a:effectLst/>
                        <a:latin typeface="Arial" panose="020B0604020202020204" pitchFamily="34" charset="0"/>
                        <a:ea typeface="幼圆" pitchFamily="49"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159790" name="Rectangle 46"/>
          <p:cNvSpPr>
            <a:spLocks noChangeArrowheads="1"/>
          </p:cNvSpPr>
          <p:nvPr/>
        </p:nvSpPr>
        <p:spPr bwMode="auto">
          <a:xfrm>
            <a:off x="2787650" y="44450"/>
            <a:ext cx="7772400" cy="990600"/>
          </a:xfrm>
          <a:prstGeom prst="rect">
            <a:avLst/>
          </a:prstGeom>
          <a:noFill/>
          <a:ln>
            <a:noFill/>
          </a:ln>
          <a:effectLst/>
        </p:spPr>
        <p:txBody>
          <a:bodyPr anchor="ctr"/>
          <a:lstStyle/>
          <a:p>
            <a:pPr eaLnBrk="1" hangingPunct="1">
              <a:defRPr/>
            </a:pPr>
            <a:r>
              <a:rPr kumimoji="1" lang="zh-CN" altLang="en-US" kern="0" dirty="0">
                <a:solidFill>
                  <a:srgbClr val="0000CC"/>
                </a:solidFill>
                <a:latin typeface="Times New Roman" panose="02020603050405020304" pitchFamily="18" charset="0"/>
                <a:ea typeface="宋体" panose="02010600030101010101" pitchFamily="2" charset="-122"/>
                <a:cs typeface="Times New Roman" panose="02020603050405020304" pitchFamily="18" charset="0"/>
              </a:rPr>
              <a:t>Sample: Matlab &amp; BP</a:t>
            </a:r>
          </a:p>
        </p:txBody>
      </p:sp>
    </p:spTree>
    <p:extLst>
      <p:ext uri="{BB962C8B-B14F-4D97-AF65-F5344CB8AC3E}">
        <p14:creationId xmlns:p14="http://schemas.microsoft.com/office/powerpoint/2010/main" val="265814825"/>
      </p:ext>
    </p:extLst>
  </p:cSld>
  <p:clrMapOvr>
    <a:masterClrMapping/>
  </p:clrMapOvr>
  <p:transition spd="med">
    <p:fad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灯片编号占位符 3"/>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Blip>
                <a:blip r:embed="rId2"/>
              </a:buBlip>
              <a:defRPr sz="2800">
                <a:solidFill>
                  <a:schemeClr val="tx1"/>
                </a:solidFill>
                <a:latin typeface="Berlin Sans FB" panose="020E0602020502020306" pitchFamily="34" charset="0"/>
                <a:ea typeface="幼圆" panose="02010509060101010101"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幼圆" panose="02010509060101010101"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幼圆" panose="02010509060101010101"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幼圆" panose="02010509060101010101"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幼圆" panose="02010509060101010101"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9pPr>
          </a:lstStyle>
          <a:p>
            <a:pPr>
              <a:spcBef>
                <a:spcPct val="0"/>
              </a:spcBef>
              <a:buFontTx/>
              <a:buNone/>
            </a:pPr>
            <a:fld id="{5AA8BBDF-B41D-4D3D-88F7-CCD9359159E4}" type="slidenum">
              <a:rPr lang="zh-TW" altLang="en-US" sz="1400">
                <a:latin typeface="Arial" panose="020B0604020202020204" pitchFamily="34" charset="0"/>
                <a:ea typeface="PMingLiU" pitchFamily="18" charset="-120"/>
              </a:rPr>
              <a:pPr>
                <a:spcBef>
                  <a:spcPct val="0"/>
                </a:spcBef>
                <a:buFontTx/>
                <a:buNone/>
              </a:pPr>
              <a:t>58</a:t>
            </a:fld>
            <a:endParaRPr lang="zh-TW" altLang="en-US" sz="1400">
              <a:latin typeface="Arial" panose="020B0604020202020204" pitchFamily="34" charset="0"/>
              <a:ea typeface="PMingLiU" pitchFamily="18" charset="-120"/>
            </a:endParaRPr>
          </a:p>
        </p:txBody>
      </p:sp>
      <p:sp>
        <p:nvSpPr>
          <p:cNvPr id="160771" name="Rectangle 3"/>
          <p:cNvSpPr>
            <a:spLocks noGrp="1" noChangeArrowheads="1"/>
          </p:cNvSpPr>
          <p:nvPr>
            <p:ph idx="1"/>
          </p:nvPr>
        </p:nvSpPr>
        <p:spPr>
          <a:xfrm>
            <a:off x="2243931" y="1389063"/>
            <a:ext cx="7704137" cy="4967287"/>
          </a:xfrm>
        </p:spPr>
        <p:txBody>
          <a:bodyPr>
            <a:normAutofit/>
          </a:bodyPr>
          <a:lstStyle/>
          <a:p>
            <a:pPr eaLnBrk="1" hangingPunct="1"/>
            <a:r>
              <a:rPr lang="en-US" altLang="zh-CN" sz="2400" dirty="0">
                <a:latin typeface="Times New Roman" panose="02020603050405020304" pitchFamily="18" charset="0"/>
                <a:ea typeface="宋体" panose="02010600030101010101" pitchFamily="2" charset="-122"/>
              </a:rPr>
              <a:t># </a:t>
            </a:r>
            <a:r>
              <a:rPr lang="zh-CN" altLang="en-US" sz="2400" dirty="0">
                <a:latin typeface="Times New Roman" panose="02020603050405020304" pitchFamily="18" charset="0"/>
                <a:ea typeface="宋体" panose="02010600030101010101" pitchFamily="2" charset="-122"/>
              </a:rPr>
              <a:t>以每三个月的销售量经归一化处理后作为输入</a:t>
            </a:r>
          </a:p>
          <a:p>
            <a:r>
              <a:rPr lang="en-US" altLang="zh-CN" i="1" dirty="0">
                <a:latin typeface="Times New Roman" panose="02020603050405020304" pitchFamily="18" charset="0"/>
                <a:ea typeface="宋体" panose="02010600030101010101" pitchFamily="2" charset="-122"/>
              </a:rPr>
              <a:t>P </a:t>
            </a:r>
            <a:r>
              <a:rPr lang="en-US" altLang="zh-CN" dirty="0">
                <a:latin typeface="Times New Roman" panose="02020603050405020304" pitchFamily="18" charset="0"/>
                <a:ea typeface="宋体" panose="02010600030101010101" pitchFamily="2" charset="-122"/>
              </a:rPr>
              <a:t>= </a:t>
            </a:r>
            <a:r>
              <a:rPr lang="en-US" altLang="zh-CN" dirty="0"/>
              <a:t>[[0.5152,0.8173,1.0000],</a:t>
            </a:r>
          </a:p>
          <a:p>
            <a:r>
              <a:rPr lang="en-US" altLang="zh-CN" dirty="0"/>
              <a:t>    [0.8173,1.0000,0.7308],</a:t>
            </a:r>
          </a:p>
          <a:p>
            <a:r>
              <a:rPr lang="en-US" altLang="zh-CN" dirty="0"/>
              <a:t>    [1.0000,0.7308,0.1390],</a:t>
            </a:r>
          </a:p>
          <a:p>
            <a:r>
              <a:rPr lang="en-US" altLang="zh-CN" dirty="0"/>
              <a:t>    [0.7308,0.1390,0.1087],</a:t>
            </a:r>
          </a:p>
          <a:p>
            <a:r>
              <a:rPr lang="en-US" altLang="zh-CN" dirty="0"/>
              <a:t>    [0.1390,0.1087,0.3520],</a:t>
            </a:r>
          </a:p>
          <a:p>
            <a:r>
              <a:rPr lang="en-US" altLang="zh-CN" dirty="0"/>
              <a:t>    [0.1087,0.3520,0.0000]]</a:t>
            </a:r>
          </a:p>
          <a:p>
            <a:pPr lvl="1" eaLnBrk="1" hangingPunct="1"/>
            <a:endParaRPr lang="en-US" altLang="zh-CN" sz="2400" dirty="0">
              <a:latin typeface="Times New Roman" panose="02020603050405020304" pitchFamily="18" charset="0"/>
              <a:ea typeface="宋体" panose="02010600030101010101" pitchFamily="2" charset="-122"/>
            </a:endParaRPr>
          </a:p>
          <a:p>
            <a:pPr eaLnBrk="1" hangingPunct="1"/>
            <a:r>
              <a:rPr lang="en-US" altLang="zh-CN" sz="2400" dirty="0">
                <a:latin typeface="Times New Roman" panose="02020603050405020304" pitchFamily="18" charset="0"/>
                <a:ea typeface="宋体" panose="02010600030101010101" pitchFamily="2" charset="-122"/>
              </a:rPr>
              <a:t># </a:t>
            </a:r>
            <a:r>
              <a:rPr lang="zh-CN" altLang="en-US" sz="2400" dirty="0">
                <a:latin typeface="Times New Roman" panose="02020603050405020304" pitchFamily="18" charset="0"/>
                <a:ea typeface="宋体" panose="02010600030101010101" pitchFamily="2" charset="-122"/>
              </a:rPr>
              <a:t>以第四个月的销售量归一化处理后作为目标向量</a:t>
            </a:r>
          </a:p>
          <a:p>
            <a:pPr lvl="1"/>
            <a:r>
              <a:rPr lang="en-US" altLang="zh-CN" i="1" dirty="0">
                <a:latin typeface="Times New Roman" panose="02020603050405020304" pitchFamily="18" charset="0"/>
                <a:ea typeface="宋体" panose="02010600030101010101" pitchFamily="2" charset="-122"/>
              </a:rPr>
              <a:t>T </a:t>
            </a:r>
            <a:r>
              <a:rPr lang="en-US" altLang="zh-CN" dirty="0">
                <a:latin typeface="Times New Roman" panose="02020603050405020304" pitchFamily="18" charset="0"/>
                <a:ea typeface="宋体" panose="02010600030101010101" pitchFamily="2" charset="-122"/>
              </a:rPr>
              <a:t>= </a:t>
            </a:r>
            <a:r>
              <a:rPr lang="en-US" altLang="zh-CN" dirty="0"/>
              <a:t>[0.7308, 0.1390, 0.1087, 0.3520, 0.0000, 0.3761]</a:t>
            </a:r>
          </a:p>
          <a:p>
            <a:pPr lvl="1" eaLnBrk="1" hangingPunct="1"/>
            <a:endParaRPr lang="en-US" altLang="zh-CN" dirty="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3984509778"/>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nodeType="clickEffect">
                                  <p:stCondLst>
                                    <p:cond delay="0"/>
                                  </p:stCondLst>
                                  <p:childTnLst>
                                    <p:set>
                                      <p:cBhvr>
                                        <p:cTn id="6" dur="1" fill="hold">
                                          <p:stCondLst>
                                            <p:cond delay="0"/>
                                          </p:stCondLst>
                                        </p:cTn>
                                        <p:tgtEl>
                                          <p:spTgt spid="160771">
                                            <p:txEl>
                                              <p:pRg st="0" end="0"/>
                                            </p:txEl>
                                          </p:spTgt>
                                        </p:tgtEl>
                                        <p:attrNameLst>
                                          <p:attrName>style.visibility</p:attrName>
                                        </p:attrNameLst>
                                      </p:cBhvr>
                                      <p:to>
                                        <p:strVal val="visible"/>
                                      </p:to>
                                    </p:set>
                                    <p:anim calcmode="lin" valueType="num">
                                      <p:cBhvr>
                                        <p:cTn id="7" dur="500" fill="hold"/>
                                        <p:tgtEl>
                                          <p:spTgt spid="160771">
                                            <p:txEl>
                                              <p:pRg st="0" end="0"/>
                                            </p:txEl>
                                          </p:spTgt>
                                        </p:tgtEl>
                                        <p:attrNameLst>
                                          <p:attrName>ppt_w</p:attrName>
                                        </p:attrNameLst>
                                      </p:cBhvr>
                                      <p:tavLst>
                                        <p:tav tm="0">
                                          <p:val>
                                            <p:strVal val="#ppt_w*0.70"/>
                                          </p:val>
                                        </p:tav>
                                        <p:tav tm="100000">
                                          <p:val>
                                            <p:strVal val="#ppt_w"/>
                                          </p:val>
                                        </p:tav>
                                      </p:tavLst>
                                    </p:anim>
                                    <p:anim calcmode="lin" valueType="num">
                                      <p:cBhvr>
                                        <p:cTn id="8" dur="500" fill="hold"/>
                                        <p:tgtEl>
                                          <p:spTgt spid="160771">
                                            <p:txEl>
                                              <p:pRg st="0" end="0"/>
                                            </p:txEl>
                                          </p:spTgt>
                                        </p:tgtEl>
                                        <p:attrNameLst>
                                          <p:attrName>ppt_h</p:attrName>
                                        </p:attrNameLst>
                                      </p:cBhvr>
                                      <p:tavLst>
                                        <p:tav tm="0">
                                          <p:val>
                                            <p:strVal val="#ppt_h"/>
                                          </p:val>
                                        </p:tav>
                                        <p:tav tm="100000">
                                          <p:val>
                                            <p:strVal val="#ppt_h"/>
                                          </p:val>
                                        </p:tav>
                                      </p:tavLst>
                                    </p:anim>
                                    <p:animEffect transition="in" filter="fade">
                                      <p:cBhvr>
                                        <p:cTn id="9" dur="500"/>
                                        <p:tgtEl>
                                          <p:spTgt spid="160771">
                                            <p:txEl>
                                              <p:pRg st="0" end="0"/>
                                            </p:txEl>
                                          </p:spTgt>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5" presetClass="entr" presetSubtype="0" fill="hold" nodeType="clickEffect">
                                  <p:stCondLst>
                                    <p:cond delay="0"/>
                                  </p:stCondLst>
                                  <p:childTnLst>
                                    <p:set>
                                      <p:cBhvr>
                                        <p:cTn id="13" dur="1" fill="hold">
                                          <p:stCondLst>
                                            <p:cond delay="0"/>
                                          </p:stCondLst>
                                        </p:cTn>
                                        <p:tgtEl>
                                          <p:spTgt spid="160771">
                                            <p:txEl>
                                              <p:pRg st="1" end="1"/>
                                            </p:txEl>
                                          </p:spTgt>
                                        </p:tgtEl>
                                        <p:attrNameLst>
                                          <p:attrName>style.visibility</p:attrName>
                                        </p:attrNameLst>
                                      </p:cBhvr>
                                      <p:to>
                                        <p:strVal val="visible"/>
                                      </p:to>
                                    </p:set>
                                    <p:anim calcmode="lin" valueType="num">
                                      <p:cBhvr>
                                        <p:cTn id="14" dur="500" fill="hold"/>
                                        <p:tgtEl>
                                          <p:spTgt spid="160771">
                                            <p:txEl>
                                              <p:pRg st="1" end="1"/>
                                            </p:txEl>
                                          </p:spTgt>
                                        </p:tgtEl>
                                        <p:attrNameLst>
                                          <p:attrName>ppt_w</p:attrName>
                                        </p:attrNameLst>
                                      </p:cBhvr>
                                      <p:tavLst>
                                        <p:tav tm="0">
                                          <p:val>
                                            <p:strVal val="#ppt_w*0.70"/>
                                          </p:val>
                                        </p:tav>
                                        <p:tav tm="100000">
                                          <p:val>
                                            <p:strVal val="#ppt_w"/>
                                          </p:val>
                                        </p:tav>
                                      </p:tavLst>
                                    </p:anim>
                                    <p:anim calcmode="lin" valueType="num">
                                      <p:cBhvr>
                                        <p:cTn id="15" dur="500" fill="hold"/>
                                        <p:tgtEl>
                                          <p:spTgt spid="160771">
                                            <p:txEl>
                                              <p:pRg st="1" end="1"/>
                                            </p:txEl>
                                          </p:spTgt>
                                        </p:tgtEl>
                                        <p:attrNameLst>
                                          <p:attrName>ppt_h</p:attrName>
                                        </p:attrNameLst>
                                      </p:cBhvr>
                                      <p:tavLst>
                                        <p:tav tm="0">
                                          <p:val>
                                            <p:strVal val="#ppt_h"/>
                                          </p:val>
                                        </p:tav>
                                        <p:tav tm="100000">
                                          <p:val>
                                            <p:strVal val="#ppt_h"/>
                                          </p:val>
                                        </p:tav>
                                      </p:tavLst>
                                    </p:anim>
                                    <p:animEffect transition="in" filter="fade">
                                      <p:cBhvr>
                                        <p:cTn id="16" dur="500"/>
                                        <p:tgtEl>
                                          <p:spTgt spid="160771">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5" presetClass="entr" presetSubtype="0" fill="hold" nodeType="clickEffect">
                                  <p:stCondLst>
                                    <p:cond delay="0"/>
                                  </p:stCondLst>
                                  <p:childTnLst>
                                    <p:set>
                                      <p:cBhvr>
                                        <p:cTn id="20" dur="1" fill="hold">
                                          <p:stCondLst>
                                            <p:cond delay="0"/>
                                          </p:stCondLst>
                                        </p:cTn>
                                        <p:tgtEl>
                                          <p:spTgt spid="160771">
                                            <p:txEl>
                                              <p:pRg st="2" end="2"/>
                                            </p:txEl>
                                          </p:spTgt>
                                        </p:tgtEl>
                                        <p:attrNameLst>
                                          <p:attrName>style.visibility</p:attrName>
                                        </p:attrNameLst>
                                      </p:cBhvr>
                                      <p:to>
                                        <p:strVal val="visible"/>
                                      </p:to>
                                    </p:set>
                                    <p:anim calcmode="lin" valueType="num">
                                      <p:cBhvr>
                                        <p:cTn id="21" dur="500" fill="hold"/>
                                        <p:tgtEl>
                                          <p:spTgt spid="160771">
                                            <p:txEl>
                                              <p:pRg st="2" end="2"/>
                                            </p:txEl>
                                          </p:spTgt>
                                        </p:tgtEl>
                                        <p:attrNameLst>
                                          <p:attrName>ppt_w</p:attrName>
                                        </p:attrNameLst>
                                      </p:cBhvr>
                                      <p:tavLst>
                                        <p:tav tm="0">
                                          <p:val>
                                            <p:strVal val="#ppt_w*0.70"/>
                                          </p:val>
                                        </p:tav>
                                        <p:tav tm="100000">
                                          <p:val>
                                            <p:strVal val="#ppt_w"/>
                                          </p:val>
                                        </p:tav>
                                      </p:tavLst>
                                    </p:anim>
                                    <p:anim calcmode="lin" valueType="num">
                                      <p:cBhvr>
                                        <p:cTn id="22" dur="500" fill="hold"/>
                                        <p:tgtEl>
                                          <p:spTgt spid="160771">
                                            <p:txEl>
                                              <p:pRg st="2" end="2"/>
                                            </p:txEl>
                                          </p:spTgt>
                                        </p:tgtEl>
                                        <p:attrNameLst>
                                          <p:attrName>ppt_h</p:attrName>
                                        </p:attrNameLst>
                                      </p:cBhvr>
                                      <p:tavLst>
                                        <p:tav tm="0">
                                          <p:val>
                                            <p:strVal val="#ppt_h"/>
                                          </p:val>
                                        </p:tav>
                                        <p:tav tm="100000">
                                          <p:val>
                                            <p:strVal val="#ppt_h"/>
                                          </p:val>
                                        </p:tav>
                                      </p:tavLst>
                                    </p:anim>
                                    <p:animEffect transition="in" filter="fade">
                                      <p:cBhvr>
                                        <p:cTn id="23" dur="500"/>
                                        <p:tgtEl>
                                          <p:spTgt spid="160771">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5" presetClass="entr" presetSubtype="0" fill="hold" nodeType="clickEffect">
                                  <p:stCondLst>
                                    <p:cond delay="0"/>
                                  </p:stCondLst>
                                  <p:childTnLst>
                                    <p:set>
                                      <p:cBhvr>
                                        <p:cTn id="27" dur="1" fill="hold">
                                          <p:stCondLst>
                                            <p:cond delay="0"/>
                                          </p:stCondLst>
                                        </p:cTn>
                                        <p:tgtEl>
                                          <p:spTgt spid="160771">
                                            <p:txEl>
                                              <p:pRg st="3" end="3"/>
                                            </p:txEl>
                                          </p:spTgt>
                                        </p:tgtEl>
                                        <p:attrNameLst>
                                          <p:attrName>style.visibility</p:attrName>
                                        </p:attrNameLst>
                                      </p:cBhvr>
                                      <p:to>
                                        <p:strVal val="visible"/>
                                      </p:to>
                                    </p:set>
                                    <p:anim calcmode="lin" valueType="num">
                                      <p:cBhvr>
                                        <p:cTn id="28" dur="500" fill="hold"/>
                                        <p:tgtEl>
                                          <p:spTgt spid="160771">
                                            <p:txEl>
                                              <p:pRg st="3" end="3"/>
                                            </p:txEl>
                                          </p:spTgt>
                                        </p:tgtEl>
                                        <p:attrNameLst>
                                          <p:attrName>ppt_w</p:attrName>
                                        </p:attrNameLst>
                                      </p:cBhvr>
                                      <p:tavLst>
                                        <p:tav tm="0">
                                          <p:val>
                                            <p:strVal val="#ppt_w*0.70"/>
                                          </p:val>
                                        </p:tav>
                                        <p:tav tm="100000">
                                          <p:val>
                                            <p:strVal val="#ppt_w"/>
                                          </p:val>
                                        </p:tav>
                                      </p:tavLst>
                                    </p:anim>
                                    <p:anim calcmode="lin" valueType="num">
                                      <p:cBhvr>
                                        <p:cTn id="29" dur="500" fill="hold"/>
                                        <p:tgtEl>
                                          <p:spTgt spid="160771">
                                            <p:txEl>
                                              <p:pRg st="3" end="3"/>
                                            </p:txEl>
                                          </p:spTgt>
                                        </p:tgtEl>
                                        <p:attrNameLst>
                                          <p:attrName>ppt_h</p:attrName>
                                        </p:attrNameLst>
                                      </p:cBhvr>
                                      <p:tavLst>
                                        <p:tav tm="0">
                                          <p:val>
                                            <p:strVal val="#ppt_h"/>
                                          </p:val>
                                        </p:tav>
                                        <p:tav tm="100000">
                                          <p:val>
                                            <p:strVal val="#ppt_h"/>
                                          </p:val>
                                        </p:tav>
                                      </p:tavLst>
                                    </p:anim>
                                    <p:animEffect transition="in" filter="fade">
                                      <p:cBhvr>
                                        <p:cTn id="30" dur="500"/>
                                        <p:tgtEl>
                                          <p:spTgt spid="160771">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5" presetClass="entr" presetSubtype="0" fill="hold" nodeType="clickEffect">
                                  <p:stCondLst>
                                    <p:cond delay="0"/>
                                  </p:stCondLst>
                                  <p:childTnLst>
                                    <p:set>
                                      <p:cBhvr>
                                        <p:cTn id="34" dur="1" fill="hold">
                                          <p:stCondLst>
                                            <p:cond delay="0"/>
                                          </p:stCondLst>
                                        </p:cTn>
                                        <p:tgtEl>
                                          <p:spTgt spid="160771">
                                            <p:txEl>
                                              <p:pRg st="4" end="4"/>
                                            </p:txEl>
                                          </p:spTgt>
                                        </p:tgtEl>
                                        <p:attrNameLst>
                                          <p:attrName>style.visibility</p:attrName>
                                        </p:attrNameLst>
                                      </p:cBhvr>
                                      <p:to>
                                        <p:strVal val="visible"/>
                                      </p:to>
                                    </p:set>
                                    <p:anim calcmode="lin" valueType="num">
                                      <p:cBhvr>
                                        <p:cTn id="35" dur="500" fill="hold"/>
                                        <p:tgtEl>
                                          <p:spTgt spid="160771">
                                            <p:txEl>
                                              <p:pRg st="4" end="4"/>
                                            </p:txEl>
                                          </p:spTgt>
                                        </p:tgtEl>
                                        <p:attrNameLst>
                                          <p:attrName>ppt_w</p:attrName>
                                        </p:attrNameLst>
                                      </p:cBhvr>
                                      <p:tavLst>
                                        <p:tav tm="0">
                                          <p:val>
                                            <p:strVal val="#ppt_w*0.70"/>
                                          </p:val>
                                        </p:tav>
                                        <p:tav tm="100000">
                                          <p:val>
                                            <p:strVal val="#ppt_w"/>
                                          </p:val>
                                        </p:tav>
                                      </p:tavLst>
                                    </p:anim>
                                    <p:anim calcmode="lin" valueType="num">
                                      <p:cBhvr>
                                        <p:cTn id="36" dur="500" fill="hold"/>
                                        <p:tgtEl>
                                          <p:spTgt spid="160771">
                                            <p:txEl>
                                              <p:pRg st="4" end="4"/>
                                            </p:txEl>
                                          </p:spTgt>
                                        </p:tgtEl>
                                        <p:attrNameLst>
                                          <p:attrName>ppt_h</p:attrName>
                                        </p:attrNameLst>
                                      </p:cBhvr>
                                      <p:tavLst>
                                        <p:tav tm="0">
                                          <p:val>
                                            <p:strVal val="#ppt_h"/>
                                          </p:val>
                                        </p:tav>
                                        <p:tav tm="100000">
                                          <p:val>
                                            <p:strVal val="#ppt_h"/>
                                          </p:val>
                                        </p:tav>
                                      </p:tavLst>
                                    </p:anim>
                                    <p:animEffect transition="in" filter="fade">
                                      <p:cBhvr>
                                        <p:cTn id="37" dur="500"/>
                                        <p:tgtEl>
                                          <p:spTgt spid="160771">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5" presetClass="entr" presetSubtype="0" fill="hold" nodeType="clickEffect">
                                  <p:stCondLst>
                                    <p:cond delay="0"/>
                                  </p:stCondLst>
                                  <p:childTnLst>
                                    <p:set>
                                      <p:cBhvr>
                                        <p:cTn id="41" dur="1" fill="hold">
                                          <p:stCondLst>
                                            <p:cond delay="0"/>
                                          </p:stCondLst>
                                        </p:cTn>
                                        <p:tgtEl>
                                          <p:spTgt spid="160771">
                                            <p:txEl>
                                              <p:pRg st="5" end="5"/>
                                            </p:txEl>
                                          </p:spTgt>
                                        </p:tgtEl>
                                        <p:attrNameLst>
                                          <p:attrName>style.visibility</p:attrName>
                                        </p:attrNameLst>
                                      </p:cBhvr>
                                      <p:to>
                                        <p:strVal val="visible"/>
                                      </p:to>
                                    </p:set>
                                    <p:anim calcmode="lin" valueType="num">
                                      <p:cBhvr>
                                        <p:cTn id="42" dur="500" fill="hold"/>
                                        <p:tgtEl>
                                          <p:spTgt spid="160771">
                                            <p:txEl>
                                              <p:pRg st="5" end="5"/>
                                            </p:txEl>
                                          </p:spTgt>
                                        </p:tgtEl>
                                        <p:attrNameLst>
                                          <p:attrName>ppt_w</p:attrName>
                                        </p:attrNameLst>
                                      </p:cBhvr>
                                      <p:tavLst>
                                        <p:tav tm="0">
                                          <p:val>
                                            <p:strVal val="#ppt_w*0.70"/>
                                          </p:val>
                                        </p:tav>
                                        <p:tav tm="100000">
                                          <p:val>
                                            <p:strVal val="#ppt_w"/>
                                          </p:val>
                                        </p:tav>
                                      </p:tavLst>
                                    </p:anim>
                                    <p:anim calcmode="lin" valueType="num">
                                      <p:cBhvr>
                                        <p:cTn id="43" dur="500" fill="hold"/>
                                        <p:tgtEl>
                                          <p:spTgt spid="160771">
                                            <p:txEl>
                                              <p:pRg st="5" end="5"/>
                                            </p:txEl>
                                          </p:spTgt>
                                        </p:tgtEl>
                                        <p:attrNameLst>
                                          <p:attrName>ppt_h</p:attrName>
                                        </p:attrNameLst>
                                      </p:cBhvr>
                                      <p:tavLst>
                                        <p:tav tm="0">
                                          <p:val>
                                            <p:strVal val="#ppt_h"/>
                                          </p:val>
                                        </p:tav>
                                        <p:tav tm="100000">
                                          <p:val>
                                            <p:strVal val="#ppt_h"/>
                                          </p:val>
                                        </p:tav>
                                      </p:tavLst>
                                    </p:anim>
                                    <p:animEffect transition="in" filter="fade">
                                      <p:cBhvr>
                                        <p:cTn id="44" dur="500"/>
                                        <p:tgtEl>
                                          <p:spTgt spid="160771">
                                            <p:txEl>
                                              <p:pRg st="5" end="5"/>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55" presetClass="entr" presetSubtype="0" fill="hold" nodeType="clickEffect">
                                  <p:stCondLst>
                                    <p:cond delay="0"/>
                                  </p:stCondLst>
                                  <p:childTnLst>
                                    <p:set>
                                      <p:cBhvr>
                                        <p:cTn id="48" dur="1" fill="hold">
                                          <p:stCondLst>
                                            <p:cond delay="0"/>
                                          </p:stCondLst>
                                        </p:cTn>
                                        <p:tgtEl>
                                          <p:spTgt spid="160771">
                                            <p:txEl>
                                              <p:pRg st="6" end="6"/>
                                            </p:txEl>
                                          </p:spTgt>
                                        </p:tgtEl>
                                        <p:attrNameLst>
                                          <p:attrName>style.visibility</p:attrName>
                                        </p:attrNameLst>
                                      </p:cBhvr>
                                      <p:to>
                                        <p:strVal val="visible"/>
                                      </p:to>
                                    </p:set>
                                    <p:anim calcmode="lin" valueType="num">
                                      <p:cBhvr>
                                        <p:cTn id="49" dur="500" fill="hold"/>
                                        <p:tgtEl>
                                          <p:spTgt spid="160771">
                                            <p:txEl>
                                              <p:pRg st="6" end="6"/>
                                            </p:txEl>
                                          </p:spTgt>
                                        </p:tgtEl>
                                        <p:attrNameLst>
                                          <p:attrName>ppt_w</p:attrName>
                                        </p:attrNameLst>
                                      </p:cBhvr>
                                      <p:tavLst>
                                        <p:tav tm="0">
                                          <p:val>
                                            <p:strVal val="#ppt_w*0.70"/>
                                          </p:val>
                                        </p:tav>
                                        <p:tav tm="100000">
                                          <p:val>
                                            <p:strVal val="#ppt_w"/>
                                          </p:val>
                                        </p:tav>
                                      </p:tavLst>
                                    </p:anim>
                                    <p:anim calcmode="lin" valueType="num">
                                      <p:cBhvr>
                                        <p:cTn id="50" dur="500" fill="hold"/>
                                        <p:tgtEl>
                                          <p:spTgt spid="160771">
                                            <p:txEl>
                                              <p:pRg st="6" end="6"/>
                                            </p:txEl>
                                          </p:spTgt>
                                        </p:tgtEl>
                                        <p:attrNameLst>
                                          <p:attrName>ppt_h</p:attrName>
                                        </p:attrNameLst>
                                      </p:cBhvr>
                                      <p:tavLst>
                                        <p:tav tm="0">
                                          <p:val>
                                            <p:strVal val="#ppt_h"/>
                                          </p:val>
                                        </p:tav>
                                        <p:tav tm="100000">
                                          <p:val>
                                            <p:strVal val="#ppt_h"/>
                                          </p:val>
                                        </p:tav>
                                      </p:tavLst>
                                    </p:anim>
                                    <p:animEffect transition="in" filter="fade">
                                      <p:cBhvr>
                                        <p:cTn id="51" dur="500"/>
                                        <p:tgtEl>
                                          <p:spTgt spid="160771">
                                            <p:txEl>
                                              <p:pRg st="6" end="6"/>
                                            </p:txEl>
                                          </p:spTgt>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55" presetClass="entr" presetSubtype="0" fill="hold" nodeType="clickEffect">
                                  <p:stCondLst>
                                    <p:cond delay="0"/>
                                  </p:stCondLst>
                                  <p:childTnLst>
                                    <p:set>
                                      <p:cBhvr>
                                        <p:cTn id="55" dur="1" fill="hold">
                                          <p:stCondLst>
                                            <p:cond delay="0"/>
                                          </p:stCondLst>
                                        </p:cTn>
                                        <p:tgtEl>
                                          <p:spTgt spid="160771">
                                            <p:txEl>
                                              <p:pRg st="8" end="8"/>
                                            </p:txEl>
                                          </p:spTgt>
                                        </p:tgtEl>
                                        <p:attrNameLst>
                                          <p:attrName>style.visibility</p:attrName>
                                        </p:attrNameLst>
                                      </p:cBhvr>
                                      <p:to>
                                        <p:strVal val="visible"/>
                                      </p:to>
                                    </p:set>
                                    <p:anim calcmode="lin" valueType="num">
                                      <p:cBhvr>
                                        <p:cTn id="56" dur="500" fill="hold"/>
                                        <p:tgtEl>
                                          <p:spTgt spid="160771">
                                            <p:txEl>
                                              <p:pRg st="8" end="8"/>
                                            </p:txEl>
                                          </p:spTgt>
                                        </p:tgtEl>
                                        <p:attrNameLst>
                                          <p:attrName>ppt_w</p:attrName>
                                        </p:attrNameLst>
                                      </p:cBhvr>
                                      <p:tavLst>
                                        <p:tav tm="0">
                                          <p:val>
                                            <p:strVal val="#ppt_w*0.70"/>
                                          </p:val>
                                        </p:tav>
                                        <p:tav tm="100000">
                                          <p:val>
                                            <p:strVal val="#ppt_w"/>
                                          </p:val>
                                        </p:tav>
                                      </p:tavLst>
                                    </p:anim>
                                    <p:anim calcmode="lin" valueType="num">
                                      <p:cBhvr>
                                        <p:cTn id="57" dur="500" fill="hold"/>
                                        <p:tgtEl>
                                          <p:spTgt spid="160771">
                                            <p:txEl>
                                              <p:pRg st="8" end="8"/>
                                            </p:txEl>
                                          </p:spTgt>
                                        </p:tgtEl>
                                        <p:attrNameLst>
                                          <p:attrName>ppt_h</p:attrName>
                                        </p:attrNameLst>
                                      </p:cBhvr>
                                      <p:tavLst>
                                        <p:tav tm="0">
                                          <p:val>
                                            <p:strVal val="#ppt_h"/>
                                          </p:val>
                                        </p:tav>
                                        <p:tav tm="100000">
                                          <p:val>
                                            <p:strVal val="#ppt_h"/>
                                          </p:val>
                                        </p:tav>
                                      </p:tavLst>
                                    </p:anim>
                                    <p:animEffect transition="in" filter="fade">
                                      <p:cBhvr>
                                        <p:cTn id="58" dur="500"/>
                                        <p:tgtEl>
                                          <p:spTgt spid="160771">
                                            <p:txEl>
                                              <p:pRg st="8" end="8"/>
                                            </p:txEl>
                                          </p:spTgt>
                                        </p:tgtEl>
                                      </p:cBhvr>
                                    </p:animEffect>
                                  </p:childTnLst>
                                </p:cTn>
                              </p:par>
                            </p:childTnLst>
                          </p:cTn>
                        </p:par>
                        <p:par>
                          <p:cTn id="59" fill="hold" nodeType="afterGroup">
                            <p:stCondLst>
                              <p:cond delay="500"/>
                            </p:stCondLst>
                            <p:childTnLst>
                              <p:par>
                                <p:cTn id="60" presetID="55" presetClass="entr" presetSubtype="0" fill="hold" nodeType="afterEffect">
                                  <p:stCondLst>
                                    <p:cond delay="0"/>
                                  </p:stCondLst>
                                  <p:childTnLst>
                                    <p:set>
                                      <p:cBhvr>
                                        <p:cTn id="61" dur="1" fill="hold">
                                          <p:stCondLst>
                                            <p:cond delay="0"/>
                                          </p:stCondLst>
                                        </p:cTn>
                                        <p:tgtEl>
                                          <p:spTgt spid="160771">
                                            <p:txEl>
                                              <p:pRg st="9" end="9"/>
                                            </p:txEl>
                                          </p:spTgt>
                                        </p:tgtEl>
                                        <p:attrNameLst>
                                          <p:attrName>style.visibility</p:attrName>
                                        </p:attrNameLst>
                                      </p:cBhvr>
                                      <p:to>
                                        <p:strVal val="visible"/>
                                      </p:to>
                                    </p:set>
                                    <p:anim calcmode="lin" valueType="num">
                                      <p:cBhvr>
                                        <p:cTn id="62" dur="500" fill="hold"/>
                                        <p:tgtEl>
                                          <p:spTgt spid="160771">
                                            <p:txEl>
                                              <p:pRg st="9" end="9"/>
                                            </p:txEl>
                                          </p:spTgt>
                                        </p:tgtEl>
                                        <p:attrNameLst>
                                          <p:attrName>ppt_w</p:attrName>
                                        </p:attrNameLst>
                                      </p:cBhvr>
                                      <p:tavLst>
                                        <p:tav tm="0">
                                          <p:val>
                                            <p:strVal val="#ppt_w*0.70"/>
                                          </p:val>
                                        </p:tav>
                                        <p:tav tm="100000">
                                          <p:val>
                                            <p:strVal val="#ppt_w"/>
                                          </p:val>
                                        </p:tav>
                                      </p:tavLst>
                                    </p:anim>
                                    <p:anim calcmode="lin" valueType="num">
                                      <p:cBhvr>
                                        <p:cTn id="63" dur="500" fill="hold"/>
                                        <p:tgtEl>
                                          <p:spTgt spid="160771">
                                            <p:txEl>
                                              <p:pRg st="9" end="9"/>
                                            </p:txEl>
                                          </p:spTgt>
                                        </p:tgtEl>
                                        <p:attrNameLst>
                                          <p:attrName>ppt_h</p:attrName>
                                        </p:attrNameLst>
                                      </p:cBhvr>
                                      <p:tavLst>
                                        <p:tav tm="0">
                                          <p:val>
                                            <p:strVal val="#ppt_h"/>
                                          </p:val>
                                        </p:tav>
                                        <p:tav tm="100000">
                                          <p:val>
                                            <p:strVal val="#ppt_h"/>
                                          </p:val>
                                        </p:tav>
                                      </p:tavLst>
                                    </p:anim>
                                    <p:animEffect transition="in" filter="fade">
                                      <p:cBhvr>
                                        <p:cTn id="64" dur="500"/>
                                        <p:tgtEl>
                                          <p:spTgt spid="16077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灯片编号占位符 3"/>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Blip>
                <a:blip r:embed="rId2"/>
              </a:buBlip>
              <a:defRPr sz="2800">
                <a:solidFill>
                  <a:schemeClr val="tx1"/>
                </a:solidFill>
                <a:latin typeface="Berlin Sans FB" panose="020E0602020502020306" pitchFamily="34" charset="0"/>
                <a:ea typeface="幼圆" panose="02010509060101010101"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幼圆" panose="02010509060101010101"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幼圆" panose="02010509060101010101"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幼圆" panose="02010509060101010101"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幼圆" panose="02010509060101010101"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9pPr>
          </a:lstStyle>
          <a:p>
            <a:pPr>
              <a:spcBef>
                <a:spcPct val="0"/>
              </a:spcBef>
              <a:buFontTx/>
              <a:buNone/>
            </a:pPr>
            <a:fld id="{52F0A39D-CF14-4052-8846-6994E2E11F31}" type="slidenum">
              <a:rPr lang="zh-TW" altLang="en-US" sz="1400">
                <a:latin typeface="Arial" panose="020B0604020202020204" pitchFamily="34" charset="0"/>
                <a:ea typeface="PMingLiU" pitchFamily="18" charset="-120"/>
              </a:rPr>
              <a:pPr>
                <a:spcBef>
                  <a:spcPct val="0"/>
                </a:spcBef>
                <a:buFontTx/>
                <a:buNone/>
              </a:pPr>
              <a:t>59</a:t>
            </a:fld>
            <a:endParaRPr lang="zh-TW" altLang="en-US" sz="1400">
              <a:latin typeface="Arial" panose="020B0604020202020204" pitchFamily="34" charset="0"/>
              <a:ea typeface="PMingLiU" pitchFamily="18" charset="-120"/>
            </a:endParaRPr>
          </a:p>
        </p:txBody>
      </p:sp>
      <p:sp>
        <p:nvSpPr>
          <p:cNvPr id="162818" name="Rectangle 2"/>
          <p:cNvSpPr>
            <a:spLocks noGrp="1" noChangeArrowheads="1"/>
          </p:cNvSpPr>
          <p:nvPr>
            <p:ph idx="1"/>
          </p:nvPr>
        </p:nvSpPr>
        <p:spPr>
          <a:xfrm>
            <a:off x="2211389" y="1390650"/>
            <a:ext cx="8099425" cy="4967288"/>
          </a:xfrm>
        </p:spPr>
        <p:txBody>
          <a:bodyPr>
            <a:normAutofit fontScale="85000" lnSpcReduction="20000"/>
          </a:bodyPr>
          <a:lstStyle/>
          <a:p>
            <a:pPr eaLnBrk="1" hangingPunct="1">
              <a:lnSpc>
                <a:spcPct val="120000"/>
              </a:lnSpc>
            </a:pPr>
            <a:r>
              <a:rPr lang="en-US" altLang="zh-CN" sz="2400" dirty="0">
                <a:latin typeface="Times New Roman" panose="02020603050405020304" pitchFamily="18" charset="0"/>
                <a:ea typeface="宋体" panose="02010600030101010101" pitchFamily="2" charset="-122"/>
              </a:rPr>
              <a:t># </a:t>
            </a:r>
            <a:r>
              <a:rPr lang="zh-CN" altLang="en-US" sz="2400" dirty="0">
                <a:latin typeface="Times New Roman" panose="02020603050405020304" pitchFamily="18" charset="0"/>
                <a:ea typeface="宋体" panose="02010600030101010101" pitchFamily="2" charset="-122"/>
              </a:rPr>
              <a:t>创建一个</a:t>
            </a:r>
            <a:r>
              <a:rPr lang="en-US" altLang="zh-CN" sz="2400" dirty="0">
                <a:latin typeface="Times New Roman" panose="02020603050405020304" pitchFamily="18" charset="0"/>
                <a:ea typeface="宋体" panose="02010600030101010101" pitchFamily="2" charset="-122"/>
              </a:rPr>
              <a:t>BP</a:t>
            </a:r>
            <a:r>
              <a:rPr lang="zh-CN" altLang="en-US" sz="2400" dirty="0">
                <a:latin typeface="Times New Roman" panose="02020603050405020304" pitchFamily="18" charset="0"/>
                <a:ea typeface="宋体" panose="02010600030101010101" pitchFamily="2" charset="-122"/>
              </a:rPr>
              <a:t>神经网络，每一个输入向量的取值范围为</a:t>
            </a:r>
            <a:r>
              <a:rPr lang="en-US" altLang="zh-CN" sz="2400" dirty="0">
                <a:latin typeface="Times New Roman" panose="02020603050405020304" pitchFamily="18" charset="0"/>
                <a:ea typeface="宋体" panose="02010600030101010101" pitchFamily="2" charset="-122"/>
              </a:rPr>
              <a:t>[0 ,1]</a:t>
            </a:r>
            <a:r>
              <a:rPr lang="zh-CN" altLang="en-US" sz="2400" dirty="0">
                <a:latin typeface="Times New Roman" panose="02020603050405020304" pitchFamily="18" charset="0"/>
                <a:ea typeface="宋体" panose="02010600030101010101" pitchFamily="2" charset="-122"/>
              </a:rPr>
              <a:t>，隐含层有</a:t>
            </a:r>
            <a:r>
              <a:rPr lang="en-US" altLang="zh-CN" sz="2400" dirty="0">
                <a:latin typeface="Times New Roman" panose="02020603050405020304" pitchFamily="18" charset="0"/>
                <a:ea typeface="宋体" panose="02010600030101010101" pitchFamily="2" charset="-122"/>
              </a:rPr>
              <a:t>5</a:t>
            </a:r>
            <a:r>
              <a:rPr lang="zh-CN" altLang="en-US" sz="2400" dirty="0">
                <a:latin typeface="Times New Roman" panose="02020603050405020304" pitchFamily="18" charset="0"/>
                <a:ea typeface="宋体" panose="02010600030101010101" pitchFamily="2" charset="-122"/>
              </a:rPr>
              <a:t>个神经元，输出层有一个神经元，隐含层和输出层的激活函数为</a:t>
            </a:r>
            <a:r>
              <a:rPr lang="en-US" altLang="zh-CN" sz="2400" dirty="0">
                <a:latin typeface="Times New Roman" panose="02020603050405020304" pitchFamily="18" charset="0"/>
                <a:ea typeface="宋体" panose="02010600030101010101" pitchFamily="2" charset="-122"/>
              </a:rPr>
              <a:t>tanh</a:t>
            </a:r>
            <a:r>
              <a:rPr lang="zh-CN" altLang="en-US" sz="2400" dirty="0">
                <a:latin typeface="Times New Roman" panose="02020603050405020304" pitchFamily="18" charset="0"/>
                <a:ea typeface="宋体" panose="02010600030101010101" pitchFamily="2" charset="-122"/>
              </a:rPr>
              <a:t>，训练函数为梯度下降函数，设置学习速率为</a:t>
            </a:r>
            <a:r>
              <a:rPr lang="en-US" altLang="zh-CN" sz="2400" dirty="0">
                <a:latin typeface="Times New Roman" panose="02020603050405020304" pitchFamily="18" charset="0"/>
                <a:ea typeface="宋体" panose="02010600030101010101" pitchFamily="2" charset="-122"/>
              </a:rPr>
              <a:t>0.01</a:t>
            </a:r>
            <a:r>
              <a:rPr lang="zh-CN" altLang="en-US" sz="2400" dirty="0">
                <a:latin typeface="Times New Roman" panose="02020603050405020304" pitchFamily="18" charset="0"/>
                <a:ea typeface="宋体" panose="02010600030101010101" pitchFamily="2" charset="-122"/>
              </a:rPr>
              <a:t>。</a:t>
            </a:r>
            <a:endParaRPr lang="en-US" altLang="zh-CN" sz="2400" dirty="0">
              <a:latin typeface="Times New Roman" panose="02020603050405020304" pitchFamily="18" charset="0"/>
              <a:ea typeface="宋体" panose="02010600030101010101" pitchFamily="2" charset="-122"/>
            </a:endParaRPr>
          </a:p>
          <a:p>
            <a:r>
              <a:rPr lang="en-US" altLang="zh-CN" dirty="0"/>
              <a:t>model = </a:t>
            </a:r>
            <a:r>
              <a:rPr lang="en-US" altLang="zh-CN" dirty="0" err="1"/>
              <a:t>MLPRegressor</a:t>
            </a:r>
            <a:r>
              <a:rPr lang="en-US" altLang="zh-CN" dirty="0"/>
              <a:t>(</a:t>
            </a:r>
          </a:p>
          <a:p>
            <a:r>
              <a:rPr lang="en-US" altLang="zh-CN" dirty="0"/>
              <a:t>    </a:t>
            </a:r>
            <a:r>
              <a:rPr lang="en-US" altLang="zh-CN" dirty="0" err="1"/>
              <a:t>hidden_layer_sizes</a:t>
            </a:r>
            <a:r>
              <a:rPr lang="en-US" altLang="zh-CN" dirty="0"/>
              <a:t>=(5,1),</a:t>
            </a:r>
          </a:p>
          <a:p>
            <a:r>
              <a:rPr lang="en-US" altLang="zh-CN" dirty="0"/>
              <a:t>    activation = 'tanh',</a:t>
            </a:r>
          </a:p>
          <a:p>
            <a:r>
              <a:rPr lang="en-US" altLang="zh-CN" dirty="0"/>
              <a:t>    solver = '</a:t>
            </a:r>
            <a:r>
              <a:rPr lang="en-US" altLang="zh-CN" dirty="0" err="1"/>
              <a:t>sgd</a:t>
            </a:r>
            <a:r>
              <a:rPr lang="en-US" altLang="zh-CN" dirty="0"/>
              <a:t>',</a:t>
            </a:r>
          </a:p>
          <a:p>
            <a:r>
              <a:rPr lang="en-US" altLang="zh-CN" dirty="0"/>
              <a:t>    </a:t>
            </a:r>
            <a:r>
              <a:rPr lang="en-US" altLang="zh-CN" dirty="0" err="1"/>
              <a:t>max_iter</a:t>
            </a:r>
            <a:r>
              <a:rPr lang="en-US" altLang="zh-CN" dirty="0"/>
              <a:t> = 15000,</a:t>
            </a:r>
          </a:p>
          <a:p>
            <a:r>
              <a:rPr lang="en-US" altLang="zh-CN" dirty="0"/>
              <a:t>    </a:t>
            </a:r>
            <a:r>
              <a:rPr lang="en-US" altLang="zh-CN" dirty="0" err="1"/>
              <a:t>learning_rate_init</a:t>
            </a:r>
            <a:r>
              <a:rPr lang="en-US" altLang="zh-CN" dirty="0"/>
              <a:t>=0.01,</a:t>
            </a:r>
          </a:p>
          <a:p>
            <a:r>
              <a:rPr lang="en-US" altLang="zh-CN" dirty="0"/>
              <a:t>)</a:t>
            </a:r>
          </a:p>
          <a:p>
            <a:endParaRPr lang="en-US" altLang="zh-CN" dirty="0">
              <a:latin typeface="Times New Roman" panose="02020603050405020304" pitchFamily="18" charset="0"/>
              <a:ea typeface="宋体" panose="02010600030101010101" pitchFamily="2" charset="-122"/>
            </a:endParaRPr>
          </a:p>
          <a:p>
            <a:r>
              <a:rPr lang="en-US" altLang="zh-CN" dirty="0" err="1"/>
              <a:t>model.fit</a:t>
            </a:r>
            <a:r>
              <a:rPr lang="en-US" altLang="zh-CN" dirty="0"/>
              <a:t>(P, T)</a:t>
            </a:r>
          </a:p>
        </p:txBody>
      </p:sp>
    </p:spTree>
    <p:extLst>
      <p:ext uri="{BB962C8B-B14F-4D97-AF65-F5344CB8AC3E}">
        <p14:creationId xmlns:p14="http://schemas.microsoft.com/office/powerpoint/2010/main" val="2828685114"/>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4" fill="hold" nodeType="afterEffect">
                                  <p:stCondLst>
                                    <p:cond delay="0"/>
                                  </p:stCondLst>
                                  <p:childTnLst>
                                    <p:set>
                                      <p:cBhvr>
                                        <p:cTn id="6" dur="1" fill="hold">
                                          <p:stCondLst>
                                            <p:cond delay="0"/>
                                          </p:stCondLst>
                                        </p:cTn>
                                        <p:tgtEl>
                                          <p:spTgt spid="162818">
                                            <p:txEl>
                                              <p:pRg st="0" end="0"/>
                                            </p:txEl>
                                          </p:spTgt>
                                        </p:tgtEl>
                                        <p:attrNameLst>
                                          <p:attrName>style.visibility</p:attrName>
                                        </p:attrNameLst>
                                      </p:cBhvr>
                                      <p:to>
                                        <p:strVal val="visible"/>
                                      </p:to>
                                    </p:set>
                                    <p:animEffect transition="in" filter="wipe(down)">
                                      <p:cBhvr>
                                        <p:cTn id="7" dur="500"/>
                                        <p:tgtEl>
                                          <p:spTgt spid="162818">
                                            <p:txEl>
                                              <p:pRg st="0" end="0"/>
                                            </p:txEl>
                                          </p:spTgt>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162818">
                                            <p:txEl>
                                              <p:pRg st="1" end="1"/>
                                            </p:txEl>
                                          </p:spTgt>
                                        </p:tgtEl>
                                        <p:attrNameLst>
                                          <p:attrName>style.visibility</p:attrName>
                                        </p:attrNameLst>
                                      </p:cBhvr>
                                      <p:to>
                                        <p:strVal val="visible"/>
                                      </p:to>
                                    </p:set>
                                    <p:animEffect transition="in" filter="wipe(down)">
                                      <p:cBhvr>
                                        <p:cTn id="11" dur="500"/>
                                        <p:tgtEl>
                                          <p:spTgt spid="162818">
                                            <p:txEl>
                                              <p:pRg st="1" end="1"/>
                                            </p:txEl>
                                          </p:spTgt>
                                        </p:tgtEl>
                                      </p:cBhvr>
                                    </p:animEffect>
                                  </p:childTnLst>
                                </p:cTn>
                              </p:par>
                            </p:childTnLst>
                          </p:cTn>
                        </p:par>
                        <p:par>
                          <p:cTn id="12" fill="hold">
                            <p:stCondLst>
                              <p:cond delay="1000"/>
                            </p:stCondLst>
                            <p:childTnLst>
                              <p:par>
                                <p:cTn id="13" presetID="22" presetClass="entr" presetSubtype="4" fill="hold" nodeType="afterEffect">
                                  <p:stCondLst>
                                    <p:cond delay="0"/>
                                  </p:stCondLst>
                                  <p:childTnLst>
                                    <p:set>
                                      <p:cBhvr>
                                        <p:cTn id="14" dur="1" fill="hold">
                                          <p:stCondLst>
                                            <p:cond delay="0"/>
                                          </p:stCondLst>
                                        </p:cTn>
                                        <p:tgtEl>
                                          <p:spTgt spid="162818">
                                            <p:txEl>
                                              <p:pRg st="2" end="2"/>
                                            </p:txEl>
                                          </p:spTgt>
                                        </p:tgtEl>
                                        <p:attrNameLst>
                                          <p:attrName>style.visibility</p:attrName>
                                        </p:attrNameLst>
                                      </p:cBhvr>
                                      <p:to>
                                        <p:strVal val="visible"/>
                                      </p:to>
                                    </p:set>
                                    <p:animEffect transition="in" filter="wipe(down)">
                                      <p:cBhvr>
                                        <p:cTn id="15" dur="500"/>
                                        <p:tgtEl>
                                          <p:spTgt spid="162818">
                                            <p:txEl>
                                              <p:pRg st="2" end="2"/>
                                            </p:txEl>
                                          </p:spTgt>
                                        </p:tgtEl>
                                      </p:cBhvr>
                                    </p:animEffect>
                                  </p:childTnLst>
                                </p:cTn>
                              </p:par>
                            </p:childTnLst>
                          </p:cTn>
                        </p:par>
                        <p:par>
                          <p:cTn id="16" fill="hold">
                            <p:stCondLst>
                              <p:cond delay="1500"/>
                            </p:stCondLst>
                            <p:childTnLst>
                              <p:par>
                                <p:cTn id="17" presetID="22" presetClass="entr" presetSubtype="4" fill="hold" nodeType="afterEffect">
                                  <p:stCondLst>
                                    <p:cond delay="0"/>
                                  </p:stCondLst>
                                  <p:childTnLst>
                                    <p:set>
                                      <p:cBhvr>
                                        <p:cTn id="18" dur="1" fill="hold">
                                          <p:stCondLst>
                                            <p:cond delay="0"/>
                                          </p:stCondLst>
                                        </p:cTn>
                                        <p:tgtEl>
                                          <p:spTgt spid="162818">
                                            <p:txEl>
                                              <p:pRg st="3" end="3"/>
                                            </p:txEl>
                                          </p:spTgt>
                                        </p:tgtEl>
                                        <p:attrNameLst>
                                          <p:attrName>style.visibility</p:attrName>
                                        </p:attrNameLst>
                                      </p:cBhvr>
                                      <p:to>
                                        <p:strVal val="visible"/>
                                      </p:to>
                                    </p:set>
                                    <p:animEffect transition="in" filter="wipe(down)">
                                      <p:cBhvr>
                                        <p:cTn id="19" dur="500"/>
                                        <p:tgtEl>
                                          <p:spTgt spid="162818">
                                            <p:txEl>
                                              <p:pRg st="3" end="3"/>
                                            </p:txEl>
                                          </p:spTgt>
                                        </p:tgtEl>
                                      </p:cBhvr>
                                    </p:animEffect>
                                  </p:childTnLst>
                                </p:cTn>
                              </p:par>
                            </p:childTnLst>
                          </p:cTn>
                        </p:par>
                        <p:par>
                          <p:cTn id="20" fill="hold">
                            <p:stCondLst>
                              <p:cond delay="2000"/>
                            </p:stCondLst>
                            <p:childTnLst>
                              <p:par>
                                <p:cTn id="21" presetID="22" presetClass="entr" presetSubtype="4" fill="hold" nodeType="afterEffect">
                                  <p:stCondLst>
                                    <p:cond delay="0"/>
                                  </p:stCondLst>
                                  <p:childTnLst>
                                    <p:set>
                                      <p:cBhvr>
                                        <p:cTn id="22" dur="1" fill="hold">
                                          <p:stCondLst>
                                            <p:cond delay="0"/>
                                          </p:stCondLst>
                                        </p:cTn>
                                        <p:tgtEl>
                                          <p:spTgt spid="162818">
                                            <p:txEl>
                                              <p:pRg st="4" end="4"/>
                                            </p:txEl>
                                          </p:spTgt>
                                        </p:tgtEl>
                                        <p:attrNameLst>
                                          <p:attrName>style.visibility</p:attrName>
                                        </p:attrNameLst>
                                      </p:cBhvr>
                                      <p:to>
                                        <p:strVal val="visible"/>
                                      </p:to>
                                    </p:set>
                                    <p:animEffect transition="in" filter="wipe(down)">
                                      <p:cBhvr>
                                        <p:cTn id="23" dur="500"/>
                                        <p:tgtEl>
                                          <p:spTgt spid="162818">
                                            <p:txEl>
                                              <p:pRg st="4" end="4"/>
                                            </p:txEl>
                                          </p:spTgt>
                                        </p:tgtEl>
                                      </p:cBhvr>
                                    </p:animEffect>
                                  </p:childTnLst>
                                </p:cTn>
                              </p:par>
                            </p:childTnLst>
                          </p:cTn>
                        </p:par>
                        <p:par>
                          <p:cTn id="24" fill="hold">
                            <p:stCondLst>
                              <p:cond delay="2500"/>
                            </p:stCondLst>
                            <p:childTnLst>
                              <p:par>
                                <p:cTn id="25" presetID="22" presetClass="entr" presetSubtype="4" fill="hold" nodeType="afterEffect">
                                  <p:stCondLst>
                                    <p:cond delay="0"/>
                                  </p:stCondLst>
                                  <p:childTnLst>
                                    <p:set>
                                      <p:cBhvr>
                                        <p:cTn id="26" dur="1" fill="hold">
                                          <p:stCondLst>
                                            <p:cond delay="0"/>
                                          </p:stCondLst>
                                        </p:cTn>
                                        <p:tgtEl>
                                          <p:spTgt spid="162818">
                                            <p:txEl>
                                              <p:pRg st="5" end="5"/>
                                            </p:txEl>
                                          </p:spTgt>
                                        </p:tgtEl>
                                        <p:attrNameLst>
                                          <p:attrName>style.visibility</p:attrName>
                                        </p:attrNameLst>
                                      </p:cBhvr>
                                      <p:to>
                                        <p:strVal val="visible"/>
                                      </p:to>
                                    </p:set>
                                    <p:animEffect transition="in" filter="wipe(down)">
                                      <p:cBhvr>
                                        <p:cTn id="27" dur="500"/>
                                        <p:tgtEl>
                                          <p:spTgt spid="162818">
                                            <p:txEl>
                                              <p:pRg st="5" end="5"/>
                                            </p:txEl>
                                          </p:spTgt>
                                        </p:tgtEl>
                                      </p:cBhvr>
                                    </p:animEffect>
                                  </p:childTnLst>
                                </p:cTn>
                              </p:par>
                            </p:childTnLst>
                          </p:cTn>
                        </p:par>
                        <p:par>
                          <p:cTn id="28" fill="hold">
                            <p:stCondLst>
                              <p:cond delay="3000"/>
                            </p:stCondLst>
                            <p:childTnLst>
                              <p:par>
                                <p:cTn id="29" presetID="22" presetClass="entr" presetSubtype="4" fill="hold" nodeType="afterEffect">
                                  <p:stCondLst>
                                    <p:cond delay="0"/>
                                  </p:stCondLst>
                                  <p:childTnLst>
                                    <p:set>
                                      <p:cBhvr>
                                        <p:cTn id="30" dur="1" fill="hold">
                                          <p:stCondLst>
                                            <p:cond delay="0"/>
                                          </p:stCondLst>
                                        </p:cTn>
                                        <p:tgtEl>
                                          <p:spTgt spid="162818">
                                            <p:txEl>
                                              <p:pRg st="6" end="6"/>
                                            </p:txEl>
                                          </p:spTgt>
                                        </p:tgtEl>
                                        <p:attrNameLst>
                                          <p:attrName>style.visibility</p:attrName>
                                        </p:attrNameLst>
                                      </p:cBhvr>
                                      <p:to>
                                        <p:strVal val="visible"/>
                                      </p:to>
                                    </p:set>
                                    <p:animEffect transition="in" filter="wipe(down)">
                                      <p:cBhvr>
                                        <p:cTn id="31" dur="500"/>
                                        <p:tgtEl>
                                          <p:spTgt spid="162818">
                                            <p:txEl>
                                              <p:pRg st="6" end="6"/>
                                            </p:txEl>
                                          </p:spTgt>
                                        </p:tgtEl>
                                      </p:cBhvr>
                                    </p:animEffect>
                                  </p:childTnLst>
                                </p:cTn>
                              </p:par>
                            </p:childTnLst>
                          </p:cTn>
                        </p:par>
                        <p:par>
                          <p:cTn id="32" fill="hold">
                            <p:stCondLst>
                              <p:cond delay="3500"/>
                            </p:stCondLst>
                            <p:childTnLst>
                              <p:par>
                                <p:cTn id="33" presetID="22" presetClass="entr" presetSubtype="4" fill="hold" nodeType="afterEffect">
                                  <p:stCondLst>
                                    <p:cond delay="0"/>
                                  </p:stCondLst>
                                  <p:childTnLst>
                                    <p:set>
                                      <p:cBhvr>
                                        <p:cTn id="34" dur="1" fill="hold">
                                          <p:stCondLst>
                                            <p:cond delay="0"/>
                                          </p:stCondLst>
                                        </p:cTn>
                                        <p:tgtEl>
                                          <p:spTgt spid="162818">
                                            <p:txEl>
                                              <p:pRg st="7" end="7"/>
                                            </p:txEl>
                                          </p:spTgt>
                                        </p:tgtEl>
                                        <p:attrNameLst>
                                          <p:attrName>style.visibility</p:attrName>
                                        </p:attrNameLst>
                                      </p:cBhvr>
                                      <p:to>
                                        <p:strVal val="visible"/>
                                      </p:to>
                                    </p:set>
                                    <p:animEffect transition="in" filter="wipe(down)">
                                      <p:cBhvr>
                                        <p:cTn id="35" dur="500"/>
                                        <p:tgtEl>
                                          <p:spTgt spid="16281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灯片编号占位符 3"/>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Blip>
                <a:blip r:embed="rId2"/>
              </a:buBlip>
              <a:defRPr sz="2800">
                <a:solidFill>
                  <a:schemeClr val="tx1"/>
                </a:solidFill>
                <a:latin typeface="Berlin Sans FB" panose="020E0602020502020306" pitchFamily="34" charset="0"/>
                <a:ea typeface="幼圆" panose="02010509060101010101"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幼圆" panose="02010509060101010101"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幼圆" panose="02010509060101010101"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幼圆" panose="02010509060101010101"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幼圆" panose="02010509060101010101"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9pPr>
          </a:lstStyle>
          <a:p>
            <a:pPr>
              <a:spcBef>
                <a:spcPct val="0"/>
              </a:spcBef>
              <a:buFontTx/>
              <a:buNone/>
            </a:pPr>
            <a:fld id="{D9826A04-FBA2-46CC-8158-448CA5E6F578}" type="slidenum">
              <a:rPr lang="zh-TW" altLang="en-US" sz="1400">
                <a:latin typeface="Arial" panose="020B0604020202020204" pitchFamily="34" charset="0"/>
                <a:ea typeface="PMingLiU" pitchFamily="18" charset="-120"/>
              </a:rPr>
              <a:pPr>
                <a:spcBef>
                  <a:spcPct val="0"/>
                </a:spcBef>
                <a:buFontTx/>
                <a:buNone/>
              </a:pPr>
              <a:t>6</a:t>
            </a:fld>
            <a:endParaRPr lang="zh-TW" altLang="en-US" sz="1400">
              <a:latin typeface="Arial" panose="020B0604020202020204" pitchFamily="34" charset="0"/>
              <a:ea typeface="PMingLiU" pitchFamily="18" charset="-120"/>
            </a:endParaRPr>
          </a:p>
        </p:txBody>
      </p:sp>
      <p:sp>
        <p:nvSpPr>
          <p:cNvPr id="38915" name="Rectangle 3"/>
          <p:cNvSpPr>
            <a:spLocks noGrp="1" noChangeArrowheads="1"/>
          </p:cNvSpPr>
          <p:nvPr>
            <p:ph idx="1"/>
          </p:nvPr>
        </p:nvSpPr>
        <p:spPr>
          <a:xfrm>
            <a:off x="1992314" y="1676400"/>
            <a:ext cx="6981825" cy="4992688"/>
          </a:xfrm>
        </p:spPr>
        <p:txBody>
          <a:bodyPr/>
          <a:lstStyle/>
          <a:p>
            <a:pPr eaLnBrk="1" hangingPunct="1"/>
            <a:r>
              <a:rPr lang="en-US" altLang="zh-CN">
                <a:latin typeface="Times New Roman" panose="02020603050405020304" pitchFamily="18" charset="0"/>
              </a:rPr>
              <a:t> </a:t>
            </a:r>
            <a:r>
              <a:rPr lang="en-US" altLang="zh-CN" b="1">
                <a:latin typeface="Times New Roman" panose="02020603050405020304" pitchFamily="18" charset="0"/>
              </a:rPr>
              <a:t>Machine Learning &lt;T,P,E&gt;:</a:t>
            </a:r>
          </a:p>
          <a:p>
            <a:pPr lvl="1" eaLnBrk="1" hangingPunct="1"/>
            <a:r>
              <a:rPr lang="en-US" altLang="zh-CN">
                <a:latin typeface="Times New Roman" panose="02020603050405020304" pitchFamily="18" charset="0"/>
              </a:rPr>
              <a:t>Computer automatically improves</a:t>
            </a:r>
          </a:p>
          <a:p>
            <a:pPr lvl="2" eaLnBrk="1" hangingPunct="1"/>
            <a:r>
              <a:rPr lang="en-US" altLang="zh-CN" sz="2400">
                <a:latin typeface="Times New Roman" panose="02020603050405020304" pitchFamily="18" charset="0"/>
              </a:rPr>
              <a:t>at task </a:t>
            </a:r>
            <a:r>
              <a:rPr lang="en-US" altLang="zh-CN" sz="2400">
                <a:solidFill>
                  <a:srgbClr val="FF3300"/>
                </a:solidFill>
                <a:latin typeface="Times New Roman" panose="02020603050405020304" pitchFamily="18" charset="0"/>
              </a:rPr>
              <a:t>T</a:t>
            </a:r>
            <a:r>
              <a:rPr lang="en-US" altLang="zh-CN" sz="2400">
                <a:latin typeface="Times New Roman" panose="02020603050405020304" pitchFamily="18" charset="0"/>
              </a:rPr>
              <a:t>(</a:t>
            </a:r>
            <a:r>
              <a:rPr lang="zh-CN" altLang="en-US" sz="2400">
                <a:latin typeface="Times New Roman" panose="02020603050405020304" pitchFamily="18" charset="0"/>
              </a:rPr>
              <a:t>任务</a:t>
            </a:r>
            <a:r>
              <a:rPr lang="en-US" altLang="zh-CN" sz="2400">
                <a:latin typeface="Times New Roman" panose="02020603050405020304" pitchFamily="18" charset="0"/>
              </a:rPr>
              <a:t>)</a:t>
            </a:r>
          </a:p>
          <a:p>
            <a:pPr lvl="2" eaLnBrk="1" hangingPunct="1"/>
            <a:r>
              <a:rPr lang="en-US" altLang="zh-CN" sz="2400">
                <a:latin typeface="Times New Roman" panose="02020603050405020304" pitchFamily="18" charset="0"/>
              </a:rPr>
              <a:t>according to performance metric </a:t>
            </a:r>
            <a:r>
              <a:rPr lang="en-US" altLang="zh-CN" sz="2400">
                <a:solidFill>
                  <a:srgbClr val="FF3300"/>
                </a:solidFill>
                <a:latin typeface="Times New Roman" panose="02020603050405020304" pitchFamily="18" charset="0"/>
              </a:rPr>
              <a:t>P</a:t>
            </a:r>
            <a:r>
              <a:rPr lang="en-US" altLang="zh-CN" sz="2400">
                <a:latin typeface="Times New Roman" panose="02020603050405020304" pitchFamily="18" charset="0"/>
              </a:rPr>
              <a:t>(</a:t>
            </a:r>
            <a:r>
              <a:rPr lang="zh-CN" altLang="en-US" sz="2400">
                <a:latin typeface="Times New Roman" panose="02020603050405020304" pitchFamily="18" charset="0"/>
              </a:rPr>
              <a:t>性能</a:t>
            </a:r>
            <a:r>
              <a:rPr lang="en-US" altLang="zh-CN" sz="2400">
                <a:latin typeface="Times New Roman" panose="02020603050405020304" pitchFamily="18" charset="0"/>
              </a:rPr>
              <a:t>)</a:t>
            </a:r>
          </a:p>
          <a:p>
            <a:pPr lvl="2" eaLnBrk="1" hangingPunct="1"/>
            <a:r>
              <a:rPr lang="en-US" altLang="zh-CN" sz="2400">
                <a:latin typeface="Times New Roman" panose="02020603050405020304" pitchFamily="18" charset="0"/>
              </a:rPr>
              <a:t>through experience </a:t>
            </a:r>
            <a:r>
              <a:rPr lang="en-US" altLang="zh-CN" sz="2400">
                <a:solidFill>
                  <a:srgbClr val="FF3300"/>
                </a:solidFill>
                <a:latin typeface="Times New Roman" panose="02020603050405020304" pitchFamily="18" charset="0"/>
              </a:rPr>
              <a:t>E</a:t>
            </a:r>
            <a:r>
              <a:rPr lang="en-US" altLang="zh-CN" sz="2400">
                <a:latin typeface="Times New Roman" panose="02020603050405020304" pitchFamily="18" charset="0"/>
              </a:rPr>
              <a:t>(</a:t>
            </a:r>
            <a:r>
              <a:rPr lang="zh-CN" altLang="en-US" sz="2400">
                <a:latin typeface="Times New Roman" panose="02020603050405020304" pitchFamily="18" charset="0"/>
              </a:rPr>
              <a:t>经验</a:t>
            </a:r>
            <a:r>
              <a:rPr lang="en-US" altLang="zh-CN" sz="2400">
                <a:latin typeface="Times New Roman" panose="02020603050405020304" pitchFamily="18" charset="0"/>
              </a:rPr>
              <a:t>)</a:t>
            </a:r>
          </a:p>
          <a:p>
            <a:pPr lvl="2" eaLnBrk="1" hangingPunct="1">
              <a:buFontTx/>
              <a:buNone/>
            </a:pPr>
            <a:endParaRPr lang="en-US" altLang="zh-CN" sz="2400">
              <a:latin typeface="Times New Roman" panose="02020603050405020304" pitchFamily="18" charset="0"/>
            </a:endParaRPr>
          </a:p>
          <a:p>
            <a:pPr eaLnBrk="1" hangingPunct="1">
              <a:buFontTx/>
              <a:buNone/>
            </a:pPr>
            <a:r>
              <a:rPr lang="en-US" altLang="zh-CN" sz="2400">
                <a:latin typeface="Times New Roman" panose="02020603050405020304" pitchFamily="18" charset="0"/>
              </a:rPr>
              <a:t>						--- Tom Mitchell</a:t>
            </a:r>
          </a:p>
        </p:txBody>
      </p:sp>
      <p:pic>
        <p:nvPicPr>
          <p:cNvPr id="38916" name="Picture 4" descr="cove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402638" y="1412876"/>
            <a:ext cx="1941512" cy="287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92117673"/>
      </p:ext>
    </p:extLst>
  </p:cSld>
  <p:clrMapOvr>
    <a:masterClrMapping/>
  </p:clrMapOvr>
  <p:transition spd="med">
    <p:fad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灯片编号占位符 3"/>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Blip>
                <a:blip r:embed="rId2"/>
              </a:buBlip>
              <a:defRPr sz="2800">
                <a:solidFill>
                  <a:schemeClr val="tx1"/>
                </a:solidFill>
                <a:latin typeface="Berlin Sans FB" panose="020E0602020502020306" pitchFamily="34" charset="0"/>
                <a:ea typeface="幼圆" panose="02010509060101010101"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幼圆" panose="02010509060101010101"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幼圆" panose="02010509060101010101"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幼圆" panose="02010509060101010101"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幼圆" panose="02010509060101010101"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9pPr>
          </a:lstStyle>
          <a:p>
            <a:pPr>
              <a:spcBef>
                <a:spcPct val="0"/>
              </a:spcBef>
              <a:buFontTx/>
              <a:buNone/>
            </a:pPr>
            <a:fld id="{BAF7C7BE-9E3A-421B-B8CF-14449974AC37}" type="slidenum">
              <a:rPr lang="zh-TW" altLang="en-US" sz="1400">
                <a:latin typeface="Arial" panose="020B0604020202020204" pitchFamily="34" charset="0"/>
                <a:ea typeface="PMingLiU" pitchFamily="18" charset="-120"/>
              </a:rPr>
              <a:pPr>
                <a:spcBef>
                  <a:spcPct val="0"/>
                </a:spcBef>
                <a:buFontTx/>
                <a:buNone/>
              </a:pPr>
              <a:t>60</a:t>
            </a:fld>
            <a:endParaRPr lang="zh-TW" altLang="en-US" sz="1400">
              <a:latin typeface="Arial" panose="020B0604020202020204" pitchFamily="34" charset="0"/>
              <a:ea typeface="PMingLiU" pitchFamily="18" charset="-120"/>
            </a:endParaRPr>
          </a:p>
        </p:txBody>
      </p:sp>
      <p:sp>
        <p:nvSpPr>
          <p:cNvPr id="161795" name="Rectangle 3"/>
          <p:cNvSpPr>
            <a:spLocks noGrp="1" noChangeArrowheads="1"/>
          </p:cNvSpPr>
          <p:nvPr>
            <p:ph idx="1"/>
          </p:nvPr>
        </p:nvSpPr>
        <p:spPr>
          <a:xfrm>
            <a:off x="2271262" y="1387475"/>
            <a:ext cx="7993063" cy="4968875"/>
          </a:xfrm>
        </p:spPr>
        <p:txBody>
          <a:bodyPr>
            <a:normAutofit fontScale="85000" lnSpcReduction="20000"/>
          </a:bodyPr>
          <a:lstStyle/>
          <a:p>
            <a:pPr eaLnBrk="1" hangingPunct="1">
              <a:lnSpc>
                <a:spcPct val="90000"/>
              </a:lnSpc>
            </a:pPr>
            <a:r>
              <a:rPr lang="en-US" altLang="zh-CN" sz="2400" dirty="0">
                <a:latin typeface="Times New Roman" panose="02020603050405020304" pitchFamily="18" charset="0"/>
                <a:ea typeface="宋体" panose="02010600030101010101" pitchFamily="2" charset="-122"/>
              </a:rPr>
              <a:t>BP</a:t>
            </a:r>
            <a:r>
              <a:rPr lang="zh-CN" altLang="en-US" sz="2400" dirty="0">
                <a:latin typeface="Times New Roman" panose="02020603050405020304" pitchFamily="18" charset="0"/>
                <a:ea typeface="宋体" panose="02010600030101010101" pitchFamily="2" charset="-122"/>
              </a:rPr>
              <a:t>网络应用于药品预测对比图</a:t>
            </a:r>
          </a:p>
          <a:p>
            <a:pPr eaLnBrk="1" hangingPunct="1">
              <a:lnSpc>
                <a:spcPct val="90000"/>
              </a:lnSpc>
            </a:pPr>
            <a:endParaRPr lang="zh-CN" altLang="en-US" sz="2400" dirty="0">
              <a:latin typeface="Times New Roman" panose="02020603050405020304" pitchFamily="18" charset="0"/>
              <a:ea typeface="宋体" panose="02010600030101010101" pitchFamily="2" charset="-122"/>
            </a:endParaRPr>
          </a:p>
          <a:p>
            <a:pPr eaLnBrk="1" hangingPunct="1">
              <a:lnSpc>
                <a:spcPct val="90000"/>
              </a:lnSpc>
            </a:pPr>
            <a:endParaRPr lang="zh-CN" altLang="en-US" sz="2400" dirty="0">
              <a:latin typeface="Times New Roman" panose="02020603050405020304" pitchFamily="18" charset="0"/>
              <a:ea typeface="宋体" panose="02010600030101010101" pitchFamily="2" charset="-122"/>
            </a:endParaRPr>
          </a:p>
          <a:p>
            <a:pPr eaLnBrk="1" hangingPunct="1">
              <a:lnSpc>
                <a:spcPct val="90000"/>
              </a:lnSpc>
            </a:pPr>
            <a:endParaRPr lang="zh-CN" altLang="en-US" sz="2400" dirty="0">
              <a:latin typeface="Times New Roman" panose="02020603050405020304" pitchFamily="18" charset="0"/>
              <a:ea typeface="宋体" panose="02010600030101010101" pitchFamily="2" charset="-122"/>
            </a:endParaRPr>
          </a:p>
          <a:p>
            <a:pPr eaLnBrk="1" hangingPunct="1">
              <a:lnSpc>
                <a:spcPct val="90000"/>
              </a:lnSpc>
            </a:pPr>
            <a:endParaRPr lang="zh-CN" altLang="en-US" sz="2400" dirty="0">
              <a:latin typeface="Times New Roman" panose="02020603050405020304" pitchFamily="18" charset="0"/>
              <a:ea typeface="宋体" panose="02010600030101010101" pitchFamily="2" charset="-122"/>
            </a:endParaRPr>
          </a:p>
          <a:p>
            <a:pPr eaLnBrk="1" hangingPunct="1">
              <a:lnSpc>
                <a:spcPct val="90000"/>
              </a:lnSpc>
            </a:pPr>
            <a:endParaRPr lang="zh-CN" altLang="en-US" sz="2400" dirty="0">
              <a:latin typeface="Times New Roman" panose="02020603050405020304" pitchFamily="18" charset="0"/>
              <a:ea typeface="宋体" panose="02010600030101010101" pitchFamily="2" charset="-122"/>
            </a:endParaRPr>
          </a:p>
          <a:p>
            <a:pPr eaLnBrk="1" hangingPunct="1">
              <a:lnSpc>
                <a:spcPct val="90000"/>
              </a:lnSpc>
            </a:pPr>
            <a:endParaRPr lang="zh-CN" altLang="en-US" sz="2400" dirty="0">
              <a:latin typeface="Times New Roman" panose="02020603050405020304" pitchFamily="18" charset="0"/>
              <a:ea typeface="宋体" panose="02010600030101010101" pitchFamily="2" charset="-122"/>
            </a:endParaRPr>
          </a:p>
          <a:p>
            <a:pPr eaLnBrk="1" hangingPunct="1">
              <a:lnSpc>
                <a:spcPct val="90000"/>
              </a:lnSpc>
            </a:pPr>
            <a:endParaRPr lang="zh-CN" altLang="en-US" sz="2400" dirty="0">
              <a:latin typeface="Times New Roman" panose="02020603050405020304" pitchFamily="18" charset="0"/>
              <a:ea typeface="宋体" panose="02010600030101010101" pitchFamily="2" charset="-122"/>
            </a:endParaRPr>
          </a:p>
          <a:p>
            <a:pPr eaLnBrk="1" hangingPunct="1">
              <a:lnSpc>
                <a:spcPct val="90000"/>
              </a:lnSpc>
            </a:pPr>
            <a:endParaRPr lang="zh-CN" altLang="en-US" sz="2400" dirty="0">
              <a:latin typeface="Times New Roman" panose="02020603050405020304" pitchFamily="18" charset="0"/>
              <a:ea typeface="宋体" panose="02010600030101010101" pitchFamily="2" charset="-122"/>
            </a:endParaRPr>
          </a:p>
          <a:p>
            <a:pPr eaLnBrk="1" hangingPunct="1">
              <a:lnSpc>
                <a:spcPct val="90000"/>
              </a:lnSpc>
            </a:pPr>
            <a:endParaRPr lang="zh-CN" altLang="en-US" sz="2400" dirty="0">
              <a:latin typeface="Times New Roman" panose="02020603050405020304" pitchFamily="18" charset="0"/>
              <a:ea typeface="宋体" panose="02010600030101010101" pitchFamily="2" charset="-122"/>
            </a:endParaRPr>
          </a:p>
          <a:p>
            <a:pPr eaLnBrk="1" hangingPunct="1">
              <a:lnSpc>
                <a:spcPct val="90000"/>
              </a:lnSpc>
            </a:pPr>
            <a:r>
              <a:rPr lang="zh-CN" altLang="en-US" sz="2400" dirty="0">
                <a:latin typeface="Times New Roman" panose="02020603050405020304" pitchFamily="18" charset="0"/>
                <a:ea typeface="宋体" panose="02010600030101010101" pitchFamily="2" charset="-122"/>
              </a:rPr>
              <a:t>由对比图可以看出预测效果与实际存在一定误差，此误差可以通过增加运行步数和提高预设误差精度业进一步缩小</a:t>
            </a:r>
          </a:p>
        </p:txBody>
      </p:sp>
      <p:pic>
        <p:nvPicPr>
          <p:cNvPr id="4" name="图片 3">
            <a:extLst>
              <a:ext uri="{FF2B5EF4-FFF2-40B4-BE49-F238E27FC236}">
                <a16:creationId xmlns:a16="http://schemas.microsoft.com/office/drawing/2014/main" id="{E03C5843-48FB-4BAE-9D70-D25039976899}"/>
              </a:ext>
            </a:extLst>
          </p:cNvPr>
          <p:cNvPicPr>
            <a:picLocks noChangeAspect="1"/>
          </p:cNvPicPr>
          <p:nvPr/>
        </p:nvPicPr>
        <p:blipFill>
          <a:blip r:embed="rId6"/>
          <a:stretch>
            <a:fillRect/>
          </a:stretch>
        </p:blipFill>
        <p:spPr>
          <a:xfrm>
            <a:off x="3349099" y="1715094"/>
            <a:ext cx="5007240" cy="3755431"/>
          </a:xfrm>
          <a:prstGeom prst="rect">
            <a:avLst/>
          </a:prstGeom>
        </p:spPr>
      </p:pic>
    </p:spTree>
    <p:extLst>
      <p:ext uri="{BB962C8B-B14F-4D97-AF65-F5344CB8AC3E}">
        <p14:creationId xmlns:p14="http://schemas.microsoft.com/office/powerpoint/2010/main" val="1809575407"/>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xit" presetSubtype="16" fill="hold" nodeType="withEffect">
                                  <p:stCondLst>
                                    <p:cond delay="0"/>
                                  </p:stCondLst>
                                  <p:childTnLst>
                                    <p:animEffect transition="out" filter="box(in)">
                                      <p:cBhvr>
                                        <p:cTn id="6" dur="500"/>
                                        <p:tgtEl>
                                          <p:spTgt spid="161795">
                                            <p:txEl>
                                              <p:pRg st="0" end="0"/>
                                            </p:txEl>
                                          </p:spTgt>
                                        </p:tgtEl>
                                      </p:cBhvr>
                                    </p:animEffect>
                                    <p:set>
                                      <p:cBhvr>
                                        <p:cTn id="7" dur="1" fill="hold">
                                          <p:stCondLst>
                                            <p:cond delay="499"/>
                                          </p:stCondLst>
                                        </p:cTn>
                                        <p:tgtEl>
                                          <p:spTgt spid="161795">
                                            <p:txEl>
                                              <p:pRg st="0" end="0"/>
                                            </p:txEl>
                                          </p:spTgt>
                                        </p:tgtEl>
                                        <p:attrNameLst>
                                          <p:attrName>style.visibility</p:attrName>
                                        </p:attrNameLst>
                                      </p:cBhvr>
                                      <p:to>
                                        <p:strVal val="hidden"/>
                                      </p:to>
                                    </p:se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61795">
                                            <p:txEl>
                                              <p:pRg st="10" end="10"/>
                                            </p:txEl>
                                          </p:spTgt>
                                        </p:tgtEl>
                                        <p:attrNameLst>
                                          <p:attrName>style.visibility</p:attrName>
                                        </p:attrNameLst>
                                      </p:cBhvr>
                                      <p:to>
                                        <p:strVal val="visible"/>
                                      </p:to>
                                    </p:set>
                                    <p:animEffect transition="in" filter="blinds(horizontal)">
                                      <p:cBhvr>
                                        <p:cTn id="12" dur="500"/>
                                        <p:tgtEl>
                                          <p:spTgt spid="16179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灯片编号占位符 1"/>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Blip>
                <a:blip r:embed="rId2"/>
              </a:buBlip>
              <a:defRPr sz="2800">
                <a:solidFill>
                  <a:schemeClr val="tx1"/>
                </a:solidFill>
                <a:latin typeface="Berlin Sans FB" panose="020E0602020502020306" pitchFamily="34" charset="0"/>
                <a:ea typeface="幼圆" panose="02010509060101010101"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幼圆" panose="02010509060101010101"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幼圆" panose="02010509060101010101"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幼圆" panose="02010509060101010101"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幼圆" panose="02010509060101010101"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9pPr>
          </a:lstStyle>
          <a:p>
            <a:pPr>
              <a:spcBef>
                <a:spcPct val="0"/>
              </a:spcBef>
              <a:buFontTx/>
              <a:buNone/>
            </a:pPr>
            <a:fld id="{F80BDA8B-9541-4E32-975B-A5F52357F84F}" type="slidenum">
              <a:rPr lang="zh-TW" altLang="en-US" sz="1400">
                <a:latin typeface="Arial" panose="020B0604020202020204" pitchFamily="34" charset="0"/>
                <a:ea typeface="PMingLiU" pitchFamily="18" charset="-120"/>
              </a:rPr>
              <a:pPr>
                <a:spcBef>
                  <a:spcPct val="0"/>
                </a:spcBef>
                <a:buFontTx/>
                <a:buNone/>
              </a:pPr>
              <a:t>61</a:t>
            </a:fld>
            <a:endParaRPr lang="zh-TW" altLang="en-US" sz="1400">
              <a:latin typeface="Arial" panose="020B0604020202020204" pitchFamily="34" charset="0"/>
              <a:ea typeface="PMingLiU" pitchFamily="18" charset="-120"/>
            </a:endParaRPr>
          </a:p>
        </p:txBody>
      </p:sp>
      <p:sp>
        <p:nvSpPr>
          <p:cNvPr id="140290" name="Rectangle 2"/>
          <p:cNvSpPr>
            <a:spLocks noChangeArrowheads="1"/>
          </p:cNvSpPr>
          <p:nvPr/>
        </p:nvSpPr>
        <p:spPr bwMode="auto">
          <a:xfrm>
            <a:off x="2782888" y="115888"/>
            <a:ext cx="6407150" cy="990600"/>
          </a:xfrm>
          <a:prstGeom prst="rect">
            <a:avLst/>
          </a:prstGeom>
          <a:noFill/>
          <a:ln>
            <a:noFill/>
          </a:ln>
          <a:effectLst/>
        </p:spPr>
        <p:txBody>
          <a:bodyPr anchor="ctr"/>
          <a:lstStyle/>
          <a:p>
            <a:pPr eaLnBrk="1" hangingPunct="1">
              <a:defRPr/>
            </a:pPr>
            <a:r>
              <a:rPr kumimoji="1" lang="zh-CN" altLang="en-US" kern="0" dirty="0">
                <a:solidFill>
                  <a:srgbClr val="0000CC"/>
                </a:solidFill>
                <a:latin typeface="Times New Roman" panose="02020603050405020304" pitchFamily="18" charset="0"/>
                <a:ea typeface="宋体" panose="02010600030101010101" pitchFamily="2" charset="-122"/>
                <a:cs typeface="Times New Roman" panose="02020603050405020304" pitchFamily="18" charset="0"/>
              </a:rPr>
              <a:t>Successful Applications</a:t>
            </a:r>
          </a:p>
        </p:txBody>
      </p:sp>
      <p:sp>
        <p:nvSpPr>
          <p:cNvPr id="97284" name="Rectangle 3"/>
          <p:cNvSpPr>
            <a:spLocks noChangeArrowheads="1"/>
          </p:cNvSpPr>
          <p:nvPr/>
        </p:nvSpPr>
        <p:spPr bwMode="auto">
          <a:xfrm>
            <a:off x="2500313" y="1371600"/>
            <a:ext cx="7772400" cy="4687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Blip>
                <a:blip r:embed="rId2"/>
              </a:buBlip>
              <a:defRPr sz="2800">
                <a:solidFill>
                  <a:schemeClr val="tx1"/>
                </a:solidFill>
                <a:latin typeface="Berlin Sans FB" panose="020E0602020502020306" pitchFamily="34" charset="0"/>
                <a:ea typeface="幼圆" panose="02010509060101010101"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幼圆" panose="02010509060101010101"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幼圆" panose="02010509060101010101"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幼圆" panose="02010509060101010101"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幼圆" panose="02010509060101010101"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9pPr>
          </a:lstStyle>
          <a:p>
            <a:pPr eaLnBrk="1" hangingPunct="1">
              <a:lnSpc>
                <a:spcPct val="90000"/>
              </a:lnSpc>
            </a:pPr>
            <a:r>
              <a:rPr lang="en-US" altLang="zh-CN" sz="2400" dirty="0">
                <a:latin typeface="Times New Roman" panose="02020603050405020304" pitchFamily="18" charset="0"/>
              </a:rPr>
              <a:t>Text to Speech (</a:t>
            </a:r>
            <a:r>
              <a:rPr lang="en-US" altLang="zh-CN" sz="2400" dirty="0" err="1">
                <a:latin typeface="Times New Roman" panose="02020603050405020304" pitchFamily="18" charset="0"/>
              </a:rPr>
              <a:t>NetTalk</a:t>
            </a:r>
            <a:r>
              <a:rPr lang="en-US" altLang="zh-CN" sz="2400" dirty="0">
                <a:latin typeface="Times New Roman" panose="02020603050405020304" pitchFamily="18" charset="0"/>
              </a:rPr>
              <a:t>)</a:t>
            </a:r>
          </a:p>
          <a:p>
            <a:pPr eaLnBrk="1" hangingPunct="1">
              <a:lnSpc>
                <a:spcPct val="90000"/>
              </a:lnSpc>
            </a:pPr>
            <a:r>
              <a:rPr lang="en-US" altLang="zh-CN" sz="2400" dirty="0">
                <a:latin typeface="Times New Roman" panose="02020603050405020304" pitchFamily="18" charset="0"/>
              </a:rPr>
              <a:t>Fraud detection</a:t>
            </a:r>
          </a:p>
          <a:p>
            <a:pPr eaLnBrk="1" hangingPunct="1">
              <a:lnSpc>
                <a:spcPct val="90000"/>
              </a:lnSpc>
            </a:pPr>
            <a:r>
              <a:rPr lang="en-US" altLang="zh-CN" sz="2400" dirty="0">
                <a:latin typeface="Times New Roman" panose="02020603050405020304" pitchFamily="18" charset="0"/>
              </a:rPr>
              <a:t>Financial Applications</a:t>
            </a:r>
          </a:p>
          <a:p>
            <a:pPr lvl="1" eaLnBrk="1" hangingPunct="1">
              <a:lnSpc>
                <a:spcPct val="90000"/>
              </a:lnSpc>
            </a:pPr>
            <a:r>
              <a:rPr lang="en-US" altLang="zh-CN" dirty="0">
                <a:latin typeface="Times New Roman" panose="02020603050405020304" pitchFamily="18" charset="0"/>
              </a:rPr>
              <a:t>HNC (eventually bought by Fair Isaac)</a:t>
            </a:r>
          </a:p>
          <a:p>
            <a:pPr eaLnBrk="1" hangingPunct="1">
              <a:lnSpc>
                <a:spcPct val="90000"/>
              </a:lnSpc>
            </a:pPr>
            <a:r>
              <a:rPr lang="en-US" altLang="zh-CN" sz="2400" dirty="0">
                <a:latin typeface="Times New Roman" panose="02020603050405020304" pitchFamily="18" charset="0"/>
              </a:rPr>
              <a:t>Chemical Plant Control</a:t>
            </a:r>
          </a:p>
          <a:p>
            <a:pPr lvl="1" eaLnBrk="1" hangingPunct="1">
              <a:lnSpc>
                <a:spcPct val="90000"/>
              </a:lnSpc>
            </a:pPr>
            <a:r>
              <a:rPr lang="en-US" altLang="zh-CN" dirty="0" err="1">
                <a:latin typeface="Times New Roman" panose="02020603050405020304" pitchFamily="18" charset="0"/>
              </a:rPr>
              <a:t>Pavillion</a:t>
            </a:r>
            <a:r>
              <a:rPr lang="en-US" altLang="zh-CN" dirty="0">
                <a:latin typeface="Times New Roman" panose="02020603050405020304" pitchFamily="18" charset="0"/>
              </a:rPr>
              <a:t> Technologies</a:t>
            </a:r>
          </a:p>
          <a:p>
            <a:pPr eaLnBrk="1" hangingPunct="1">
              <a:lnSpc>
                <a:spcPct val="90000"/>
              </a:lnSpc>
            </a:pPr>
            <a:r>
              <a:rPr lang="en-US" altLang="zh-CN" sz="2400" dirty="0">
                <a:latin typeface="Times New Roman" panose="02020603050405020304" pitchFamily="18" charset="0"/>
              </a:rPr>
              <a:t>Automated Vehicles</a:t>
            </a:r>
          </a:p>
          <a:p>
            <a:pPr eaLnBrk="1" hangingPunct="1">
              <a:lnSpc>
                <a:spcPct val="90000"/>
              </a:lnSpc>
            </a:pPr>
            <a:r>
              <a:rPr lang="en-US" altLang="zh-CN" sz="2400" dirty="0">
                <a:latin typeface="Times New Roman" panose="02020603050405020304" pitchFamily="18" charset="0"/>
              </a:rPr>
              <a:t>Game Playing</a:t>
            </a:r>
          </a:p>
          <a:p>
            <a:pPr lvl="1" eaLnBrk="1" hangingPunct="1">
              <a:lnSpc>
                <a:spcPct val="90000"/>
              </a:lnSpc>
            </a:pPr>
            <a:r>
              <a:rPr lang="en-US" altLang="zh-CN" dirty="0" err="1">
                <a:latin typeface="Times New Roman" panose="02020603050405020304" pitchFamily="18" charset="0"/>
              </a:rPr>
              <a:t>Neurogammon</a:t>
            </a:r>
            <a:endParaRPr lang="en-US" altLang="zh-CN" dirty="0">
              <a:latin typeface="Times New Roman" panose="02020603050405020304" pitchFamily="18" charset="0"/>
            </a:endParaRPr>
          </a:p>
          <a:p>
            <a:pPr eaLnBrk="1" hangingPunct="1">
              <a:lnSpc>
                <a:spcPct val="90000"/>
              </a:lnSpc>
            </a:pPr>
            <a:r>
              <a:rPr lang="en-US" altLang="zh-CN" sz="2400" dirty="0">
                <a:latin typeface="Times New Roman" panose="02020603050405020304" pitchFamily="18" charset="0"/>
              </a:rPr>
              <a:t>Handwriting recognition</a:t>
            </a:r>
          </a:p>
        </p:txBody>
      </p:sp>
    </p:spTree>
    <p:extLst>
      <p:ext uri="{BB962C8B-B14F-4D97-AF65-F5344CB8AC3E}">
        <p14:creationId xmlns:p14="http://schemas.microsoft.com/office/powerpoint/2010/main" val="2217060566"/>
      </p:ext>
    </p:extLst>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灯片编号占位符 1"/>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Blip>
                <a:blip r:embed="rId2"/>
              </a:buBlip>
              <a:defRPr sz="2800">
                <a:solidFill>
                  <a:schemeClr val="tx1"/>
                </a:solidFill>
                <a:latin typeface="Berlin Sans FB" panose="020E0602020502020306" pitchFamily="34" charset="0"/>
                <a:ea typeface="幼圆" panose="02010509060101010101"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幼圆" panose="02010509060101010101"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幼圆" panose="02010509060101010101"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幼圆" panose="02010509060101010101"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幼圆" panose="02010509060101010101"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9pPr>
          </a:lstStyle>
          <a:p>
            <a:pPr>
              <a:spcBef>
                <a:spcPct val="0"/>
              </a:spcBef>
              <a:buFontTx/>
              <a:buNone/>
            </a:pPr>
            <a:fld id="{62A93899-0858-4AC5-82F7-C952E04168F7}" type="slidenum">
              <a:rPr lang="zh-TW" altLang="en-US" sz="1400">
                <a:latin typeface="Arial" panose="020B0604020202020204" pitchFamily="34" charset="0"/>
                <a:ea typeface="PMingLiU" pitchFamily="18" charset="-120"/>
              </a:rPr>
              <a:pPr>
                <a:spcBef>
                  <a:spcPct val="0"/>
                </a:spcBef>
                <a:buFontTx/>
                <a:buNone/>
              </a:pPr>
              <a:t>62</a:t>
            </a:fld>
            <a:endParaRPr lang="zh-TW" altLang="en-US" sz="1400">
              <a:latin typeface="Arial" panose="020B0604020202020204" pitchFamily="34" charset="0"/>
              <a:ea typeface="PMingLiU" pitchFamily="18" charset="-120"/>
            </a:endParaRPr>
          </a:p>
        </p:txBody>
      </p:sp>
      <p:pic>
        <p:nvPicPr>
          <p:cNvPr id="98307" name="Picture 2"/>
          <p:cNvPicPr>
            <a:picLocks noChangeAspect="1" noChangeArrowheads="1"/>
          </p:cNvPicPr>
          <p:nvPr/>
        </p:nvPicPr>
        <p:blipFill>
          <a:blip r:embed="rId6">
            <a:extLst>
              <a:ext uri="{28A0092B-C50C-407E-A947-70E740481C1C}">
                <a14:useLocalDpi xmlns:a14="http://schemas.microsoft.com/office/drawing/2010/main" val="0"/>
              </a:ext>
            </a:extLst>
          </a:blip>
          <a:srcRect t="13716"/>
          <a:stretch>
            <a:fillRect/>
          </a:stretch>
        </p:blipFill>
        <p:spPr bwMode="auto">
          <a:xfrm>
            <a:off x="2438400" y="1196976"/>
            <a:ext cx="7315200" cy="543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1315" name="Rectangle 3"/>
          <p:cNvSpPr>
            <a:spLocks noChangeArrowheads="1"/>
          </p:cNvSpPr>
          <p:nvPr/>
        </p:nvSpPr>
        <p:spPr bwMode="auto">
          <a:xfrm>
            <a:off x="2855913" y="260350"/>
            <a:ext cx="7772400" cy="685800"/>
          </a:xfrm>
          <a:prstGeom prst="rect">
            <a:avLst/>
          </a:prstGeom>
          <a:noFill/>
          <a:ln>
            <a:noFill/>
          </a:ln>
          <a:effectLst/>
        </p:spPr>
        <p:txBody>
          <a:bodyPr anchor="ctr"/>
          <a:lstStyle/>
          <a:p>
            <a:pPr eaLnBrk="1" hangingPunct="1">
              <a:defRPr/>
            </a:pPr>
            <a:r>
              <a:rPr kumimoji="1" lang="zh-CN" altLang="en-US" kern="0" dirty="0">
                <a:solidFill>
                  <a:srgbClr val="0000CC"/>
                </a:solidFill>
                <a:latin typeface="Times New Roman" panose="02020603050405020304" pitchFamily="18" charset="0"/>
                <a:ea typeface="宋体" panose="02010600030101010101" pitchFamily="2" charset="-122"/>
                <a:cs typeface="Times New Roman" panose="02020603050405020304" pitchFamily="18" charset="0"/>
              </a:rPr>
              <a:t>Neural Nets for face recognition</a:t>
            </a:r>
          </a:p>
        </p:txBody>
      </p:sp>
    </p:spTree>
    <p:extLst>
      <p:ext uri="{BB962C8B-B14F-4D97-AF65-F5344CB8AC3E}">
        <p14:creationId xmlns:p14="http://schemas.microsoft.com/office/powerpoint/2010/main" val="1934338333"/>
      </p:ext>
    </p:extLst>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灯片编号占位符 1"/>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Blip>
                <a:blip r:embed="rId2"/>
              </a:buBlip>
              <a:defRPr sz="2800">
                <a:solidFill>
                  <a:schemeClr val="tx1"/>
                </a:solidFill>
                <a:latin typeface="Berlin Sans FB" panose="020E0602020502020306" pitchFamily="34" charset="0"/>
                <a:ea typeface="幼圆" panose="02010509060101010101"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幼圆" panose="02010509060101010101"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幼圆" panose="02010509060101010101"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幼圆" panose="02010509060101010101"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幼圆" panose="02010509060101010101"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9pPr>
          </a:lstStyle>
          <a:p>
            <a:pPr>
              <a:spcBef>
                <a:spcPct val="0"/>
              </a:spcBef>
              <a:buFontTx/>
              <a:buNone/>
            </a:pPr>
            <a:fld id="{654BE1AF-3ECD-4553-839E-2D0E1D123457}" type="slidenum">
              <a:rPr lang="zh-TW" altLang="en-US" sz="1400">
                <a:latin typeface="Arial" panose="020B0604020202020204" pitchFamily="34" charset="0"/>
                <a:ea typeface="PMingLiU" pitchFamily="18" charset="-120"/>
              </a:rPr>
              <a:pPr>
                <a:spcBef>
                  <a:spcPct val="0"/>
                </a:spcBef>
                <a:buFontTx/>
                <a:buNone/>
              </a:pPr>
              <a:t>63</a:t>
            </a:fld>
            <a:endParaRPr lang="zh-TW" altLang="en-US" sz="1400">
              <a:latin typeface="Arial" panose="020B0604020202020204" pitchFamily="34" charset="0"/>
              <a:ea typeface="PMingLiU" pitchFamily="18" charset="-120"/>
            </a:endParaRPr>
          </a:p>
        </p:txBody>
      </p:sp>
      <p:pic>
        <p:nvPicPr>
          <p:cNvPr id="99331" name="Picture 2"/>
          <p:cNvPicPr>
            <a:picLocks noChangeAspect="1" noChangeArrowheads="1"/>
          </p:cNvPicPr>
          <p:nvPr/>
        </p:nvPicPr>
        <p:blipFill>
          <a:blip r:embed="rId6">
            <a:extLst>
              <a:ext uri="{28A0092B-C50C-407E-A947-70E740481C1C}">
                <a14:useLocalDpi xmlns:a14="http://schemas.microsoft.com/office/drawing/2010/main" val="0"/>
              </a:ext>
            </a:extLst>
          </a:blip>
          <a:srcRect t="23302"/>
          <a:stretch>
            <a:fillRect/>
          </a:stretch>
        </p:blipFill>
        <p:spPr bwMode="auto">
          <a:xfrm>
            <a:off x="2119314" y="2133600"/>
            <a:ext cx="7953375" cy="3709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05724405"/>
      </p:ext>
    </p:extLst>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灯片编号占位符 1"/>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Blip>
                <a:blip r:embed="rId2"/>
              </a:buBlip>
              <a:defRPr sz="2800">
                <a:solidFill>
                  <a:schemeClr val="tx1"/>
                </a:solidFill>
                <a:latin typeface="Berlin Sans FB" panose="020E0602020502020306" pitchFamily="34" charset="0"/>
                <a:ea typeface="幼圆" panose="02010509060101010101"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幼圆" panose="02010509060101010101"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幼圆" panose="02010509060101010101"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幼圆" panose="02010509060101010101"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幼圆" panose="02010509060101010101"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9pPr>
          </a:lstStyle>
          <a:p>
            <a:pPr>
              <a:spcBef>
                <a:spcPct val="0"/>
              </a:spcBef>
              <a:buFontTx/>
              <a:buNone/>
            </a:pPr>
            <a:fld id="{9834F135-03CA-4263-8B65-E05A269EB23F}" type="slidenum">
              <a:rPr lang="zh-TW" altLang="en-US" sz="1400">
                <a:latin typeface="Arial" panose="020B0604020202020204" pitchFamily="34" charset="0"/>
                <a:ea typeface="PMingLiU" pitchFamily="18" charset="-120"/>
              </a:rPr>
              <a:pPr>
                <a:spcBef>
                  <a:spcPct val="0"/>
                </a:spcBef>
                <a:buFontTx/>
                <a:buNone/>
              </a:pPr>
              <a:t>64</a:t>
            </a:fld>
            <a:endParaRPr lang="zh-TW" altLang="en-US" sz="1400">
              <a:latin typeface="Arial" panose="020B0604020202020204" pitchFamily="34" charset="0"/>
              <a:ea typeface="PMingLiU" pitchFamily="18" charset="-120"/>
            </a:endParaRPr>
          </a:p>
        </p:txBody>
      </p:sp>
      <p:pic>
        <p:nvPicPr>
          <p:cNvPr id="100355"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90800" y="1143000"/>
            <a:ext cx="7234238"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46806840"/>
      </p:ext>
    </p:extLst>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灯片编号占位符 1"/>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Blip>
                <a:blip r:embed="rId2"/>
              </a:buBlip>
              <a:defRPr sz="2800">
                <a:solidFill>
                  <a:schemeClr val="tx1"/>
                </a:solidFill>
                <a:latin typeface="Berlin Sans FB" panose="020E0602020502020306" pitchFamily="34" charset="0"/>
                <a:ea typeface="幼圆" panose="02010509060101010101"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幼圆" panose="02010509060101010101"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幼圆" panose="02010509060101010101"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幼圆" panose="02010509060101010101"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幼圆" panose="02010509060101010101"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9pPr>
          </a:lstStyle>
          <a:p>
            <a:pPr>
              <a:spcBef>
                <a:spcPct val="0"/>
              </a:spcBef>
              <a:buFontTx/>
              <a:buNone/>
            </a:pPr>
            <a:fld id="{F4FEB5C8-EA79-4F63-971F-D380B22A342F}" type="slidenum">
              <a:rPr lang="zh-TW" altLang="en-US" sz="1400">
                <a:solidFill>
                  <a:srgbClr val="FF0000"/>
                </a:solidFill>
                <a:latin typeface="Arial" panose="020B0604020202020204" pitchFamily="34" charset="0"/>
                <a:ea typeface="PMingLiU" pitchFamily="18" charset="-120"/>
              </a:rPr>
              <a:pPr>
                <a:spcBef>
                  <a:spcPct val="0"/>
                </a:spcBef>
                <a:buFontTx/>
                <a:buNone/>
              </a:pPr>
              <a:t>65</a:t>
            </a:fld>
            <a:endParaRPr lang="zh-TW" altLang="en-US" sz="1400">
              <a:solidFill>
                <a:srgbClr val="FF0000"/>
              </a:solidFill>
              <a:latin typeface="Arial" panose="020B0604020202020204" pitchFamily="34" charset="0"/>
              <a:ea typeface="PMingLiU" pitchFamily="18" charset="-120"/>
            </a:endParaRPr>
          </a:p>
        </p:txBody>
      </p:sp>
      <p:sp>
        <p:nvSpPr>
          <p:cNvPr id="54274" name="文本占位符 74754"/>
          <p:cNvSpPr>
            <a:spLocks noGrp="1"/>
          </p:cNvSpPr>
          <p:nvPr>
            <p:ph idx="1"/>
          </p:nvPr>
        </p:nvSpPr>
        <p:spPr>
          <a:xfrm>
            <a:off x="1590658" y="528674"/>
            <a:ext cx="9484884" cy="4419600"/>
          </a:xfrm>
        </p:spPr>
        <p:txBody>
          <a:bodyPr/>
          <a:lstStyle/>
          <a:p>
            <a:pPr eaLnBrk="1" hangingPunct="1">
              <a:spcBef>
                <a:spcPct val="0"/>
              </a:spcBef>
              <a:buClr>
                <a:srgbClr val="FFFF66"/>
              </a:buClr>
              <a:buFontTx/>
              <a:buNone/>
              <a:defRPr/>
            </a:pPr>
            <a:r>
              <a:rPr lang="en-US" altLang="zh-CN" b="1" noProof="1">
                <a:solidFill>
                  <a:srgbClr val="800000"/>
                </a:solidFill>
                <a:effectLst>
                  <a:outerShdw blurRad="38100" dist="38100" dir="2700000">
                    <a:srgbClr val="C0C0C0"/>
                  </a:outerShdw>
                </a:effectLst>
                <a:latin typeface="Times New Roman" panose="02020603050405020304" pitchFamily="18" charset="0"/>
                <a:ea typeface="楷体_GB2312" pitchFamily="49" charset="-122"/>
                <a:cs typeface="Times New Roman" panose="02020603050405020304" pitchFamily="18" charset="0"/>
              </a:rPr>
              <a:t>6.9.2 Learning Based on Hopfield Network  基于Hopfield网络的学习</a:t>
            </a:r>
          </a:p>
          <a:p>
            <a:pPr eaLnBrk="1" hangingPunct="1">
              <a:spcBef>
                <a:spcPct val="0"/>
              </a:spcBef>
              <a:buClr>
                <a:srgbClr val="FFFF66"/>
              </a:buClr>
              <a:buFontTx/>
              <a:buNone/>
              <a:defRPr/>
            </a:pPr>
            <a:endParaRPr lang="zh-CN" altLang="en-US" sz="3200" noProof="1">
              <a:latin typeface="楷体_GB2312" pitchFamily="49" charset="-122"/>
              <a:ea typeface="楷体_GB2312" pitchFamily="49" charset="-122"/>
            </a:endParaRPr>
          </a:p>
          <a:p>
            <a:pPr eaLnBrk="1" hangingPunct="1">
              <a:spcBef>
                <a:spcPct val="0"/>
              </a:spcBef>
              <a:buFontTx/>
              <a:buNone/>
              <a:defRPr/>
            </a:pPr>
            <a:r>
              <a:rPr lang="zh-CN" altLang="en-US" noProof="1">
                <a:latin typeface="楷体_GB2312" pitchFamily="49" charset="-122"/>
                <a:ea typeface="楷体_GB2312" pitchFamily="49" charset="-122"/>
              </a:rPr>
              <a:t>      反馈神经网络，它是一种动态反馈系统，比前馈网络具有更强的计算能力。</a:t>
            </a:r>
          </a:p>
          <a:p>
            <a:pPr eaLnBrk="1" hangingPunct="1">
              <a:spcBef>
                <a:spcPct val="0"/>
              </a:spcBef>
              <a:buFontTx/>
              <a:buNone/>
              <a:defRPr/>
            </a:pPr>
            <a:r>
              <a:rPr lang="zh-CN" altLang="en-US" noProof="1">
                <a:latin typeface="楷体_GB2312" pitchFamily="49" charset="-122"/>
                <a:ea typeface="楷体_GB2312" pitchFamily="49" charset="-122"/>
              </a:rPr>
              <a:t>      </a:t>
            </a:r>
            <a:r>
              <a:rPr lang="en-US" altLang="zh-CN" noProof="1">
                <a:latin typeface="Times New Roman" panose="02020603050405020304" pitchFamily="18" charset="0"/>
                <a:ea typeface="楷体_GB2312" pitchFamily="49" charset="-122"/>
              </a:rPr>
              <a:t>Hopfield</a:t>
            </a:r>
            <a:r>
              <a:rPr lang="zh-CN" altLang="en-US" noProof="1">
                <a:latin typeface="楷体_GB2312" pitchFamily="49" charset="-122"/>
                <a:ea typeface="楷体_GB2312" pitchFamily="49" charset="-122"/>
              </a:rPr>
              <a:t>网络是一种具有正反相输出的带反馈人工神经元。</a:t>
            </a:r>
          </a:p>
        </p:txBody>
      </p:sp>
    </p:spTree>
    <p:extLst>
      <p:ext uri="{BB962C8B-B14F-4D97-AF65-F5344CB8AC3E}">
        <p14:creationId xmlns:p14="http://schemas.microsoft.com/office/powerpoint/2010/main" val="2922893170"/>
      </p:ext>
    </p:extLst>
  </p:cSld>
  <p:clrMapOvr>
    <a:masterClrMapping/>
  </p:clrMapOvr>
  <p:transition spd="med">
    <p:fade/>
  </p:transition>
</p:sld>
</file>

<file path=ppt/slides/slide6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02" name="灯片编号占位符 1"/>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Blip>
                <a:blip r:embed="rId2"/>
              </a:buBlip>
              <a:defRPr sz="2800">
                <a:solidFill>
                  <a:schemeClr val="tx1"/>
                </a:solidFill>
                <a:latin typeface="Berlin Sans FB" panose="020E0602020502020306" pitchFamily="34" charset="0"/>
                <a:ea typeface="幼圆" panose="02010509060101010101"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幼圆" panose="02010509060101010101"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幼圆" panose="02010509060101010101"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幼圆" panose="02010509060101010101"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幼圆" panose="02010509060101010101"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9pPr>
          </a:lstStyle>
          <a:p>
            <a:pPr>
              <a:spcBef>
                <a:spcPct val="0"/>
              </a:spcBef>
              <a:buFontTx/>
              <a:buNone/>
            </a:pPr>
            <a:fld id="{CEA7ABAA-5C76-4C05-9332-678319C20066}" type="slidenum">
              <a:rPr lang="zh-TW" altLang="en-US" sz="1400">
                <a:solidFill>
                  <a:srgbClr val="FF0000"/>
                </a:solidFill>
                <a:latin typeface="Arial" panose="020B0604020202020204" pitchFamily="34" charset="0"/>
                <a:ea typeface="PMingLiU" pitchFamily="18" charset="-120"/>
              </a:rPr>
              <a:pPr>
                <a:spcBef>
                  <a:spcPct val="0"/>
                </a:spcBef>
                <a:buFontTx/>
                <a:buNone/>
              </a:pPr>
              <a:t>66</a:t>
            </a:fld>
            <a:endParaRPr lang="zh-TW" altLang="en-US" sz="1400">
              <a:solidFill>
                <a:srgbClr val="FF0000"/>
              </a:solidFill>
              <a:latin typeface="Arial" panose="020B0604020202020204" pitchFamily="34" charset="0"/>
              <a:ea typeface="PMingLiU" pitchFamily="18" charset="-120"/>
            </a:endParaRPr>
          </a:p>
        </p:txBody>
      </p:sp>
      <p:sp>
        <p:nvSpPr>
          <p:cNvPr id="57347" name="文本占位符 57346"/>
          <p:cNvSpPr>
            <a:spLocks noGrp="1"/>
          </p:cNvSpPr>
          <p:nvPr>
            <p:ph idx="1"/>
          </p:nvPr>
        </p:nvSpPr>
        <p:spPr>
          <a:xfrm>
            <a:off x="2711450" y="260350"/>
            <a:ext cx="7488238" cy="5976938"/>
          </a:xfrm>
        </p:spPr>
        <p:txBody>
          <a:bodyPr/>
          <a:lstStyle/>
          <a:p>
            <a:pPr eaLnBrk="1" hangingPunct="1">
              <a:buClr>
                <a:srgbClr val="FFFF66"/>
              </a:buClr>
              <a:buFontTx/>
              <a:buNone/>
              <a:defRPr/>
            </a:pPr>
            <a:r>
              <a:rPr lang="en-US" altLang="zh-CN" sz="3200" b="1" noProof="1">
                <a:solidFill>
                  <a:srgbClr val="800000"/>
                </a:solidFill>
                <a:effectLst>
                  <a:outerShdw blurRad="38100" dist="38100" dir="2700000">
                    <a:srgbClr val="C0C0C0"/>
                  </a:outerShdw>
                </a:effectLst>
                <a:latin typeface="Times New Roman" panose="02020603050405020304" pitchFamily="18" charset="0"/>
                <a:ea typeface="楷体_GB2312" pitchFamily="49" charset="-122"/>
                <a:cs typeface="Times New Roman" panose="02020603050405020304" pitchFamily="18" charset="0"/>
              </a:rPr>
              <a:t>6.10 知识发现 Knowledge Discovery </a:t>
            </a:r>
          </a:p>
          <a:p>
            <a:pPr eaLnBrk="1" hangingPunct="1">
              <a:lnSpc>
                <a:spcPct val="110000"/>
              </a:lnSpc>
              <a:buFontTx/>
              <a:buNone/>
              <a:defRPr/>
            </a:pPr>
            <a:r>
              <a:rPr lang="en-US" altLang="zh-CN" sz="3200" b="1" noProof="1">
                <a:solidFill>
                  <a:srgbClr val="800000"/>
                </a:solidFill>
                <a:effectLst>
                  <a:outerShdw blurRad="38100" dist="38100" dir="2700000">
                    <a:srgbClr val="C0C0C0"/>
                  </a:outerShdw>
                </a:effectLst>
                <a:latin typeface="华文新魏" pitchFamily="2" charset="-122"/>
                <a:ea typeface="楷体_GB2312" pitchFamily="49" charset="-122"/>
              </a:rPr>
              <a:t>        </a:t>
            </a:r>
          </a:p>
          <a:p>
            <a:pPr marL="342900" lvl="1" indent="-342900">
              <a:buClr>
                <a:srgbClr val="FFFF66"/>
              </a:buClr>
              <a:buNone/>
              <a:defRPr/>
            </a:pPr>
            <a:r>
              <a:rPr lang="en-US" altLang="zh-CN" sz="2800" b="1" noProof="1">
                <a:solidFill>
                  <a:srgbClr val="800000"/>
                </a:solidFill>
                <a:effectLst>
                  <a:outerShdw blurRad="38100" dist="38100" dir="2700000">
                    <a:srgbClr val="C0C0C0"/>
                  </a:outerShdw>
                </a:effectLst>
                <a:latin typeface="Times New Roman" panose="02020603050405020304" pitchFamily="18" charset="0"/>
                <a:ea typeface="楷体_GB2312" pitchFamily="49" charset="-122"/>
                <a:cs typeface="Times New Roman" panose="02020603050405020304" pitchFamily="18" charset="0"/>
              </a:rPr>
              <a:t>6.10.1  知识发现的发展和定义</a:t>
            </a:r>
          </a:p>
          <a:p>
            <a:pPr marL="342900" lvl="1" indent="-342900">
              <a:spcBef>
                <a:spcPts val="0"/>
              </a:spcBef>
              <a:buClr>
                <a:srgbClr val="FFFF66"/>
              </a:buClr>
              <a:buNone/>
              <a:defRPr/>
            </a:pPr>
            <a:r>
              <a:rPr lang="en-US" altLang="zh-CN" sz="2800" b="1" noProof="1">
                <a:solidFill>
                  <a:srgbClr val="800000"/>
                </a:solidFill>
                <a:effectLst>
                  <a:outerShdw blurRad="38100" dist="38100" dir="2700000">
                    <a:srgbClr val="C0C0C0"/>
                  </a:outerShdw>
                </a:effectLst>
                <a:latin typeface="Times New Roman" panose="02020603050405020304" pitchFamily="18" charset="0"/>
                <a:ea typeface="楷体_GB2312" pitchFamily="49" charset="-122"/>
                <a:cs typeface="Times New Roman" panose="02020603050405020304" pitchFamily="18" charset="0"/>
              </a:rPr>
              <a:t>    Development and Definition of Knowledge Discovery</a:t>
            </a:r>
          </a:p>
          <a:p>
            <a:pPr eaLnBrk="1" hangingPunct="1">
              <a:lnSpc>
                <a:spcPct val="110000"/>
              </a:lnSpc>
              <a:defRPr/>
            </a:pPr>
            <a:r>
              <a:rPr lang="en-US" altLang="zh-CN" noProof="1">
                <a:latin typeface="Times New Roman" panose="02020603050405020304" pitchFamily="18" charset="0"/>
                <a:ea typeface="楷体_GB2312" pitchFamily="49" charset="-122"/>
              </a:rPr>
              <a:t> Knowledge Discovery in Databases (KDD) is the general process of discovering knowledge in data.</a:t>
            </a:r>
          </a:p>
          <a:p>
            <a:pPr eaLnBrk="1" hangingPunct="1">
              <a:lnSpc>
                <a:spcPct val="110000"/>
              </a:lnSpc>
              <a:defRPr/>
            </a:pPr>
            <a:r>
              <a:rPr lang="en-US" altLang="zh-CN" noProof="1">
                <a:latin typeface="Times New Roman" panose="02020603050405020304" pitchFamily="18" charset="0"/>
                <a:ea typeface="楷体_GB2312" pitchFamily="49" charset="-122"/>
              </a:rPr>
              <a:t> KDD is an attempt to automate the entire art and practice of data analysis and database inference. </a:t>
            </a:r>
          </a:p>
        </p:txBody>
      </p:sp>
    </p:spTree>
    <p:extLst>
      <p:ext uri="{BB962C8B-B14F-4D97-AF65-F5344CB8AC3E}">
        <p14:creationId xmlns:p14="http://schemas.microsoft.com/office/powerpoint/2010/main" val="3827690213"/>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6" fill="hold" grpId="0" nodeType="afterEffect">
                                  <p:stCondLst>
                                    <p:cond delay="0"/>
                                  </p:stCondLst>
                                  <p:childTnLst>
                                    <p:set>
                                      <p:cBhvr>
                                        <p:cTn id="6" dur="1" fill="hold">
                                          <p:stCondLst>
                                            <p:cond delay="0"/>
                                          </p:stCondLst>
                                        </p:cTn>
                                        <p:tgtEl>
                                          <p:spTgt spid="57347">
                                            <p:txEl>
                                              <p:pRg st="0" end="0"/>
                                            </p:txEl>
                                          </p:spTgt>
                                        </p:tgtEl>
                                        <p:attrNameLst>
                                          <p:attrName>style.visibility</p:attrName>
                                        </p:attrNameLst>
                                      </p:cBhvr>
                                      <p:to>
                                        <p:strVal val="visible"/>
                                      </p:to>
                                    </p:set>
                                    <p:animEffect transition="in" filter="barn(inHorizontal)">
                                      <p:cBhvr>
                                        <p:cTn id="7" dur="500"/>
                                        <p:tgtEl>
                                          <p:spTgt spid="57347">
                                            <p:txEl>
                                              <p:pRg st="0" end="0"/>
                                            </p:txEl>
                                          </p:spTgt>
                                        </p:tgtEl>
                                      </p:cBhvr>
                                    </p:animEffect>
                                  </p:childTnLst>
                                </p:cTn>
                              </p:par>
                            </p:childTnLst>
                          </p:cTn>
                        </p:par>
                        <p:par>
                          <p:cTn id="8" fill="hold" nodeType="afterGroup">
                            <p:stCondLst>
                              <p:cond delay="500"/>
                            </p:stCondLst>
                            <p:childTnLst>
                              <p:par>
                                <p:cTn id="9" presetID="16" presetClass="entr" presetSubtype="26" fill="hold" grpId="0" nodeType="afterEffect">
                                  <p:stCondLst>
                                    <p:cond delay="0"/>
                                  </p:stCondLst>
                                  <p:childTnLst>
                                    <p:set>
                                      <p:cBhvr>
                                        <p:cTn id="10" dur="1" fill="hold">
                                          <p:stCondLst>
                                            <p:cond delay="0"/>
                                          </p:stCondLst>
                                        </p:cTn>
                                        <p:tgtEl>
                                          <p:spTgt spid="57347">
                                            <p:txEl>
                                              <p:pRg st="1" end="1"/>
                                            </p:txEl>
                                          </p:spTgt>
                                        </p:tgtEl>
                                        <p:attrNameLst>
                                          <p:attrName>style.visibility</p:attrName>
                                        </p:attrNameLst>
                                      </p:cBhvr>
                                      <p:to>
                                        <p:strVal val="visible"/>
                                      </p:to>
                                    </p:set>
                                    <p:animEffect transition="in" filter="barn(inHorizontal)">
                                      <p:cBhvr>
                                        <p:cTn id="11" dur="500"/>
                                        <p:tgtEl>
                                          <p:spTgt spid="57347">
                                            <p:txEl>
                                              <p:pRg st="1" end="1"/>
                                            </p:txEl>
                                          </p:spTgt>
                                        </p:tgtEl>
                                      </p:cBhvr>
                                    </p:animEffect>
                                  </p:childTnLst>
                                </p:cTn>
                              </p:par>
                              <p:par>
                                <p:cTn id="12" presetID="16" presetClass="entr" presetSubtype="26" fill="hold" grpId="0" nodeType="withEffect">
                                  <p:stCondLst>
                                    <p:cond delay="0"/>
                                  </p:stCondLst>
                                  <p:childTnLst>
                                    <p:set>
                                      <p:cBhvr>
                                        <p:cTn id="13" dur="1" fill="hold">
                                          <p:stCondLst>
                                            <p:cond delay="0"/>
                                          </p:stCondLst>
                                        </p:cTn>
                                        <p:tgtEl>
                                          <p:spTgt spid="57347">
                                            <p:txEl>
                                              <p:pRg st="2" end="2"/>
                                            </p:txEl>
                                          </p:spTgt>
                                        </p:tgtEl>
                                        <p:attrNameLst>
                                          <p:attrName>style.visibility</p:attrName>
                                        </p:attrNameLst>
                                      </p:cBhvr>
                                      <p:to>
                                        <p:strVal val="visible"/>
                                      </p:to>
                                    </p:set>
                                    <p:animEffect transition="in" filter="barn(inHorizontal)">
                                      <p:cBhvr>
                                        <p:cTn id="14" dur="500"/>
                                        <p:tgtEl>
                                          <p:spTgt spid="57347">
                                            <p:txEl>
                                              <p:pRg st="2" end="2"/>
                                            </p:txEl>
                                          </p:spTgt>
                                        </p:tgtEl>
                                      </p:cBhvr>
                                    </p:animEffect>
                                  </p:childTnLst>
                                </p:cTn>
                              </p:par>
                              <p:par>
                                <p:cTn id="15" presetID="16" presetClass="entr" presetSubtype="26" fill="hold" grpId="0" nodeType="withEffect">
                                  <p:stCondLst>
                                    <p:cond delay="0"/>
                                  </p:stCondLst>
                                  <p:childTnLst>
                                    <p:set>
                                      <p:cBhvr>
                                        <p:cTn id="16" dur="1" fill="hold">
                                          <p:stCondLst>
                                            <p:cond delay="0"/>
                                          </p:stCondLst>
                                        </p:cTn>
                                        <p:tgtEl>
                                          <p:spTgt spid="57347">
                                            <p:txEl>
                                              <p:pRg st="3" end="3"/>
                                            </p:txEl>
                                          </p:spTgt>
                                        </p:tgtEl>
                                        <p:attrNameLst>
                                          <p:attrName>style.visibility</p:attrName>
                                        </p:attrNameLst>
                                      </p:cBhvr>
                                      <p:to>
                                        <p:strVal val="visible"/>
                                      </p:to>
                                    </p:set>
                                    <p:animEffect transition="in" filter="barn(inHorizontal)">
                                      <p:cBhvr>
                                        <p:cTn id="17" dur="500"/>
                                        <p:tgtEl>
                                          <p:spTgt spid="57347">
                                            <p:txEl>
                                              <p:pRg st="3" end="3"/>
                                            </p:txEl>
                                          </p:spTgt>
                                        </p:tgtEl>
                                      </p:cBhvr>
                                    </p:animEffect>
                                  </p:childTnLst>
                                </p:cTn>
                              </p:par>
                            </p:childTnLst>
                          </p:cTn>
                        </p:par>
                        <p:par>
                          <p:cTn id="18" fill="hold" nodeType="afterGroup">
                            <p:stCondLst>
                              <p:cond delay="1000"/>
                            </p:stCondLst>
                            <p:childTnLst>
                              <p:par>
                                <p:cTn id="19" presetID="16" presetClass="entr" presetSubtype="26" fill="hold" grpId="0" nodeType="afterEffect">
                                  <p:stCondLst>
                                    <p:cond delay="0"/>
                                  </p:stCondLst>
                                  <p:childTnLst>
                                    <p:set>
                                      <p:cBhvr>
                                        <p:cTn id="20" dur="1" fill="hold">
                                          <p:stCondLst>
                                            <p:cond delay="0"/>
                                          </p:stCondLst>
                                        </p:cTn>
                                        <p:tgtEl>
                                          <p:spTgt spid="57347">
                                            <p:txEl>
                                              <p:pRg st="4" end="4"/>
                                            </p:txEl>
                                          </p:spTgt>
                                        </p:tgtEl>
                                        <p:attrNameLst>
                                          <p:attrName>style.visibility</p:attrName>
                                        </p:attrNameLst>
                                      </p:cBhvr>
                                      <p:to>
                                        <p:strVal val="visible"/>
                                      </p:to>
                                    </p:set>
                                    <p:animEffect transition="in" filter="barn(inHorizontal)">
                                      <p:cBhvr>
                                        <p:cTn id="21" dur="500"/>
                                        <p:tgtEl>
                                          <p:spTgt spid="57347">
                                            <p:txEl>
                                              <p:pRg st="4" end="4"/>
                                            </p:txEl>
                                          </p:spTgt>
                                        </p:tgtEl>
                                      </p:cBhvr>
                                    </p:animEffect>
                                  </p:childTnLst>
                                </p:cTn>
                              </p:par>
                            </p:childTnLst>
                          </p:cTn>
                        </p:par>
                        <p:par>
                          <p:cTn id="22" fill="hold" nodeType="afterGroup">
                            <p:stCondLst>
                              <p:cond delay="1500"/>
                            </p:stCondLst>
                            <p:childTnLst>
                              <p:par>
                                <p:cTn id="23" presetID="16" presetClass="entr" presetSubtype="26" fill="hold" grpId="0" nodeType="afterEffect">
                                  <p:stCondLst>
                                    <p:cond delay="0"/>
                                  </p:stCondLst>
                                  <p:childTnLst>
                                    <p:set>
                                      <p:cBhvr>
                                        <p:cTn id="24" dur="1" fill="hold">
                                          <p:stCondLst>
                                            <p:cond delay="0"/>
                                          </p:stCondLst>
                                        </p:cTn>
                                        <p:tgtEl>
                                          <p:spTgt spid="57347">
                                            <p:txEl>
                                              <p:pRg st="5" end="5"/>
                                            </p:txEl>
                                          </p:spTgt>
                                        </p:tgtEl>
                                        <p:attrNameLst>
                                          <p:attrName>style.visibility</p:attrName>
                                        </p:attrNameLst>
                                      </p:cBhvr>
                                      <p:to>
                                        <p:strVal val="visible"/>
                                      </p:to>
                                    </p:set>
                                    <p:animEffect transition="in" filter="barn(inHorizontal)">
                                      <p:cBhvr>
                                        <p:cTn id="25" dur="500"/>
                                        <p:tgtEl>
                                          <p:spTgt spid="5734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7" grpId="0" build="p" advAuto="0"/>
    </p:bldLst>
  </p:timing>
</p:sld>
</file>

<file path=ppt/slides/slide6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3426" name="灯片编号占位符 1"/>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Blip>
                <a:blip r:embed="rId2"/>
              </a:buBlip>
              <a:defRPr sz="2800">
                <a:solidFill>
                  <a:schemeClr val="tx1"/>
                </a:solidFill>
                <a:latin typeface="Berlin Sans FB" panose="020E0602020502020306" pitchFamily="34" charset="0"/>
                <a:ea typeface="幼圆" panose="02010509060101010101"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幼圆" panose="02010509060101010101"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幼圆" panose="02010509060101010101"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幼圆" panose="02010509060101010101"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幼圆" panose="02010509060101010101"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9pPr>
          </a:lstStyle>
          <a:p>
            <a:pPr>
              <a:spcBef>
                <a:spcPct val="0"/>
              </a:spcBef>
              <a:buFontTx/>
              <a:buNone/>
            </a:pPr>
            <a:fld id="{55326629-3D25-4F77-BFB4-3BBB22BDE69B}" type="slidenum">
              <a:rPr lang="zh-TW" altLang="en-US" sz="1400">
                <a:solidFill>
                  <a:srgbClr val="FF0000"/>
                </a:solidFill>
                <a:latin typeface="Arial" panose="020B0604020202020204" pitchFamily="34" charset="0"/>
                <a:ea typeface="PMingLiU" pitchFamily="18" charset="-120"/>
              </a:rPr>
              <a:pPr>
                <a:spcBef>
                  <a:spcPct val="0"/>
                </a:spcBef>
                <a:buFontTx/>
                <a:buNone/>
              </a:pPr>
              <a:t>67</a:t>
            </a:fld>
            <a:endParaRPr lang="zh-TW" altLang="en-US" sz="1400">
              <a:solidFill>
                <a:srgbClr val="FF0000"/>
              </a:solidFill>
              <a:latin typeface="Arial" panose="020B0604020202020204" pitchFamily="34" charset="0"/>
              <a:ea typeface="PMingLiU" pitchFamily="18" charset="-120"/>
            </a:endParaRPr>
          </a:p>
        </p:txBody>
      </p:sp>
      <p:sp>
        <p:nvSpPr>
          <p:cNvPr id="111618" name="内容占位符 111617"/>
          <p:cNvSpPr>
            <a:spLocks noGrp="1" noChangeArrowheads="1"/>
          </p:cNvSpPr>
          <p:nvPr>
            <p:ph idx="1"/>
          </p:nvPr>
        </p:nvSpPr>
        <p:spPr>
          <a:xfrm>
            <a:off x="2424114" y="1412875"/>
            <a:ext cx="7704137" cy="4535488"/>
          </a:xfrm>
        </p:spPr>
        <p:txBody>
          <a:bodyPr/>
          <a:lstStyle/>
          <a:p>
            <a:pPr eaLnBrk="1" hangingPunct="1">
              <a:lnSpc>
                <a:spcPct val="110000"/>
              </a:lnSpc>
            </a:pPr>
            <a:r>
              <a:rPr lang="zh-CN" altLang="en-US">
                <a:latin typeface="Times New Roman" panose="02020603050405020304" pitchFamily="18" charset="0"/>
                <a:ea typeface="宋体" panose="02010600030101010101" pitchFamily="2" charset="-122"/>
              </a:rPr>
              <a:t>知识发现的产生和发展</a:t>
            </a:r>
          </a:p>
          <a:p>
            <a:pPr lvl="1" eaLnBrk="1" hangingPunct="1">
              <a:lnSpc>
                <a:spcPct val="110000"/>
              </a:lnSpc>
            </a:pPr>
            <a:r>
              <a:rPr lang="zh-CN" altLang="en-US" sz="2800">
                <a:latin typeface="Times New Roman" panose="02020603050405020304" pitchFamily="18" charset="0"/>
                <a:ea typeface="宋体" panose="02010600030101010101" pitchFamily="2" charset="-122"/>
              </a:rPr>
              <a:t>知识发现最早是于</a:t>
            </a:r>
            <a:r>
              <a:rPr lang="en-US" altLang="zh-CN" sz="2800">
                <a:latin typeface="Times New Roman" panose="02020603050405020304" pitchFamily="18" charset="0"/>
                <a:ea typeface="宋体" panose="02010600030101010101" pitchFamily="2" charset="-122"/>
              </a:rPr>
              <a:t>1989</a:t>
            </a:r>
            <a:r>
              <a:rPr lang="zh-CN" altLang="en-US" sz="2800">
                <a:latin typeface="Times New Roman" panose="02020603050405020304" pitchFamily="18" charset="0"/>
                <a:ea typeface="宋体" panose="02010600030101010101" pitchFamily="2" charset="-122"/>
              </a:rPr>
              <a:t>年</a:t>
            </a:r>
            <a:r>
              <a:rPr lang="en-US" altLang="zh-CN" sz="2800">
                <a:latin typeface="Times New Roman" panose="02020603050405020304" pitchFamily="18" charset="0"/>
                <a:ea typeface="宋体" panose="02010600030101010101" pitchFamily="2" charset="-122"/>
              </a:rPr>
              <a:t>8</a:t>
            </a:r>
            <a:r>
              <a:rPr lang="zh-CN" altLang="en-US" sz="2800">
                <a:latin typeface="Times New Roman" panose="02020603050405020304" pitchFamily="18" charset="0"/>
                <a:ea typeface="宋体" panose="02010600030101010101" pitchFamily="2" charset="-122"/>
              </a:rPr>
              <a:t>月在第</a:t>
            </a:r>
            <a:r>
              <a:rPr lang="en-US" altLang="zh-CN" sz="2800">
                <a:latin typeface="Times New Roman" panose="02020603050405020304" pitchFamily="18" charset="0"/>
                <a:ea typeface="宋体" panose="02010600030101010101" pitchFamily="2" charset="-122"/>
              </a:rPr>
              <a:t>11</a:t>
            </a:r>
            <a:r>
              <a:rPr lang="zh-CN" altLang="en-US" sz="2800">
                <a:latin typeface="Times New Roman" panose="02020603050405020304" pitchFamily="18" charset="0"/>
                <a:ea typeface="宋体" panose="02010600030101010101" pitchFamily="2" charset="-122"/>
              </a:rPr>
              <a:t>届国际人工智能联合会议的专题讨论会上提出。</a:t>
            </a:r>
          </a:p>
          <a:p>
            <a:pPr eaLnBrk="1" hangingPunct="1">
              <a:lnSpc>
                <a:spcPct val="110000"/>
              </a:lnSpc>
            </a:pPr>
            <a:r>
              <a:rPr lang="zh-CN" altLang="en-US">
                <a:latin typeface="Times New Roman" panose="02020603050405020304" pitchFamily="18" charset="0"/>
                <a:ea typeface="宋体" panose="02010600030101010101" pitchFamily="2" charset="-122"/>
              </a:rPr>
              <a:t>知识发现的定义</a:t>
            </a:r>
          </a:p>
          <a:p>
            <a:pPr lvl="1" eaLnBrk="1" hangingPunct="1">
              <a:lnSpc>
                <a:spcPct val="110000"/>
              </a:lnSpc>
            </a:pPr>
            <a:r>
              <a:rPr lang="zh-CN" altLang="en-US" sz="2800">
                <a:latin typeface="Times New Roman" panose="02020603050405020304" pitchFamily="18" charset="0"/>
                <a:ea typeface="宋体" panose="02010600030101010101" pitchFamily="2" charset="-122"/>
              </a:rPr>
              <a:t>数据库中的知识发现是从大量数据中辨识出有效的、新颖的、潜在有用的、并可被理解的模式的高级处理过程。</a:t>
            </a:r>
          </a:p>
          <a:p>
            <a:pPr lvl="3" algn="just" eaLnBrk="1" hangingPunct="1">
              <a:lnSpc>
                <a:spcPct val="110000"/>
              </a:lnSpc>
              <a:buFontTx/>
              <a:buNone/>
            </a:pPr>
            <a:endParaRPr lang="zh-CN" altLang="en-US" sz="280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2056121099"/>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6" fill="hold" grpId="0" nodeType="afterEffect">
                                  <p:stCondLst>
                                    <p:cond delay="0"/>
                                  </p:stCondLst>
                                  <p:childTnLst>
                                    <p:set>
                                      <p:cBhvr>
                                        <p:cTn id="6" dur="1" fill="hold">
                                          <p:stCondLst>
                                            <p:cond delay="0"/>
                                          </p:stCondLst>
                                        </p:cTn>
                                        <p:tgtEl>
                                          <p:spTgt spid="111618">
                                            <p:txEl>
                                              <p:pRg st="0" end="0"/>
                                            </p:txEl>
                                          </p:spTgt>
                                        </p:tgtEl>
                                        <p:attrNameLst>
                                          <p:attrName>style.visibility</p:attrName>
                                        </p:attrNameLst>
                                      </p:cBhvr>
                                      <p:to>
                                        <p:strVal val="visible"/>
                                      </p:to>
                                    </p:set>
                                    <p:animEffect transition="in" filter="barn(inHorizontal)">
                                      <p:cBhvr>
                                        <p:cTn id="7" dur="500"/>
                                        <p:tgtEl>
                                          <p:spTgt spid="111618">
                                            <p:txEl>
                                              <p:pRg st="0" end="0"/>
                                            </p:txEl>
                                          </p:spTgt>
                                        </p:tgtEl>
                                      </p:cBhvr>
                                    </p:animEffect>
                                  </p:childTnLst>
                                </p:cTn>
                              </p:par>
                              <p:par>
                                <p:cTn id="8" presetID="16" presetClass="entr" presetSubtype="26" fill="hold" grpId="0" nodeType="withEffect">
                                  <p:stCondLst>
                                    <p:cond delay="0"/>
                                  </p:stCondLst>
                                  <p:childTnLst>
                                    <p:set>
                                      <p:cBhvr>
                                        <p:cTn id="9" dur="1" fill="hold">
                                          <p:stCondLst>
                                            <p:cond delay="0"/>
                                          </p:stCondLst>
                                        </p:cTn>
                                        <p:tgtEl>
                                          <p:spTgt spid="111618">
                                            <p:txEl>
                                              <p:pRg st="1" end="1"/>
                                            </p:txEl>
                                          </p:spTgt>
                                        </p:tgtEl>
                                        <p:attrNameLst>
                                          <p:attrName>style.visibility</p:attrName>
                                        </p:attrNameLst>
                                      </p:cBhvr>
                                      <p:to>
                                        <p:strVal val="visible"/>
                                      </p:to>
                                    </p:set>
                                    <p:animEffect transition="in" filter="barn(inHorizontal)">
                                      <p:cBhvr>
                                        <p:cTn id="10" dur="500"/>
                                        <p:tgtEl>
                                          <p:spTgt spid="111618">
                                            <p:txEl>
                                              <p:pRg st="1" end="1"/>
                                            </p:txEl>
                                          </p:spTgt>
                                        </p:tgtEl>
                                      </p:cBhvr>
                                    </p:animEffect>
                                  </p:childTnLst>
                                </p:cTn>
                              </p:par>
                            </p:childTnLst>
                          </p:cTn>
                        </p:par>
                        <p:par>
                          <p:cTn id="11" fill="hold" nodeType="afterGroup">
                            <p:stCondLst>
                              <p:cond delay="500"/>
                            </p:stCondLst>
                            <p:childTnLst>
                              <p:par>
                                <p:cTn id="12" presetID="16" presetClass="entr" presetSubtype="26" fill="hold" grpId="0" nodeType="afterEffect">
                                  <p:stCondLst>
                                    <p:cond delay="0"/>
                                  </p:stCondLst>
                                  <p:childTnLst>
                                    <p:set>
                                      <p:cBhvr>
                                        <p:cTn id="13" dur="1" fill="hold">
                                          <p:stCondLst>
                                            <p:cond delay="0"/>
                                          </p:stCondLst>
                                        </p:cTn>
                                        <p:tgtEl>
                                          <p:spTgt spid="111618">
                                            <p:txEl>
                                              <p:pRg st="2" end="2"/>
                                            </p:txEl>
                                          </p:spTgt>
                                        </p:tgtEl>
                                        <p:attrNameLst>
                                          <p:attrName>style.visibility</p:attrName>
                                        </p:attrNameLst>
                                      </p:cBhvr>
                                      <p:to>
                                        <p:strVal val="visible"/>
                                      </p:to>
                                    </p:set>
                                    <p:animEffect transition="in" filter="barn(inHorizontal)">
                                      <p:cBhvr>
                                        <p:cTn id="14" dur="500"/>
                                        <p:tgtEl>
                                          <p:spTgt spid="111618">
                                            <p:txEl>
                                              <p:pRg st="2" end="2"/>
                                            </p:txEl>
                                          </p:spTgt>
                                        </p:tgtEl>
                                      </p:cBhvr>
                                    </p:animEffect>
                                  </p:childTnLst>
                                </p:cTn>
                              </p:par>
                              <p:par>
                                <p:cTn id="15" presetID="16" presetClass="entr" presetSubtype="26" fill="hold" grpId="0" nodeType="withEffect">
                                  <p:stCondLst>
                                    <p:cond delay="0"/>
                                  </p:stCondLst>
                                  <p:childTnLst>
                                    <p:set>
                                      <p:cBhvr>
                                        <p:cTn id="16" dur="1" fill="hold">
                                          <p:stCondLst>
                                            <p:cond delay="0"/>
                                          </p:stCondLst>
                                        </p:cTn>
                                        <p:tgtEl>
                                          <p:spTgt spid="111618">
                                            <p:txEl>
                                              <p:pRg st="3" end="3"/>
                                            </p:txEl>
                                          </p:spTgt>
                                        </p:tgtEl>
                                        <p:attrNameLst>
                                          <p:attrName>style.visibility</p:attrName>
                                        </p:attrNameLst>
                                      </p:cBhvr>
                                      <p:to>
                                        <p:strVal val="visible"/>
                                      </p:to>
                                    </p:set>
                                    <p:animEffect transition="in" filter="barn(inHorizontal)">
                                      <p:cBhvr>
                                        <p:cTn id="17" dur="500"/>
                                        <p:tgtEl>
                                          <p:spTgt spid="11161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18" grpId="0" build="p" advAuto="0"/>
    </p:bldLst>
  </p:timing>
</p:sld>
</file>

<file path=ppt/slides/slide6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4450" name="灯片编号占位符 1"/>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Blip>
                <a:blip r:embed="rId2"/>
              </a:buBlip>
              <a:defRPr sz="2800">
                <a:solidFill>
                  <a:schemeClr val="tx1"/>
                </a:solidFill>
                <a:latin typeface="Berlin Sans FB" panose="020E0602020502020306" pitchFamily="34" charset="0"/>
                <a:ea typeface="幼圆" panose="02010509060101010101"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幼圆" panose="02010509060101010101"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幼圆" panose="02010509060101010101"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幼圆" panose="02010509060101010101"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幼圆" panose="02010509060101010101"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9pPr>
          </a:lstStyle>
          <a:p>
            <a:pPr>
              <a:spcBef>
                <a:spcPct val="0"/>
              </a:spcBef>
              <a:buFontTx/>
              <a:buNone/>
            </a:pPr>
            <a:fld id="{D029B42B-2D44-41E3-AAE3-0C268F3265C0}" type="slidenum">
              <a:rPr lang="zh-TW" altLang="en-US" sz="1400">
                <a:solidFill>
                  <a:srgbClr val="FF0000"/>
                </a:solidFill>
                <a:latin typeface="Arial" panose="020B0604020202020204" pitchFamily="34" charset="0"/>
                <a:ea typeface="PMingLiU" pitchFamily="18" charset="-120"/>
              </a:rPr>
              <a:pPr>
                <a:spcBef>
                  <a:spcPct val="0"/>
                </a:spcBef>
                <a:buFontTx/>
                <a:buNone/>
              </a:pPr>
              <a:t>68</a:t>
            </a:fld>
            <a:endParaRPr lang="zh-TW" altLang="en-US" sz="1400">
              <a:solidFill>
                <a:srgbClr val="FF0000"/>
              </a:solidFill>
              <a:latin typeface="Arial" panose="020B0604020202020204" pitchFamily="34" charset="0"/>
              <a:ea typeface="PMingLiU" pitchFamily="18" charset="-120"/>
            </a:endParaRPr>
          </a:p>
        </p:txBody>
      </p:sp>
      <p:sp>
        <p:nvSpPr>
          <p:cNvPr id="59394" name="标题 59393"/>
          <p:cNvSpPr>
            <a:spLocks noGrp="1"/>
          </p:cNvSpPr>
          <p:nvPr>
            <p:ph type="title"/>
          </p:nvPr>
        </p:nvSpPr>
        <p:spPr>
          <a:xfrm>
            <a:off x="2782888" y="1052514"/>
            <a:ext cx="7199312" cy="1430337"/>
          </a:xfrm>
        </p:spPr>
        <p:txBody>
          <a:bodyPr/>
          <a:lstStyle/>
          <a:p>
            <a:pPr eaLnBrk="1" hangingPunct="1">
              <a:buFont typeface="Wingdings" panose="05000000000000000000" pitchFamily="2" charset="2"/>
              <a:buNone/>
              <a:defRPr/>
            </a:pPr>
            <a:r>
              <a:rPr lang="en-US" altLang="zh-CN" noProof="1">
                <a:latin typeface="Times New Roman" panose="02020603050405020304" pitchFamily="18" charset="0"/>
                <a:ea typeface="楷体_GB2312" pitchFamily="49" charset="-122"/>
                <a:cs typeface="Times New Roman" panose="02020603050405020304" pitchFamily="18" charset="0"/>
              </a:rPr>
              <a:t>6.10.2 </a:t>
            </a:r>
            <a:r>
              <a:rPr lang="en-US" altLang="zh-CN" noProof="1">
                <a:latin typeface="Times New Roman" panose="02020603050405020304" pitchFamily="18" charset="0"/>
                <a:ea typeface="楷体_GB2312" pitchFamily="49" charset="-122"/>
                <a:cs typeface="Times New Roman" panose="02020603050405020304" pitchFamily="18" charset="0"/>
                <a:sym typeface="+mn-ea"/>
              </a:rPr>
              <a:t>知识发现的处理过程</a:t>
            </a:r>
            <a:r>
              <a:rPr lang="en-US" altLang="zh-CN" dirty="0">
                <a:latin typeface="Times New Roman" panose="02020603050405020304" pitchFamily="18" charset="0"/>
                <a:ea typeface="楷体_GB2312" pitchFamily="49" charset="-122"/>
                <a:cs typeface="Times New Roman" panose="02020603050405020304" pitchFamily="18" charset="0"/>
                <a:sym typeface="+mn-ea"/>
              </a:rPr>
              <a:t/>
            </a:r>
            <a:br>
              <a:rPr lang="en-US" altLang="zh-CN" dirty="0">
                <a:latin typeface="Times New Roman" panose="02020603050405020304" pitchFamily="18" charset="0"/>
                <a:ea typeface="楷体_GB2312" pitchFamily="49" charset="-122"/>
                <a:cs typeface="Times New Roman" panose="02020603050405020304" pitchFamily="18" charset="0"/>
                <a:sym typeface="+mn-ea"/>
              </a:rPr>
            </a:br>
            <a:r>
              <a:rPr lang="en-US" altLang="zh-CN" noProof="1">
                <a:latin typeface="Times New Roman" panose="02020603050405020304" pitchFamily="18" charset="0"/>
                <a:ea typeface="楷体_GB2312" pitchFamily="49" charset="-122"/>
                <a:cs typeface="Times New Roman" panose="02020603050405020304" pitchFamily="18" charset="0"/>
              </a:rPr>
              <a:t>Development and Definition of  Knowledge Discovery</a:t>
            </a:r>
            <a:r>
              <a:rPr lang="en-US" altLang="zh-CN" dirty="0">
                <a:latin typeface="Times New Roman" panose="02020603050405020304" pitchFamily="18" charset="0"/>
                <a:ea typeface="楷体_GB2312" pitchFamily="49" charset="-122"/>
                <a:cs typeface="Times New Roman" panose="02020603050405020304" pitchFamily="18" charset="0"/>
              </a:rPr>
              <a:t/>
            </a:r>
            <a:br>
              <a:rPr lang="en-US" altLang="zh-CN" dirty="0">
                <a:latin typeface="Times New Roman" panose="02020603050405020304" pitchFamily="18" charset="0"/>
                <a:ea typeface="楷体_GB2312" pitchFamily="49" charset="-122"/>
                <a:cs typeface="Times New Roman" panose="02020603050405020304" pitchFamily="18" charset="0"/>
              </a:rPr>
            </a:br>
            <a:r>
              <a:rPr lang="en-US" altLang="zh-CN" noProof="1">
                <a:latin typeface="Times New Roman" panose="02020603050405020304" pitchFamily="18" charset="0"/>
                <a:ea typeface="楷体_GB2312" pitchFamily="49" charset="-122"/>
                <a:cs typeface="Times New Roman" panose="02020603050405020304" pitchFamily="18" charset="0"/>
              </a:rPr>
              <a:t>           </a:t>
            </a:r>
          </a:p>
        </p:txBody>
      </p:sp>
      <p:sp>
        <p:nvSpPr>
          <p:cNvPr id="59395" name="内容占位符 59394"/>
          <p:cNvSpPr>
            <a:spLocks noGrp="1" noChangeArrowheads="1"/>
          </p:cNvSpPr>
          <p:nvPr>
            <p:ph sz="half" idx="1"/>
          </p:nvPr>
        </p:nvSpPr>
        <p:spPr>
          <a:xfrm>
            <a:off x="1763713" y="2417763"/>
            <a:ext cx="8077200" cy="1371600"/>
          </a:xfrm>
        </p:spPr>
        <p:txBody>
          <a:bodyPr/>
          <a:lstStyle/>
          <a:p>
            <a:pPr lvl="2" eaLnBrk="1" hangingPunct="1">
              <a:buFontTx/>
              <a:buNone/>
            </a:pPr>
            <a:r>
              <a:rPr lang="en-US" altLang="zh-CN" sz="2800">
                <a:latin typeface="Times New Roman" panose="02020603050405020304" pitchFamily="18" charset="0"/>
              </a:rPr>
              <a:t>  </a:t>
            </a:r>
            <a:r>
              <a:rPr lang="en-US" altLang="zh-CN" sz="2800">
                <a:latin typeface="Times New Roman" panose="02020603050405020304" pitchFamily="18" charset="0"/>
                <a:ea typeface="楷体_GB2312" pitchFamily="49" charset="-122"/>
              </a:rPr>
              <a:t>1. </a:t>
            </a:r>
            <a:r>
              <a:rPr lang="zh-CN" altLang="en-US" sz="2800">
                <a:latin typeface="Times New Roman" panose="02020603050405020304" pitchFamily="18" charset="0"/>
                <a:ea typeface="楷体_GB2312" pitchFamily="49" charset="-122"/>
              </a:rPr>
              <a:t>数据选择。根据用户的需求从数据库中提取与</a:t>
            </a:r>
            <a:r>
              <a:rPr lang="en-US" altLang="zh-CN" sz="2800">
                <a:latin typeface="Times New Roman" panose="02020603050405020304" pitchFamily="18" charset="0"/>
                <a:ea typeface="楷体_GB2312" pitchFamily="49" charset="-122"/>
              </a:rPr>
              <a:t>KDD</a:t>
            </a:r>
            <a:r>
              <a:rPr lang="zh-CN" altLang="en-US" sz="2800">
                <a:latin typeface="Times New Roman" panose="02020603050405020304" pitchFamily="18" charset="0"/>
                <a:ea typeface="楷体_GB2312" pitchFamily="49" charset="-122"/>
              </a:rPr>
              <a:t>相关的数据。</a:t>
            </a:r>
          </a:p>
        </p:txBody>
      </p:sp>
      <p:sp>
        <p:nvSpPr>
          <p:cNvPr id="59396" name="内容占位符 59395"/>
          <p:cNvSpPr>
            <a:spLocks noGrp="1" noChangeArrowheads="1"/>
          </p:cNvSpPr>
          <p:nvPr>
            <p:ph sz="half" idx="2"/>
          </p:nvPr>
        </p:nvSpPr>
        <p:spPr>
          <a:xfrm>
            <a:off x="1766888" y="3486150"/>
            <a:ext cx="8001000" cy="2535238"/>
          </a:xfrm>
        </p:spPr>
        <p:txBody>
          <a:bodyPr/>
          <a:lstStyle/>
          <a:p>
            <a:pPr lvl="2" eaLnBrk="1" hangingPunct="1">
              <a:lnSpc>
                <a:spcPct val="110000"/>
              </a:lnSpc>
              <a:buFontTx/>
              <a:buNone/>
            </a:pPr>
            <a:r>
              <a:rPr lang="en-US" altLang="zh-CN" sz="2800" b="1">
                <a:latin typeface="Times New Roman" panose="02020603050405020304" pitchFamily="18" charset="0"/>
              </a:rPr>
              <a:t>  </a:t>
            </a:r>
            <a:r>
              <a:rPr lang="en-US" altLang="zh-CN" sz="2800">
                <a:latin typeface="Times New Roman" panose="02020603050405020304" pitchFamily="18" charset="0"/>
                <a:ea typeface="楷体_GB2312" pitchFamily="49" charset="-122"/>
              </a:rPr>
              <a:t>2. </a:t>
            </a:r>
            <a:r>
              <a:rPr lang="zh-CN" altLang="en-US" sz="2800">
                <a:latin typeface="Times New Roman" panose="02020603050405020304" pitchFamily="18" charset="0"/>
                <a:ea typeface="楷体_GB2312" pitchFamily="49" charset="-122"/>
              </a:rPr>
              <a:t>数据预处理。主要是对上述数据进行再加工，检查数据的完整性及数据的一致性，对丢失的数据利用统计方法进行填补，形成发掘数据库。</a:t>
            </a:r>
            <a:endParaRPr lang="zh-CN" altLang="en-US" sz="2400">
              <a:latin typeface="Times New Roman" panose="02020603050405020304" pitchFamily="18" charset="0"/>
              <a:ea typeface="楷体_GB2312" pitchFamily="49" charset="-122"/>
            </a:endParaRPr>
          </a:p>
        </p:txBody>
      </p:sp>
    </p:spTree>
    <p:extLst>
      <p:ext uri="{BB962C8B-B14F-4D97-AF65-F5344CB8AC3E}">
        <p14:creationId xmlns:p14="http://schemas.microsoft.com/office/powerpoint/2010/main" val="1927296933"/>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59394"/>
                                        </p:tgtEl>
                                        <p:attrNameLst>
                                          <p:attrName>style.visibility</p:attrName>
                                        </p:attrNameLst>
                                      </p:cBhvr>
                                      <p:to>
                                        <p:strVal val="visible"/>
                                      </p:to>
                                    </p:set>
                                    <p:animEffect transition="in" filter="dissolve">
                                      <p:cBhvr>
                                        <p:cTn id="7" dur="500"/>
                                        <p:tgtEl>
                                          <p:spTgt spid="59394"/>
                                        </p:tgtEl>
                                      </p:cBhvr>
                                    </p:animEffect>
                                  </p:childTnLst>
                                </p:cTn>
                              </p:par>
                            </p:childTnLst>
                          </p:cTn>
                        </p:par>
                        <p:par>
                          <p:cTn id="8" fill="hold" nodeType="afterGroup">
                            <p:stCondLst>
                              <p:cond delay="500"/>
                            </p:stCondLst>
                            <p:childTnLst>
                              <p:par>
                                <p:cTn id="9" presetID="14" presetClass="entr" presetSubtype="10" fill="hold" grpId="0" nodeType="afterEffect">
                                  <p:stCondLst>
                                    <p:cond delay="1000"/>
                                  </p:stCondLst>
                                  <p:childTnLst>
                                    <p:set>
                                      <p:cBhvr>
                                        <p:cTn id="10" dur="1" fill="hold">
                                          <p:stCondLst>
                                            <p:cond delay="0"/>
                                          </p:stCondLst>
                                        </p:cTn>
                                        <p:tgtEl>
                                          <p:spTgt spid="59395">
                                            <p:txEl>
                                              <p:pRg st="0" end="0"/>
                                            </p:txEl>
                                          </p:spTgt>
                                        </p:tgtEl>
                                        <p:attrNameLst>
                                          <p:attrName>style.visibility</p:attrName>
                                        </p:attrNameLst>
                                      </p:cBhvr>
                                      <p:to>
                                        <p:strVal val="visible"/>
                                      </p:to>
                                    </p:set>
                                    <p:animEffect transition="in" filter="randombar(horizontal)">
                                      <p:cBhvr>
                                        <p:cTn id="11" dur="500"/>
                                        <p:tgtEl>
                                          <p:spTgt spid="59395">
                                            <p:txEl>
                                              <p:pRg st="0" end="0"/>
                                            </p:txEl>
                                          </p:spTgt>
                                        </p:tgtEl>
                                      </p:cBhvr>
                                    </p:animEffect>
                                  </p:childTnLst>
                                </p:cTn>
                              </p:par>
                            </p:childTnLst>
                          </p:cTn>
                        </p:par>
                        <p:par>
                          <p:cTn id="12" fill="hold" nodeType="afterGroup">
                            <p:stCondLst>
                              <p:cond delay="2000"/>
                            </p:stCondLst>
                            <p:childTnLst>
                              <p:par>
                                <p:cTn id="13" presetID="14" presetClass="entr" presetSubtype="10" fill="hold" grpId="0" nodeType="afterEffect">
                                  <p:stCondLst>
                                    <p:cond delay="1000"/>
                                  </p:stCondLst>
                                  <p:childTnLst>
                                    <p:set>
                                      <p:cBhvr>
                                        <p:cTn id="14" dur="1" fill="hold">
                                          <p:stCondLst>
                                            <p:cond delay="0"/>
                                          </p:stCondLst>
                                        </p:cTn>
                                        <p:tgtEl>
                                          <p:spTgt spid="59396">
                                            <p:txEl>
                                              <p:pRg st="0" end="0"/>
                                            </p:txEl>
                                          </p:spTgt>
                                        </p:tgtEl>
                                        <p:attrNameLst>
                                          <p:attrName>style.visibility</p:attrName>
                                        </p:attrNameLst>
                                      </p:cBhvr>
                                      <p:to>
                                        <p:strVal val="visible"/>
                                      </p:to>
                                    </p:set>
                                    <p:animEffect transition="in" filter="randombar(horizontal)">
                                      <p:cBhvr>
                                        <p:cTn id="15" dur="500"/>
                                        <p:tgtEl>
                                          <p:spTgt spid="5939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4" grpId="0"/>
      <p:bldP spid="59395" grpId="0" build="p" advAuto="1000"/>
      <p:bldP spid="59396" grpId="0" build="p" advAuto="100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灯片编号占位符 1"/>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Blip>
                <a:blip r:embed="rId2"/>
              </a:buBlip>
              <a:defRPr sz="2800">
                <a:solidFill>
                  <a:schemeClr val="tx1"/>
                </a:solidFill>
                <a:latin typeface="Berlin Sans FB" panose="020E0602020502020306" pitchFamily="34" charset="0"/>
                <a:ea typeface="幼圆" panose="02010509060101010101"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幼圆" panose="02010509060101010101"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幼圆" panose="02010509060101010101"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幼圆" panose="02010509060101010101"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幼圆" panose="02010509060101010101"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9pPr>
          </a:lstStyle>
          <a:p>
            <a:pPr>
              <a:spcBef>
                <a:spcPct val="0"/>
              </a:spcBef>
              <a:buFontTx/>
              <a:buNone/>
            </a:pPr>
            <a:fld id="{91109578-0957-4809-A1DE-30774BFFBA66}" type="slidenum">
              <a:rPr lang="zh-TW" altLang="en-US" sz="1400">
                <a:solidFill>
                  <a:srgbClr val="FF0000"/>
                </a:solidFill>
                <a:latin typeface="Arial" panose="020B0604020202020204" pitchFamily="34" charset="0"/>
                <a:ea typeface="PMingLiU" pitchFamily="18" charset="-120"/>
              </a:rPr>
              <a:pPr>
                <a:spcBef>
                  <a:spcPct val="0"/>
                </a:spcBef>
                <a:buFontTx/>
                <a:buNone/>
              </a:pPr>
              <a:t>69</a:t>
            </a:fld>
            <a:endParaRPr lang="zh-TW" altLang="en-US" sz="1400">
              <a:solidFill>
                <a:srgbClr val="FF0000"/>
              </a:solidFill>
              <a:latin typeface="Arial" panose="020B0604020202020204" pitchFamily="34" charset="0"/>
              <a:ea typeface="PMingLiU" pitchFamily="18" charset="-120"/>
            </a:endParaRPr>
          </a:p>
        </p:txBody>
      </p:sp>
      <p:sp>
        <p:nvSpPr>
          <p:cNvPr id="65538" name="矩形 65537"/>
          <p:cNvSpPr>
            <a:spLocks noChangeArrowheads="1"/>
          </p:cNvSpPr>
          <p:nvPr/>
        </p:nvSpPr>
        <p:spPr bwMode="auto">
          <a:xfrm>
            <a:off x="1766888" y="1658938"/>
            <a:ext cx="8001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Blip>
                <a:blip r:embed="rId2"/>
              </a:buBlip>
              <a:defRPr sz="2800">
                <a:solidFill>
                  <a:schemeClr val="tx1"/>
                </a:solidFill>
                <a:latin typeface="Berlin Sans FB" panose="020E0602020502020306" pitchFamily="34" charset="0"/>
                <a:ea typeface="幼圆" panose="02010509060101010101"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幼圆" panose="02010509060101010101"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幼圆" panose="02010509060101010101"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幼圆" panose="02010509060101010101"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幼圆" panose="02010509060101010101"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9pPr>
          </a:lstStyle>
          <a:p>
            <a:pPr lvl="2" eaLnBrk="1" hangingPunct="1">
              <a:buClr>
                <a:srgbClr val="00CC66"/>
              </a:buClr>
              <a:buSzPct val="90000"/>
              <a:buFont typeface="Wingdings" panose="05000000000000000000" pitchFamily="2" charset="2"/>
              <a:buNone/>
            </a:pPr>
            <a:r>
              <a:rPr lang="en-US" altLang="zh-CN" sz="2800">
                <a:latin typeface="Times New Roman" panose="02020603050405020304" pitchFamily="18" charset="0"/>
                <a:ea typeface="宋体" panose="02010600030101010101" pitchFamily="2" charset="-122"/>
              </a:rPr>
              <a:t>3. </a:t>
            </a:r>
            <a:r>
              <a:rPr lang="zh-CN" altLang="en-US" sz="2800">
                <a:latin typeface="Times New Roman" panose="02020603050405020304" pitchFamily="18" charset="0"/>
                <a:ea typeface="宋体" panose="02010600030101010101" pitchFamily="2" charset="-122"/>
              </a:rPr>
              <a:t>数据变换。即从发掘数据库里选择数据。</a:t>
            </a:r>
          </a:p>
        </p:txBody>
      </p:sp>
      <p:sp>
        <p:nvSpPr>
          <p:cNvPr id="65539" name="矩形 65538"/>
          <p:cNvSpPr>
            <a:spLocks noChangeArrowheads="1"/>
          </p:cNvSpPr>
          <p:nvPr/>
        </p:nvSpPr>
        <p:spPr bwMode="auto">
          <a:xfrm>
            <a:off x="1763713" y="2667000"/>
            <a:ext cx="80772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Blip>
                <a:blip r:embed="rId2"/>
              </a:buBlip>
              <a:defRPr sz="2800">
                <a:solidFill>
                  <a:schemeClr val="tx1"/>
                </a:solidFill>
                <a:latin typeface="Berlin Sans FB" panose="020E0602020502020306" pitchFamily="34" charset="0"/>
                <a:ea typeface="幼圆" panose="02010509060101010101"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幼圆" panose="02010509060101010101"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幼圆" panose="02010509060101010101"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幼圆" panose="02010509060101010101"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幼圆" panose="02010509060101010101"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9pPr>
          </a:lstStyle>
          <a:p>
            <a:pPr lvl="2" eaLnBrk="1" hangingPunct="1">
              <a:buClr>
                <a:srgbClr val="00CC66"/>
              </a:buClr>
              <a:buSzPct val="90000"/>
              <a:buFont typeface="Wingdings" panose="05000000000000000000" pitchFamily="2" charset="2"/>
              <a:buNone/>
            </a:pPr>
            <a:r>
              <a:rPr lang="en-US" altLang="zh-CN" sz="2800">
                <a:latin typeface="Times New Roman" panose="02020603050405020304" pitchFamily="18" charset="0"/>
                <a:ea typeface="楷体_GB2312" pitchFamily="49" charset="-122"/>
              </a:rPr>
              <a:t>4.</a:t>
            </a:r>
            <a:r>
              <a:rPr lang="zh-CN" altLang="en-US" sz="2800">
                <a:latin typeface="Times New Roman" panose="02020603050405020304" pitchFamily="18" charset="0"/>
                <a:ea typeface="楷体_GB2312" pitchFamily="49" charset="-122"/>
              </a:rPr>
              <a:t>数据挖掘。根据用户要求，确定</a:t>
            </a:r>
            <a:r>
              <a:rPr lang="en-US" altLang="zh-CN" sz="2800">
                <a:latin typeface="Times New Roman" panose="02020603050405020304" pitchFamily="18" charset="0"/>
                <a:ea typeface="楷体_GB2312" pitchFamily="49" charset="-122"/>
              </a:rPr>
              <a:t>KDD</a:t>
            </a:r>
            <a:r>
              <a:rPr lang="zh-CN" altLang="en-US" sz="2800">
                <a:latin typeface="Times New Roman" panose="02020603050405020304" pitchFamily="18" charset="0"/>
                <a:ea typeface="楷体_GB2312" pitchFamily="49" charset="-122"/>
              </a:rPr>
              <a:t>的目标是发现何种类型的知识。</a:t>
            </a:r>
          </a:p>
        </p:txBody>
      </p:sp>
      <p:sp>
        <p:nvSpPr>
          <p:cNvPr id="65540" name="矩形 65539"/>
          <p:cNvSpPr>
            <a:spLocks noChangeArrowheads="1"/>
          </p:cNvSpPr>
          <p:nvPr/>
        </p:nvSpPr>
        <p:spPr bwMode="auto">
          <a:xfrm>
            <a:off x="1758950" y="4005263"/>
            <a:ext cx="8153400"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Blip>
                <a:blip r:embed="rId2"/>
              </a:buBlip>
              <a:defRPr sz="2800">
                <a:solidFill>
                  <a:schemeClr val="tx1"/>
                </a:solidFill>
                <a:latin typeface="Berlin Sans FB" panose="020E0602020502020306" pitchFamily="34" charset="0"/>
                <a:ea typeface="幼圆" panose="02010509060101010101"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幼圆" panose="02010509060101010101"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幼圆" panose="02010509060101010101"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幼圆" panose="02010509060101010101"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幼圆" panose="02010509060101010101"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9pPr>
          </a:lstStyle>
          <a:p>
            <a:pPr lvl="2" eaLnBrk="1" hangingPunct="1">
              <a:buClr>
                <a:srgbClr val="00CC66"/>
              </a:buClr>
              <a:buSzPct val="90000"/>
              <a:buFont typeface="Wingdings" panose="05000000000000000000" pitchFamily="2" charset="2"/>
              <a:buNone/>
            </a:pPr>
            <a:r>
              <a:rPr lang="en-US" altLang="zh-CN" sz="2800">
                <a:latin typeface="Times New Roman" panose="02020603050405020304" pitchFamily="18" charset="0"/>
                <a:ea typeface="楷体_GB2312" pitchFamily="49" charset="-122"/>
              </a:rPr>
              <a:t>5. </a:t>
            </a:r>
            <a:r>
              <a:rPr lang="zh-CN" altLang="en-US" sz="2800">
                <a:latin typeface="Times New Roman" panose="02020603050405020304" pitchFamily="18" charset="0"/>
                <a:ea typeface="楷体_GB2312" pitchFamily="49" charset="-122"/>
              </a:rPr>
              <a:t>知识评价。这一过程主要用于对所获得的规则进行价值评定，以决定所得的规则是否存入基础知识库。</a:t>
            </a:r>
            <a:r>
              <a:rPr lang="zh-CN" altLang="en-US" sz="3200">
                <a:latin typeface="Tahoma" panose="020B0604030504040204" pitchFamily="34" charset="0"/>
                <a:ea typeface="华文新魏" panose="02010800040101010101" pitchFamily="2" charset="-122"/>
              </a:rPr>
              <a:t> </a:t>
            </a:r>
          </a:p>
        </p:txBody>
      </p:sp>
    </p:spTree>
    <p:extLst>
      <p:ext uri="{BB962C8B-B14F-4D97-AF65-F5344CB8AC3E}">
        <p14:creationId xmlns:p14="http://schemas.microsoft.com/office/powerpoint/2010/main" val="351303910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65538"/>
                                        </p:tgtEl>
                                        <p:attrNameLst>
                                          <p:attrName>style.visibility</p:attrName>
                                        </p:attrNameLst>
                                      </p:cBhvr>
                                      <p:to>
                                        <p:strVal val="visible"/>
                                      </p:to>
                                    </p:set>
                                    <p:animEffect transition="in" filter="randombar(horizontal)">
                                      <p:cBhvr>
                                        <p:cTn id="7" dur="500"/>
                                        <p:tgtEl>
                                          <p:spTgt spid="65538"/>
                                        </p:tgtEl>
                                      </p:cBhvr>
                                    </p:animEffect>
                                  </p:childTnLst>
                                </p:cTn>
                              </p:par>
                            </p:childTnLst>
                          </p:cTn>
                        </p:par>
                        <p:par>
                          <p:cTn id="8" fill="hold" nodeType="afterGroup">
                            <p:stCondLst>
                              <p:cond delay="500"/>
                            </p:stCondLst>
                            <p:childTnLst>
                              <p:par>
                                <p:cTn id="9" presetID="14" presetClass="entr" presetSubtype="10" fill="hold" grpId="0" nodeType="afterEffect">
                                  <p:stCondLst>
                                    <p:cond delay="1000"/>
                                  </p:stCondLst>
                                  <p:childTnLst>
                                    <p:set>
                                      <p:cBhvr>
                                        <p:cTn id="10" dur="1" fill="hold">
                                          <p:stCondLst>
                                            <p:cond delay="0"/>
                                          </p:stCondLst>
                                        </p:cTn>
                                        <p:tgtEl>
                                          <p:spTgt spid="65539"/>
                                        </p:tgtEl>
                                        <p:attrNameLst>
                                          <p:attrName>style.visibility</p:attrName>
                                        </p:attrNameLst>
                                      </p:cBhvr>
                                      <p:to>
                                        <p:strVal val="visible"/>
                                      </p:to>
                                    </p:set>
                                    <p:animEffect transition="in" filter="randombar(horizontal)">
                                      <p:cBhvr>
                                        <p:cTn id="11" dur="500"/>
                                        <p:tgtEl>
                                          <p:spTgt spid="65539"/>
                                        </p:tgtEl>
                                      </p:cBhvr>
                                    </p:animEffect>
                                  </p:childTnLst>
                                </p:cTn>
                              </p:par>
                            </p:childTnLst>
                          </p:cTn>
                        </p:par>
                        <p:par>
                          <p:cTn id="12" fill="hold" nodeType="afterGroup">
                            <p:stCondLst>
                              <p:cond delay="2000"/>
                            </p:stCondLst>
                            <p:childTnLst>
                              <p:par>
                                <p:cTn id="13" presetID="14" presetClass="entr" presetSubtype="10" fill="hold" grpId="0" nodeType="afterEffect">
                                  <p:stCondLst>
                                    <p:cond delay="1000"/>
                                  </p:stCondLst>
                                  <p:childTnLst>
                                    <p:set>
                                      <p:cBhvr>
                                        <p:cTn id="14" dur="1" fill="hold">
                                          <p:stCondLst>
                                            <p:cond delay="0"/>
                                          </p:stCondLst>
                                        </p:cTn>
                                        <p:tgtEl>
                                          <p:spTgt spid="65540"/>
                                        </p:tgtEl>
                                        <p:attrNameLst>
                                          <p:attrName>style.visibility</p:attrName>
                                        </p:attrNameLst>
                                      </p:cBhvr>
                                      <p:to>
                                        <p:strVal val="visible"/>
                                      </p:to>
                                    </p:set>
                                    <p:animEffect transition="in" filter="randombar(horizontal)">
                                      <p:cBhvr>
                                        <p:cTn id="15" dur="500"/>
                                        <p:tgtEl>
                                          <p:spTgt spid="655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38" grpId="0"/>
      <p:bldP spid="65539" grpId="0"/>
      <p:bldP spid="6554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灯片编号占位符 3"/>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Blip>
                <a:blip r:embed="rId2"/>
              </a:buBlip>
              <a:defRPr sz="2800">
                <a:solidFill>
                  <a:schemeClr val="tx1"/>
                </a:solidFill>
                <a:latin typeface="Berlin Sans FB" panose="020E0602020502020306" pitchFamily="34" charset="0"/>
                <a:ea typeface="幼圆" panose="02010509060101010101"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幼圆" panose="02010509060101010101"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幼圆" panose="02010509060101010101"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幼圆" panose="02010509060101010101"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幼圆" panose="02010509060101010101"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9pPr>
          </a:lstStyle>
          <a:p>
            <a:pPr>
              <a:spcBef>
                <a:spcPct val="0"/>
              </a:spcBef>
              <a:buFontTx/>
              <a:buNone/>
            </a:pPr>
            <a:fld id="{A6FF66F9-D600-4C9B-8263-D9C4FD10929C}" type="slidenum">
              <a:rPr lang="zh-TW" altLang="en-US" sz="1400">
                <a:latin typeface="Arial" panose="020B0604020202020204" pitchFamily="34" charset="0"/>
                <a:ea typeface="PMingLiU" pitchFamily="18" charset="-120"/>
              </a:rPr>
              <a:pPr>
                <a:spcBef>
                  <a:spcPct val="0"/>
                </a:spcBef>
                <a:buFontTx/>
                <a:buNone/>
              </a:pPr>
              <a:t>7</a:t>
            </a:fld>
            <a:endParaRPr lang="zh-TW" altLang="en-US" sz="1400">
              <a:latin typeface="Arial" panose="020B0604020202020204" pitchFamily="34" charset="0"/>
              <a:ea typeface="PMingLiU" pitchFamily="18" charset="-120"/>
            </a:endParaRPr>
          </a:p>
        </p:txBody>
      </p:sp>
      <p:sp>
        <p:nvSpPr>
          <p:cNvPr id="95234" name="Rectangle 2"/>
          <p:cNvSpPr>
            <a:spLocks noGrp="1" noChangeArrowheads="1"/>
          </p:cNvSpPr>
          <p:nvPr>
            <p:ph type="title"/>
          </p:nvPr>
        </p:nvSpPr>
        <p:spPr>
          <a:xfrm>
            <a:off x="977081" y="-130278"/>
            <a:ext cx="9980682" cy="1096962"/>
          </a:xfrm>
        </p:spPr>
        <p:txBody>
          <a:bodyPr vert="horz" wrap="square" lIns="91440" tIns="45720" rIns="91440" bIns="45720" numCol="1" rtlCol="0" anchor="b" anchorCtr="0" compatLnSpc="1">
            <a:prstTxWarp prst="textNoShape">
              <a:avLst/>
            </a:prstTxWarp>
          </a:bodyPr>
          <a:lstStyle/>
          <a:p>
            <a:pPr eaLnBrk="1" hangingPunct="1">
              <a:defRPr/>
            </a:pPr>
            <a:r>
              <a:rPr kumimoji="1" lang="en-US" altLang="zh-CN" kern="0" dirty="0">
                <a:effectLst>
                  <a:outerShdw blurRad="38100" dist="38100" dir="2700000" algn="tl">
                    <a:srgbClr val="C0C0C0"/>
                  </a:outerShdw>
                </a:effectLst>
                <a:latin typeface="Times New Roman" panose="02020603050405020304" pitchFamily="18" charset="0"/>
                <a:cs typeface="Times New Roman" panose="02020603050405020304" pitchFamily="18" charset="0"/>
              </a:rPr>
              <a:t>Examples of the Learning Tasks</a:t>
            </a:r>
          </a:p>
        </p:txBody>
      </p:sp>
      <p:sp>
        <p:nvSpPr>
          <p:cNvPr id="22532" name="Rectangle 3"/>
          <p:cNvSpPr>
            <a:spLocks noGrp="1" noChangeArrowheads="1"/>
          </p:cNvSpPr>
          <p:nvPr>
            <p:ph idx="1"/>
          </p:nvPr>
        </p:nvSpPr>
        <p:spPr>
          <a:xfrm>
            <a:off x="2257733" y="1393825"/>
            <a:ext cx="8312150" cy="5327650"/>
          </a:xfrm>
          <a:solidFill>
            <a:schemeClr val="bg1"/>
          </a:solidFill>
        </p:spPr>
        <p:txBody>
          <a:bodyPr/>
          <a:lstStyle/>
          <a:p>
            <a:pPr eaLnBrk="1" hangingPunct="1"/>
            <a:r>
              <a:rPr lang="en-US" altLang="zh-CN" sz="2400" dirty="0">
                <a:latin typeface="Times New Roman" panose="02020603050405020304" pitchFamily="18" charset="0"/>
              </a:rPr>
              <a:t>Playing checkers</a:t>
            </a:r>
          </a:p>
          <a:p>
            <a:pPr lvl="1" eaLnBrk="1" hangingPunct="1"/>
            <a:r>
              <a:rPr lang="en-US" altLang="zh-CN" sz="2200" dirty="0">
                <a:latin typeface="Times New Roman" panose="02020603050405020304" pitchFamily="18" charset="0"/>
              </a:rPr>
              <a:t>T: Playing checkers</a:t>
            </a:r>
          </a:p>
          <a:p>
            <a:pPr lvl="1" eaLnBrk="1" hangingPunct="1"/>
            <a:r>
              <a:rPr lang="en-US" altLang="zh-CN" sz="2200" dirty="0">
                <a:solidFill>
                  <a:srgbClr val="0000CC"/>
                </a:solidFill>
                <a:latin typeface="Times New Roman" panose="02020603050405020304" pitchFamily="18" charset="0"/>
              </a:rPr>
              <a:t>P: Percentage of games won against an arbitrary opponent</a:t>
            </a:r>
            <a:r>
              <a:rPr lang="en-US" altLang="zh-CN" sz="2200" dirty="0">
                <a:latin typeface="Times New Roman" panose="02020603050405020304" pitchFamily="18" charset="0"/>
              </a:rPr>
              <a:t> </a:t>
            </a:r>
          </a:p>
          <a:p>
            <a:pPr lvl="1" eaLnBrk="1" hangingPunct="1"/>
            <a:r>
              <a:rPr lang="en-US" altLang="zh-CN" sz="2200" dirty="0">
                <a:solidFill>
                  <a:srgbClr val="FF0000"/>
                </a:solidFill>
                <a:latin typeface="Times New Roman" panose="02020603050405020304" pitchFamily="18" charset="0"/>
              </a:rPr>
              <a:t>E: Playing practice games against itself</a:t>
            </a:r>
          </a:p>
          <a:p>
            <a:pPr eaLnBrk="1" hangingPunct="1"/>
            <a:r>
              <a:rPr lang="en-US" altLang="zh-CN" sz="2400" dirty="0">
                <a:latin typeface="Times New Roman" panose="02020603050405020304" pitchFamily="18" charset="0"/>
              </a:rPr>
              <a:t>Recognizing</a:t>
            </a:r>
          </a:p>
          <a:p>
            <a:pPr lvl="1" eaLnBrk="1" hangingPunct="1"/>
            <a:r>
              <a:rPr lang="en-US" altLang="zh-CN" sz="2200" dirty="0">
                <a:latin typeface="Times New Roman" panose="02020603050405020304" pitchFamily="18" charset="0"/>
              </a:rPr>
              <a:t>T: Recognizing hand-written words</a:t>
            </a:r>
          </a:p>
          <a:p>
            <a:pPr lvl="1" eaLnBrk="1" hangingPunct="1"/>
            <a:r>
              <a:rPr lang="en-US" altLang="zh-CN" sz="2200" dirty="0">
                <a:solidFill>
                  <a:srgbClr val="0000CC"/>
                </a:solidFill>
                <a:latin typeface="Times New Roman" panose="02020603050405020304" pitchFamily="18" charset="0"/>
              </a:rPr>
              <a:t>P: Percentage of words correctly classified</a:t>
            </a:r>
          </a:p>
          <a:p>
            <a:pPr lvl="1" eaLnBrk="1" hangingPunct="1"/>
            <a:r>
              <a:rPr lang="en-US" altLang="zh-CN" sz="2200" dirty="0">
                <a:solidFill>
                  <a:srgbClr val="FF0000"/>
                </a:solidFill>
                <a:latin typeface="Times New Roman" panose="02020603050405020304" pitchFamily="18" charset="0"/>
              </a:rPr>
              <a:t>E: Database of human-labeled images of handwritten words</a:t>
            </a:r>
          </a:p>
          <a:p>
            <a:pPr eaLnBrk="1" hangingPunct="1"/>
            <a:r>
              <a:rPr lang="en-US" altLang="zh-CN" sz="2400" dirty="0">
                <a:latin typeface="Times New Roman" panose="02020603050405020304" pitchFamily="18" charset="0"/>
              </a:rPr>
              <a:t>Automatically driving</a:t>
            </a:r>
          </a:p>
          <a:p>
            <a:pPr lvl="1" eaLnBrk="1" hangingPunct="1"/>
            <a:r>
              <a:rPr lang="en-US" altLang="zh-CN" sz="2200" dirty="0">
                <a:latin typeface="Times New Roman" panose="02020603050405020304" pitchFamily="18" charset="0"/>
              </a:rPr>
              <a:t>T: Driving on four-lane highways using vision sensors</a:t>
            </a:r>
          </a:p>
          <a:p>
            <a:pPr lvl="1" eaLnBrk="1" hangingPunct="1"/>
            <a:r>
              <a:rPr lang="en-US" altLang="zh-CN" sz="2200" dirty="0">
                <a:solidFill>
                  <a:srgbClr val="0000CC"/>
                </a:solidFill>
                <a:latin typeface="Times New Roman" panose="02020603050405020304" pitchFamily="18" charset="0"/>
              </a:rPr>
              <a:t>P: Average distance traveled before a human-judged error</a:t>
            </a:r>
          </a:p>
          <a:p>
            <a:pPr lvl="1" eaLnBrk="1" hangingPunct="1"/>
            <a:r>
              <a:rPr lang="en-US" altLang="zh-CN" sz="2200" dirty="0">
                <a:solidFill>
                  <a:srgbClr val="FF0000"/>
                </a:solidFill>
                <a:latin typeface="Times New Roman" panose="02020603050405020304" pitchFamily="18" charset="0"/>
              </a:rPr>
              <a:t>E: A sequence of images and steering commands recorded while observing a human driver.</a:t>
            </a:r>
            <a:endParaRPr lang="en-US" altLang="zh-CN" dirty="0">
              <a:latin typeface="Times New Roman" panose="02020603050405020304" pitchFamily="18" charset="0"/>
            </a:endParaRPr>
          </a:p>
        </p:txBody>
      </p:sp>
    </p:spTree>
    <p:extLst>
      <p:ext uri="{BB962C8B-B14F-4D97-AF65-F5344CB8AC3E}">
        <p14:creationId xmlns:p14="http://schemas.microsoft.com/office/powerpoint/2010/main" val="3100177470"/>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2532">
                                            <p:bg/>
                                          </p:spTgt>
                                        </p:tgtEl>
                                        <p:attrNameLst>
                                          <p:attrName>style.visibility</p:attrName>
                                        </p:attrNameLst>
                                      </p:cBhvr>
                                      <p:to>
                                        <p:strVal val="visible"/>
                                      </p:to>
                                    </p:set>
                                    <p:animEffect transition="in" filter="wipe(down)">
                                      <p:cBhvr>
                                        <p:cTn id="7" dur="500"/>
                                        <p:tgtEl>
                                          <p:spTgt spid="22532">
                                            <p:bg/>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2532">
                                            <p:txEl>
                                              <p:pRg st="0" end="0"/>
                                            </p:txEl>
                                          </p:spTgt>
                                        </p:tgtEl>
                                        <p:attrNameLst>
                                          <p:attrName>style.visibility</p:attrName>
                                        </p:attrNameLst>
                                      </p:cBhvr>
                                      <p:to>
                                        <p:strVal val="visible"/>
                                      </p:to>
                                    </p:set>
                                    <p:animEffect transition="in" filter="wipe(down)">
                                      <p:cBhvr>
                                        <p:cTn id="12" dur="500"/>
                                        <p:tgtEl>
                                          <p:spTgt spid="22532">
                                            <p:txEl>
                                              <p:pRg st="0" end="0"/>
                                            </p:txEl>
                                          </p:spTgt>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22532">
                                            <p:txEl>
                                              <p:pRg st="1" end="1"/>
                                            </p:txEl>
                                          </p:spTgt>
                                        </p:tgtEl>
                                        <p:attrNameLst>
                                          <p:attrName>style.visibility</p:attrName>
                                        </p:attrNameLst>
                                      </p:cBhvr>
                                      <p:to>
                                        <p:strVal val="visible"/>
                                      </p:to>
                                    </p:set>
                                    <p:animEffect transition="in" filter="wipe(down)">
                                      <p:cBhvr>
                                        <p:cTn id="15" dur="500"/>
                                        <p:tgtEl>
                                          <p:spTgt spid="22532">
                                            <p:txEl>
                                              <p:pRg st="1" end="1"/>
                                            </p:txEl>
                                          </p:spTgt>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22532">
                                            <p:txEl>
                                              <p:pRg st="2" end="2"/>
                                            </p:txEl>
                                          </p:spTgt>
                                        </p:tgtEl>
                                        <p:attrNameLst>
                                          <p:attrName>style.visibility</p:attrName>
                                        </p:attrNameLst>
                                      </p:cBhvr>
                                      <p:to>
                                        <p:strVal val="visible"/>
                                      </p:to>
                                    </p:set>
                                    <p:animEffect transition="in" filter="wipe(down)">
                                      <p:cBhvr>
                                        <p:cTn id="18" dur="500"/>
                                        <p:tgtEl>
                                          <p:spTgt spid="22532">
                                            <p:txEl>
                                              <p:pRg st="2" end="2"/>
                                            </p:txEl>
                                          </p:spTgt>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22532">
                                            <p:txEl>
                                              <p:pRg st="3" end="3"/>
                                            </p:txEl>
                                          </p:spTgt>
                                        </p:tgtEl>
                                        <p:attrNameLst>
                                          <p:attrName>style.visibility</p:attrName>
                                        </p:attrNameLst>
                                      </p:cBhvr>
                                      <p:to>
                                        <p:strVal val="visible"/>
                                      </p:to>
                                    </p:set>
                                    <p:animEffect transition="in" filter="wipe(down)">
                                      <p:cBhvr>
                                        <p:cTn id="21" dur="500"/>
                                        <p:tgtEl>
                                          <p:spTgt spid="22532">
                                            <p:txEl>
                                              <p:pRg st="3" end="3"/>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22532">
                                            <p:txEl>
                                              <p:pRg st="4" end="4"/>
                                            </p:txEl>
                                          </p:spTgt>
                                        </p:tgtEl>
                                        <p:attrNameLst>
                                          <p:attrName>style.visibility</p:attrName>
                                        </p:attrNameLst>
                                      </p:cBhvr>
                                      <p:to>
                                        <p:strVal val="visible"/>
                                      </p:to>
                                    </p:set>
                                    <p:animEffect transition="in" filter="wipe(down)">
                                      <p:cBhvr>
                                        <p:cTn id="26" dur="500"/>
                                        <p:tgtEl>
                                          <p:spTgt spid="22532">
                                            <p:txEl>
                                              <p:pRg st="4" end="4"/>
                                            </p:txEl>
                                          </p:spTgt>
                                        </p:tgtEl>
                                      </p:cBhvr>
                                    </p:animEffect>
                                  </p:childTnLst>
                                </p:cTn>
                              </p:par>
                              <p:par>
                                <p:cTn id="27" presetID="22" presetClass="entr" presetSubtype="4" fill="hold" grpId="0" nodeType="withEffect">
                                  <p:stCondLst>
                                    <p:cond delay="0"/>
                                  </p:stCondLst>
                                  <p:childTnLst>
                                    <p:set>
                                      <p:cBhvr>
                                        <p:cTn id="28" dur="1" fill="hold">
                                          <p:stCondLst>
                                            <p:cond delay="0"/>
                                          </p:stCondLst>
                                        </p:cTn>
                                        <p:tgtEl>
                                          <p:spTgt spid="22532">
                                            <p:txEl>
                                              <p:pRg st="5" end="5"/>
                                            </p:txEl>
                                          </p:spTgt>
                                        </p:tgtEl>
                                        <p:attrNameLst>
                                          <p:attrName>style.visibility</p:attrName>
                                        </p:attrNameLst>
                                      </p:cBhvr>
                                      <p:to>
                                        <p:strVal val="visible"/>
                                      </p:to>
                                    </p:set>
                                    <p:animEffect transition="in" filter="wipe(down)">
                                      <p:cBhvr>
                                        <p:cTn id="29" dur="500"/>
                                        <p:tgtEl>
                                          <p:spTgt spid="22532">
                                            <p:txEl>
                                              <p:pRg st="5" end="5"/>
                                            </p:txEl>
                                          </p:spTgt>
                                        </p:tgtEl>
                                      </p:cBhvr>
                                    </p:animEffect>
                                  </p:childTnLst>
                                </p:cTn>
                              </p:par>
                              <p:par>
                                <p:cTn id="30" presetID="22" presetClass="entr" presetSubtype="4" fill="hold" grpId="0" nodeType="withEffect">
                                  <p:stCondLst>
                                    <p:cond delay="0"/>
                                  </p:stCondLst>
                                  <p:childTnLst>
                                    <p:set>
                                      <p:cBhvr>
                                        <p:cTn id="31" dur="1" fill="hold">
                                          <p:stCondLst>
                                            <p:cond delay="0"/>
                                          </p:stCondLst>
                                        </p:cTn>
                                        <p:tgtEl>
                                          <p:spTgt spid="22532">
                                            <p:txEl>
                                              <p:pRg st="6" end="6"/>
                                            </p:txEl>
                                          </p:spTgt>
                                        </p:tgtEl>
                                        <p:attrNameLst>
                                          <p:attrName>style.visibility</p:attrName>
                                        </p:attrNameLst>
                                      </p:cBhvr>
                                      <p:to>
                                        <p:strVal val="visible"/>
                                      </p:to>
                                    </p:set>
                                    <p:animEffect transition="in" filter="wipe(down)">
                                      <p:cBhvr>
                                        <p:cTn id="32" dur="500"/>
                                        <p:tgtEl>
                                          <p:spTgt spid="22532">
                                            <p:txEl>
                                              <p:pRg st="6" end="6"/>
                                            </p:txEl>
                                          </p:spTgt>
                                        </p:tgtEl>
                                      </p:cBhvr>
                                    </p:animEffect>
                                  </p:childTnLst>
                                </p:cTn>
                              </p:par>
                              <p:par>
                                <p:cTn id="33" presetID="22" presetClass="entr" presetSubtype="4" fill="hold" grpId="0" nodeType="withEffect">
                                  <p:stCondLst>
                                    <p:cond delay="0"/>
                                  </p:stCondLst>
                                  <p:childTnLst>
                                    <p:set>
                                      <p:cBhvr>
                                        <p:cTn id="34" dur="1" fill="hold">
                                          <p:stCondLst>
                                            <p:cond delay="0"/>
                                          </p:stCondLst>
                                        </p:cTn>
                                        <p:tgtEl>
                                          <p:spTgt spid="22532">
                                            <p:txEl>
                                              <p:pRg st="7" end="7"/>
                                            </p:txEl>
                                          </p:spTgt>
                                        </p:tgtEl>
                                        <p:attrNameLst>
                                          <p:attrName>style.visibility</p:attrName>
                                        </p:attrNameLst>
                                      </p:cBhvr>
                                      <p:to>
                                        <p:strVal val="visible"/>
                                      </p:to>
                                    </p:set>
                                    <p:animEffect transition="in" filter="wipe(down)">
                                      <p:cBhvr>
                                        <p:cTn id="35" dur="500"/>
                                        <p:tgtEl>
                                          <p:spTgt spid="22532">
                                            <p:txEl>
                                              <p:pRg st="7" end="7"/>
                                            </p:txEl>
                                          </p:spTgt>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4" fill="hold" grpId="0" nodeType="clickEffect">
                                  <p:stCondLst>
                                    <p:cond delay="0"/>
                                  </p:stCondLst>
                                  <p:childTnLst>
                                    <p:set>
                                      <p:cBhvr>
                                        <p:cTn id="39" dur="1" fill="hold">
                                          <p:stCondLst>
                                            <p:cond delay="0"/>
                                          </p:stCondLst>
                                        </p:cTn>
                                        <p:tgtEl>
                                          <p:spTgt spid="22532">
                                            <p:txEl>
                                              <p:pRg st="8" end="8"/>
                                            </p:txEl>
                                          </p:spTgt>
                                        </p:tgtEl>
                                        <p:attrNameLst>
                                          <p:attrName>style.visibility</p:attrName>
                                        </p:attrNameLst>
                                      </p:cBhvr>
                                      <p:to>
                                        <p:strVal val="visible"/>
                                      </p:to>
                                    </p:set>
                                    <p:animEffect transition="in" filter="wipe(down)">
                                      <p:cBhvr>
                                        <p:cTn id="40" dur="500"/>
                                        <p:tgtEl>
                                          <p:spTgt spid="22532">
                                            <p:txEl>
                                              <p:pRg st="8" end="8"/>
                                            </p:txEl>
                                          </p:spTgt>
                                        </p:tgtEl>
                                      </p:cBhvr>
                                    </p:animEffect>
                                  </p:childTnLst>
                                </p:cTn>
                              </p:par>
                              <p:par>
                                <p:cTn id="41" presetID="22" presetClass="entr" presetSubtype="4" fill="hold" grpId="0" nodeType="withEffect">
                                  <p:stCondLst>
                                    <p:cond delay="0"/>
                                  </p:stCondLst>
                                  <p:childTnLst>
                                    <p:set>
                                      <p:cBhvr>
                                        <p:cTn id="42" dur="1" fill="hold">
                                          <p:stCondLst>
                                            <p:cond delay="0"/>
                                          </p:stCondLst>
                                        </p:cTn>
                                        <p:tgtEl>
                                          <p:spTgt spid="22532">
                                            <p:txEl>
                                              <p:pRg st="9" end="9"/>
                                            </p:txEl>
                                          </p:spTgt>
                                        </p:tgtEl>
                                        <p:attrNameLst>
                                          <p:attrName>style.visibility</p:attrName>
                                        </p:attrNameLst>
                                      </p:cBhvr>
                                      <p:to>
                                        <p:strVal val="visible"/>
                                      </p:to>
                                    </p:set>
                                    <p:animEffect transition="in" filter="wipe(down)">
                                      <p:cBhvr>
                                        <p:cTn id="43" dur="500"/>
                                        <p:tgtEl>
                                          <p:spTgt spid="22532">
                                            <p:txEl>
                                              <p:pRg st="9" end="9"/>
                                            </p:txEl>
                                          </p:spTgt>
                                        </p:tgtEl>
                                      </p:cBhvr>
                                    </p:animEffect>
                                  </p:childTnLst>
                                </p:cTn>
                              </p:par>
                              <p:par>
                                <p:cTn id="44" presetID="22" presetClass="entr" presetSubtype="4" fill="hold" grpId="0" nodeType="withEffect">
                                  <p:stCondLst>
                                    <p:cond delay="0"/>
                                  </p:stCondLst>
                                  <p:childTnLst>
                                    <p:set>
                                      <p:cBhvr>
                                        <p:cTn id="45" dur="1" fill="hold">
                                          <p:stCondLst>
                                            <p:cond delay="0"/>
                                          </p:stCondLst>
                                        </p:cTn>
                                        <p:tgtEl>
                                          <p:spTgt spid="22532">
                                            <p:txEl>
                                              <p:pRg st="10" end="10"/>
                                            </p:txEl>
                                          </p:spTgt>
                                        </p:tgtEl>
                                        <p:attrNameLst>
                                          <p:attrName>style.visibility</p:attrName>
                                        </p:attrNameLst>
                                      </p:cBhvr>
                                      <p:to>
                                        <p:strVal val="visible"/>
                                      </p:to>
                                    </p:set>
                                    <p:animEffect transition="in" filter="wipe(down)">
                                      <p:cBhvr>
                                        <p:cTn id="46" dur="500"/>
                                        <p:tgtEl>
                                          <p:spTgt spid="22532">
                                            <p:txEl>
                                              <p:pRg st="10" end="10"/>
                                            </p:txEl>
                                          </p:spTgt>
                                        </p:tgtEl>
                                      </p:cBhvr>
                                    </p:animEffect>
                                  </p:childTnLst>
                                </p:cTn>
                              </p:par>
                              <p:par>
                                <p:cTn id="47" presetID="22" presetClass="entr" presetSubtype="4" fill="hold" grpId="0" nodeType="withEffect">
                                  <p:stCondLst>
                                    <p:cond delay="0"/>
                                  </p:stCondLst>
                                  <p:childTnLst>
                                    <p:set>
                                      <p:cBhvr>
                                        <p:cTn id="48" dur="1" fill="hold">
                                          <p:stCondLst>
                                            <p:cond delay="0"/>
                                          </p:stCondLst>
                                        </p:cTn>
                                        <p:tgtEl>
                                          <p:spTgt spid="22532">
                                            <p:txEl>
                                              <p:pRg st="11" end="11"/>
                                            </p:txEl>
                                          </p:spTgt>
                                        </p:tgtEl>
                                        <p:attrNameLst>
                                          <p:attrName>style.visibility</p:attrName>
                                        </p:attrNameLst>
                                      </p:cBhvr>
                                      <p:to>
                                        <p:strVal val="visible"/>
                                      </p:to>
                                    </p:set>
                                    <p:animEffect transition="in" filter="wipe(down)">
                                      <p:cBhvr>
                                        <p:cTn id="49" dur="500"/>
                                        <p:tgtEl>
                                          <p:spTgt spid="22532">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2" grpId="0" build="p" animBg="1"/>
    </p:bldLst>
  </p:timing>
</p:sld>
</file>

<file path=ppt/slides/slide7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6498" name="灯片编号占位符 1"/>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Blip>
                <a:blip r:embed="rId2"/>
              </a:buBlip>
              <a:defRPr sz="2800">
                <a:solidFill>
                  <a:schemeClr val="tx1"/>
                </a:solidFill>
                <a:latin typeface="Berlin Sans FB" panose="020E0602020502020306" pitchFamily="34" charset="0"/>
                <a:ea typeface="幼圆" panose="02010509060101010101"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幼圆" panose="02010509060101010101"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幼圆" panose="02010509060101010101"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幼圆" panose="02010509060101010101"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幼圆" panose="02010509060101010101"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9pPr>
          </a:lstStyle>
          <a:p>
            <a:pPr>
              <a:spcBef>
                <a:spcPct val="0"/>
              </a:spcBef>
              <a:buFontTx/>
              <a:buNone/>
            </a:pPr>
            <a:fld id="{F252739E-C06A-4EDF-94ED-36B54BBAC8AC}" type="slidenum">
              <a:rPr lang="zh-TW" altLang="en-US" sz="1400">
                <a:solidFill>
                  <a:srgbClr val="FF0000"/>
                </a:solidFill>
                <a:latin typeface="Arial" panose="020B0604020202020204" pitchFamily="34" charset="0"/>
                <a:ea typeface="PMingLiU" pitchFamily="18" charset="-120"/>
              </a:rPr>
              <a:pPr>
                <a:spcBef>
                  <a:spcPct val="0"/>
                </a:spcBef>
                <a:buFontTx/>
                <a:buNone/>
              </a:pPr>
              <a:t>70</a:t>
            </a:fld>
            <a:endParaRPr lang="zh-TW" altLang="en-US" sz="1400">
              <a:solidFill>
                <a:srgbClr val="FF0000"/>
              </a:solidFill>
              <a:latin typeface="Arial" panose="020B0604020202020204" pitchFamily="34" charset="0"/>
              <a:ea typeface="PMingLiU" pitchFamily="18" charset="-120"/>
            </a:endParaRPr>
          </a:p>
        </p:txBody>
      </p:sp>
      <p:sp>
        <p:nvSpPr>
          <p:cNvPr id="60418" name="标题 60417"/>
          <p:cNvSpPr>
            <a:spLocks noGrp="1"/>
          </p:cNvSpPr>
          <p:nvPr>
            <p:ph type="title"/>
          </p:nvPr>
        </p:nvSpPr>
        <p:spPr>
          <a:xfrm>
            <a:off x="1524821" y="80481"/>
            <a:ext cx="10667179" cy="914400"/>
          </a:xfrm>
        </p:spPr>
        <p:txBody>
          <a:bodyPr/>
          <a:lstStyle/>
          <a:p>
            <a:pPr eaLnBrk="1" hangingPunct="1">
              <a:buFont typeface="Wingdings" panose="05000000000000000000" pitchFamily="2" charset="2"/>
              <a:buNone/>
              <a:defRPr/>
            </a:pPr>
            <a:r>
              <a:rPr lang="en-US" altLang="zh-CN" b="1" noProof="1">
                <a:solidFill>
                  <a:srgbClr val="C00000"/>
                </a:solidFill>
                <a:latin typeface="Times New Roman" panose="02020603050405020304" pitchFamily="18" charset="0"/>
                <a:ea typeface="楷体_GB2312" pitchFamily="49" charset="-122"/>
                <a:cs typeface="Times New Roman" panose="02020603050405020304" pitchFamily="18" charset="0"/>
              </a:rPr>
              <a:t>6.10.3  </a:t>
            </a:r>
            <a:r>
              <a:rPr lang="en-US" altLang="zh-CN" b="1" noProof="1">
                <a:solidFill>
                  <a:srgbClr val="C00000"/>
                </a:solidFill>
                <a:latin typeface="Times New Roman" panose="02020603050405020304" pitchFamily="18" charset="0"/>
                <a:ea typeface="楷体_GB2312" pitchFamily="49" charset="-122"/>
                <a:cs typeface="Times New Roman" panose="02020603050405020304" pitchFamily="18" charset="0"/>
                <a:sym typeface="+mn-ea"/>
              </a:rPr>
              <a:t>知识发现的方法</a:t>
            </a:r>
            <a:r>
              <a:rPr lang="en-US" altLang="zh-CN" b="1" noProof="1">
                <a:solidFill>
                  <a:srgbClr val="C00000"/>
                </a:solidFill>
                <a:latin typeface="Times New Roman" panose="02020603050405020304" pitchFamily="18" charset="0"/>
                <a:ea typeface="楷体_GB2312" pitchFamily="49" charset="-122"/>
                <a:cs typeface="Times New Roman" panose="02020603050405020304" pitchFamily="18" charset="0"/>
              </a:rPr>
              <a:t>Methods of Knowledge Discovery</a:t>
            </a:r>
          </a:p>
        </p:txBody>
      </p:sp>
      <p:sp>
        <p:nvSpPr>
          <p:cNvPr id="60419" name="内容占位符 60418"/>
          <p:cNvSpPr>
            <a:spLocks noGrp="1" noChangeArrowheads="1"/>
          </p:cNvSpPr>
          <p:nvPr>
            <p:ph sz="half" idx="1"/>
          </p:nvPr>
        </p:nvSpPr>
        <p:spPr>
          <a:xfrm>
            <a:off x="1811339" y="2133600"/>
            <a:ext cx="8893175" cy="1295400"/>
          </a:xfrm>
        </p:spPr>
        <p:txBody>
          <a:bodyPr/>
          <a:lstStyle/>
          <a:p>
            <a:pPr lvl="2" eaLnBrk="1" hangingPunct="1">
              <a:lnSpc>
                <a:spcPct val="110000"/>
              </a:lnSpc>
              <a:buFontTx/>
              <a:buNone/>
            </a:pPr>
            <a:r>
              <a:rPr lang="en-US" altLang="zh-CN" sz="2800">
                <a:latin typeface="Times New Roman" panose="02020603050405020304" pitchFamily="18" charset="0"/>
                <a:ea typeface="楷体_GB2312" pitchFamily="49" charset="-122"/>
              </a:rPr>
              <a:t>1.</a:t>
            </a:r>
            <a:r>
              <a:rPr lang="zh-CN" altLang="en-US" sz="2800">
                <a:latin typeface="Times New Roman" panose="02020603050405020304" pitchFamily="18" charset="0"/>
                <a:ea typeface="楷体_GB2312" pitchFamily="49" charset="-122"/>
              </a:rPr>
              <a:t>统计方法：统计方法是从事物的外在数量上的表现去推断该事物可能的规律性。</a:t>
            </a:r>
          </a:p>
        </p:txBody>
      </p:sp>
      <p:sp>
        <p:nvSpPr>
          <p:cNvPr id="60420" name="内容占位符 60419"/>
          <p:cNvSpPr>
            <a:spLocks noGrp="1" noChangeArrowheads="1"/>
          </p:cNvSpPr>
          <p:nvPr>
            <p:ph sz="half" idx="2"/>
          </p:nvPr>
        </p:nvSpPr>
        <p:spPr>
          <a:xfrm>
            <a:off x="1774825" y="3284538"/>
            <a:ext cx="9144000" cy="838200"/>
          </a:xfrm>
        </p:spPr>
        <p:txBody>
          <a:bodyPr/>
          <a:lstStyle/>
          <a:p>
            <a:pPr lvl="2" eaLnBrk="1" hangingPunct="1">
              <a:lnSpc>
                <a:spcPct val="90000"/>
              </a:lnSpc>
              <a:buFontTx/>
              <a:buNone/>
            </a:pPr>
            <a:r>
              <a:rPr lang="en-US" altLang="zh-CN" sz="2800">
                <a:latin typeface="Times New Roman" panose="02020603050405020304" pitchFamily="18" charset="0"/>
                <a:ea typeface="楷体_GB2312" pitchFamily="49" charset="-122"/>
              </a:rPr>
              <a:t>2. </a:t>
            </a:r>
            <a:r>
              <a:rPr lang="zh-CN" altLang="en-US" sz="2800">
                <a:latin typeface="Times New Roman" panose="02020603050405020304" pitchFamily="18" charset="0"/>
                <a:ea typeface="楷体_GB2312" pitchFamily="49" charset="-122"/>
              </a:rPr>
              <a:t>机器学习方法</a:t>
            </a:r>
          </a:p>
          <a:p>
            <a:pPr lvl="2" eaLnBrk="1" hangingPunct="1">
              <a:lnSpc>
                <a:spcPct val="90000"/>
              </a:lnSpc>
              <a:buFontTx/>
              <a:buNone/>
            </a:pPr>
            <a:r>
              <a:rPr lang="zh-CN" altLang="en-US" sz="1600">
                <a:latin typeface="华文新魏" panose="02010800040101010101" pitchFamily="2" charset="-122"/>
              </a:rPr>
              <a:t> </a:t>
            </a:r>
          </a:p>
        </p:txBody>
      </p:sp>
      <p:sp>
        <p:nvSpPr>
          <p:cNvPr id="60421" name="矩形 60420"/>
          <p:cNvSpPr>
            <a:spLocks noChangeArrowheads="1"/>
          </p:cNvSpPr>
          <p:nvPr/>
        </p:nvSpPr>
        <p:spPr bwMode="auto">
          <a:xfrm>
            <a:off x="1776413" y="3962400"/>
            <a:ext cx="9144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Blip>
                <a:blip r:embed="rId2"/>
              </a:buBlip>
              <a:defRPr sz="2800">
                <a:solidFill>
                  <a:schemeClr val="tx1"/>
                </a:solidFill>
                <a:latin typeface="Berlin Sans FB" panose="020E0602020502020306" pitchFamily="34" charset="0"/>
                <a:ea typeface="幼圆" panose="02010509060101010101"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幼圆" panose="02010509060101010101"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幼圆" panose="02010509060101010101"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幼圆" panose="02010509060101010101"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幼圆" panose="02010509060101010101"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9pPr>
          </a:lstStyle>
          <a:p>
            <a:pPr lvl="2" eaLnBrk="1" hangingPunct="1">
              <a:buClr>
                <a:srgbClr val="00CC66"/>
              </a:buClr>
              <a:buSzPct val="90000"/>
              <a:buFont typeface="Wingdings" panose="05000000000000000000" pitchFamily="2" charset="2"/>
              <a:buNone/>
            </a:pPr>
            <a:r>
              <a:rPr lang="en-US" altLang="zh-CN" sz="2800">
                <a:latin typeface="Times New Roman" panose="02020603050405020304" pitchFamily="18" charset="0"/>
                <a:ea typeface="楷体_GB2312" pitchFamily="49" charset="-122"/>
              </a:rPr>
              <a:t>3. </a:t>
            </a:r>
            <a:r>
              <a:rPr lang="zh-CN" altLang="en-US" sz="2800">
                <a:latin typeface="Times New Roman" panose="02020603050405020304" pitchFamily="18" charset="0"/>
                <a:ea typeface="楷体_GB2312" pitchFamily="49" charset="-122"/>
              </a:rPr>
              <a:t>神经计算方法</a:t>
            </a:r>
            <a:r>
              <a:rPr lang="zh-CN" altLang="en-US" sz="3200">
                <a:latin typeface="Times New Roman" panose="02020603050405020304" pitchFamily="18" charset="0"/>
                <a:ea typeface="华文新魏" panose="02010800040101010101" pitchFamily="2" charset="-122"/>
              </a:rPr>
              <a:t> </a:t>
            </a:r>
          </a:p>
        </p:txBody>
      </p:sp>
      <p:sp>
        <p:nvSpPr>
          <p:cNvPr id="60423" name="矩形 60422"/>
          <p:cNvSpPr>
            <a:spLocks noChangeArrowheads="1"/>
          </p:cNvSpPr>
          <p:nvPr/>
        </p:nvSpPr>
        <p:spPr bwMode="auto">
          <a:xfrm>
            <a:off x="1751013" y="4648200"/>
            <a:ext cx="83058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Blip>
                <a:blip r:embed="rId2"/>
              </a:buBlip>
              <a:defRPr sz="2800">
                <a:solidFill>
                  <a:schemeClr val="tx1"/>
                </a:solidFill>
                <a:latin typeface="Berlin Sans FB" panose="020E0602020502020306" pitchFamily="34" charset="0"/>
                <a:ea typeface="幼圆" panose="02010509060101010101"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幼圆" panose="02010509060101010101"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幼圆" panose="02010509060101010101"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幼圆" panose="02010509060101010101"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幼圆" panose="02010509060101010101"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9pPr>
          </a:lstStyle>
          <a:p>
            <a:pPr lvl="2" eaLnBrk="1" hangingPunct="1">
              <a:buClr>
                <a:srgbClr val="00CC66"/>
              </a:buClr>
              <a:buSzPct val="90000"/>
              <a:buFont typeface="Wingdings" panose="05000000000000000000" pitchFamily="2" charset="2"/>
              <a:buNone/>
            </a:pPr>
            <a:r>
              <a:rPr lang="en-US" altLang="zh-CN" sz="2800">
                <a:latin typeface="Times New Roman" panose="02020603050405020304" pitchFamily="18" charset="0"/>
                <a:ea typeface="楷体_GB2312" pitchFamily="49" charset="-122"/>
              </a:rPr>
              <a:t>4.</a:t>
            </a:r>
            <a:r>
              <a:rPr lang="zh-CN" altLang="en-US" sz="2800">
                <a:latin typeface="Times New Roman" panose="02020603050405020304" pitchFamily="18" charset="0"/>
                <a:ea typeface="楷体_GB2312" pitchFamily="49" charset="-122"/>
              </a:rPr>
              <a:t>可视化方法 ：可视化（</a:t>
            </a:r>
            <a:r>
              <a:rPr lang="en-US" altLang="zh-CN" sz="2800">
                <a:latin typeface="Times New Roman" panose="02020603050405020304" pitchFamily="18" charset="0"/>
                <a:ea typeface="楷体_GB2312" pitchFamily="49" charset="-122"/>
              </a:rPr>
              <a:t>visualization</a:t>
            </a:r>
            <a:r>
              <a:rPr lang="zh-CN" altLang="en-US" sz="2800">
                <a:latin typeface="Times New Roman" panose="02020603050405020304" pitchFamily="18" charset="0"/>
                <a:ea typeface="楷体_GB2312" pitchFamily="49" charset="-122"/>
              </a:rPr>
              <a:t>）就是把数据、信息和知识转化为可视的表示形式的过程。</a:t>
            </a:r>
            <a:r>
              <a:rPr lang="zh-CN" altLang="en-US" sz="2400">
                <a:latin typeface="华文新魏" panose="02010800040101010101" pitchFamily="2" charset="-122"/>
                <a:ea typeface="华文新魏" panose="02010800040101010101" pitchFamily="2" charset="-122"/>
              </a:rPr>
              <a:t> </a:t>
            </a:r>
          </a:p>
        </p:txBody>
      </p:sp>
    </p:spTree>
    <p:extLst>
      <p:ext uri="{BB962C8B-B14F-4D97-AF65-F5344CB8AC3E}">
        <p14:creationId xmlns:p14="http://schemas.microsoft.com/office/powerpoint/2010/main" val="3164711218"/>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60418"/>
                                        </p:tgtEl>
                                        <p:attrNameLst>
                                          <p:attrName>style.visibility</p:attrName>
                                        </p:attrNameLst>
                                      </p:cBhvr>
                                      <p:to>
                                        <p:strVal val="visible"/>
                                      </p:to>
                                    </p:set>
                                    <p:animEffect transition="in" filter="dissolve">
                                      <p:cBhvr>
                                        <p:cTn id="7" dur="500"/>
                                        <p:tgtEl>
                                          <p:spTgt spid="60418"/>
                                        </p:tgtEl>
                                      </p:cBhvr>
                                    </p:animEffect>
                                  </p:childTnLst>
                                </p:cTn>
                              </p:par>
                            </p:childTnLst>
                          </p:cTn>
                        </p:par>
                        <p:par>
                          <p:cTn id="8" fill="hold" nodeType="afterGroup">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60419">
                                            <p:txEl>
                                              <p:pRg st="0" end="0"/>
                                            </p:txEl>
                                          </p:spTgt>
                                        </p:tgtEl>
                                        <p:attrNameLst>
                                          <p:attrName>style.visibility</p:attrName>
                                        </p:attrNameLst>
                                      </p:cBhvr>
                                      <p:to>
                                        <p:strVal val="visible"/>
                                      </p:to>
                                    </p:set>
                                    <p:animEffect transition="in" filter="randombar(horizontal)">
                                      <p:cBhvr>
                                        <p:cTn id="11" dur="500"/>
                                        <p:tgtEl>
                                          <p:spTgt spid="60419">
                                            <p:txEl>
                                              <p:pRg st="0" end="0"/>
                                            </p:txEl>
                                          </p:spTgt>
                                        </p:tgtEl>
                                      </p:cBhvr>
                                    </p:animEffect>
                                  </p:childTnLst>
                                </p:cTn>
                              </p:par>
                            </p:childTnLst>
                          </p:cTn>
                        </p:par>
                        <p:par>
                          <p:cTn id="12" fill="hold" nodeType="afterGroup">
                            <p:stCondLst>
                              <p:cond delay="1000"/>
                            </p:stCondLst>
                            <p:childTnLst>
                              <p:par>
                                <p:cTn id="13" presetID="14" presetClass="entr" presetSubtype="10" fill="hold" grpId="0" nodeType="afterEffect">
                                  <p:stCondLst>
                                    <p:cond delay="0"/>
                                  </p:stCondLst>
                                  <p:childTnLst>
                                    <p:set>
                                      <p:cBhvr>
                                        <p:cTn id="14" dur="1" fill="hold">
                                          <p:stCondLst>
                                            <p:cond delay="0"/>
                                          </p:stCondLst>
                                        </p:cTn>
                                        <p:tgtEl>
                                          <p:spTgt spid="60420">
                                            <p:txEl>
                                              <p:pRg st="0" end="0"/>
                                            </p:txEl>
                                          </p:spTgt>
                                        </p:tgtEl>
                                        <p:attrNameLst>
                                          <p:attrName>style.visibility</p:attrName>
                                        </p:attrNameLst>
                                      </p:cBhvr>
                                      <p:to>
                                        <p:strVal val="visible"/>
                                      </p:to>
                                    </p:set>
                                    <p:animEffect transition="in" filter="randombar(horizontal)">
                                      <p:cBhvr>
                                        <p:cTn id="15" dur="500"/>
                                        <p:tgtEl>
                                          <p:spTgt spid="60420">
                                            <p:txEl>
                                              <p:pRg st="0" end="0"/>
                                            </p:txEl>
                                          </p:spTgt>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60420">
                                            <p:txEl>
                                              <p:pRg st="1" end="1"/>
                                            </p:txEl>
                                          </p:spTgt>
                                        </p:tgtEl>
                                        <p:attrNameLst>
                                          <p:attrName>style.visibility</p:attrName>
                                        </p:attrNameLst>
                                      </p:cBhvr>
                                      <p:to>
                                        <p:strVal val="visible"/>
                                      </p:to>
                                    </p:set>
                                    <p:animEffect transition="in" filter="randombar(horizontal)">
                                      <p:cBhvr>
                                        <p:cTn id="18" dur="500"/>
                                        <p:tgtEl>
                                          <p:spTgt spid="60420">
                                            <p:txEl>
                                              <p:pRg st="1" end="1"/>
                                            </p:txEl>
                                          </p:spTgt>
                                        </p:tgtEl>
                                      </p:cBhvr>
                                    </p:animEffect>
                                  </p:childTnLst>
                                </p:cTn>
                              </p:par>
                            </p:childTnLst>
                          </p:cTn>
                        </p:par>
                        <p:par>
                          <p:cTn id="19" fill="hold" nodeType="afterGroup">
                            <p:stCondLst>
                              <p:cond delay="1500"/>
                            </p:stCondLst>
                            <p:childTnLst>
                              <p:par>
                                <p:cTn id="20" presetID="14" presetClass="entr" presetSubtype="10" fill="hold" grpId="0" nodeType="afterEffect">
                                  <p:stCondLst>
                                    <p:cond delay="0"/>
                                  </p:stCondLst>
                                  <p:childTnLst>
                                    <p:set>
                                      <p:cBhvr>
                                        <p:cTn id="21" dur="1" fill="hold">
                                          <p:stCondLst>
                                            <p:cond delay="0"/>
                                          </p:stCondLst>
                                        </p:cTn>
                                        <p:tgtEl>
                                          <p:spTgt spid="60421"/>
                                        </p:tgtEl>
                                        <p:attrNameLst>
                                          <p:attrName>style.visibility</p:attrName>
                                        </p:attrNameLst>
                                      </p:cBhvr>
                                      <p:to>
                                        <p:strVal val="visible"/>
                                      </p:to>
                                    </p:set>
                                    <p:animEffect transition="in" filter="randombar(horizontal)">
                                      <p:cBhvr>
                                        <p:cTn id="22" dur="500"/>
                                        <p:tgtEl>
                                          <p:spTgt spid="60421"/>
                                        </p:tgtEl>
                                      </p:cBhvr>
                                    </p:animEffect>
                                  </p:childTnLst>
                                </p:cTn>
                              </p:par>
                            </p:childTnLst>
                          </p:cTn>
                        </p:par>
                        <p:par>
                          <p:cTn id="23" fill="hold" nodeType="afterGroup">
                            <p:stCondLst>
                              <p:cond delay="2000"/>
                            </p:stCondLst>
                            <p:childTnLst>
                              <p:par>
                                <p:cTn id="24" presetID="14" presetClass="entr" presetSubtype="10" fill="hold" grpId="0" nodeType="afterEffect">
                                  <p:stCondLst>
                                    <p:cond delay="0"/>
                                  </p:stCondLst>
                                  <p:childTnLst>
                                    <p:set>
                                      <p:cBhvr>
                                        <p:cTn id="25" dur="1" fill="hold">
                                          <p:stCondLst>
                                            <p:cond delay="0"/>
                                          </p:stCondLst>
                                        </p:cTn>
                                        <p:tgtEl>
                                          <p:spTgt spid="60423"/>
                                        </p:tgtEl>
                                        <p:attrNameLst>
                                          <p:attrName>style.visibility</p:attrName>
                                        </p:attrNameLst>
                                      </p:cBhvr>
                                      <p:to>
                                        <p:strVal val="visible"/>
                                      </p:to>
                                    </p:set>
                                    <p:animEffect transition="in" filter="randombar(horizontal)">
                                      <p:cBhvr>
                                        <p:cTn id="26" dur="500"/>
                                        <p:tgtEl>
                                          <p:spTgt spid="604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8" grpId="0"/>
      <p:bldP spid="60419" grpId="0" build="p" advAuto="0"/>
      <p:bldP spid="60420" grpId="0" build="p" advAuto="0"/>
      <p:bldP spid="60421" grpId="0"/>
      <p:bldP spid="60423" grpId="0"/>
    </p:bldLst>
  </p:timing>
</p:sld>
</file>

<file path=ppt/slides/slide7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7522" name="灯片编号占位符 1"/>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Blip>
                <a:blip r:embed="rId2"/>
              </a:buBlip>
              <a:defRPr sz="2800">
                <a:solidFill>
                  <a:schemeClr val="tx1"/>
                </a:solidFill>
                <a:latin typeface="Berlin Sans FB" panose="020E0602020502020306" pitchFamily="34" charset="0"/>
                <a:ea typeface="幼圆" panose="02010509060101010101"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幼圆" panose="02010509060101010101"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幼圆" panose="02010509060101010101"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幼圆" panose="02010509060101010101"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幼圆" panose="02010509060101010101"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9pPr>
          </a:lstStyle>
          <a:p>
            <a:pPr>
              <a:spcBef>
                <a:spcPct val="0"/>
              </a:spcBef>
              <a:buFontTx/>
              <a:buNone/>
            </a:pPr>
            <a:fld id="{C44CB90E-0BCF-45F7-A621-6368E7B34CAE}" type="slidenum">
              <a:rPr lang="zh-TW" altLang="en-US" sz="1400">
                <a:solidFill>
                  <a:srgbClr val="FF0000"/>
                </a:solidFill>
                <a:latin typeface="Arial" panose="020B0604020202020204" pitchFamily="34" charset="0"/>
                <a:ea typeface="PMingLiU" pitchFamily="18" charset="-120"/>
              </a:rPr>
              <a:pPr>
                <a:spcBef>
                  <a:spcPct val="0"/>
                </a:spcBef>
                <a:buFontTx/>
                <a:buNone/>
              </a:pPr>
              <a:t>71</a:t>
            </a:fld>
            <a:endParaRPr lang="zh-TW" altLang="en-US" sz="1400">
              <a:solidFill>
                <a:srgbClr val="FF0000"/>
              </a:solidFill>
              <a:latin typeface="Arial" panose="020B0604020202020204" pitchFamily="34" charset="0"/>
              <a:ea typeface="PMingLiU" pitchFamily="18" charset="-120"/>
            </a:endParaRPr>
          </a:p>
        </p:txBody>
      </p:sp>
      <p:sp>
        <p:nvSpPr>
          <p:cNvPr id="13314" name="标题 13313"/>
          <p:cNvSpPr>
            <a:spLocks noGrp="1"/>
          </p:cNvSpPr>
          <p:nvPr>
            <p:ph type="title"/>
          </p:nvPr>
        </p:nvSpPr>
        <p:spPr>
          <a:xfrm>
            <a:off x="2711451" y="1052513"/>
            <a:ext cx="6564313" cy="1295400"/>
          </a:xfrm>
        </p:spPr>
        <p:txBody>
          <a:bodyPr/>
          <a:lstStyle/>
          <a:p>
            <a:pPr eaLnBrk="1" hangingPunct="1">
              <a:buFont typeface="Wingdings" panose="05000000000000000000" pitchFamily="2" charset="2"/>
              <a:buNone/>
              <a:defRPr/>
            </a:pPr>
            <a:r>
              <a:rPr lang="en-US" altLang="zh-CN" b="1" noProof="1">
                <a:solidFill>
                  <a:srgbClr val="C00000"/>
                </a:solidFill>
                <a:latin typeface="Times New Roman" panose="02020603050405020304" pitchFamily="18" charset="0"/>
                <a:ea typeface="楷体_GB2312" pitchFamily="49" charset="-122"/>
                <a:cs typeface="Times New Roman" panose="02020603050405020304" pitchFamily="18" charset="0"/>
              </a:rPr>
              <a:t>6.8.4 </a:t>
            </a:r>
            <a:r>
              <a:rPr lang="en-US" altLang="zh-CN" b="1" noProof="1">
                <a:solidFill>
                  <a:srgbClr val="C00000"/>
                </a:solidFill>
                <a:latin typeface="Times New Roman" panose="02020603050405020304" pitchFamily="18" charset="0"/>
                <a:ea typeface="楷体_GB2312" pitchFamily="49" charset="-122"/>
                <a:cs typeface="Times New Roman" panose="02020603050405020304" pitchFamily="18" charset="0"/>
                <a:sym typeface="+mn-ea"/>
              </a:rPr>
              <a:t>知识发现的应用</a:t>
            </a:r>
            <a:r>
              <a:rPr lang="en-US" altLang="zh-CN" b="1" dirty="0">
                <a:solidFill>
                  <a:srgbClr val="C00000"/>
                </a:solidFill>
                <a:latin typeface="Times New Roman" panose="02020603050405020304" pitchFamily="18" charset="0"/>
                <a:ea typeface="楷体_GB2312" pitchFamily="49" charset="-122"/>
                <a:cs typeface="Times New Roman" panose="02020603050405020304" pitchFamily="18" charset="0"/>
                <a:sym typeface="+mn-ea"/>
              </a:rPr>
              <a:t/>
            </a:r>
            <a:br>
              <a:rPr lang="en-US" altLang="zh-CN" b="1" dirty="0">
                <a:solidFill>
                  <a:srgbClr val="C00000"/>
                </a:solidFill>
                <a:latin typeface="Times New Roman" panose="02020603050405020304" pitchFamily="18" charset="0"/>
                <a:ea typeface="楷体_GB2312" pitchFamily="49" charset="-122"/>
                <a:cs typeface="Times New Roman" panose="02020603050405020304" pitchFamily="18" charset="0"/>
                <a:sym typeface="+mn-ea"/>
              </a:rPr>
            </a:br>
            <a:r>
              <a:rPr lang="en-US" altLang="zh-CN" b="1" noProof="1">
                <a:solidFill>
                  <a:srgbClr val="C00000"/>
                </a:solidFill>
                <a:latin typeface="Times New Roman" panose="02020603050405020304" pitchFamily="18" charset="0"/>
                <a:ea typeface="楷体_GB2312" pitchFamily="49" charset="-122"/>
                <a:cs typeface="Times New Roman" panose="02020603050405020304" pitchFamily="18" charset="0"/>
                <a:sym typeface="+mn-ea"/>
              </a:rPr>
              <a:t>Ap</a:t>
            </a:r>
            <a:r>
              <a:rPr lang="en-US" altLang="zh-CN" b="1" noProof="1">
                <a:solidFill>
                  <a:srgbClr val="C00000"/>
                </a:solidFill>
                <a:latin typeface="Times New Roman" panose="02020603050405020304" pitchFamily="18" charset="0"/>
                <a:ea typeface="楷体_GB2312" pitchFamily="49" charset="-122"/>
                <a:cs typeface="Times New Roman" panose="02020603050405020304" pitchFamily="18" charset="0"/>
              </a:rPr>
              <a:t>plications of Knowledge Discovery    </a:t>
            </a:r>
            <a:endParaRPr lang="zh-CN" altLang="en-US" b="1" noProof="1">
              <a:solidFill>
                <a:srgbClr val="C00000"/>
              </a:solidFill>
            </a:endParaRPr>
          </a:p>
        </p:txBody>
      </p:sp>
      <p:sp>
        <p:nvSpPr>
          <p:cNvPr id="13315" name="内容占位符 13314"/>
          <p:cNvSpPr>
            <a:spLocks noGrp="1" noChangeArrowheads="1"/>
          </p:cNvSpPr>
          <p:nvPr>
            <p:ph sz="half" idx="1"/>
          </p:nvPr>
        </p:nvSpPr>
        <p:spPr>
          <a:xfrm>
            <a:off x="2424113" y="2514600"/>
            <a:ext cx="7791450" cy="3657600"/>
          </a:xfrm>
        </p:spPr>
        <p:txBody>
          <a:bodyPr/>
          <a:lstStyle/>
          <a:p>
            <a:pPr eaLnBrk="1" hangingPunct="1">
              <a:lnSpc>
                <a:spcPct val="120000"/>
              </a:lnSpc>
            </a:pPr>
            <a:r>
              <a:rPr lang="zh-CN" altLang="en-US">
                <a:latin typeface="华文新魏" panose="02010800040101010101" pitchFamily="2" charset="-122"/>
                <a:ea typeface="楷体_GB2312" pitchFamily="49" charset="-122"/>
              </a:rPr>
              <a:t>知识发现已在许多领域得到应用。现在，知识发现已在金融业、保险业、制造业、市场和零售业、医疗业、司法、工程与科学等行业和部门得到成功应用，为人们的科学决策提供很大帮助。</a:t>
            </a:r>
          </a:p>
          <a:p>
            <a:pPr lvl="2" eaLnBrk="1" hangingPunct="1">
              <a:lnSpc>
                <a:spcPct val="90000"/>
              </a:lnSpc>
              <a:buFontTx/>
              <a:buNone/>
            </a:pPr>
            <a:r>
              <a:rPr lang="zh-CN" altLang="en-US" sz="1400"/>
              <a:t> </a:t>
            </a:r>
          </a:p>
        </p:txBody>
      </p:sp>
    </p:spTree>
    <p:extLst>
      <p:ext uri="{BB962C8B-B14F-4D97-AF65-F5344CB8AC3E}">
        <p14:creationId xmlns:p14="http://schemas.microsoft.com/office/powerpoint/2010/main" val="679407127"/>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3314"/>
                                        </p:tgtEl>
                                        <p:attrNameLst>
                                          <p:attrName>style.visibility</p:attrName>
                                        </p:attrNameLst>
                                      </p:cBhvr>
                                      <p:to>
                                        <p:strVal val="visible"/>
                                      </p:to>
                                    </p:set>
                                    <p:animEffect transition="in" filter="dissolve">
                                      <p:cBhvr>
                                        <p:cTn id="7" dur="500"/>
                                        <p:tgtEl>
                                          <p:spTgt spid="13314"/>
                                        </p:tgtEl>
                                      </p:cBhvr>
                                    </p:animEffect>
                                  </p:childTnLst>
                                </p:cTn>
                              </p:par>
                            </p:childTnLst>
                          </p:cTn>
                        </p:par>
                        <p:par>
                          <p:cTn id="8" fill="hold" nodeType="afterGroup">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13315">
                                            <p:txEl>
                                              <p:pRg st="0" end="0"/>
                                            </p:txEl>
                                          </p:spTgt>
                                        </p:tgtEl>
                                        <p:attrNameLst>
                                          <p:attrName>style.visibility</p:attrName>
                                        </p:attrNameLst>
                                      </p:cBhvr>
                                      <p:to>
                                        <p:strVal val="visible"/>
                                      </p:to>
                                    </p:set>
                                    <p:animEffect transition="in" filter="randombar(horizontal)">
                                      <p:cBhvr>
                                        <p:cTn id="11" dur="500"/>
                                        <p:tgtEl>
                                          <p:spTgt spid="13315">
                                            <p:txEl>
                                              <p:pRg st="0" end="0"/>
                                            </p:txEl>
                                          </p:spTgt>
                                        </p:tgtEl>
                                      </p:cBhvr>
                                    </p:animEffect>
                                  </p:childTnLst>
                                </p:cTn>
                              </p:par>
                              <p:par>
                                <p:cTn id="12" presetID="14" presetClass="entr" presetSubtype="10" fill="hold" grpId="0" nodeType="withEffect">
                                  <p:stCondLst>
                                    <p:cond delay="0"/>
                                  </p:stCondLst>
                                  <p:childTnLst>
                                    <p:set>
                                      <p:cBhvr>
                                        <p:cTn id="13" dur="1" fill="hold">
                                          <p:stCondLst>
                                            <p:cond delay="0"/>
                                          </p:stCondLst>
                                        </p:cTn>
                                        <p:tgtEl>
                                          <p:spTgt spid="13315">
                                            <p:txEl>
                                              <p:pRg st="1" end="1"/>
                                            </p:txEl>
                                          </p:spTgt>
                                        </p:tgtEl>
                                        <p:attrNameLst>
                                          <p:attrName>style.visibility</p:attrName>
                                        </p:attrNameLst>
                                      </p:cBhvr>
                                      <p:to>
                                        <p:strVal val="visible"/>
                                      </p:to>
                                    </p:set>
                                    <p:animEffect transition="in" filter="randombar(horizontal)">
                                      <p:cBhvr>
                                        <p:cTn id="14" dur="500"/>
                                        <p:tgtEl>
                                          <p:spTgt spid="1331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4" grpId="0"/>
      <p:bldP spid="13315" grpId="0" build="p" advAuto="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灯片编号占位符 1"/>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Blip>
                <a:blip r:embed="rId2"/>
              </a:buBlip>
              <a:defRPr sz="2800">
                <a:solidFill>
                  <a:schemeClr val="tx1"/>
                </a:solidFill>
                <a:latin typeface="Berlin Sans FB" panose="020E0602020502020306" pitchFamily="34" charset="0"/>
                <a:ea typeface="幼圆" panose="02010509060101010101"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幼圆" panose="02010509060101010101"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幼圆" panose="02010509060101010101"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幼圆" panose="02010509060101010101"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幼圆" panose="02010509060101010101"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9pPr>
          </a:lstStyle>
          <a:p>
            <a:pPr>
              <a:spcBef>
                <a:spcPct val="0"/>
              </a:spcBef>
              <a:buFontTx/>
              <a:buNone/>
            </a:pPr>
            <a:fld id="{2186DB7E-C7EB-43B2-8284-BA73C46751D4}" type="slidenum">
              <a:rPr lang="zh-TW" altLang="en-US" sz="1400">
                <a:solidFill>
                  <a:srgbClr val="FF0000"/>
                </a:solidFill>
                <a:latin typeface="Arial" panose="020B0604020202020204" pitchFamily="34" charset="0"/>
                <a:ea typeface="PMingLiU" pitchFamily="18" charset="-120"/>
              </a:rPr>
              <a:pPr>
                <a:spcBef>
                  <a:spcPct val="0"/>
                </a:spcBef>
                <a:buFontTx/>
                <a:buNone/>
              </a:pPr>
              <a:t>72</a:t>
            </a:fld>
            <a:endParaRPr lang="zh-TW" altLang="en-US" sz="1400">
              <a:solidFill>
                <a:srgbClr val="FF0000"/>
              </a:solidFill>
              <a:latin typeface="Arial" panose="020B0604020202020204" pitchFamily="34" charset="0"/>
              <a:ea typeface="PMingLiU" pitchFamily="18" charset="-120"/>
            </a:endParaRPr>
          </a:p>
        </p:txBody>
      </p:sp>
      <p:sp>
        <p:nvSpPr>
          <p:cNvPr id="114690" name="文本占位符 114689"/>
          <p:cNvSpPr>
            <a:spLocks noGrp="1"/>
          </p:cNvSpPr>
          <p:nvPr>
            <p:ph idx="1"/>
          </p:nvPr>
        </p:nvSpPr>
        <p:spPr>
          <a:xfrm>
            <a:off x="2352675" y="1108076"/>
            <a:ext cx="7704138" cy="4545013"/>
          </a:xfrm>
        </p:spPr>
        <p:txBody>
          <a:bodyPr/>
          <a:lstStyle/>
          <a:p>
            <a:pPr lvl="1" eaLnBrk="1" hangingPunct="1">
              <a:buFontTx/>
              <a:buNone/>
              <a:defRPr/>
            </a:pPr>
            <a:endParaRPr lang="zh-CN" altLang="en-US" sz="2800" b="1" noProof="1">
              <a:latin typeface="Times New Roman" panose="02020603050405020304" pitchFamily="18" charset="0"/>
              <a:ea typeface="楷体_GB2312" pitchFamily="49" charset="-122"/>
            </a:endParaRPr>
          </a:p>
          <a:p>
            <a:pPr marL="342900" lvl="1" indent="-342900">
              <a:buBlip>
                <a:blip r:embed="rId2"/>
              </a:buBlip>
              <a:defRPr/>
            </a:pPr>
            <a:r>
              <a:rPr lang="zh-CN" altLang="en-US" noProof="1">
                <a:latin typeface="Times New Roman" panose="02020603050405020304" pitchFamily="18" charset="0"/>
                <a:ea typeface="楷体_GB2312" pitchFamily="49" charset="-122"/>
                <a:cs typeface="Times New Roman" panose="02020603050405020304" pitchFamily="18" charset="0"/>
              </a:rPr>
              <a:t>在增强学习中，学习系统根据从环境中反馈信号的状态（奖励/惩罚），调整系统的参数。这种学习一般比较困难，主要是因为学习系统并不知道哪个动作是正确的，也不知道哪个奖惩赋予哪个动作。</a:t>
            </a:r>
          </a:p>
          <a:p>
            <a:pPr marL="342900" lvl="1" indent="-342900">
              <a:buBlip>
                <a:blip r:embed="rId2"/>
              </a:buBlip>
              <a:defRPr/>
            </a:pPr>
            <a:r>
              <a:rPr lang="zh-CN" altLang="en-US" noProof="1">
                <a:latin typeface="Times New Roman" panose="02020603050405020304" pitchFamily="18" charset="0"/>
                <a:ea typeface="楷体_GB2312" pitchFamily="49" charset="-122"/>
                <a:cs typeface="Times New Roman" panose="02020603050405020304" pitchFamily="18" charset="0"/>
              </a:rPr>
              <a:t>在计算机领域，第一个增强学习问题是利用奖惩手段学习迷宫策略。</a:t>
            </a:r>
          </a:p>
          <a:p>
            <a:pPr marL="342900" lvl="1" indent="-342900">
              <a:buBlip>
                <a:blip r:embed="rId2"/>
              </a:buBlip>
              <a:defRPr/>
            </a:pPr>
            <a:r>
              <a:rPr lang="zh-CN" altLang="en-US" noProof="1">
                <a:latin typeface="Times New Roman" panose="02020603050405020304" pitchFamily="18" charset="0"/>
                <a:ea typeface="楷体_GB2312" pitchFamily="49" charset="-122"/>
                <a:cs typeface="Times New Roman" panose="02020603050405020304" pitchFamily="18" charset="0"/>
              </a:rPr>
              <a:t>20世纪80年代中后期，增强学习才逐渐引起了人们广泛的研究。最简单的增强学习采用的是学习自动机（learning automata）。近年来，根据反馈信号的状态，提出了</a:t>
            </a:r>
            <a:r>
              <a:rPr lang="zh-CN" altLang="en-US" i="1" noProof="1">
                <a:latin typeface="Times New Roman" panose="02020603050405020304" pitchFamily="18" charset="0"/>
                <a:ea typeface="楷体_GB2312" pitchFamily="49" charset="-122"/>
                <a:cs typeface="Times New Roman" panose="02020603050405020304" pitchFamily="18" charset="0"/>
              </a:rPr>
              <a:t>Q</a:t>
            </a:r>
            <a:r>
              <a:rPr lang="en-US" altLang="zh-CN" i="1" noProof="1">
                <a:latin typeface="Times New Roman" panose="02020603050405020304" pitchFamily="18" charset="0"/>
                <a:ea typeface="楷体_GB2312" pitchFamily="49" charset="-122"/>
                <a:cs typeface="Times New Roman" panose="02020603050405020304" pitchFamily="18" charset="0"/>
              </a:rPr>
              <a:t>-</a:t>
            </a:r>
            <a:r>
              <a:rPr lang="zh-CN" altLang="en-US" noProof="1">
                <a:latin typeface="Times New Roman" panose="02020603050405020304" pitchFamily="18" charset="0"/>
                <a:ea typeface="楷体_GB2312" pitchFamily="49" charset="-122"/>
                <a:cs typeface="Times New Roman" panose="02020603050405020304" pitchFamily="18" charset="0"/>
              </a:rPr>
              <a:t>学习和时差学习等增强学习方法。</a:t>
            </a:r>
          </a:p>
          <a:p>
            <a:pPr lvl="1" algn="just" eaLnBrk="1" hangingPunct="1">
              <a:lnSpc>
                <a:spcPct val="110000"/>
              </a:lnSpc>
              <a:buFontTx/>
              <a:buNone/>
              <a:defRPr/>
            </a:pPr>
            <a:endParaRPr lang="zh-CN" altLang="en-US" noProof="1">
              <a:latin typeface="Times New Roman" panose="02020603050405020304" pitchFamily="18" charset="0"/>
              <a:ea typeface="楷体_GB2312" pitchFamily="49" charset="-122"/>
              <a:cs typeface="Times New Roman" panose="02020603050405020304" pitchFamily="18" charset="0"/>
            </a:endParaRPr>
          </a:p>
        </p:txBody>
      </p:sp>
      <p:sp>
        <p:nvSpPr>
          <p:cNvPr id="13314" name="标题 13313"/>
          <p:cNvSpPr>
            <a:spLocks noGrp="1"/>
          </p:cNvSpPr>
          <p:nvPr>
            <p:ph type="title"/>
          </p:nvPr>
        </p:nvSpPr>
        <p:spPr>
          <a:xfrm>
            <a:off x="2854325" y="-95250"/>
            <a:ext cx="7200900" cy="1295400"/>
          </a:xfrm>
        </p:spPr>
        <p:txBody>
          <a:bodyPr/>
          <a:lstStyle/>
          <a:p>
            <a:pPr eaLnBrk="1" hangingPunct="1">
              <a:buFont typeface="Wingdings" panose="05000000000000000000" pitchFamily="2" charset="2"/>
              <a:buNone/>
              <a:defRPr/>
            </a:pPr>
            <a:r>
              <a:rPr lang="en-US" altLang="zh-CN" b="1" noProof="1">
                <a:solidFill>
                  <a:srgbClr val="C00000"/>
                </a:solidFill>
                <a:latin typeface="Times New Roman" panose="02020603050405020304" pitchFamily="18" charset="0"/>
                <a:ea typeface="楷体_GB2312" pitchFamily="49" charset="-122"/>
                <a:cs typeface="Times New Roman" panose="02020603050405020304" pitchFamily="18" charset="0"/>
                <a:sym typeface="+mn-ea"/>
              </a:rPr>
              <a:t>6.11  增强学习 Reinforcement Learning</a:t>
            </a:r>
            <a:r>
              <a:rPr lang="en-US" altLang="zh-CN" b="1" noProof="1">
                <a:solidFill>
                  <a:srgbClr val="C00000"/>
                </a:solidFill>
                <a:latin typeface="华文新魏" pitchFamily="2" charset="-122"/>
                <a:ea typeface="楷体_GB2312" pitchFamily="49" charset="-122"/>
                <a:cs typeface="+mn-cs"/>
                <a:sym typeface="+mn-ea"/>
              </a:rPr>
              <a:t> </a:t>
            </a:r>
            <a:endParaRPr lang="zh-CN" altLang="en-US" b="1" noProof="1">
              <a:solidFill>
                <a:srgbClr val="C00000"/>
              </a:solidFill>
            </a:endParaRPr>
          </a:p>
        </p:txBody>
      </p:sp>
    </p:spTree>
    <p:extLst>
      <p:ext uri="{BB962C8B-B14F-4D97-AF65-F5344CB8AC3E}">
        <p14:creationId xmlns:p14="http://schemas.microsoft.com/office/powerpoint/2010/main" val="1097208832"/>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3314"/>
                                        </p:tgtEl>
                                        <p:attrNameLst>
                                          <p:attrName>style.visibility</p:attrName>
                                        </p:attrNameLst>
                                      </p:cBhvr>
                                      <p:to>
                                        <p:strVal val="visible"/>
                                      </p:to>
                                    </p:set>
                                    <p:animEffect transition="in" filter="dissolve">
                                      <p:cBhvr>
                                        <p:cTn id="7" dur="500"/>
                                        <p:tgtEl>
                                          <p:spTgt spid="133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4"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灯片编号占位符 1"/>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Blip>
                <a:blip r:embed="rId2"/>
              </a:buBlip>
              <a:defRPr sz="2800">
                <a:solidFill>
                  <a:schemeClr val="tx1"/>
                </a:solidFill>
                <a:latin typeface="Berlin Sans FB" panose="020E0602020502020306" pitchFamily="34" charset="0"/>
                <a:ea typeface="幼圆" panose="02010509060101010101"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幼圆" panose="02010509060101010101"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幼圆" panose="02010509060101010101"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幼圆" panose="02010509060101010101"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幼圆" panose="02010509060101010101"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9pPr>
          </a:lstStyle>
          <a:p>
            <a:pPr>
              <a:spcBef>
                <a:spcPct val="0"/>
              </a:spcBef>
              <a:buFontTx/>
              <a:buNone/>
            </a:pPr>
            <a:fld id="{E725F3EC-610D-485B-AFFE-D40CF563DA4A}" type="slidenum">
              <a:rPr lang="zh-TW" altLang="en-US" sz="1400">
                <a:solidFill>
                  <a:srgbClr val="FF0000"/>
                </a:solidFill>
                <a:latin typeface="Arial" panose="020B0604020202020204" pitchFamily="34" charset="0"/>
                <a:ea typeface="PMingLiU" pitchFamily="18" charset="-120"/>
              </a:rPr>
              <a:pPr>
                <a:spcBef>
                  <a:spcPct val="0"/>
                </a:spcBef>
                <a:buFontTx/>
                <a:buNone/>
              </a:pPr>
              <a:t>73</a:t>
            </a:fld>
            <a:endParaRPr lang="zh-TW" altLang="en-US" sz="1400">
              <a:solidFill>
                <a:srgbClr val="FF0000"/>
              </a:solidFill>
              <a:latin typeface="Arial" panose="020B0604020202020204" pitchFamily="34" charset="0"/>
              <a:ea typeface="PMingLiU" pitchFamily="18" charset="-120"/>
            </a:endParaRPr>
          </a:p>
        </p:txBody>
      </p:sp>
      <p:sp>
        <p:nvSpPr>
          <p:cNvPr id="114690" name="文本占位符 114689"/>
          <p:cNvSpPr>
            <a:spLocks noGrp="1"/>
          </p:cNvSpPr>
          <p:nvPr>
            <p:ph idx="1"/>
          </p:nvPr>
        </p:nvSpPr>
        <p:spPr>
          <a:xfrm>
            <a:off x="2352675" y="1108076"/>
            <a:ext cx="7704138" cy="4545013"/>
          </a:xfrm>
        </p:spPr>
        <p:txBody>
          <a:bodyPr/>
          <a:lstStyle/>
          <a:p>
            <a:pPr lvl="1" algn="just" eaLnBrk="1" hangingPunct="1">
              <a:lnSpc>
                <a:spcPct val="110000"/>
              </a:lnSpc>
              <a:buFontTx/>
              <a:buNone/>
              <a:defRPr/>
            </a:pPr>
            <a:r>
              <a:rPr kumimoji="1" lang="zh-CN" altLang="en-US" sz="2800" b="1" kern="0" dirty="0">
                <a:solidFill>
                  <a:srgbClr val="0000CC"/>
                </a:solidFill>
                <a:latin typeface="Times New Roman" panose="02020603050405020304" pitchFamily="18" charset="0"/>
                <a:ea typeface="宋体" panose="02010600030101010101" pitchFamily="2" charset="-122"/>
                <a:cs typeface="Times New Roman" panose="02020603050405020304" pitchFamily="18" charset="0"/>
              </a:rPr>
              <a:t>1. 学习自动机</a:t>
            </a:r>
          </a:p>
          <a:p>
            <a:pPr marL="0" lvl="1" indent="284480" algn="just">
              <a:lnSpc>
                <a:spcPct val="110000"/>
              </a:lnSpc>
              <a:spcBef>
                <a:spcPts val="0"/>
              </a:spcBef>
              <a:buNone/>
              <a:defRPr/>
            </a:pPr>
            <a:r>
              <a:rPr lang="zh-CN" altLang="en-US" noProof="1">
                <a:latin typeface="Times New Roman" panose="02020603050405020304" pitchFamily="18" charset="0"/>
                <a:ea typeface="楷体_GB2312" pitchFamily="49" charset="-122"/>
                <a:cs typeface="Times New Roman" panose="02020603050405020304" pitchFamily="18" charset="0"/>
              </a:rPr>
              <a:t>学习自动机是增强学习使用的最普通方法。这种系统的学习机制包括两个模块：学习自动机和环境。学习过程是根据环境产生的刺激开始的。自动机根据所接收到的刺激，对环境做出反应，环境接收到该反应对其做出评估，并向自动机提供新的刺激。学习系统根据自动机上次的反应和当前的输入自动地调整其参数。</a:t>
            </a:r>
          </a:p>
        </p:txBody>
      </p:sp>
      <p:sp>
        <p:nvSpPr>
          <p:cNvPr id="13314" name="标题 13313"/>
          <p:cNvSpPr>
            <a:spLocks noGrp="1"/>
          </p:cNvSpPr>
          <p:nvPr>
            <p:ph type="title"/>
          </p:nvPr>
        </p:nvSpPr>
        <p:spPr>
          <a:xfrm>
            <a:off x="2854326" y="-95250"/>
            <a:ext cx="6564313" cy="1295400"/>
          </a:xfrm>
        </p:spPr>
        <p:txBody>
          <a:bodyPr/>
          <a:lstStyle/>
          <a:p>
            <a:pPr eaLnBrk="1" hangingPunct="1">
              <a:buFont typeface="Wingdings" panose="05000000000000000000" pitchFamily="2" charset="2"/>
              <a:buNone/>
              <a:defRPr/>
            </a:pPr>
            <a:r>
              <a:rPr lang="en-US" altLang="zh-CN" noProof="1">
                <a:solidFill>
                  <a:srgbClr val="C00000"/>
                </a:solidFill>
                <a:latin typeface="Times New Roman" panose="02020603050405020304" pitchFamily="18" charset="0"/>
                <a:ea typeface="楷体_GB2312" pitchFamily="49" charset="-122"/>
                <a:cs typeface="Times New Roman" panose="02020603050405020304" pitchFamily="18" charset="0"/>
                <a:sym typeface="+mn-ea"/>
              </a:rPr>
              <a:t>6.11.1 增强学习</a:t>
            </a:r>
            <a:r>
              <a:rPr lang="zh-CN" altLang="en-US" noProof="1">
                <a:solidFill>
                  <a:srgbClr val="C00000"/>
                </a:solidFill>
                <a:latin typeface="Times New Roman" panose="02020603050405020304" pitchFamily="18" charset="0"/>
                <a:ea typeface="楷体_GB2312" pitchFamily="49" charset="-122"/>
                <a:cs typeface="Times New Roman" panose="02020603050405020304" pitchFamily="18" charset="0"/>
                <a:sym typeface="+mn-ea"/>
              </a:rPr>
              <a:t>概述</a:t>
            </a:r>
          </a:p>
        </p:txBody>
      </p:sp>
      <p:pic>
        <p:nvPicPr>
          <p:cNvPr id="109573" name="图片 156" descr="7t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95613" y="4137025"/>
            <a:ext cx="4794250" cy="2230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9574" name="文本框 99"/>
          <p:cNvSpPr txBox="1">
            <a:spLocks noChangeArrowheads="1"/>
          </p:cNvSpPr>
          <p:nvPr/>
        </p:nvSpPr>
        <p:spPr bwMode="auto">
          <a:xfrm>
            <a:off x="7789864" y="5653088"/>
            <a:ext cx="21050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2"/>
              </a:buBlip>
              <a:defRPr sz="2800">
                <a:solidFill>
                  <a:schemeClr val="tx1"/>
                </a:solidFill>
                <a:latin typeface="Berlin Sans FB" panose="020E0602020502020306" pitchFamily="34" charset="0"/>
                <a:ea typeface="幼圆" panose="02010509060101010101"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幼圆" panose="02010509060101010101"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幼圆" panose="02010509060101010101"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幼圆" panose="02010509060101010101"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幼圆" panose="02010509060101010101"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9pPr>
          </a:lstStyle>
          <a:p>
            <a:pPr eaLnBrk="1" hangingPunct="1">
              <a:spcBef>
                <a:spcPct val="0"/>
              </a:spcBef>
              <a:buFontTx/>
              <a:buNone/>
            </a:pPr>
            <a:r>
              <a:rPr lang="zh-CN" altLang="en-US" sz="1600">
                <a:latin typeface="黑体" panose="02010609060101010101" pitchFamily="49" charset="-122"/>
                <a:ea typeface="黑体" panose="02010609060101010101" pitchFamily="49" charset="-122"/>
              </a:rPr>
              <a:t>图</a:t>
            </a:r>
            <a:r>
              <a:rPr lang="en-US" altLang="zh-CN" sz="1600">
                <a:latin typeface="黑体" panose="02010609060101010101" pitchFamily="49" charset="-122"/>
                <a:ea typeface="黑体" panose="02010609060101010101" pitchFamily="49" charset="-122"/>
              </a:rPr>
              <a:t>6.16  </a:t>
            </a:r>
            <a:r>
              <a:rPr lang="zh-CN" altLang="zh-CN" sz="1600">
                <a:latin typeface="黑体" panose="02010609060101010101" pitchFamily="49" charset="-122"/>
                <a:ea typeface="黑体" panose="02010609060101010101" pitchFamily="49" charset="-122"/>
              </a:rPr>
              <a:t>学习自动机 </a:t>
            </a:r>
          </a:p>
          <a:p>
            <a:pPr eaLnBrk="1" hangingPunct="1">
              <a:spcBef>
                <a:spcPct val="0"/>
              </a:spcBef>
              <a:buFontTx/>
              <a:buNone/>
            </a:pPr>
            <a:r>
              <a:rPr lang="zh-CN" altLang="zh-CN" sz="1600">
                <a:latin typeface="黑体" panose="02010609060101010101" pitchFamily="49" charset="-122"/>
                <a:ea typeface="黑体" panose="02010609060101010101" pitchFamily="49" charset="-122"/>
              </a:rPr>
              <a:t>    的学习模式</a:t>
            </a:r>
            <a:endParaRPr lang="zh-CN" altLang="en-US" sz="160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090717212"/>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3314"/>
                                        </p:tgtEl>
                                        <p:attrNameLst>
                                          <p:attrName>style.visibility</p:attrName>
                                        </p:attrNameLst>
                                      </p:cBhvr>
                                      <p:to>
                                        <p:strVal val="visible"/>
                                      </p:to>
                                    </p:set>
                                    <p:animEffect transition="in" filter="dissolve">
                                      <p:cBhvr>
                                        <p:cTn id="7" dur="500"/>
                                        <p:tgtEl>
                                          <p:spTgt spid="133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90" grpId="0" build="p" advAuto="0"/>
      <p:bldP spid="13314"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灯片编号占位符 1"/>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Blip>
                <a:blip r:embed="rId3"/>
              </a:buBlip>
              <a:defRPr sz="2800">
                <a:solidFill>
                  <a:schemeClr val="tx1"/>
                </a:solidFill>
                <a:latin typeface="Berlin Sans FB" panose="020E0602020502020306" pitchFamily="34" charset="0"/>
                <a:ea typeface="幼圆" panose="02010509060101010101" pitchFamily="49" charset="-122"/>
              </a:defRPr>
            </a:lvl1pPr>
            <a:lvl2pPr marL="742950" indent="-285750">
              <a:spcBef>
                <a:spcPct val="20000"/>
              </a:spcBef>
              <a:buSzPct val="75000"/>
              <a:buBlip>
                <a:blip r:embed="rId4"/>
              </a:buBlip>
              <a:defRPr sz="2400">
                <a:solidFill>
                  <a:schemeClr val="tx1"/>
                </a:solidFill>
                <a:latin typeface="Berlin Sans FB" panose="020E0602020502020306" pitchFamily="34" charset="0"/>
                <a:ea typeface="幼圆" panose="02010509060101010101" pitchFamily="49" charset="-122"/>
              </a:defRPr>
            </a:lvl2pPr>
            <a:lvl3pPr marL="1143000" indent="-228600">
              <a:spcBef>
                <a:spcPct val="20000"/>
              </a:spcBef>
              <a:buBlip>
                <a:blip r:embed="rId5"/>
              </a:buBlip>
              <a:defRPr sz="2000">
                <a:solidFill>
                  <a:schemeClr val="tx1"/>
                </a:solidFill>
                <a:latin typeface="Berlin Sans FB" panose="020E0602020502020306" pitchFamily="34" charset="0"/>
                <a:ea typeface="幼圆" panose="02010509060101010101" pitchFamily="49" charset="-122"/>
              </a:defRPr>
            </a:lvl3pPr>
            <a:lvl4pPr marL="1600200" indent="-228600">
              <a:spcBef>
                <a:spcPct val="20000"/>
              </a:spcBef>
              <a:buBlip>
                <a:blip r:embed="rId6"/>
              </a:buBlip>
              <a:defRPr>
                <a:solidFill>
                  <a:schemeClr val="tx1"/>
                </a:solidFill>
                <a:latin typeface="Berlin Sans FB" panose="020E0602020502020306" pitchFamily="34" charset="0"/>
                <a:ea typeface="幼圆" panose="02010509060101010101"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幼圆" panose="02010509060101010101"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9pPr>
          </a:lstStyle>
          <a:p>
            <a:pPr>
              <a:spcBef>
                <a:spcPct val="0"/>
              </a:spcBef>
              <a:buFontTx/>
              <a:buNone/>
            </a:pPr>
            <a:fld id="{2D49DFB2-2A60-46BD-87AF-19458BDED478}" type="slidenum">
              <a:rPr lang="zh-TW" altLang="en-US" sz="1400">
                <a:solidFill>
                  <a:srgbClr val="FF0000"/>
                </a:solidFill>
                <a:latin typeface="Arial" panose="020B0604020202020204" pitchFamily="34" charset="0"/>
                <a:ea typeface="PMingLiU" pitchFamily="18" charset="-120"/>
              </a:rPr>
              <a:pPr>
                <a:spcBef>
                  <a:spcPct val="0"/>
                </a:spcBef>
                <a:buFontTx/>
                <a:buNone/>
              </a:pPr>
              <a:t>74</a:t>
            </a:fld>
            <a:endParaRPr lang="zh-TW" altLang="en-US" sz="1400">
              <a:solidFill>
                <a:srgbClr val="FF0000"/>
              </a:solidFill>
              <a:latin typeface="Arial" panose="020B0604020202020204" pitchFamily="34" charset="0"/>
              <a:ea typeface="PMingLiU" pitchFamily="18" charset="-120"/>
            </a:endParaRPr>
          </a:p>
        </p:txBody>
      </p:sp>
      <p:sp>
        <p:nvSpPr>
          <p:cNvPr id="2" name="文本占位符 114689"/>
          <p:cNvSpPr>
            <a:spLocks noGrp="1" noChangeArrowheads="1"/>
          </p:cNvSpPr>
          <p:nvPr>
            <p:ph idx="1"/>
          </p:nvPr>
        </p:nvSpPr>
        <p:spPr>
          <a:xfrm>
            <a:off x="2352675" y="2039938"/>
            <a:ext cx="7704138" cy="1262062"/>
          </a:xfrm>
        </p:spPr>
        <p:txBody>
          <a:bodyPr/>
          <a:lstStyle/>
          <a:p>
            <a:pPr marL="0" lvl="1" indent="284163" algn="just">
              <a:lnSpc>
                <a:spcPct val="110000"/>
              </a:lnSpc>
              <a:spcBef>
                <a:spcPct val="0"/>
              </a:spcBef>
              <a:buNone/>
            </a:pPr>
            <a:r>
              <a:rPr lang="en-US" altLang="zh-CN">
                <a:latin typeface="Times New Roman" panose="02020603050405020304" pitchFamily="18" charset="0"/>
                <a:ea typeface="楷体_GB2312" pitchFamily="49" charset="-122"/>
              </a:rPr>
              <a:t>   </a:t>
            </a:r>
            <a:r>
              <a:rPr lang="zh-CN" altLang="en-US">
                <a:latin typeface="Times New Roman" panose="02020603050405020304" pitchFamily="18" charset="0"/>
                <a:ea typeface="楷体_GB2312" pitchFamily="49" charset="-122"/>
              </a:rPr>
              <a:t>在NIM游戏中，在桌面上有三堆硬币，该游戏有两个人参与，每个选手每次必须拿走至少一枚硬币，但是只能在同一行中拿。谁拿了最后一枚硬币，谁就是失败者。</a:t>
            </a:r>
          </a:p>
        </p:txBody>
      </p:sp>
      <p:sp>
        <p:nvSpPr>
          <p:cNvPr id="13314" name="标题 13313"/>
          <p:cNvSpPr>
            <a:spLocks noGrp="1"/>
          </p:cNvSpPr>
          <p:nvPr>
            <p:ph type="title"/>
          </p:nvPr>
        </p:nvSpPr>
        <p:spPr>
          <a:xfrm>
            <a:off x="2854326" y="1123950"/>
            <a:ext cx="6564313" cy="742950"/>
          </a:xfrm>
        </p:spPr>
        <p:txBody>
          <a:bodyPr/>
          <a:lstStyle/>
          <a:p>
            <a:pPr eaLnBrk="1" hangingPunct="1">
              <a:buFont typeface="Wingdings" panose="05000000000000000000" pitchFamily="2" charset="2"/>
              <a:buNone/>
              <a:defRPr/>
            </a:pPr>
            <a:r>
              <a:rPr kumimoji="1" lang="en-US" altLang="zh-CN" kern="0" dirty="0">
                <a:solidFill>
                  <a:srgbClr val="0000CC"/>
                </a:solidFill>
                <a:latin typeface="Times New Roman" panose="02020603050405020304" pitchFamily="18" charset="0"/>
                <a:ea typeface="宋体" panose="02010600030101010101" pitchFamily="2" charset="-122"/>
                <a:cs typeface="Times New Roman" panose="02020603050405020304" pitchFamily="18" charset="0"/>
                <a:sym typeface="+mn-ea"/>
              </a:rPr>
              <a:t>NIM</a:t>
            </a:r>
            <a:r>
              <a:rPr kumimoji="1" lang="zh-CN" altLang="en-US" kern="0" dirty="0">
                <a:solidFill>
                  <a:srgbClr val="0000CC"/>
                </a:solidFill>
                <a:latin typeface="Times New Roman" panose="02020603050405020304" pitchFamily="18" charset="0"/>
                <a:ea typeface="宋体" panose="02010600030101010101" pitchFamily="2" charset="-122"/>
                <a:cs typeface="Times New Roman" panose="02020603050405020304" pitchFamily="18" charset="0"/>
                <a:sym typeface="+mn-ea"/>
              </a:rPr>
              <a:t>游戏</a:t>
            </a:r>
            <a:endParaRPr lang="zh-CN" altLang="en-US" noProof="1">
              <a:latin typeface="Times New Roman" panose="02020603050405020304" pitchFamily="18" charset="0"/>
              <a:ea typeface="楷体_GB2312" pitchFamily="49" charset="-122"/>
              <a:cs typeface="Times New Roman" panose="02020603050405020304" pitchFamily="18" charset="0"/>
              <a:sym typeface="+mn-ea"/>
            </a:endParaRPr>
          </a:p>
        </p:txBody>
      </p:sp>
      <p:sp>
        <p:nvSpPr>
          <p:cNvPr id="110597" name="文本框 99"/>
          <p:cNvSpPr txBox="1">
            <a:spLocks noChangeArrowheads="1"/>
          </p:cNvSpPr>
          <p:nvPr/>
        </p:nvSpPr>
        <p:spPr bwMode="auto">
          <a:xfrm>
            <a:off x="4311651" y="5054600"/>
            <a:ext cx="21050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3"/>
              </a:buBlip>
              <a:defRPr sz="2800">
                <a:solidFill>
                  <a:schemeClr val="tx1"/>
                </a:solidFill>
                <a:latin typeface="Berlin Sans FB" panose="020E0602020502020306" pitchFamily="34" charset="0"/>
                <a:ea typeface="幼圆" panose="02010509060101010101" pitchFamily="49" charset="-122"/>
              </a:defRPr>
            </a:lvl1pPr>
            <a:lvl2pPr marL="742950" indent="-285750">
              <a:spcBef>
                <a:spcPct val="20000"/>
              </a:spcBef>
              <a:buSzPct val="75000"/>
              <a:buBlip>
                <a:blip r:embed="rId4"/>
              </a:buBlip>
              <a:defRPr sz="2400">
                <a:solidFill>
                  <a:schemeClr val="tx1"/>
                </a:solidFill>
                <a:latin typeface="Berlin Sans FB" panose="020E0602020502020306" pitchFamily="34" charset="0"/>
                <a:ea typeface="幼圆" panose="02010509060101010101" pitchFamily="49" charset="-122"/>
              </a:defRPr>
            </a:lvl2pPr>
            <a:lvl3pPr marL="1143000" indent="-228600">
              <a:spcBef>
                <a:spcPct val="20000"/>
              </a:spcBef>
              <a:buBlip>
                <a:blip r:embed="rId5"/>
              </a:buBlip>
              <a:defRPr sz="2000">
                <a:solidFill>
                  <a:schemeClr val="tx1"/>
                </a:solidFill>
                <a:latin typeface="Berlin Sans FB" panose="020E0602020502020306" pitchFamily="34" charset="0"/>
                <a:ea typeface="幼圆" panose="02010509060101010101" pitchFamily="49" charset="-122"/>
              </a:defRPr>
            </a:lvl3pPr>
            <a:lvl4pPr marL="1600200" indent="-228600">
              <a:spcBef>
                <a:spcPct val="20000"/>
              </a:spcBef>
              <a:buBlip>
                <a:blip r:embed="rId6"/>
              </a:buBlip>
              <a:defRPr>
                <a:solidFill>
                  <a:schemeClr val="tx1"/>
                </a:solidFill>
                <a:latin typeface="Berlin Sans FB" panose="020E0602020502020306" pitchFamily="34" charset="0"/>
                <a:ea typeface="幼圆" panose="02010509060101010101"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幼圆" panose="02010509060101010101"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9pPr>
          </a:lstStyle>
          <a:p>
            <a:pPr algn="ctr" eaLnBrk="1" hangingPunct="1">
              <a:spcBef>
                <a:spcPct val="0"/>
              </a:spcBef>
              <a:buFontTx/>
              <a:buNone/>
            </a:pPr>
            <a:r>
              <a:rPr lang="zh-CN" altLang="en-US" sz="1600">
                <a:latin typeface="黑体" panose="02010609060101010101" pitchFamily="49" charset="-122"/>
                <a:ea typeface="黑体" panose="02010609060101010101" pitchFamily="49" charset="-122"/>
              </a:rPr>
              <a:t>图</a:t>
            </a:r>
            <a:r>
              <a:rPr lang="en-US" altLang="zh-CN" sz="1600">
                <a:latin typeface="黑体" panose="02010609060101010101" pitchFamily="49" charset="-122"/>
                <a:ea typeface="黑体" panose="02010609060101010101" pitchFamily="49" charset="-122"/>
              </a:rPr>
              <a:t>6.17  NIM</a:t>
            </a:r>
            <a:r>
              <a:rPr lang="zh-CN" altLang="en-US" sz="1600">
                <a:latin typeface="黑体" panose="02010609060101010101" pitchFamily="49" charset="-122"/>
                <a:ea typeface="黑体" panose="02010609060101010101" pitchFamily="49" charset="-122"/>
              </a:rPr>
              <a:t>游戏</a:t>
            </a:r>
          </a:p>
        </p:txBody>
      </p:sp>
      <p:graphicFrame>
        <p:nvGraphicFramePr>
          <p:cNvPr id="110598" name="对象 107"/>
          <p:cNvGraphicFramePr>
            <a:graphicFrameLocks noChangeAspect="1"/>
          </p:cNvGraphicFramePr>
          <p:nvPr/>
        </p:nvGraphicFramePr>
        <p:xfrm>
          <a:off x="4395789" y="3803650"/>
          <a:ext cx="1938337" cy="1093788"/>
        </p:xfrm>
        <a:graphic>
          <a:graphicData uri="http://schemas.openxmlformats.org/presentationml/2006/ole">
            <mc:AlternateContent xmlns:mc="http://schemas.openxmlformats.org/markup-compatibility/2006">
              <mc:Choice xmlns:v="urn:schemas-microsoft-com:vml" Requires="v">
                <p:oleObj spid="_x0000_s9244" r:id="rId7" imgW="1534320" imgH="860760" progId="Visio.Drawing.11">
                  <p:embed/>
                </p:oleObj>
              </mc:Choice>
              <mc:Fallback>
                <p:oleObj r:id="rId7" imgW="1534320" imgH="860760" progId="Visio.Drawing.11">
                  <p:embed/>
                  <p:pic>
                    <p:nvPicPr>
                      <p:cNvPr id="110598" name="对象 10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95789" y="3803650"/>
                        <a:ext cx="1938337" cy="1093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642990752"/>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3314"/>
                                        </p:tgtEl>
                                        <p:attrNameLst>
                                          <p:attrName>style.visibility</p:attrName>
                                        </p:attrNameLst>
                                      </p:cBhvr>
                                      <p:to>
                                        <p:strVal val="visible"/>
                                      </p:to>
                                    </p:set>
                                    <p:animEffect transition="in" filter="dissolve">
                                      <p:cBhvr>
                                        <p:cTn id="7" dur="500"/>
                                        <p:tgtEl>
                                          <p:spTgt spid="133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dvAuto="0"/>
      <p:bldP spid="13314"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灯片编号占位符 1"/>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Blip>
                <a:blip r:embed="rId3"/>
              </a:buBlip>
              <a:defRPr sz="2800">
                <a:solidFill>
                  <a:schemeClr val="tx1"/>
                </a:solidFill>
                <a:latin typeface="Berlin Sans FB" panose="020E0602020502020306" pitchFamily="34" charset="0"/>
                <a:ea typeface="幼圆" panose="02010509060101010101" pitchFamily="49" charset="-122"/>
              </a:defRPr>
            </a:lvl1pPr>
            <a:lvl2pPr marL="742950" indent="-285750">
              <a:spcBef>
                <a:spcPct val="20000"/>
              </a:spcBef>
              <a:buSzPct val="75000"/>
              <a:buBlip>
                <a:blip r:embed="rId4"/>
              </a:buBlip>
              <a:defRPr sz="2400">
                <a:solidFill>
                  <a:schemeClr val="tx1"/>
                </a:solidFill>
                <a:latin typeface="Berlin Sans FB" panose="020E0602020502020306" pitchFamily="34" charset="0"/>
                <a:ea typeface="幼圆" panose="02010509060101010101" pitchFamily="49" charset="-122"/>
              </a:defRPr>
            </a:lvl2pPr>
            <a:lvl3pPr marL="1143000" indent="-228600">
              <a:spcBef>
                <a:spcPct val="20000"/>
              </a:spcBef>
              <a:buBlip>
                <a:blip r:embed="rId5"/>
              </a:buBlip>
              <a:defRPr sz="2000">
                <a:solidFill>
                  <a:schemeClr val="tx1"/>
                </a:solidFill>
                <a:latin typeface="Berlin Sans FB" panose="020E0602020502020306" pitchFamily="34" charset="0"/>
                <a:ea typeface="幼圆" panose="02010509060101010101" pitchFamily="49" charset="-122"/>
              </a:defRPr>
            </a:lvl3pPr>
            <a:lvl4pPr marL="1600200" indent="-228600">
              <a:spcBef>
                <a:spcPct val="20000"/>
              </a:spcBef>
              <a:buBlip>
                <a:blip r:embed="rId6"/>
              </a:buBlip>
              <a:defRPr>
                <a:solidFill>
                  <a:schemeClr val="tx1"/>
                </a:solidFill>
                <a:latin typeface="Berlin Sans FB" panose="020E0602020502020306" pitchFamily="34" charset="0"/>
                <a:ea typeface="幼圆" panose="02010509060101010101"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幼圆" panose="02010509060101010101"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9pPr>
          </a:lstStyle>
          <a:p>
            <a:pPr>
              <a:spcBef>
                <a:spcPct val="0"/>
              </a:spcBef>
              <a:buFontTx/>
              <a:buNone/>
            </a:pPr>
            <a:fld id="{F83746A3-093B-42C4-A0D4-9C3242C956CB}" type="slidenum">
              <a:rPr lang="zh-TW" altLang="en-US" sz="1400">
                <a:solidFill>
                  <a:srgbClr val="FF0000"/>
                </a:solidFill>
                <a:latin typeface="Arial" panose="020B0604020202020204" pitchFamily="34" charset="0"/>
                <a:ea typeface="PMingLiU" pitchFamily="18" charset="-120"/>
              </a:rPr>
              <a:pPr>
                <a:spcBef>
                  <a:spcPct val="0"/>
                </a:spcBef>
                <a:buFontTx/>
                <a:buNone/>
              </a:pPr>
              <a:t>75</a:t>
            </a:fld>
            <a:endParaRPr lang="zh-TW" altLang="en-US" sz="1400">
              <a:solidFill>
                <a:srgbClr val="FF0000"/>
              </a:solidFill>
              <a:latin typeface="Arial" panose="020B0604020202020204" pitchFamily="34" charset="0"/>
              <a:ea typeface="PMingLiU" pitchFamily="18" charset="-120"/>
            </a:endParaRPr>
          </a:p>
        </p:txBody>
      </p:sp>
      <p:graphicFrame>
        <p:nvGraphicFramePr>
          <p:cNvPr id="111619" name="对象 108"/>
          <p:cNvGraphicFramePr>
            <a:graphicFrameLocks noChangeAspect="1"/>
          </p:cNvGraphicFramePr>
          <p:nvPr/>
        </p:nvGraphicFramePr>
        <p:xfrm>
          <a:off x="1536701" y="3338514"/>
          <a:ext cx="9250363" cy="2852737"/>
        </p:xfrm>
        <a:graphic>
          <a:graphicData uri="http://schemas.openxmlformats.org/presentationml/2006/ole">
            <mc:AlternateContent xmlns:mc="http://schemas.openxmlformats.org/markup-compatibility/2006">
              <mc:Choice xmlns:v="urn:schemas-microsoft-com:vml" Requires="v">
                <p:oleObj spid="_x0000_s10268" r:id="rId7" imgW="6715440" imgH="2306880" progId="Visio.Drawing.11">
                  <p:embed/>
                </p:oleObj>
              </mc:Choice>
              <mc:Fallback>
                <p:oleObj r:id="rId7" imgW="6715440" imgH="2306880" progId="Visio.Drawing.11">
                  <p:embed/>
                  <p:pic>
                    <p:nvPicPr>
                      <p:cNvPr id="111619" name="对象 10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36701" y="3338514"/>
                        <a:ext cx="9250363" cy="285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11620" name="文本占位符 114689"/>
          <p:cNvSpPr>
            <a:spLocks noGrp="1" noChangeArrowheads="1"/>
          </p:cNvSpPr>
          <p:nvPr/>
        </p:nvSpPr>
        <p:spPr bwMode="auto">
          <a:xfrm>
            <a:off x="2530475" y="1160463"/>
            <a:ext cx="7480300" cy="234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Blip>
                <a:blip r:embed="rId3"/>
              </a:buBlip>
              <a:defRPr sz="2800">
                <a:solidFill>
                  <a:schemeClr val="tx1"/>
                </a:solidFill>
                <a:latin typeface="Berlin Sans FB" panose="020E0602020502020306" pitchFamily="34" charset="0"/>
                <a:ea typeface="幼圆" panose="02010509060101010101" pitchFamily="49" charset="-122"/>
              </a:defRPr>
            </a:lvl1pPr>
            <a:lvl2pPr indent="284163">
              <a:spcBef>
                <a:spcPct val="20000"/>
              </a:spcBef>
              <a:buSzPct val="75000"/>
              <a:buBlip>
                <a:blip r:embed="rId4"/>
              </a:buBlip>
              <a:defRPr sz="2400">
                <a:solidFill>
                  <a:schemeClr val="tx1"/>
                </a:solidFill>
                <a:latin typeface="Berlin Sans FB" panose="020E0602020502020306" pitchFamily="34" charset="0"/>
                <a:ea typeface="幼圆" panose="02010509060101010101" pitchFamily="49" charset="-122"/>
              </a:defRPr>
            </a:lvl2pPr>
            <a:lvl3pPr marL="1143000" indent="-228600">
              <a:spcBef>
                <a:spcPct val="20000"/>
              </a:spcBef>
              <a:buBlip>
                <a:blip r:embed="rId5"/>
              </a:buBlip>
              <a:defRPr sz="2000">
                <a:solidFill>
                  <a:schemeClr val="tx1"/>
                </a:solidFill>
                <a:latin typeface="Berlin Sans FB" panose="020E0602020502020306" pitchFamily="34" charset="0"/>
                <a:ea typeface="幼圆" panose="02010509060101010101" pitchFamily="49" charset="-122"/>
              </a:defRPr>
            </a:lvl3pPr>
            <a:lvl4pPr marL="1600200" indent="-228600">
              <a:spcBef>
                <a:spcPct val="20000"/>
              </a:spcBef>
              <a:buBlip>
                <a:blip r:embed="rId6"/>
              </a:buBlip>
              <a:defRPr>
                <a:solidFill>
                  <a:schemeClr val="tx1"/>
                </a:solidFill>
                <a:latin typeface="Berlin Sans FB" panose="020E0602020502020306" pitchFamily="34" charset="0"/>
                <a:ea typeface="幼圆" panose="02010509060101010101"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幼圆" panose="02010509060101010101"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9pPr>
          </a:lstStyle>
          <a:p>
            <a:pPr marL="0" lvl="1" algn="just" eaLnBrk="1" hangingPunct="1">
              <a:lnSpc>
                <a:spcPct val="110000"/>
              </a:lnSpc>
              <a:spcBef>
                <a:spcPct val="0"/>
              </a:spcBef>
              <a:buNone/>
            </a:pPr>
            <a:r>
              <a:rPr lang="en-US" altLang="zh-CN">
                <a:latin typeface="Times New Roman" panose="02020603050405020304" pitchFamily="18" charset="0"/>
                <a:ea typeface="楷体_GB2312" pitchFamily="49" charset="-122"/>
              </a:rPr>
              <a:t>   </a:t>
            </a:r>
            <a:r>
              <a:rPr lang="zh-CN" altLang="en-US">
                <a:latin typeface="Times New Roman" panose="02020603050405020304" pitchFamily="18" charset="0"/>
                <a:ea typeface="楷体_GB2312" pitchFamily="49" charset="-122"/>
              </a:rPr>
              <a:t>假定游戏的双方为计算机和人，并且计算机保留了在游戏过程中它每次拿走硬币的数量的记录。这可以用一个矩阵来表示，其中第（</a:t>
            </a:r>
            <a:r>
              <a:rPr lang="zh-CN" altLang="en-US" i="1">
                <a:latin typeface="Times New Roman" panose="02020603050405020304" pitchFamily="18" charset="0"/>
                <a:ea typeface="楷体_GB2312" pitchFamily="49" charset="-122"/>
              </a:rPr>
              <a:t>i</a:t>
            </a:r>
            <a:r>
              <a:rPr lang="zh-CN" altLang="en-US">
                <a:latin typeface="Times New Roman" panose="02020603050405020304" pitchFamily="18" charset="0"/>
                <a:ea typeface="楷体_GB2312" pitchFamily="49" charset="-122"/>
              </a:rPr>
              <a:t>，</a:t>
            </a:r>
            <a:r>
              <a:rPr lang="zh-CN" altLang="en-US" i="1">
                <a:latin typeface="Times New Roman" panose="02020603050405020304" pitchFamily="18" charset="0"/>
                <a:ea typeface="楷体_GB2312" pitchFamily="49" charset="-122"/>
              </a:rPr>
              <a:t>j</a:t>
            </a:r>
            <a:r>
              <a:rPr lang="zh-CN" altLang="en-US">
                <a:latin typeface="Times New Roman" panose="02020603050405020304" pitchFamily="18" charset="0"/>
                <a:ea typeface="楷体_GB2312" pitchFamily="49" charset="-122"/>
              </a:rPr>
              <a:t>）个元素表示对计算机来说从第</a:t>
            </a:r>
            <a:r>
              <a:rPr lang="zh-CN" altLang="en-US" i="1">
                <a:latin typeface="Times New Roman" panose="02020603050405020304" pitchFamily="18" charset="0"/>
                <a:ea typeface="楷体_GB2312" pitchFamily="49" charset="-122"/>
              </a:rPr>
              <a:t>j</a:t>
            </a:r>
            <a:r>
              <a:rPr lang="zh-CN" altLang="en-US">
                <a:latin typeface="Times New Roman" panose="02020603050405020304" pitchFamily="18" charset="0"/>
                <a:ea typeface="楷体_GB2312" pitchFamily="49" charset="-122"/>
              </a:rPr>
              <a:t>状态到i状态成功的概率。显然上述矩阵的每一列的元素之和为1。</a:t>
            </a:r>
          </a:p>
        </p:txBody>
      </p:sp>
      <p:sp>
        <p:nvSpPr>
          <p:cNvPr id="111621" name="文本框 7"/>
          <p:cNvSpPr txBox="1">
            <a:spLocks noChangeArrowheads="1"/>
          </p:cNvSpPr>
          <p:nvPr/>
        </p:nvSpPr>
        <p:spPr bwMode="auto">
          <a:xfrm>
            <a:off x="3679825" y="6180138"/>
            <a:ext cx="57102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3"/>
              </a:buBlip>
              <a:defRPr sz="2800">
                <a:solidFill>
                  <a:schemeClr val="tx1"/>
                </a:solidFill>
                <a:latin typeface="Berlin Sans FB" panose="020E0602020502020306" pitchFamily="34" charset="0"/>
                <a:ea typeface="幼圆" panose="02010509060101010101" pitchFamily="49" charset="-122"/>
              </a:defRPr>
            </a:lvl1pPr>
            <a:lvl2pPr marL="742950" indent="-285750">
              <a:spcBef>
                <a:spcPct val="20000"/>
              </a:spcBef>
              <a:buSzPct val="75000"/>
              <a:buBlip>
                <a:blip r:embed="rId4"/>
              </a:buBlip>
              <a:defRPr sz="2400">
                <a:solidFill>
                  <a:schemeClr val="tx1"/>
                </a:solidFill>
                <a:latin typeface="Berlin Sans FB" panose="020E0602020502020306" pitchFamily="34" charset="0"/>
                <a:ea typeface="幼圆" panose="02010509060101010101" pitchFamily="49" charset="-122"/>
              </a:defRPr>
            </a:lvl2pPr>
            <a:lvl3pPr marL="1143000" indent="-228600">
              <a:spcBef>
                <a:spcPct val="20000"/>
              </a:spcBef>
              <a:buBlip>
                <a:blip r:embed="rId5"/>
              </a:buBlip>
              <a:defRPr sz="2000">
                <a:solidFill>
                  <a:schemeClr val="tx1"/>
                </a:solidFill>
                <a:latin typeface="Berlin Sans FB" panose="020E0602020502020306" pitchFamily="34" charset="0"/>
                <a:ea typeface="幼圆" panose="02010509060101010101" pitchFamily="49" charset="-122"/>
              </a:defRPr>
            </a:lvl3pPr>
            <a:lvl4pPr marL="1600200" indent="-228600">
              <a:spcBef>
                <a:spcPct val="20000"/>
              </a:spcBef>
              <a:buBlip>
                <a:blip r:embed="rId6"/>
              </a:buBlip>
              <a:defRPr>
                <a:solidFill>
                  <a:schemeClr val="tx1"/>
                </a:solidFill>
                <a:latin typeface="Berlin Sans FB" panose="020E0602020502020306" pitchFamily="34" charset="0"/>
                <a:ea typeface="幼圆" panose="02010509060101010101"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幼圆" panose="02010509060101010101"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9pPr>
          </a:lstStyle>
          <a:p>
            <a:pPr algn="ctr" eaLnBrk="1" hangingPunct="1">
              <a:spcBef>
                <a:spcPct val="0"/>
              </a:spcBef>
              <a:buFontTx/>
              <a:buNone/>
            </a:pPr>
            <a:r>
              <a:rPr lang="zh-CN" altLang="en-US" sz="1600">
                <a:latin typeface="黑体" panose="02010609060101010101" pitchFamily="49" charset="-122"/>
                <a:ea typeface="黑体" panose="02010609060101010101" pitchFamily="49" charset="-122"/>
              </a:rPr>
              <a:t>图</a:t>
            </a:r>
            <a:r>
              <a:rPr lang="en-US" altLang="zh-CN" sz="1600">
                <a:latin typeface="黑体" panose="02010609060101010101" pitchFamily="49" charset="-122"/>
                <a:ea typeface="黑体" panose="02010609060101010101" pitchFamily="49" charset="-122"/>
              </a:rPr>
              <a:t>6.18  NIM</a:t>
            </a:r>
            <a:r>
              <a:rPr lang="zh-CN" altLang="en-US" sz="1600">
                <a:latin typeface="黑体" panose="02010609060101010101" pitchFamily="49" charset="-122"/>
                <a:ea typeface="黑体" panose="02010609060101010101" pitchFamily="49" charset="-122"/>
              </a:rPr>
              <a:t>游戏中的部分状态转换图（</a:t>
            </a:r>
            <a:r>
              <a:rPr lang="en-US" altLang="zh-CN" sz="1600">
                <a:latin typeface="黑体" panose="02010609060101010101" pitchFamily="49" charset="-122"/>
                <a:ea typeface="黑体" panose="02010609060101010101" pitchFamily="49" charset="-122"/>
              </a:rPr>
              <a:t>#</a:t>
            </a:r>
            <a:r>
              <a:rPr lang="zh-CN" altLang="en-US" sz="1600">
                <a:latin typeface="黑体" panose="02010609060101010101" pitchFamily="49" charset="-122"/>
                <a:ea typeface="黑体" panose="02010609060101010101" pitchFamily="49" charset="-122"/>
              </a:rPr>
              <a:t>表示无效状态）</a:t>
            </a:r>
          </a:p>
        </p:txBody>
      </p:sp>
    </p:spTree>
    <p:extLst>
      <p:ext uri="{BB962C8B-B14F-4D97-AF65-F5344CB8AC3E}">
        <p14:creationId xmlns:p14="http://schemas.microsoft.com/office/powerpoint/2010/main" val="3015610485"/>
      </p:ext>
    </p:extLst>
  </p:cSld>
  <p:clrMapOvr>
    <a:masterClrMapping/>
  </p:clrMapOvr>
  <p:transition spd="med">
    <p:fade/>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灯片编号占位符 1"/>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Blip>
                <a:blip r:embed="rId2"/>
              </a:buBlip>
              <a:defRPr sz="2800">
                <a:solidFill>
                  <a:schemeClr val="tx1"/>
                </a:solidFill>
                <a:latin typeface="Berlin Sans FB" panose="020E0602020502020306" pitchFamily="34" charset="0"/>
                <a:ea typeface="幼圆" panose="02010509060101010101"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幼圆" panose="02010509060101010101"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幼圆" panose="02010509060101010101"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幼圆" panose="02010509060101010101"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幼圆" panose="02010509060101010101"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9pPr>
          </a:lstStyle>
          <a:p>
            <a:pPr>
              <a:spcBef>
                <a:spcPct val="0"/>
              </a:spcBef>
              <a:buFontTx/>
              <a:buNone/>
            </a:pPr>
            <a:fld id="{0E82D247-D23B-496F-B6E8-D77980036353}" type="slidenum">
              <a:rPr lang="zh-TW" altLang="en-US" sz="1400">
                <a:solidFill>
                  <a:srgbClr val="FF0000"/>
                </a:solidFill>
                <a:latin typeface="Arial" panose="020B0604020202020204" pitchFamily="34" charset="0"/>
                <a:ea typeface="PMingLiU" pitchFamily="18" charset="-120"/>
              </a:rPr>
              <a:pPr>
                <a:spcBef>
                  <a:spcPct val="0"/>
                </a:spcBef>
                <a:buFontTx/>
                <a:buNone/>
              </a:pPr>
              <a:t>76</a:t>
            </a:fld>
            <a:endParaRPr lang="zh-TW" altLang="en-US" sz="1400">
              <a:solidFill>
                <a:srgbClr val="FF0000"/>
              </a:solidFill>
              <a:latin typeface="Arial" panose="020B0604020202020204" pitchFamily="34" charset="0"/>
              <a:ea typeface="PMingLiU" pitchFamily="18" charset="-120"/>
            </a:endParaRPr>
          </a:p>
        </p:txBody>
      </p:sp>
      <p:sp>
        <p:nvSpPr>
          <p:cNvPr id="114690" name="文本占位符 114689"/>
          <p:cNvSpPr>
            <a:spLocks noGrp="1"/>
          </p:cNvSpPr>
          <p:nvPr>
            <p:ph idx="1"/>
          </p:nvPr>
        </p:nvSpPr>
        <p:spPr>
          <a:xfrm>
            <a:off x="2352675" y="1108075"/>
            <a:ext cx="7704138" cy="3328988"/>
          </a:xfrm>
        </p:spPr>
        <p:txBody>
          <a:bodyPr>
            <a:normAutofit lnSpcReduction="10000"/>
          </a:bodyPr>
          <a:lstStyle/>
          <a:p>
            <a:pPr lvl="1" algn="just" eaLnBrk="1" hangingPunct="1">
              <a:lnSpc>
                <a:spcPct val="110000"/>
              </a:lnSpc>
              <a:buFontTx/>
              <a:buNone/>
              <a:defRPr/>
            </a:pPr>
            <a:r>
              <a:rPr kumimoji="1" lang="en-US" altLang="zh-CN" sz="2800" b="1" kern="0" dirty="0">
                <a:solidFill>
                  <a:srgbClr val="0000CC"/>
                </a:solidFill>
                <a:latin typeface="Times New Roman" panose="02020603050405020304" pitchFamily="18" charset="0"/>
                <a:ea typeface="宋体" panose="02010600030101010101" pitchFamily="2" charset="-122"/>
                <a:cs typeface="Times New Roman" panose="02020603050405020304" pitchFamily="18" charset="0"/>
              </a:rPr>
              <a:t>2</a:t>
            </a:r>
            <a:r>
              <a:rPr kumimoji="1" lang="zh-CN" altLang="en-US" sz="2800" b="1" kern="0" dirty="0">
                <a:solidFill>
                  <a:srgbClr val="0000CC"/>
                </a:solidFill>
                <a:latin typeface="Times New Roman" panose="02020603050405020304" pitchFamily="18" charset="0"/>
                <a:ea typeface="宋体" panose="02010600030101010101" pitchFamily="2" charset="-122"/>
                <a:cs typeface="Times New Roman" panose="02020603050405020304" pitchFamily="18" charset="0"/>
              </a:rPr>
              <a:t>. 自适应动态程序设计</a:t>
            </a:r>
          </a:p>
          <a:p>
            <a:pPr marL="0" lvl="1" indent="284480" algn="just">
              <a:lnSpc>
                <a:spcPct val="110000"/>
              </a:lnSpc>
              <a:spcBef>
                <a:spcPts val="0"/>
              </a:spcBef>
              <a:buNone/>
              <a:defRPr/>
            </a:pPr>
            <a:r>
              <a:rPr lang="en-US" altLang="zh-CN" noProof="1">
                <a:latin typeface="Times New Roman" panose="02020603050405020304" pitchFamily="18" charset="0"/>
                <a:ea typeface="楷体_GB2312" pitchFamily="49" charset="-122"/>
                <a:cs typeface="Times New Roman" panose="02020603050405020304" pitchFamily="18" charset="0"/>
              </a:rPr>
              <a:t>	</a:t>
            </a:r>
            <a:r>
              <a:rPr lang="zh-CN" altLang="en-US" noProof="1">
                <a:latin typeface="Times New Roman" panose="02020603050405020304" pitchFamily="18" charset="0"/>
                <a:ea typeface="楷体_GB2312" pitchFamily="49" charset="-122"/>
                <a:cs typeface="Times New Roman" panose="02020603050405020304" pitchFamily="18" charset="0"/>
              </a:rPr>
              <a:t>在强化学习中，系统可以是主动的，也可以是被动的，被动学习是指系统试图通过自身在不同的环境中的感受来学习其效用函数，而主动学习是指系统能够根据自己学习得到的知识，推出在未知环境中的效用函数</a:t>
            </a:r>
            <a:endParaRPr lang="en-US" altLang="zh-CN" noProof="1">
              <a:latin typeface="Times New Roman" panose="02020603050405020304" pitchFamily="18" charset="0"/>
              <a:ea typeface="楷体_GB2312" pitchFamily="49" charset="-122"/>
              <a:cs typeface="Times New Roman" panose="02020603050405020304" pitchFamily="18" charset="0"/>
            </a:endParaRPr>
          </a:p>
          <a:p>
            <a:pPr marL="0" lvl="1" indent="284480" algn="just">
              <a:lnSpc>
                <a:spcPct val="110000"/>
              </a:lnSpc>
              <a:spcBef>
                <a:spcPts val="0"/>
              </a:spcBef>
              <a:buNone/>
              <a:defRPr/>
            </a:pPr>
            <a:r>
              <a:rPr lang="en-US" altLang="zh-CN" noProof="1">
                <a:latin typeface="Times New Roman" panose="02020603050405020304" pitchFamily="18" charset="0"/>
                <a:ea typeface="楷体_GB2312" pitchFamily="49" charset="-122"/>
                <a:cs typeface="Times New Roman" panose="02020603050405020304" pitchFamily="18" charset="0"/>
              </a:rPr>
              <a:t>	</a:t>
            </a:r>
          </a:p>
          <a:p>
            <a:pPr marL="0" lvl="1" indent="284480" algn="just">
              <a:lnSpc>
                <a:spcPct val="110000"/>
              </a:lnSpc>
              <a:spcBef>
                <a:spcPts val="0"/>
              </a:spcBef>
              <a:buNone/>
              <a:defRPr/>
            </a:pPr>
            <a:r>
              <a:rPr lang="en-US" altLang="zh-CN" noProof="1">
                <a:latin typeface="Times New Roman" panose="02020603050405020304" pitchFamily="18" charset="0"/>
                <a:ea typeface="楷体_GB2312" pitchFamily="49" charset="-122"/>
                <a:cs typeface="Times New Roman" panose="02020603050405020304" pitchFamily="18" charset="0"/>
              </a:rPr>
              <a:t>	</a:t>
            </a:r>
            <a:r>
              <a:rPr lang="zh-CN" altLang="en-US" noProof="1">
                <a:latin typeface="Times New Roman" panose="02020603050405020304" pitchFamily="18" charset="0"/>
                <a:ea typeface="楷体_GB2312" pitchFamily="49" charset="-122"/>
                <a:cs typeface="Times New Roman" panose="02020603050405020304" pitchFamily="18" charset="0"/>
              </a:rPr>
              <a:t>在自适应动态程序设计中，状态</a:t>
            </a:r>
            <a:r>
              <a:rPr lang="en-US" altLang="zh-CN" noProof="1">
                <a:latin typeface="Times New Roman" panose="02020603050405020304" pitchFamily="18" charset="0"/>
                <a:ea typeface="楷体_GB2312" pitchFamily="49" charset="-122"/>
                <a:cs typeface="Times New Roman" panose="02020603050405020304" pitchFamily="18" charset="0"/>
              </a:rPr>
              <a:t>i</a:t>
            </a:r>
            <a:r>
              <a:rPr lang="zh-CN" altLang="en-US" noProof="1">
                <a:latin typeface="Times New Roman" panose="02020603050405020304" pitchFamily="18" charset="0"/>
                <a:ea typeface="楷体_GB2312" pitchFamily="49" charset="-122"/>
                <a:cs typeface="Times New Roman" panose="02020603050405020304" pitchFamily="18" charset="0"/>
              </a:rPr>
              <a:t>的效应值</a:t>
            </a:r>
            <a:r>
              <a:rPr lang="en-US" altLang="zh-CN" noProof="1">
                <a:latin typeface="Times New Roman" panose="02020603050405020304" pitchFamily="18" charset="0"/>
                <a:ea typeface="楷体_GB2312" pitchFamily="49" charset="-122"/>
                <a:cs typeface="Times New Roman" panose="02020603050405020304" pitchFamily="18" charset="0"/>
              </a:rPr>
              <a:t>U(i)</a:t>
            </a:r>
            <a:r>
              <a:rPr lang="zh-CN" altLang="en-US" noProof="1">
                <a:latin typeface="Times New Roman" panose="02020603050405020304" pitchFamily="18" charset="0"/>
                <a:ea typeface="楷体_GB2312" pitchFamily="49" charset="-122"/>
                <a:cs typeface="Times New Roman" panose="02020603050405020304" pitchFamily="18" charset="0"/>
              </a:rPr>
              <a:t>可以用下式计算：</a:t>
            </a:r>
            <a:endParaRPr lang="en-US" altLang="zh-CN" noProof="1">
              <a:latin typeface="Times New Roman" panose="02020603050405020304" pitchFamily="18" charset="0"/>
              <a:ea typeface="楷体_GB2312" pitchFamily="49" charset="-122"/>
              <a:cs typeface="Times New Roman" panose="02020603050405020304" pitchFamily="18" charset="0"/>
            </a:endParaRPr>
          </a:p>
          <a:p>
            <a:pPr marL="0" lvl="1" indent="284480" algn="just">
              <a:lnSpc>
                <a:spcPct val="110000"/>
              </a:lnSpc>
              <a:spcBef>
                <a:spcPts val="0"/>
              </a:spcBef>
              <a:buNone/>
              <a:defRPr/>
            </a:pPr>
            <a:endParaRPr lang="en-US" altLang="zh-CN" noProof="1">
              <a:latin typeface="Times New Roman" panose="02020603050405020304" pitchFamily="18" charset="0"/>
              <a:ea typeface="楷体_GB2312" pitchFamily="49" charset="-122"/>
              <a:cs typeface="Times New Roman" panose="02020603050405020304" pitchFamily="18" charset="0"/>
            </a:endParaRPr>
          </a:p>
          <a:p>
            <a:pPr marL="0" lvl="1" indent="284480" algn="just">
              <a:lnSpc>
                <a:spcPct val="110000"/>
              </a:lnSpc>
              <a:spcBef>
                <a:spcPts val="0"/>
              </a:spcBef>
              <a:buNone/>
              <a:defRPr/>
            </a:pPr>
            <a:r>
              <a:rPr lang="en-US" altLang="zh-CN" noProof="1">
                <a:latin typeface="Times New Roman" panose="02020603050405020304" pitchFamily="18" charset="0"/>
                <a:ea typeface="楷体_GB2312" pitchFamily="49" charset="-122"/>
                <a:cs typeface="Times New Roman" panose="02020603050405020304" pitchFamily="18" charset="0"/>
              </a:rPr>
              <a:t>	</a:t>
            </a:r>
          </a:p>
        </p:txBody>
      </p:sp>
      <p:pic>
        <p:nvPicPr>
          <p:cNvPr id="112644" name="图片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79875" y="4581526"/>
            <a:ext cx="3600450" cy="842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42919644"/>
      </p:ext>
    </p:extLst>
  </p:cSld>
  <p:clrMapOvr>
    <a:masterClrMapping/>
  </p:clrMapOvr>
  <p:transition spd="med">
    <p:fade/>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灯片编号占位符 1"/>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Blip>
                <a:blip r:embed="rId2"/>
              </a:buBlip>
              <a:defRPr sz="2800">
                <a:solidFill>
                  <a:schemeClr val="tx1"/>
                </a:solidFill>
                <a:latin typeface="Berlin Sans FB" panose="020E0602020502020306" pitchFamily="34" charset="0"/>
                <a:ea typeface="幼圆" panose="02010509060101010101"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幼圆" panose="02010509060101010101"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幼圆" panose="02010509060101010101"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幼圆" panose="02010509060101010101"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幼圆" panose="02010509060101010101"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9pPr>
          </a:lstStyle>
          <a:p>
            <a:pPr>
              <a:spcBef>
                <a:spcPct val="0"/>
              </a:spcBef>
              <a:buFontTx/>
              <a:buNone/>
            </a:pPr>
            <a:fld id="{BF47CBA8-69E1-43B7-8E90-1E2F90E5330E}" type="slidenum">
              <a:rPr lang="zh-TW" altLang="en-US" sz="1400">
                <a:solidFill>
                  <a:srgbClr val="FF0000"/>
                </a:solidFill>
                <a:latin typeface="Arial" panose="020B0604020202020204" pitchFamily="34" charset="0"/>
                <a:ea typeface="PMingLiU" pitchFamily="18" charset="-120"/>
              </a:rPr>
              <a:pPr>
                <a:spcBef>
                  <a:spcPct val="0"/>
                </a:spcBef>
                <a:buFontTx/>
                <a:buNone/>
              </a:pPr>
              <a:t>77</a:t>
            </a:fld>
            <a:endParaRPr lang="zh-TW" altLang="en-US" sz="1400">
              <a:solidFill>
                <a:srgbClr val="FF0000"/>
              </a:solidFill>
              <a:latin typeface="Arial" panose="020B0604020202020204" pitchFamily="34" charset="0"/>
              <a:ea typeface="PMingLiU" pitchFamily="18" charset="-120"/>
            </a:endParaRPr>
          </a:p>
        </p:txBody>
      </p:sp>
      <p:sp>
        <p:nvSpPr>
          <p:cNvPr id="13314" name="标题 13313"/>
          <p:cNvSpPr>
            <a:spLocks noGrp="1"/>
          </p:cNvSpPr>
          <p:nvPr>
            <p:ph type="title"/>
          </p:nvPr>
        </p:nvSpPr>
        <p:spPr>
          <a:xfrm>
            <a:off x="2854326" y="-95250"/>
            <a:ext cx="6564313" cy="1295400"/>
          </a:xfrm>
        </p:spPr>
        <p:txBody>
          <a:bodyPr/>
          <a:lstStyle/>
          <a:p>
            <a:pPr eaLnBrk="1" hangingPunct="1">
              <a:buFont typeface="Wingdings" panose="05000000000000000000" pitchFamily="2" charset="2"/>
              <a:buNone/>
              <a:defRPr/>
            </a:pPr>
            <a:r>
              <a:rPr lang="en-US" altLang="zh-CN" noProof="1">
                <a:solidFill>
                  <a:srgbClr val="C00000"/>
                </a:solidFill>
                <a:latin typeface="Times New Roman" panose="02020603050405020304" pitchFamily="18" charset="0"/>
                <a:ea typeface="楷体_GB2312" pitchFamily="49" charset="-122"/>
                <a:cs typeface="Times New Roman" panose="02020603050405020304" pitchFamily="18" charset="0"/>
                <a:sym typeface="+mn-ea"/>
              </a:rPr>
              <a:t>6.11.2  </a:t>
            </a:r>
            <a:r>
              <a:rPr lang="en-US" altLang="zh-CN" i="1" noProof="1">
                <a:solidFill>
                  <a:srgbClr val="C00000"/>
                </a:solidFill>
                <a:latin typeface="Times New Roman" panose="02020603050405020304" pitchFamily="18" charset="0"/>
                <a:ea typeface="楷体_GB2312" pitchFamily="49" charset="-122"/>
                <a:cs typeface="Times New Roman" panose="02020603050405020304" pitchFamily="18" charset="0"/>
                <a:sym typeface="+mn-ea"/>
              </a:rPr>
              <a:t>Q</a:t>
            </a:r>
            <a:r>
              <a:rPr lang="en-US" altLang="zh-CN" noProof="1">
                <a:solidFill>
                  <a:srgbClr val="C00000"/>
                </a:solidFill>
                <a:latin typeface="Times New Roman" panose="02020603050405020304" pitchFamily="18" charset="0"/>
                <a:ea typeface="楷体_GB2312" pitchFamily="49" charset="-122"/>
                <a:cs typeface="Times New Roman" panose="02020603050405020304" pitchFamily="18" charset="0"/>
                <a:sym typeface="+mn-ea"/>
              </a:rPr>
              <a:t>-</a:t>
            </a:r>
            <a:r>
              <a:rPr lang="zh-CN" altLang="en-US" noProof="1">
                <a:solidFill>
                  <a:srgbClr val="C00000"/>
                </a:solidFill>
                <a:latin typeface="Times New Roman" panose="02020603050405020304" pitchFamily="18" charset="0"/>
                <a:ea typeface="楷体_GB2312" pitchFamily="49" charset="-122"/>
                <a:cs typeface="Times New Roman" panose="02020603050405020304" pitchFamily="18" charset="0"/>
                <a:sym typeface="+mn-ea"/>
              </a:rPr>
              <a:t>学习</a:t>
            </a:r>
          </a:p>
        </p:txBody>
      </p:sp>
      <p:sp>
        <p:nvSpPr>
          <p:cNvPr id="23" name="Text Box 2"/>
          <p:cNvSpPr txBox="1">
            <a:spLocks noChangeArrowheads="1"/>
          </p:cNvSpPr>
          <p:nvPr/>
        </p:nvSpPr>
        <p:spPr bwMode="auto">
          <a:xfrm>
            <a:off x="2428875" y="1884364"/>
            <a:ext cx="7532688" cy="3635375"/>
          </a:xfrm>
          <a:prstGeom prst="rect">
            <a:avLst/>
          </a:prstGeom>
          <a:noFill/>
          <a:ln>
            <a:noFill/>
          </a:ln>
          <a:effectLst/>
        </p:spPr>
        <p:txBody>
          <a:bodyPr anchor="ctr">
            <a:spAutoFit/>
          </a:bodyPr>
          <a:lstStyle>
            <a:lvl1pPr marL="342900" indent="-342900">
              <a:spcBef>
                <a:spcPct val="20000"/>
              </a:spcBef>
              <a:buClr>
                <a:srgbClr val="00FFFF"/>
              </a:buClr>
              <a:buSzPct val="90000"/>
              <a:buFont typeface="Wingdings" panose="05000000000000000000" pitchFamily="2" charset="2"/>
              <a:buChar char="v"/>
              <a:defRPr kumimoji="1" sz="3200">
                <a:solidFill>
                  <a:schemeClr val="tx1"/>
                </a:solidFill>
                <a:latin typeface="Times New Roman" panose="02020603050405020304" pitchFamily="18" charset="0"/>
                <a:ea typeface="华文新魏" pitchFamily="2" charset="-122"/>
              </a:defRPr>
            </a:lvl1pPr>
            <a:lvl2pPr marL="742950" indent="-285750">
              <a:spcBef>
                <a:spcPct val="20000"/>
              </a:spcBef>
              <a:buClr>
                <a:srgbClr val="FFFF66"/>
              </a:buClr>
              <a:buSzPct val="90000"/>
              <a:buFont typeface="Wingdings" panose="05000000000000000000" pitchFamily="2" charset="2"/>
              <a:buChar char="v"/>
              <a:defRPr kumimoji="1" sz="2800">
                <a:solidFill>
                  <a:schemeClr val="tx1"/>
                </a:solidFill>
                <a:latin typeface="Times New Roman" panose="02020603050405020304" pitchFamily="18" charset="0"/>
                <a:ea typeface="华文新魏" pitchFamily="2" charset="-122"/>
              </a:defRPr>
            </a:lvl2pPr>
            <a:lvl3pPr marL="1143000" indent="-228600">
              <a:spcBef>
                <a:spcPct val="20000"/>
              </a:spcBef>
              <a:buClr>
                <a:srgbClr val="00CC66"/>
              </a:buClr>
              <a:buSzPct val="90000"/>
              <a:buFont typeface="Wingdings" panose="05000000000000000000" pitchFamily="2" charset="2"/>
              <a:buChar char="v"/>
              <a:defRPr kumimoji="1" sz="2400">
                <a:solidFill>
                  <a:schemeClr val="tx1"/>
                </a:solidFill>
                <a:latin typeface="Times New Roman" panose="02020603050405020304" pitchFamily="18" charset="0"/>
                <a:ea typeface="华文新魏" pitchFamily="2" charset="-122"/>
              </a:defRPr>
            </a:lvl3pPr>
            <a:lvl4pPr marL="1600200" indent="-228600">
              <a:spcBef>
                <a:spcPct val="20000"/>
              </a:spcBef>
              <a:buClr>
                <a:srgbClr val="FFFF66"/>
              </a:buClr>
              <a:buSzPct val="90000"/>
              <a:buFont typeface="Wingdings" panose="05000000000000000000" pitchFamily="2" charset="2"/>
              <a:buChar char="v"/>
              <a:defRPr kumimoji="1" sz="2000">
                <a:solidFill>
                  <a:schemeClr val="tx1"/>
                </a:solidFill>
                <a:latin typeface="Times New Roman" panose="02020603050405020304" pitchFamily="18" charset="0"/>
                <a:ea typeface="华文新魏" pitchFamily="2" charset="-122"/>
              </a:defRPr>
            </a:lvl4pPr>
            <a:lvl5pPr marL="2057400" indent="-228600">
              <a:spcBef>
                <a:spcPct val="20000"/>
              </a:spcBef>
              <a:buClr>
                <a:schemeClr val="accent1"/>
              </a:buClr>
              <a:buSzPct val="90000"/>
              <a:buFont typeface="Wingdings" panose="05000000000000000000" pitchFamily="2" charset="2"/>
              <a:buChar char="v"/>
              <a:defRPr kumimoji="1" sz="2000">
                <a:solidFill>
                  <a:schemeClr val="tx1"/>
                </a:solidFill>
                <a:latin typeface="Times New Roman" panose="02020603050405020304" pitchFamily="18" charset="0"/>
                <a:ea typeface="华文新魏" pitchFamily="2" charset="-122"/>
              </a:defRPr>
            </a:lvl5pPr>
            <a:lvl6pPr marL="2514600" indent="-228600" eaLnBrk="0" fontAlgn="base" hangingPunct="0">
              <a:spcBef>
                <a:spcPct val="20000"/>
              </a:spcBef>
              <a:spcAft>
                <a:spcPct val="0"/>
              </a:spcAft>
              <a:buClr>
                <a:schemeClr val="accent1"/>
              </a:buClr>
              <a:buSzPct val="90000"/>
              <a:buFont typeface="Wingdings" panose="05000000000000000000" pitchFamily="2" charset="2"/>
              <a:buChar char="v"/>
              <a:defRPr kumimoji="1" sz="2000">
                <a:solidFill>
                  <a:schemeClr val="tx1"/>
                </a:solidFill>
                <a:latin typeface="Times New Roman" panose="02020603050405020304" pitchFamily="18" charset="0"/>
                <a:ea typeface="华文新魏" pitchFamily="2" charset="-122"/>
              </a:defRPr>
            </a:lvl6pPr>
            <a:lvl7pPr marL="2971800" indent="-228600" eaLnBrk="0" fontAlgn="base" hangingPunct="0">
              <a:spcBef>
                <a:spcPct val="20000"/>
              </a:spcBef>
              <a:spcAft>
                <a:spcPct val="0"/>
              </a:spcAft>
              <a:buClr>
                <a:schemeClr val="accent1"/>
              </a:buClr>
              <a:buSzPct val="90000"/>
              <a:buFont typeface="Wingdings" panose="05000000000000000000" pitchFamily="2" charset="2"/>
              <a:buChar char="v"/>
              <a:defRPr kumimoji="1" sz="2000">
                <a:solidFill>
                  <a:schemeClr val="tx1"/>
                </a:solidFill>
                <a:latin typeface="Times New Roman" panose="02020603050405020304" pitchFamily="18" charset="0"/>
                <a:ea typeface="华文新魏" pitchFamily="2" charset="-122"/>
              </a:defRPr>
            </a:lvl7pPr>
            <a:lvl8pPr marL="3429000" indent="-228600" eaLnBrk="0" fontAlgn="base" hangingPunct="0">
              <a:spcBef>
                <a:spcPct val="20000"/>
              </a:spcBef>
              <a:spcAft>
                <a:spcPct val="0"/>
              </a:spcAft>
              <a:buClr>
                <a:schemeClr val="accent1"/>
              </a:buClr>
              <a:buSzPct val="90000"/>
              <a:buFont typeface="Wingdings" panose="05000000000000000000" pitchFamily="2" charset="2"/>
              <a:buChar char="v"/>
              <a:defRPr kumimoji="1" sz="2000">
                <a:solidFill>
                  <a:schemeClr val="tx1"/>
                </a:solidFill>
                <a:latin typeface="Times New Roman" panose="02020603050405020304" pitchFamily="18" charset="0"/>
                <a:ea typeface="华文新魏" pitchFamily="2" charset="-122"/>
              </a:defRPr>
            </a:lvl8pPr>
            <a:lvl9pPr marL="3886200" indent="-228600" eaLnBrk="0" fontAlgn="base" hangingPunct="0">
              <a:spcBef>
                <a:spcPct val="20000"/>
              </a:spcBef>
              <a:spcAft>
                <a:spcPct val="0"/>
              </a:spcAft>
              <a:buClr>
                <a:schemeClr val="accent1"/>
              </a:buClr>
              <a:buSzPct val="90000"/>
              <a:buFont typeface="Wingdings" panose="05000000000000000000" pitchFamily="2" charset="2"/>
              <a:buChar char="v"/>
              <a:defRPr kumimoji="1" sz="2000">
                <a:solidFill>
                  <a:schemeClr val="tx1"/>
                </a:solidFill>
                <a:latin typeface="Times New Roman" panose="02020603050405020304" pitchFamily="18" charset="0"/>
                <a:ea typeface="华文新魏" pitchFamily="2" charset="-122"/>
              </a:defRPr>
            </a:lvl9pPr>
          </a:lstStyle>
          <a:p>
            <a:pPr marL="342900" lvl="1" indent="-342900" eaLnBrk="1" hangingPunct="1">
              <a:buClrTx/>
              <a:buSzTx/>
              <a:buBlip>
                <a:blip r:embed="rId2"/>
              </a:buBlip>
              <a:defRPr/>
            </a:pPr>
            <a:r>
              <a:rPr kumimoji="0" lang="zh-CN" altLang="en-US" sz="2400" noProof="1">
                <a:ea typeface="宋体" panose="02010600030101010101" pitchFamily="2" charset="-122"/>
                <a:cs typeface="Times New Roman" panose="02020603050405020304" pitchFamily="18" charset="0"/>
              </a:rPr>
              <a:t> 一种基于时差策略的增强学习，是指定在给定的状态下，在执行完某个动作后期望得到的效用函数，该函数为动作-值函数。</a:t>
            </a:r>
          </a:p>
          <a:p>
            <a:pPr marL="342900" lvl="1" indent="-342900" eaLnBrk="1" hangingPunct="1">
              <a:buClrTx/>
              <a:buSzTx/>
              <a:buBlip>
                <a:blip r:embed="rId2"/>
              </a:buBlip>
              <a:defRPr/>
            </a:pPr>
            <a:r>
              <a:rPr kumimoji="0" lang="zh-CN" altLang="en-US" sz="2400" noProof="1">
                <a:ea typeface="宋体" panose="02010600030101010101" pitchFamily="2" charset="-122"/>
                <a:cs typeface="Times New Roman" panose="02020603050405020304" pitchFamily="18" charset="0"/>
              </a:rPr>
              <a:t>  存在的问题：</a:t>
            </a:r>
          </a:p>
          <a:p>
            <a:pPr marL="899795" lvl="1" indent="-457200" eaLnBrk="1" hangingPunct="1">
              <a:lnSpc>
                <a:spcPct val="90000"/>
              </a:lnSpc>
              <a:spcBef>
                <a:spcPts val="0"/>
              </a:spcBef>
              <a:buClr>
                <a:srgbClr val="00FFFF"/>
              </a:buClr>
              <a:buNone/>
              <a:defRPr/>
            </a:pPr>
            <a:r>
              <a:rPr lang="zh-CN" altLang="en-US" sz="2400" noProof="1">
                <a:ea typeface="宋体" panose="02010600030101010101" pitchFamily="2" charset="-122"/>
                <a:cs typeface="Times New Roman" panose="02020603050405020304" pitchFamily="18" charset="0"/>
              </a:rPr>
              <a:t>（</a:t>
            </a:r>
            <a:r>
              <a:rPr lang="en-US" altLang="zh-CN" sz="2400" noProof="1">
                <a:ea typeface="宋体" panose="02010600030101010101" pitchFamily="2" charset="-122"/>
                <a:cs typeface="Times New Roman" panose="02020603050405020304" pitchFamily="18" charset="0"/>
              </a:rPr>
              <a:t>1</a:t>
            </a:r>
            <a:r>
              <a:rPr lang="zh-CN" altLang="en-US" sz="2400" noProof="1">
                <a:ea typeface="宋体" panose="02010600030101010101" pitchFamily="2" charset="-122"/>
                <a:cs typeface="Times New Roman" panose="02020603050405020304" pitchFamily="18" charset="0"/>
              </a:rPr>
              <a:t>）概况问题</a:t>
            </a:r>
          </a:p>
          <a:p>
            <a:pPr marL="899795" lvl="1" indent="-457200" eaLnBrk="1" hangingPunct="1">
              <a:lnSpc>
                <a:spcPct val="90000"/>
              </a:lnSpc>
              <a:spcBef>
                <a:spcPts val="0"/>
              </a:spcBef>
              <a:buClr>
                <a:srgbClr val="00FFFF"/>
              </a:buClr>
              <a:buNone/>
              <a:defRPr/>
            </a:pPr>
            <a:r>
              <a:rPr lang="zh-CN" altLang="en-US" sz="2400" noProof="1">
                <a:ea typeface="宋体" panose="02010600030101010101" pitchFamily="2" charset="-122"/>
                <a:cs typeface="Times New Roman" panose="02020603050405020304" pitchFamily="18" charset="0"/>
              </a:rPr>
              <a:t>（</a:t>
            </a:r>
            <a:r>
              <a:rPr lang="en-US" altLang="zh-CN" sz="2400" noProof="1">
                <a:ea typeface="宋体" panose="02010600030101010101" pitchFamily="2" charset="-122"/>
                <a:cs typeface="Times New Roman" panose="02020603050405020304" pitchFamily="18" charset="0"/>
              </a:rPr>
              <a:t>2</a:t>
            </a:r>
            <a:r>
              <a:rPr lang="zh-CN" altLang="en-US" sz="2400" noProof="1">
                <a:ea typeface="宋体" panose="02010600030101010101" pitchFamily="2" charset="-122"/>
                <a:cs typeface="Times New Roman" panose="02020603050405020304" pitchFamily="18" charset="0"/>
              </a:rPr>
              <a:t>）动态和不确定环境</a:t>
            </a:r>
          </a:p>
          <a:p>
            <a:pPr marL="899795" lvl="1" indent="-457200" eaLnBrk="1" hangingPunct="1">
              <a:lnSpc>
                <a:spcPct val="90000"/>
              </a:lnSpc>
              <a:spcBef>
                <a:spcPts val="0"/>
              </a:spcBef>
              <a:buClr>
                <a:srgbClr val="00FFFF"/>
              </a:buClr>
              <a:buNone/>
              <a:defRPr/>
            </a:pPr>
            <a:r>
              <a:rPr lang="zh-CN" altLang="en-US" sz="2400" noProof="1">
                <a:ea typeface="宋体" panose="02010600030101010101" pitchFamily="2" charset="-122"/>
                <a:cs typeface="Times New Roman" panose="02020603050405020304" pitchFamily="18" charset="0"/>
              </a:rPr>
              <a:t>（</a:t>
            </a:r>
            <a:r>
              <a:rPr lang="en-US" altLang="zh-CN" sz="2400" noProof="1">
                <a:ea typeface="宋体" panose="02010600030101010101" pitchFamily="2" charset="-122"/>
                <a:cs typeface="Times New Roman" panose="02020603050405020304" pitchFamily="18" charset="0"/>
              </a:rPr>
              <a:t>3</a:t>
            </a:r>
            <a:r>
              <a:rPr lang="zh-CN" altLang="en-US" sz="2400" noProof="1">
                <a:ea typeface="宋体" panose="02010600030101010101" pitchFamily="2" charset="-122"/>
                <a:cs typeface="Times New Roman" panose="02020603050405020304" pitchFamily="18" charset="0"/>
              </a:rPr>
              <a:t>）当状态空间较大时，算法收敛前的实验次数可能要求很多</a:t>
            </a:r>
          </a:p>
          <a:p>
            <a:pPr marL="899795" lvl="1" indent="-457200" eaLnBrk="1" hangingPunct="1">
              <a:lnSpc>
                <a:spcPct val="90000"/>
              </a:lnSpc>
              <a:spcBef>
                <a:spcPts val="0"/>
              </a:spcBef>
              <a:buClr>
                <a:srgbClr val="00FFFF"/>
              </a:buClr>
              <a:buNone/>
              <a:defRPr/>
            </a:pPr>
            <a:r>
              <a:rPr lang="zh-CN" altLang="en-US" sz="2400" noProof="1">
                <a:ea typeface="宋体" panose="02010600030101010101" pitchFamily="2" charset="-122"/>
                <a:cs typeface="Times New Roman" panose="02020603050405020304" pitchFamily="18" charset="0"/>
              </a:rPr>
              <a:t>（</a:t>
            </a:r>
            <a:r>
              <a:rPr lang="en-US" altLang="zh-CN" sz="2400" noProof="1">
                <a:ea typeface="宋体" panose="02010600030101010101" pitchFamily="2" charset="-122"/>
                <a:cs typeface="Times New Roman" panose="02020603050405020304" pitchFamily="18" charset="0"/>
              </a:rPr>
              <a:t>4</a:t>
            </a:r>
            <a:r>
              <a:rPr lang="zh-CN" altLang="en-US" sz="2400" noProof="1">
                <a:ea typeface="宋体" panose="02010600030101010101" pitchFamily="2" charset="-122"/>
                <a:cs typeface="Times New Roman" panose="02020603050405020304" pitchFamily="18" charset="0"/>
              </a:rPr>
              <a:t>）难以适应多目标学习</a:t>
            </a:r>
          </a:p>
          <a:p>
            <a:pPr marL="899795" lvl="1" indent="-457200" eaLnBrk="1" hangingPunct="1">
              <a:lnSpc>
                <a:spcPct val="90000"/>
              </a:lnSpc>
              <a:spcBef>
                <a:spcPts val="0"/>
              </a:spcBef>
              <a:buClr>
                <a:srgbClr val="00FFFF"/>
              </a:buClr>
              <a:buNone/>
              <a:defRPr/>
            </a:pPr>
            <a:r>
              <a:rPr lang="zh-CN" altLang="en-US" sz="2400" noProof="1">
                <a:ea typeface="宋体" panose="02010600030101010101" pitchFamily="2" charset="-122"/>
                <a:cs typeface="Times New Roman" panose="02020603050405020304" pitchFamily="18" charset="0"/>
              </a:rPr>
              <a:t>（</a:t>
            </a:r>
            <a:r>
              <a:rPr lang="en-US" altLang="zh-CN" sz="2400" noProof="1">
                <a:ea typeface="宋体" panose="02010600030101010101" pitchFamily="2" charset="-122"/>
                <a:cs typeface="Times New Roman" panose="02020603050405020304" pitchFamily="18" charset="0"/>
              </a:rPr>
              <a:t>5</a:t>
            </a:r>
            <a:r>
              <a:rPr lang="zh-CN" altLang="en-US" sz="2400" noProof="1">
                <a:ea typeface="宋体" panose="02010600030101010101" pitchFamily="2" charset="-122"/>
                <a:cs typeface="Times New Roman" panose="02020603050405020304" pitchFamily="18" charset="0"/>
              </a:rPr>
              <a:t>）环境动态变化，求解目标也可能变化</a:t>
            </a:r>
          </a:p>
        </p:txBody>
      </p:sp>
    </p:spTree>
    <p:extLst>
      <p:ext uri="{BB962C8B-B14F-4D97-AF65-F5344CB8AC3E}">
        <p14:creationId xmlns:p14="http://schemas.microsoft.com/office/powerpoint/2010/main" val="4111955579"/>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3314"/>
                                        </p:tgtEl>
                                        <p:attrNameLst>
                                          <p:attrName>style.visibility</p:attrName>
                                        </p:attrNameLst>
                                      </p:cBhvr>
                                      <p:to>
                                        <p:strVal val="visible"/>
                                      </p:to>
                                    </p:set>
                                    <p:animEffect transition="in" filter="dissolve">
                                      <p:cBhvr>
                                        <p:cTn id="7" dur="500"/>
                                        <p:tgtEl>
                                          <p:spTgt spid="1331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23"/>
                                        </p:tgtEl>
                                        <p:attrNameLst>
                                          <p:attrName>style.visibility</p:attrName>
                                        </p:attrNameLst>
                                      </p:cBhvr>
                                      <p:to>
                                        <p:strVal val="visible"/>
                                      </p:to>
                                    </p:set>
                                    <p:anim calcmode="lin" valueType="num">
                                      <p:cBhvr>
                                        <p:cTn id="12" dur="500" fill="hold"/>
                                        <p:tgtEl>
                                          <p:spTgt spid="23"/>
                                        </p:tgtEl>
                                        <p:attrNameLst>
                                          <p:attrName>ppt_x</p:attrName>
                                        </p:attrNameLst>
                                      </p:cBhvr>
                                      <p:tavLst>
                                        <p:tav tm="0">
                                          <p:val>
                                            <p:strVal val="0-#ppt_w/2"/>
                                          </p:val>
                                        </p:tav>
                                        <p:tav tm="100000">
                                          <p:val>
                                            <p:strVal val="#ppt_x"/>
                                          </p:val>
                                        </p:tav>
                                      </p:tavLst>
                                    </p:anim>
                                    <p:anim calcmode="lin" valueType="num">
                                      <p:cBhvr>
                                        <p:cTn id="13" dur="500" fill="hold"/>
                                        <p:tgtEl>
                                          <p:spTgt spid="2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4" grpId="0"/>
      <p:bldP spid="23" grpId="0" bldLvl="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灯片编号占位符 1"/>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Blip>
                <a:blip r:embed="rId2"/>
              </a:buBlip>
              <a:defRPr sz="2800">
                <a:solidFill>
                  <a:schemeClr val="tx1"/>
                </a:solidFill>
                <a:latin typeface="Berlin Sans FB" panose="020E0602020502020306" pitchFamily="34" charset="0"/>
                <a:ea typeface="幼圆" panose="02010509060101010101"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幼圆" panose="02010509060101010101"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幼圆" panose="02010509060101010101"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幼圆" panose="02010509060101010101"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幼圆" panose="02010509060101010101"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9pPr>
          </a:lstStyle>
          <a:p>
            <a:pPr>
              <a:spcBef>
                <a:spcPct val="0"/>
              </a:spcBef>
              <a:buFontTx/>
              <a:buNone/>
            </a:pPr>
            <a:fld id="{FA03C62D-D671-40E1-9F79-59C5249641D7}" type="slidenum">
              <a:rPr lang="zh-TW" altLang="en-US" sz="1400">
                <a:solidFill>
                  <a:srgbClr val="FF0000"/>
                </a:solidFill>
                <a:latin typeface="Arial" panose="020B0604020202020204" pitchFamily="34" charset="0"/>
                <a:ea typeface="PMingLiU" pitchFamily="18" charset="-120"/>
              </a:rPr>
              <a:pPr>
                <a:spcBef>
                  <a:spcPct val="0"/>
                </a:spcBef>
                <a:buFontTx/>
                <a:buNone/>
              </a:pPr>
              <a:t>78</a:t>
            </a:fld>
            <a:endParaRPr lang="zh-TW" altLang="en-US" sz="1400">
              <a:solidFill>
                <a:srgbClr val="FF0000"/>
              </a:solidFill>
              <a:latin typeface="Arial" panose="020B0604020202020204" pitchFamily="34" charset="0"/>
              <a:ea typeface="PMingLiU" pitchFamily="18" charset="-120"/>
            </a:endParaRPr>
          </a:p>
        </p:txBody>
      </p:sp>
      <p:sp>
        <p:nvSpPr>
          <p:cNvPr id="13314" name="标题 13313"/>
          <p:cNvSpPr>
            <a:spLocks noGrp="1"/>
          </p:cNvSpPr>
          <p:nvPr>
            <p:ph type="title"/>
          </p:nvPr>
        </p:nvSpPr>
        <p:spPr>
          <a:xfrm>
            <a:off x="2854326" y="-95250"/>
            <a:ext cx="6564313" cy="1295400"/>
          </a:xfrm>
        </p:spPr>
        <p:txBody>
          <a:bodyPr/>
          <a:lstStyle/>
          <a:p>
            <a:pPr eaLnBrk="1" hangingPunct="1">
              <a:buFont typeface="Wingdings" panose="05000000000000000000" pitchFamily="2" charset="2"/>
              <a:buNone/>
              <a:defRPr/>
            </a:pPr>
            <a:r>
              <a:rPr lang="en-US" altLang="zh-CN" b="1" noProof="1">
                <a:solidFill>
                  <a:srgbClr val="C00000"/>
                </a:solidFill>
                <a:latin typeface="Times New Roman" panose="02020603050405020304" pitchFamily="18" charset="0"/>
                <a:ea typeface="楷体_GB2312" pitchFamily="49" charset="-122"/>
                <a:cs typeface="Times New Roman" panose="02020603050405020304" pitchFamily="18" charset="0"/>
                <a:sym typeface="+mn-ea"/>
              </a:rPr>
              <a:t>6.</a:t>
            </a:r>
            <a:r>
              <a:rPr lang="en-US" b="1" noProof="1">
                <a:solidFill>
                  <a:srgbClr val="C00000"/>
                </a:solidFill>
                <a:latin typeface="Times New Roman" panose="02020603050405020304" pitchFamily="18" charset="0"/>
                <a:ea typeface="楷体_GB2312" pitchFamily="49" charset="-122"/>
                <a:cs typeface="Times New Roman" panose="02020603050405020304" pitchFamily="18" charset="0"/>
                <a:sym typeface="+mn-ea"/>
              </a:rPr>
              <a:t>12  </a:t>
            </a:r>
            <a:r>
              <a:rPr lang="zh-CN" altLang="en-US" b="1" noProof="1">
                <a:solidFill>
                  <a:srgbClr val="C00000"/>
                </a:solidFill>
                <a:latin typeface="Times New Roman" panose="02020603050405020304" pitchFamily="18" charset="0"/>
                <a:ea typeface="楷体_GB2312" pitchFamily="49" charset="-122"/>
                <a:cs typeface="Times New Roman" panose="02020603050405020304" pitchFamily="18" charset="0"/>
                <a:sym typeface="+mn-ea"/>
              </a:rPr>
              <a:t>深度学习</a:t>
            </a:r>
          </a:p>
        </p:txBody>
      </p:sp>
      <p:sp>
        <p:nvSpPr>
          <p:cNvPr id="23" name="Text Box 2"/>
          <p:cNvSpPr txBox="1">
            <a:spLocks noChangeArrowheads="1"/>
          </p:cNvSpPr>
          <p:nvPr/>
        </p:nvSpPr>
        <p:spPr bwMode="auto">
          <a:xfrm>
            <a:off x="2428875" y="2979739"/>
            <a:ext cx="7532688" cy="2306637"/>
          </a:xfrm>
          <a:prstGeom prst="rect">
            <a:avLst/>
          </a:prstGeom>
          <a:noFill/>
          <a:ln>
            <a:noFill/>
          </a:ln>
          <a:effectLst/>
        </p:spPr>
        <p:txBody>
          <a:bodyPr anchor="ctr">
            <a:spAutoFit/>
          </a:bodyPr>
          <a:lstStyle>
            <a:lvl1pPr marL="342900" indent="-342900">
              <a:spcBef>
                <a:spcPct val="20000"/>
              </a:spcBef>
              <a:buClr>
                <a:srgbClr val="00FFFF"/>
              </a:buClr>
              <a:buSzPct val="90000"/>
              <a:buFont typeface="Wingdings" panose="05000000000000000000" pitchFamily="2" charset="2"/>
              <a:buChar char="v"/>
              <a:defRPr kumimoji="1" sz="3200">
                <a:solidFill>
                  <a:schemeClr val="tx1"/>
                </a:solidFill>
                <a:latin typeface="Times New Roman" panose="02020603050405020304" pitchFamily="18" charset="0"/>
                <a:ea typeface="华文新魏" pitchFamily="2" charset="-122"/>
              </a:defRPr>
            </a:lvl1pPr>
            <a:lvl2pPr marL="742950" indent="-285750">
              <a:spcBef>
                <a:spcPct val="20000"/>
              </a:spcBef>
              <a:buClr>
                <a:srgbClr val="FFFF66"/>
              </a:buClr>
              <a:buSzPct val="90000"/>
              <a:buFont typeface="Wingdings" panose="05000000000000000000" pitchFamily="2" charset="2"/>
              <a:buChar char="v"/>
              <a:defRPr kumimoji="1" sz="2800">
                <a:solidFill>
                  <a:schemeClr val="tx1"/>
                </a:solidFill>
                <a:latin typeface="Times New Roman" panose="02020603050405020304" pitchFamily="18" charset="0"/>
                <a:ea typeface="华文新魏" pitchFamily="2" charset="-122"/>
              </a:defRPr>
            </a:lvl2pPr>
            <a:lvl3pPr marL="1143000" indent="-228600">
              <a:spcBef>
                <a:spcPct val="20000"/>
              </a:spcBef>
              <a:buClr>
                <a:srgbClr val="00CC66"/>
              </a:buClr>
              <a:buSzPct val="90000"/>
              <a:buFont typeface="Wingdings" panose="05000000000000000000" pitchFamily="2" charset="2"/>
              <a:buChar char="v"/>
              <a:defRPr kumimoji="1" sz="2400">
                <a:solidFill>
                  <a:schemeClr val="tx1"/>
                </a:solidFill>
                <a:latin typeface="Times New Roman" panose="02020603050405020304" pitchFamily="18" charset="0"/>
                <a:ea typeface="华文新魏" pitchFamily="2" charset="-122"/>
              </a:defRPr>
            </a:lvl3pPr>
            <a:lvl4pPr marL="1600200" indent="-228600">
              <a:spcBef>
                <a:spcPct val="20000"/>
              </a:spcBef>
              <a:buClr>
                <a:srgbClr val="FFFF66"/>
              </a:buClr>
              <a:buSzPct val="90000"/>
              <a:buFont typeface="Wingdings" panose="05000000000000000000" pitchFamily="2" charset="2"/>
              <a:buChar char="v"/>
              <a:defRPr kumimoji="1" sz="2000">
                <a:solidFill>
                  <a:schemeClr val="tx1"/>
                </a:solidFill>
                <a:latin typeface="Times New Roman" panose="02020603050405020304" pitchFamily="18" charset="0"/>
                <a:ea typeface="华文新魏" pitchFamily="2" charset="-122"/>
              </a:defRPr>
            </a:lvl4pPr>
            <a:lvl5pPr marL="2057400" indent="-228600">
              <a:spcBef>
                <a:spcPct val="20000"/>
              </a:spcBef>
              <a:buClr>
                <a:schemeClr val="accent1"/>
              </a:buClr>
              <a:buSzPct val="90000"/>
              <a:buFont typeface="Wingdings" panose="05000000000000000000" pitchFamily="2" charset="2"/>
              <a:buChar char="v"/>
              <a:defRPr kumimoji="1" sz="2000">
                <a:solidFill>
                  <a:schemeClr val="tx1"/>
                </a:solidFill>
                <a:latin typeface="Times New Roman" panose="02020603050405020304" pitchFamily="18" charset="0"/>
                <a:ea typeface="华文新魏" pitchFamily="2" charset="-122"/>
              </a:defRPr>
            </a:lvl5pPr>
            <a:lvl6pPr marL="2514600" indent="-228600" eaLnBrk="0" fontAlgn="base" hangingPunct="0">
              <a:spcBef>
                <a:spcPct val="20000"/>
              </a:spcBef>
              <a:spcAft>
                <a:spcPct val="0"/>
              </a:spcAft>
              <a:buClr>
                <a:schemeClr val="accent1"/>
              </a:buClr>
              <a:buSzPct val="90000"/>
              <a:buFont typeface="Wingdings" panose="05000000000000000000" pitchFamily="2" charset="2"/>
              <a:buChar char="v"/>
              <a:defRPr kumimoji="1" sz="2000">
                <a:solidFill>
                  <a:schemeClr val="tx1"/>
                </a:solidFill>
                <a:latin typeface="Times New Roman" panose="02020603050405020304" pitchFamily="18" charset="0"/>
                <a:ea typeface="华文新魏" pitchFamily="2" charset="-122"/>
              </a:defRPr>
            </a:lvl6pPr>
            <a:lvl7pPr marL="2971800" indent="-228600" eaLnBrk="0" fontAlgn="base" hangingPunct="0">
              <a:spcBef>
                <a:spcPct val="20000"/>
              </a:spcBef>
              <a:spcAft>
                <a:spcPct val="0"/>
              </a:spcAft>
              <a:buClr>
                <a:schemeClr val="accent1"/>
              </a:buClr>
              <a:buSzPct val="90000"/>
              <a:buFont typeface="Wingdings" panose="05000000000000000000" pitchFamily="2" charset="2"/>
              <a:buChar char="v"/>
              <a:defRPr kumimoji="1" sz="2000">
                <a:solidFill>
                  <a:schemeClr val="tx1"/>
                </a:solidFill>
                <a:latin typeface="Times New Roman" panose="02020603050405020304" pitchFamily="18" charset="0"/>
                <a:ea typeface="华文新魏" pitchFamily="2" charset="-122"/>
              </a:defRPr>
            </a:lvl7pPr>
            <a:lvl8pPr marL="3429000" indent="-228600" eaLnBrk="0" fontAlgn="base" hangingPunct="0">
              <a:spcBef>
                <a:spcPct val="20000"/>
              </a:spcBef>
              <a:spcAft>
                <a:spcPct val="0"/>
              </a:spcAft>
              <a:buClr>
                <a:schemeClr val="accent1"/>
              </a:buClr>
              <a:buSzPct val="90000"/>
              <a:buFont typeface="Wingdings" panose="05000000000000000000" pitchFamily="2" charset="2"/>
              <a:buChar char="v"/>
              <a:defRPr kumimoji="1" sz="2000">
                <a:solidFill>
                  <a:schemeClr val="tx1"/>
                </a:solidFill>
                <a:latin typeface="Times New Roman" panose="02020603050405020304" pitchFamily="18" charset="0"/>
                <a:ea typeface="华文新魏" pitchFamily="2" charset="-122"/>
              </a:defRPr>
            </a:lvl8pPr>
            <a:lvl9pPr marL="3886200" indent="-228600" eaLnBrk="0" fontAlgn="base" hangingPunct="0">
              <a:spcBef>
                <a:spcPct val="20000"/>
              </a:spcBef>
              <a:spcAft>
                <a:spcPct val="0"/>
              </a:spcAft>
              <a:buClr>
                <a:schemeClr val="accent1"/>
              </a:buClr>
              <a:buSzPct val="90000"/>
              <a:buFont typeface="Wingdings" panose="05000000000000000000" pitchFamily="2" charset="2"/>
              <a:buChar char="v"/>
              <a:defRPr kumimoji="1" sz="2000">
                <a:solidFill>
                  <a:schemeClr val="tx1"/>
                </a:solidFill>
                <a:latin typeface="Times New Roman" panose="02020603050405020304" pitchFamily="18" charset="0"/>
                <a:ea typeface="华文新魏" pitchFamily="2" charset="-122"/>
              </a:defRPr>
            </a:lvl9pPr>
          </a:lstStyle>
          <a:p>
            <a:pPr marL="0" lvl="1" indent="0" eaLnBrk="1" hangingPunct="1">
              <a:buClrTx/>
              <a:buSzTx/>
              <a:buNone/>
              <a:defRPr/>
            </a:pPr>
            <a:r>
              <a:rPr lang="zh-CN" altLang="en-US" sz="2400" kern="0" dirty="0">
                <a:solidFill>
                  <a:srgbClr val="0000CC"/>
                </a:solidFill>
                <a:ea typeface="宋体" panose="02010600030101010101" pitchFamily="2" charset="-122"/>
                <a:cs typeface="Times New Roman" panose="02020603050405020304" pitchFamily="18" charset="0"/>
                <a:sym typeface="+mn-ea"/>
              </a:rPr>
              <a:t>定义6.13</a:t>
            </a:r>
            <a:r>
              <a:rPr kumimoji="0" lang="en-US" altLang="zh-CN" sz="2400" noProof="1">
                <a:ea typeface="楷体_GB2312" pitchFamily="49" charset="-122"/>
                <a:cs typeface="Times New Roman" panose="02020603050405020304" pitchFamily="18" charset="0"/>
                <a:sym typeface="+mn-ea"/>
              </a:rPr>
              <a:t>  </a:t>
            </a:r>
            <a:r>
              <a:rPr kumimoji="0" lang="zh-CN" altLang="en-US" sz="2400" noProof="1">
                <a:ea typeface="楷体_GB2312" pitchFamily="49" charset="-122"/>
                <a:cs typeface="Times New Roman" panose="02020603050405020304" pitchFamily="18" charset="0"/>
                <a:sym typeface="+mn-ea"/>
              </a:rPr>
              <a:t>  深度学习算法是一类基于生物学对人脑进一步认识，将神经-中枢-大脑的工作原理设计成一个不断迭代、不断抽象的过程，以便得到最优数据特征表示的机器学习算法；该算法从原始信号开始，先做低层抽象，然后逐渐向高层抽象迭代，由此组成深度学习算法的基本框架。</a:t>
            </a:r>
          </a:p>
        </p:txBody>
      </p:sp>
      <p:sp>
        <p:nvSpPr>
          <p:cNvPr id="2" name="标题 13313"/>
          <p:cNvSpPr>
            <a:spLocks noGrp="1"/>
          </p:cNvSpPr>
          <p:nvPr/>
        </p:nvSpPr>
        <p:spPr>
          <a:xfrm>
            <a:off x="2863851" y="1133476"/>
            <a:ext cx="6564313" cy="919163"/>
          </a:xfrm>
          <a:prstGeom prst="rect">
            <a:avLst/>
          </a:prstGeom>
          <a:noFill/>
          <a:ln w="9525">
            <a:noFill/>
          </a:ln>
        </p:spPr>
        <p:txBody>
          <a:bodyPr anchor="ctr"/>
          <a:lstStyle>
            <a:lvl1pPr marL="0" lvl="0" indent="0" algn="l" defTabSz="914400" rtl="0" eaLnBrk="1" fontAlgn="base" latinLnBrk="0" hangingPunct="1">
              <a:lnSpc>
                <a:spcPct val="100000"/>
              </a:lnSpc>
              <a:spcBef>
                <a:spcPct val="0"/>
              </a:spcBef>
              <a:spcAft>
                <a:spcPct val="0"/>
              </a:spcAft>
              <a:buNone/>
              <a:defRPr sz="3200" b="1" i="0" u="none" kern="1200" baseline="0">
                <a:solidFill>
                  <a:srgbClr val="800000"/>
                </a:solidFill>
                <a:effectLst>
                  <a:outerShdw blurRad="38100" dist="38100" dir="2700000">
                    <a:srgbClr val="C0C0C0"/>
                  </a:outerShdw>
                </a:effectLst>
                <a:latin typeface="+mj-lt"/>
                <a:ea typeface="+mj-ea"/>
                <a:cs typeface="+mj-cs"/>
              </a:defRPr>
            </a:lvl1pPr>
          </a:lstStyle>
          <a:p>
            <a:pPr>
              <a:buFont typeface="Wingdings" panose="05000000000000000000" pitchFamily="2" charset="2"/>
              <a:buNone/>
              <a:defRPr/>
            </a:pPr>
            <a:r>
              <a:rPr lang="en-US" altLang="zh-CN" sz="2800" noProof="1">
                <a:latin typeface="Times New Roman" panose="02020603050405020304" pitchFamily="18" charset="0"/>
                <a:ea typeface="楷体_GB2312" pitchFamily="49" charset="-122"/>
                <a:cs typeface="Times New Roman" panose="02020603050405020304" pitchFamily="18" charset="0"/>
                <a:sym typeface="+mn-ea"/>
              </a:rPr>
              <a:t>6.</a:t>
            </a:r>
            <a:r>
              <a:rPr lang="en-US" sz="2800" noProof="1">
                <a:latin typeface="Times New Roman" panose="02020603050405020304" pitchFamily="18" charset="0"/>
                <a:ea typeface="楷体_GB2312" pitchFamily="49" charset="-122"/>
                <a:cs typeface="Times New Roman" panose="02020603050405020304" pitchFamily="18" charset="0"/>
                <a:sym typeface="+mn-ea"/>
              </a:rPr>
              <a:t>12.1  </a:t>
            </a:r>
            <a:r>
              <a:rPr lang="zh-CN" altLang="en-US" sz="2800" noProof="1">
                <a:latin typeface="Times New Roman" panose="02020603050405020304" pitchFamily="18" charset="0"/>
                <a:ea typeface="楷体_GB2312" pitchFamily="49" charset="-122"/>
                <a:cs typeface="Times New Roman" panose="02020603050405020304" pitchFamily="18" charset="0"/>
                <a:sym typeface="+mn-ea"/>
              </a:rPr>
              <a:t>深度学习的定义和特点</a:t>
            </a:r>
            <a:endParaRPr lang="zh-CN" altLang="en-US" sz="2800" noProof="1">
              <a:solidFill>
                <a:schemeClr val="tx1"/>
              </a:solidFill>
              <a:latin typeface="Times New Roman" panose="02020603050405020304" pitchFamily="18" charset="0"/>
              <a:ea typeface="楷体_GB2312" pitchFamily="49" charset="-122"/>
              <a:cs typeface="Times New Roman" panose="02020603050405020304" pitchFamily="18" charset="0"/>
              <a:sym typeface="+mn-ea"/>
            </a:endParaRPr>
          </a:p>
        </p:txBody>
      </p:sp>
      <p:sp>
        <p:nvSpPr>
          <p:cNvPr id="114694" name="文本框 2"/>
          <p:cNvSpPr txBox="1">
            <a:spLocks noChangeArrowheads="1"/>
          </p:cNvSpPr>
          <p:nvPr/>
        </p:nvSpPr>
        <p:spPr bwMode="auto">
          <a:xfrm>
            <a:off x="2495550" y="2139950"/>
            <a:ext cx="3041650"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sz="2800">
                <a:solidFill>
                  <a:schemeClr val="tx1"/>
                </a:solidFill>
                <a:latin typeface="Berlin Sans FB" panose="020E0602020502020306" pitchFamily="34" charset="0"/>
                <a:ea typeface="幼圆" panose="02010509060101010101"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幼圆" panose="02010509060101010101"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幼圆" panose="02010509060101010101"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幼圆" panose="02010509060101010101"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幼圆" panose="02010509060101010101"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9pPr>
          </a:lstStyle>
          <a:p>
            <a:pPr eaLnBrk="1" hangingPunct="1">
              <a:spcBef>
                <a:spcPct val="0"/>
              </a:spcBef>
              <a:buFontTx/>
              <a:buNone/>
            </a:pPr>
            <a:r>
              <a:rPr lang="en-US" altLang="zh-CN">
                <a:solidFill>
                  <a:srgbClr val="0000CC"/>
                </a:solidFill>
                <a:latin typeface="Times New Roman" panose="02020603050405020304" pitchFamily="18" charset="0"/>
                <a:ea typeface="宋体" panose="02010600030101010101" pitchFamily="2" charset="-122"/>
                <a:sym typeface="幼圆" panose="02010509060101010101" pitchFamily="49" charset="-122"/>
              </a:rPr>
              <a:t>1. </a:t>
            </a:r>
            <a:r>
              <a:rPr lang="zh-CN" altLang="en-US">
                <a:solidFill>
                  <a:srgbClr val="0000CC"/>
                </a:solidFill>
                <a:latin typeface="Times New Roman" panose="02020603050405020304" pitchFamily="18" charset="0"/>
                <a:ea typeface="宋体" panose="02010600030101010101" pitchFamily="2" charset="-122"/>
                <a:sym typeface="幼圆" panose="02010509060101010101" pitchFamily="49" charset="-122"/>
              </a:rPr>
              <a:t>深度学习的定义</a:t>
            </a:r>
          </a:p>
        </p:txBody>
      </p:sp>
    </p:spTree>
    <p:extLst>
      <p:ext uri="{BB962C8B-B14F-4D97-AF65-F5344CB8AC3E}">
        <p14:creationId xmlns:p14="http://schemas.microsoft.com/office/powerpoint/2010/main" val="2056822736"/>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3314"/>
                                        </p:tgtEl>
                                        <p:attrNameLst>
                                          <p:attrName>style.visibility</p:attrName>
                                        </p:attrNameLst>
                                      </p:cBhvr>
                                      <p:to>
                                        <p:strVal val="visible"/>
                                      </p:to>
                                    </p:set>
                                    <p:animEffect transition="in" filter="dissolve">
                                      <p:cBhvr>
                                        <p:cTn id="7" dur="500"/>
                                        <p:tgtEl>
                                          <p:spTgt spid="1331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23"/>
                                        </p:tgtEl>
                                        <p:attrNameLst>
                                          <p:attrName>style.visibility</p:attrName>
                                        </p:attrNameLst>
                                      </p:cBhvr>
                                      <p:to>
                                        <p:strVal val="visible"/>
                                      </p:to>
                                    </p:set>
                                    <p:anim calcmode="lin" valueType="num">
                                      <p:cBhvr>
                                        <p:cTn id="12" dur="500" fill="hold"/>
                                        <p:tgtEl>
                                          <p:spTgt spid="23"/>
                                        </p:tgtEl>
                                        <p:attrNameLst>
                                          <p:attrName>ppt_x</p:attrName>
                                        </p:attrNameLst>
                                      </p:cBhvr>
                                      <p:tavLst>
                                        <p:tav tm="0">
                                          <p:val>
                                            <p:strVal val="0-#ppt_w/2"/>
                                          </p:val>
                                        </p:tav>
                                        <p:tav tm="100000">
                                          <p:val>
                                            <p:strVal val="#ppt_x"/>
                                          </p:val>
                                        </p:tav>
                                      </p:tavLst>
                                    </p:anim>
                                    <p:anim calcmode="lin" valueType="num">
                                      <p:cBhvr>
                                        <p:cTn id="13" dur="500" fill="hold"/>
                                        <p:tgtEl>
                                          <p:spTgt spid="23"/>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dissolve">
                                      <p:cBhvr>
                                        <p:cTn id="1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4" grpId="0"/>
      <p:bldP spid="23" grpId="0" bldLvl="0" animBg="1"/>
      <p:bldP spid="2"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灯片编号占位符 1"/>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Blip>
                <a:blip r:embed="rId2"/>
              </a:buBlip>
              <a:defRPr sz="2800">
                <a:solidFill>
                  <a:schemeClr val="tx1"/>
                </a:solidFill>
                <a:latin typeface="Berlin Sans FB" panose="020E0602020502020306" pitchFamily="34" charset="0"/>
                <a:ea typeface="幼圆" panose="02010509060101010101"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幼圆" panose="02010509060101010101"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幼圆" panose="02010509060101010101"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幼圆" panose="02010509060101010101"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幼圆" panose="02010509060101010101"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9pPr>
          </a:lstStyle>
          <a:p>
            <a:pPr>
              <a:spcBef>
                <a:spcPct val="0"/>
              </a:spcBef>
              <a:buFontTx/>
              <a:buNone/>
            </a:pPr>
            <a:fld id="{95947E4C-D6B5-41B4-9318-24DC8AFD8D45}" type="slidenum">
              <a:rPr lang="zh-TW" altLang="en-US" sz="1400">
                <a:solidFill>
                  <a:srgbClr val="FF0000"/>
                </a:solidFill>
                <a:latin typeface="Arial" panose="020B0604020202020204" pitchFamily="34" charset="0"/>
                <a:ea typeface="PMingLiU" pitchFamily="18" charset="-120"/>
              </a:rPr>
              <a:pPr>
                <a:spcBef>
                  <a:spcPct val="0"/>
                </a:spcBef>
                <a:buFontTx/>
                <a:buNone/>
              </a:pPr>
              <a:t>79</a:t>
            </a:fld>
            <a:endParaRPr lang="zh-TW" altLang="en-US" sz="1400">
              <a:solidFill>
                <a:srgbClr val="FF0000"/>
              </a:solidFill>
              <a:latin typeface="Arial" panose="020B0604020202020204" pitchFamily="34" charset="0"/>
              <a:ea typeface="PMingLiU" pitchFamily="18" charset="-120"/>
            </a:endParaRPr>
          </a:p>
        </p:txBody>
      </p:sp>
      <p:sp>
        <p:nvSpPr>
          <p:cNvPr id="115715" name="文本框 2"/>
          <p:cNvSpPr txBox="1">
            <a:spLocks noChangeArrowheads="1"/>
          </p:cNvSpPr>
          <p:nvPr/>
        </p:nvSpPr>
        <p:spPr bwMode="auto">
          <a:xfrm>
            <a:off x="2371726" y="1409700"/>
            <a:ext cx="7127875" cy="5151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2"/>
              </a:buBlip>
              <a:defRPr sz="2800">
                <a:solidFill>
                  <a:schemeClr val="tx1"/>
                </a:solidFill>
                <a:latin typeface="Berlin Sans FB" panose="020E0602020502020306" pitchFamily="34" charset="0"/>
                <a:ea typeface="幼圆" panose="02010509060101010101" pitchFamily="49" charset="-122"/>
              </a:defRPr>
            </a:lvl1pPr>
            <a:lvl2pPr marL="990600" indent="-533400">
              <a:spcBef>
                <a:spcPct val="20000"/>
              </a:spcBef>
              <a:buSzPct val="75000"/>
              <a:buBlip>
                <a:blip r:embed="rId3"/>
              </a:buBlip>
              <a:defRPr sz="2400">
                <a:solidFill>
                  <a:schemeClr val="tx1"/>
                </a:solidFill>
                <a:latin typeface="Berlin Sans FB" panose="020E0602020502020306" pitchFamily="34" charset="0"/>
                <a:ea typeface="幼圆" panose="02010509060101010101"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幼圆" panose="02010509060101010101"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幼圆" panose="02010509060101010101"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幼圆" panose="02010509060101010101"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9pPr>
          </a:lstStyle>
          <a:p>
            <a:pPr eaLnBrk="1" hangingPunct="1">
              <a:spcBef>
                <a:spcPct val="0"/>
              </a:spcBef>
              <a:buFontTx/>
              <a:buNone/>
            </a:pPr>
            <a:r>
              <a:rPr lang="en-US" altLang="zh-CN">
                <a:solidFill>
                  <a:srgbClr val="0000CC"/>
                </a:solidFill>
                <a:latin typeface="Times New Roman" panose="02020603050405020304" pitchFamily="18" charset="0"/>
                <a:ea typeface="宋体" panose="02010600030101010101" pitchFamily="2" charset="-122"/>
                <a:sym typeface="幼圆" panose="02010509060101010101" pitchFamily="49" charset="-122"/>
              </a:rPr>
              <a:t>2. </a:t>
            </a:r>
            <a:r>
              <a:rPr lang="zh-CN" altLang="en-US">
                <a:solidFill>
                  <a:srgbClr val="0000CC"/>
                </a:solidFill>
                <a:latin typeface="Times New Roman" panose="02020603050405020304" pitchFamily="18" charset="0"/>
                <a:ea typeface="宋体" panose="02010600030101010101" pitchFamily="2" charset="-122"/>
                <a:sym typeface="幼圆" panose="02010509060101010101" pitchFamily="49" charset="-122"/>
              </a:rPr>
              <a:t>深度学习的一般特点</a:t>
            </a:r>
          </a:p>
          <a:p>
            <a:pPr lvl="1" eaLnBrk="1" hangingPunct="1"/>
            <a:r>
              <a:rPr lang="zh-CN" altLang="en-US">
                <a:latin typeface="Times New Roman" panose="02020603050405020304" pitchFamily="18" charset="0"/>
                <a:ea typeface="楷体_GB2312" pitchFamily="49" charset="-122"/>
                <a:sym typeface="幼圆" panose="02010509060101010101" pitchFamily="49" charset="-122"/>
              </a:rPr>
              <a:t>使用多重非线性变换对数据进行多层抽象</a:t>
            </a:r>
            <a:endParaRPr lang="zh-CN" altLang="en-US">
              <a:latin typeface="Times New Roman" panose="02020603050405020304" pitchFamily="18" charset="0"/>
              <a:ea typeface="楷体_GB2312" pitchFamily="49" charset="-122"/>
            </a:endParaRPr>
          </a:p>
          <a:p>
            <a:pPr lvl="1" eaLnBrk="1" hangingPunct="1"/>
            <a:r>
              <a:rPr lang="zh-CN" altLang="en-US">
                <a:latin typeface="Times New Roman" panose="02020603050405020304" pitchFamily="18" charset="0"/>
                <a:ea typeface="楷体_GB2312" pitchFamily="49" charset="-122"/>
                <a:sym typeface="幼圆" panose="02010509060101010101" pitchFamily="49" charset="-122"/>
              </a:rPr>
              <a:t>以寻求更适合的概念表示方法为目标</a:t>
            </a:r>
            <a:endParaRPr lang="zh-CN" altLang="en-US">
              <a:latin typeface="Times New Roman" panose="02020603050405020304" pitchFamily="18" charset="0"/>
              <a:ea typeface="楷体_GB2312" pitchFamily="49" charset="-122"/>
            </a:endParaRPr>
          </a:p>
          <a:p>
            <a:pPr lvl="1" eaLnBrk="1" hangingPunct="1"/>
            <a:r>
              <a:rPr lang="zh-CN" altLang="en-US">
                <a:latin typeface="Times New Roman" panose="02020603050405020304" pitchFamily="18" charset="0"/>
                <a:ea typeface="楷体_GB2312" pitchFamily="49" charset="-122"/>
                <a:sym typeface="幼圆" panose="02010509060101010101" pitchFamily="49" charset="-122"/>
              </a:rPr>
              <a:t>形成一类具有代表性的特征表示学习（Learning representation）方法</a:t>
            </a:r>
            <a:endParaRPr lang="zh-CN" altLang="en-US">
              <a:latin typeface="Times New Roman" panose="02020603050405020304" pitchFamily="18" charset="0"/>
              <a:ea typeface="楷体_GB2312" pitchFamily="49" charset="-122"/>
            </a:endParaRPr>
          </a:p>
          <a:p>
            <a:pPr eaLnBrk="1" hangingPunct="1">
              <a:spcBef>
                <a:spcPct val="0"/>
              </a:spcBef>
              <a:buFontTx/>
              <a:buNone/>
            </a:pPr>
            <a:r>
              <a:rPr lang="en-US" altLang="zh-CN">
                <a:solidFill>
                  <a:srgbClr val="0000CC"/>
                </a:solidFill>
                <a:latin typeface="Times New Roman" panose="02020603050405020304" pitchFamily="18" charset="0"/>
                <a:ea typeface="宋体" panose="02010600030101010101" pitchFamily="2" charset="-122"/>
                <a:sym typeface="幼圆" panose="02010509060101010101" pitchFamily="49" charset="-122"/>
              </a:rPr>
              <a:t>3.</a:t>
            </a:r>
            <a:r>
              <a:rPr lang="zh-CN" altLang="en-US">
                <a:solidFill>
                  <a:srgbClr val="0000CC"/>
                </a:solidFill>
                <a:latin typeface="Times New Roman" panose="02020603050405020304" pitchFamily="18" charset="0"/>
                <a:ea typeface="宋体" panose="02010600030101010101" pitchFamily="2" charset="-122"/>
                <a:sym typeface="幼圆" panose="02010509060101010101" pitchFamily="49" charset="-122"/>
              </a:rPr>
              <a:t>深度学习的优点</a:t>
            </a:r>
          </a:p>
          <a:p>
            <a:pPr lvl="1" eaLnBrk="1" hangingPunct="1"/>
            <a:r>
              <a:rPr lang="zh-CN" altLang="en-US">
                <a:latin typeface="Times New Roman" panose="02020603050405020304" pitchFamily="18" charset="0"/>
                <a:ea typeface="楷体_GB2312" pitchFamily="49" charset="-122"/>
                <a:sym typeface="幼圆" panose="02010509060101010101" pitchFamily="49" charset="-122"/>
              </a:rPr>
              <a:t>采用非线性处理单元组成的多层结构，使得概念提取可以由简单到复杂</a:t>
            </a:r>
            <a:endParaRPr lang="zh-CN" altLang="en-US">
              <a:latin typeface="Times New Roman" panose="02020603050405020304" pitchFamily="18" charset="0"/>
              <a:ea typeface="楷体_GB2312" pitchFamily="49" charset="-122"/>
            </a:endParaRPr>
          </a:p>
          <a:p>
            <a:pPr lvl="1" eaLnBrk="1" hangingPunct="1"/>
            <a:r>
              <a:rPr lang="zh-CN" altLang="en-US">
                <a:latin typeface="Times New Roman" panose="02020603050405020304" pitchFamily="18" charset="0"/>
                <a:ea typeface="楷体_GB2312" pitchFamily="49" charset="-122"/>
                <a:sym typeface="幼圆" panose="02010509060101010101" pitchFamily="49" charset="-122"/>
              </a:rPr>
              <a:t>架构非常灵活，有利于根据实际需要调整学习策略</a:t>
            </a:r>
            <a:endParaRPr lang="zh-CN" altLang="en-US">
              <a:latin typeface="Times New Roman" panose="02020603050405020304" pitchFamily="18" charset="0"/>
              <a:ea typeface="楷体_GB2312" pitchFamily="49" charset="-122"/>
            </a:endParaRPr>
          </a:p>
          <a:p>
            <a:pPr lvl="1" eaLnBrk="1" hangingPunct="1"/>
            <a:r>
              <a:rPr lang="zh-CN" altLang="en-US">
                <a:latin typeface="Times New Roman" panose="02020603050405020304" pitchFamily="18" charset="0"/>
                <a:ea typeface="楷体_GB2312" pitchFamily="49" charset="-122"/>
                <a:sym typeface="幼圆" panose="02010509060101010101" pitchFamily="49" charset="-122"/>
              </a:rPr>
              <a:t>学习无标签数据优势明显</a:t>
            </a:r>
            <a:endParaRPr lang="zh-CN" altLang="en-US">
              <a:latin typeface="Times New Roman" panose="02020603050405020304" pitchFamily="18" charset="0"/>
              <a:ea typeface="楷体_GB2312" pitchFamily="49" charset="-122"/>
            </a:endParaRPr>
          </a:p>
          <a:p>
            <a:pPr eaLnBrk="1" hangingPunct="1">
              <a:spcBef>
                <a:spcPct val="0"/>
              </a:spcBef>
              <a:buFontTx/>
              <a:buNone/>
            </a:pPr>
            <a:endParaRPr lang="zh-CN" altLang="en-US">
              <a:solidFill>
                <a:srgbClr val="0000CC"/>
              </a:solidFill>
              <a:latin typeface="Times New Roman" panose="02020603050405020304" pitchFamily="18" charset="0"/>
              <a:ea typeface="宋体" panose="02010600030101010101" pitchFamily="2" charset="-122"/>
              <a:sym typeface="幼圆" panose="02010509060101010101" pitchFamily="49" charset="-122"/>
            </a:endParaRPr>
          </a:p>
        </p:txBody>
      </p:sp>
    </p:spTree>
    <p:extLst>
      <p:ext uri="{BB962C8B-B14F-4D97-AF65-F5344CB8AC3E}">
        <p14:creationId xmlns:p14="http://schemas.microsoft.com/office/powerpoint/2010/main" val="1579523731"/>
      </p:ext>
    </p:extLst>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2" name="灯片编号占位符 1"/>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Blip>
                <a:blip r:embed="rId2"/>
              </a:buBlip>
              <a:defRPr sz="2800">
                <a:solidFill>
                  <a:schemeClr val="tx1"/>
                </a:solidFill>
                <a:latin typeface="Berlin Sans FB" panose="020E0602020502020306" pitchFamily="34" charset="0"/>
                <a:ea typeface="幼圆" panose="02010509060101010101"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幼圆" panose="02010509060101010101"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幼圆" panose="02010509060101010101"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幼圆" panose="02010509060101010101"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幼圆" panose="02010509060101010101"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9pPr>
          </a:lstStyle>
          <a:p>
            <a:pPr>
              <a:spcBef>
                <a:spcPct val="0"/>
              </a:spcBef>
              <a:buFontTx/>
              <a:buNone/>
            </a:pPr>
            <a:fld id="{3EB82B6C-6A1C-406B-8378-0170F8C6C675}" type="slidenum">
              <a:rPr lang="zh-TW" altLang="en-US" sz="1400">
                <a:solidFill>
                  <a:srgbClr val="FF0000"/>
                </a:solidFill>
                <a:latin typeface="Arial" panose="020B0604020202020204" pitchFamily="34" charset="0"/>
                <a:ea typeface="PMingLiU" pitchFamily="18" charset="-120"/>
              </a:rPr>
              <a:pPr>
                <a:spcBef>
                  <a:spcPct val="0"/>
                </a:spcBef>
                <a:buFontTx/>
                <a:buNone/>
              </a:pPr>
              <a:t>8</a:t>
            </a:fld>
            <a:endParaRPr lang="zh-TW" altLang="en-US" sz="1400">
              <a:solidFill>
                <a:srgbClr val="FF0000"/>
              </a:solidFill>
              <a:latin typeface="Arial" panose="020B0604020202020204" pitchFamily="34" charset="0"/>
              <a:ea typeface="PMingLiU" pitchFamily="18" charset="-120"/>
            </a:endParaRPr>
          </a:p>
        </p:txBody>
      </p:sp>
      <p:sp>
        <p:nvSpPr>
          <p:cNvPr id="28674" name="标题 28673"/>
          <p:cNvSpPr>
            <a:spLocks noGrp="1"/>
          </p:cNvSpPr>
          <p:nvPr>
            <p:ph type="title"/>
          </p:nvPr>
        </p:nvSpPr>
        <p:spPr>
          <a:xfrm>
            <a:off x="1829570" y="0"/>
            <a:ext cx="10126456" cy="1143000"/>
          </a:xfrm>
        </p:spPr>
        <p:txBody>
          <a:bodyPr vert="horz" wrap="square" lIns="91440" tIns="45720" rIns="91440" bIns="45720" numCol="1" rtlCol="0" anchor="b" anchorCtr="0" compatLnSpc="1">
            <a:prstTxWarp prst="textNoShape">
              <a:avLst/>
            </a:prstTxWarp>
          </a:bodyPr>
          <a:lstStyle/>
          <a:p>
            <a:pPr marL="342900" indent="-342900">
              <a:spcBef>
                <a:spcPct val="20000"/>
              </a:spcBef>
              <a:buSzPct val="75000"/>
              <a:defRPr/>
            </a:pPr>
            <a:r>
              <a:rPr lang="en-US" altLang="zh-CN" b="1" dirty="0">
                <a:solidFill>
                  <a:srgbClr val="C00000"/>
                </a:solidFill>
                <a:latin typeface="Times New Roman" panose="02020603050405020304" pitchFamily="18" charset="0"/>
                <a:ea typeface="宋体" panose="02010600030101010101" pitchFamily="2" charset="-122"/>
              </a:rPr>
              <a:t>6</a:t>
            </a:r>
            <a:r>
              <a:rPr lang="zh-CN" altLang="en-US" b="1" dirty="0">
                <a:solidFill>
                  <a:srgbClr val="C00000"/>
                </a:solidFill>
                <a:latin typeface="Times New Roman" panose="02020603050405020304" pitchFamily="18" charset="0"/>
                <a:ea typeface="宋体" panose="02010600030101010101" pitchFamily="2" charset="-122"/>
              </a:rPr>
              <a:t>.2 机器学习</a:t>
            </a:r>
            <a:r>
              <a:rPr lang="en-US" altLang="zh-CN" b="1" dirty="0">
                <a:solidFill>
                  <a:srgbClr val="C00000"/>
                </a:solidFill>
                <a:latin typeface="Times New Roman" panose="02020603050405020304" pitchFamily="18" charset="0"/>
                <a:ea typeface="宋体" panose="02010600030101010101" pitchFamily="2" charset="-122"/>
              </a:rPr>
              <a:t>vs </a:t>
            </a:r>
            <a:r>
              <a:rPr lang="zh-CN" altLang="en-US" b="1" dirty="0">
                <a:solidFill>
                  <a:srgbClr val="C00000"/>
                </a:solidFill>
                <a:latin typeface="Times New Roman" panose="02020603050405020304" pitchFamily="18" charset="0"/>
                <a:ea typeface="宋体" panose="02010600030101010101" pitchFamily="2" charset="-122"/>
              </a:rPr>
              <a:t>数据挖掘</a:t>
            </a:r>
            <a:r>
              <a:rPr lang="en-US" altLang="zh-CN" b="1" dirty="0">
                <a:solidFill>
                  <a:srgbClr val="C00000"/>
                </a:solidFill>
                <a:latin typeface="Times New Roman" panose="02020603050405020304" pitchFamily="18" charset="0"/>
                <a:ea typeface="宋体" panose="02010600030101010101" pitchFamily="2" charset="-122"/>
              </a:rPr>
              <a:t>vs </a:t>
            </a:r>
            <a:r>
              <a:rPr lang="zh-CN" altLang="en-US" b="1" dirty="0">
                <a:solidFill>
                  <a:srgbClr val="C00000"/>
                </a:solidFill>
                <a:latin typeface="Times New Roman" panose="02020603050405020304" pitchFamily="18" charset="0"/>
                <a:ea typeface="宋体" panose="02010600030101010101" pitchFamily="2" charset="-122"/>
              </a:rPr>
              <a:t>人工智能</a:t>
            </a:r>
            <a:r>
              <a:rPr lang="en-US" altLang="zh-CN" b="1" dirty="0">
                <a:solidFill>
                  <a:srgbClr val="C00000"/>
                </a:solidFill>
                <a:latin typeface="Times New Roman" panose="02020603050405020304" pitchFamily="18" charset="0"/>
                <a:ea typeface="宋体" panose="02010600030101010101" pitchFamily="2" charset="-122"/>
              </a:rPr>
              <a:t>vs </a:t>
            </a:r>
            <a:r>
              <a:rPr lang="zh-CN" altLang="en-US" b="1" dirty="0">
                <a:solidFill>
                  <a:srgbClr val="C00000"/>
                </a:solidFill>
                <a:latin typeface="Times New Roman" panose="02020603050405020304" pitchFamily="18" charset="0"/>
                <a:ea typeface="宋体" panose="02010600030101010101" pitchFamily="2" charset="-122"/>
              </a:rPr>
              <a:t>模式识别</a:t>
            </a:r>
            <a:endParaRPr lang="en-US" altLang="zh-CN" b="1" noProof="1">
              <a:solidFill>
                <a:srgbClr val="C00000"/>
              </a:solidFill>
              <a:effectLst>
                <a:outerShdw blurRad="38100" dist="38100" dir="2700000" algn="tl">
                  <a:srgbClr val="C0C0C0"/>
                </a:outerShdw>
              </a:effectLst>
              <a:latin typeface="Times New Roman" panose="02020603050405020304" pitchFamily="18" charset="0"/>
              <a:ea typeface="楷体_GB2312" pitchFamily="49" charset="-122"/>
              <a:cs typeface="Times New Roman" panose="02020603050405020304" pitchFamily="18" charset="0"/>
            </a:endParaRPr>
          </a:p>
        </p:txBody>
      </p:sp>
      <p:pic>
        <p:nvPicPr>
          <p:cNvPr id="11266" name="Picture 2" descr="https://img-blog.csdnimg.cn/img_convert/89eb744dc9ed707e7c9b3ab9319f2a0e.gif"/>
          <p:cNvPicPr>
            <a:picLocks noGrp="1" noChangeAspect="1" noChangeArrowheads="1"/>
          </p:cNvPicPr>
          <p:nvPr>
            <p:ph idx="1"/>
          </p:nvPr>
        </p:nvPicPr>
        <p:blipFill>
          <a:blip r:embed="rId6">
            <a:extLst>
              <a:ext uri="{28A0092B-C50C-407E-A947-70E740481C1C}">
                <a14:useLocalDpi xmlns:a14="http://schemas.microsoft.com/office/drawing/2010/main" val="0"/>
              </a:ext>
            </a:extLst>
          </a:blip>
          <a:srcRect/>
          <a:stretch>
            <a:fillRect/>
          </a:stretch>
        </p:blipFill>
        <p:spPr bwMode="auto">
          <a:xfrm>
            <a:off x="6487701" y="3997325"/>
            <a:ext cx="4762500" cy="2724150"/>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p:nvSpPr>
        <p:spPr>
          <a:xfrm>
            <a:off x="674668" y="1231543"/>
            <a:ext cx="10914581" cy="4801314"/>
          </a:xfrm>
          <a:prstGeom prst="rect">
            <a:avLst/>
          </a:prstGeom>
        </p:spPr>
        <p:txBody>
          <a:bodyPr wrap="square">
            <a:spAutoFit/>
          </a:bodyPr>
          <a:lstStyle/>
          <a:p>
            <a:pPr marL="285750" indent="-285750">
              <a:buFont typeface="Wingdings" panose="05000000000000000000" pitchFamily="2" charset="2"/>
              <a:buChar char="p"/>
            </a:pPr>
            <a:r>
              <a:rPr lang="zh-CN" altLang="en-US" sz="2400" dirty="0">
                <a:solidFill>
                  <a:srgbClr val="FF0000"/>
                </a:solidFill>
              </a:rPr>
              <a:t>机器学习</a:t>
            </a:r>
            <a:r>
              <a:rPr lang="zh-CN" altLang="en-US" sz="2400" dirty="0"/>
              <a:t>的主要任务是使机器模仿人类的学习，从而获得知识。而人工智能借助机器学习和推理最终是形成具体的智能行为。机器学习是人工智能的重要支撑技术。</a:t>
            </a:r>
            <a:endParaRPr lang="en-US" altLang="zh-CN" sz="2400" dirty="0"/>
          </a:p>
          <a:p>
            <a:pPr marL="285750" indent="-285750">
              <a:buFont typeface="Wingdings" panose="05000000000000000000" pitchFamily="2" charset="2"/>
              <a:buChar char="p"/>
            </a:pPr>
            <a:r>
              <a:rPr lang="zh-CN" altLang="en-US" sz="2400" dirty="0">
                <a:solidFill>
                  <a:srgbClr val="FF0000"/>
                </a:solidFill>
              </a:rPr>
              <a:t>数据挖掘</a:t>
            </a:r>
            <a:r>
              <a:rPr lang="zh-CN" altLang="en-US" sz="2400" dirty="0"/>
              <a:t>使用机器学习、统计学和数据库等方法在相对大量的数据集中发现模式和知识，它涉及数据预处理、模型与推断、可视化等。</a:t>
            </a:r>
            <a:endParaRPr lang="en-US" altLang="zh-CN" sz="2400" dirty="0"/>
          </a:p>
          <a:p>
            <a:pPr marL="342900" indent="-342900">
              <a:buFont typeface="Wingdings" panose="05000000000000000000" pitchFamily="2" charset="2"/>
              <a:buChar char="p"/>
            </a:pPr>
            <a:r>
              <a:rPr lang="zh-CN" altLang="en-US" sz="2400" dirty="0">
                <a:solidFill>
                  <a:srgbClr val="C00000"/>
                </a:solidFill>
              </a:rPr>
              <a:t>模式识别</a:t>
            </a:r>
            <a:r>
              <a:rPr lang="zh-CN" altLang="en-US" sz="2400" dirty="0"/>
              <a:t>是早年间自动化领域提出的一个应用概念，相当于机器学习中的分类、聚类等概念的具体应用，由于场景适用面较窄，目前多为人工智能这个更宽泛的概念所替代了。</a:t>
            </a:r>
          </a:p>
          <a:p>
            <a:r>
              <a:rPr lang="zh-CN" altLang="en-US" sz="2400" dirty="0"/>
              <a:t/>
            </a:r>
            <a:br>
              <a:rPr lang="zh-CN" altLang="en-US" sz="2400" dirty="0"/>
            </a:br>
            <a:endParaRPr lang="en-US" altLang="zh-CN" sz="2400" dirty="0"/>
          </a:p>
          <a:p>
            <a:endParaRPr lang="en-US" altLang="zh-CN" sz="2400" dirty="0"/>
          </a:p>
          <a:p>
            <a:r>
              <a:rPr lang="zh-CN" altLang="en-US" sz="2400" dirty="0"/>
              <a:t>机器学习与其他领域之间的关系：</a:t>
            </a:r>
            <a:endParaRPr lang="en-US" altLang="zh-CN" sz="2400" dirty="0"/>
          </a:p>
          <a:p>
            <a:endParaRPr lang="zh-CN" altLang="en-US" dirty="0"/>
          </a:p>
        </p:txBody>
      </p:sp>
    </p:spTree>
    <p:extLst>
      <p:ext uri="{BB962C8B-B14F-4D97-AF65-F5344CB8AC3E}">
        <p14:creationId xmlns:p14="http://schemas.microsoft.com/office/powerpoint/2010/main" val="3380408193"/>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8674"/>
                                        </p:tgtEl>
                                        <p:attrNameLst>
                                          <p:attrName>style.visibility</p:attrName>
                                        </p:attrNameLst>
                                      </p:cBhvr>
                                      <p:to>
                                        <p:strVal val="visible"/>
                                      </p:to>
                                    </p:set>
                                    <p:anim calcmode="lin" valueType="num">
                                      <p:cBhvr additive="base">
                                        <p:cTn id="7" dur="500" fill="hold"/>
                                        <p:tgtEl>
                                          <p:spTgt spid="28674"/>
                                        </p:tgtEl>
                                        <p:attrNameLst>
                                          <p:attrName>ppt_x</p:attrName>
                                        </p:attrNameLst>
                                      </p:cBhvr>
                                      <p:tavLst>
                                        <p:tav tm="0">
                                          <p:val>
                                            <p:strVal val="0-#ppt_w/2"/>
                                          </p:val>
                                        </p:tav>
                                        <p:tav tm="100000">
                                          <p:val>
                                            <p:strVal val="#ppt_x"/>
                                          </p:val>
                                        </p:tav>
                                      </p:tavLst>
                                    </p:anim>
                                    <p:anim calcmode="lin" valueType="num">
                                      <p:cBhvr additive="base">
                                        <p:cTn id="8" dur="500" fill="hold"/>
                                        <p:tgtEl>
                                          <p:spTgt spid="2867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4"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灯片编号占位符 1"/>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Blip>
                <a:blip r:embed="rId2"/>
              </a:buBlip>
              <a:defRPr sz="2800">
                <a:solidFill>
                  <a:schemeClr val="tx1"/>
                </a:solidFill>
                <a:latin typeface="Berlin Sans FB" panose="020E0602020502020306" pitchFamily="34" charset="0"/>
                <a:ea typeface="幼圆" panose="02010509060101010101"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幼圆" panose="02010509060101010101"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幼圆" panose="02010509060101010101"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幼圆" panose="02010509060101010101"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幼圆" panose="02010509060101010101"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9pPr>
          </a:lstStyle>
          <a:p>
            <a:pPr>
              <a:spcBef>
                <a:spcPct val="0"/>
              </a:spcBef>
              <a:buFontTx/>
              <a:buNone/>
            </a:pPr>
            <a:fld id="{0B94C847-77A6-4CBD-8019-B2492CE9B60F}" type="slidenum">
              <a:rPr lang="zh-TW" altLang="en-US" sz="1400">
                <a:solidFill>
                  <a:srgbClr val="FF0000"/>
                </a:solidFill>
                <a:latin typeface="Arial" panose="020B0604020202020204" pitchFamily="34" charset="0"/>
                <a:ea typeface="PMingLiU" pitchFamily="18" charset="-120"/>
              </a:rPr>
              <a:pPr>
                <a:spcBef>
                  <a:spcPct val="0"/>
                </a:spcBef>
                <a:buFontTx/>
                <a:buNone/>
              </a:pPr>
              <a:t>80</a:t>
            </a:fld>
            <a:endParaRPr lang="zh-TW" altLang="en-US" sz="1400">
              <a:solidFill>
                <a:srgbClr val="FF0000"/>
              </a:solidFill>
              <a:latin typeface="Arial" panose="020B0604020202020204" pitchFamily="34" charset="0"/>
              <a:ea typeface="PMingLiU" pitchFamily="18" charset="-120"/>
            </a:endParaRPr>
          </a:p>
        </p:txBody>
      </p:sp>
      <p:sp>
        <p:nvSpPr>
          <p:cNvPr id="23" name="Text Box 2"/>
          <p:cNvSpPr txBox="1">
            <a:spLocks noChangeArrowheads="1"/>
          </p:cNvSpPr>
          <p:nvPr/>
        </p:nvSpPr>
        <p:spPr bwMode="auto">
          <a:xfrm>
            <a:off x="2774950" y="1993901"/>
            <a:ext cx="6864350" cy="4003675"/>
          </a:xfrm>
          <a:prstGeom prst="rect">
            <a:avLst/>
          </a:prstGeom>
          <a:noFill/>
          <a:ln>
            <a:noFill/>
          </a:ln>
          <a:effectLst/>
        </p:spPr>
        <p:txBody>
          <a:bodyPr anchor="ctr">
            <a:spAutoFit/>
          </a:bodyPr>
          <a:lstStyle>
            <a:lvl1pPr marL="342900" indent="-342900">
              <a:spcBef>
                <a:spcPct val="20000"/>
              </a:spcBef>
              <a:buClr>
                <a:srgbClr val="00FFFF"/>
              </a:buClr>
              <a:buSzPct val="90000"/>
              <a:buFont typeface="Wingdings" panose="05000000000000000000" pitchFamily="2" charset="2"/>
              <a:buChar char="v"/>
              <a:defRPr kumimoji="1" sz="3200">
                <a:solidFill>
                  <a:schemeClr val="tx1"/>
                </a:solidFill>
                <a:latin typeface="Times New Roman" panose="02020603050405020304" pitchFamily="18" charset="0"/>
                <a:ea typeface="华文新魏" pitchFamily="2" charset="-122"/>
              </a:defRPr>
            </a:lvl1pPr>
            <a:lvl2pPr marL="742950" indent="-285750">
              <a:spcBef>
                <a:spcPct val="20000"/>
              </a:spcBef>
              <a:buClr>
                <a:srgbClr val="FFFF66"/>
              </a:buClr>
              <a:buSzPct val="90000"/>
              <a:buFont typeface="Wingdings" panose="05000000000000000000" pitchFamily="2" charset="2"/>
              <a:buChar char="v"/>
              <a:defRPr kumimoji="1" sz="2800">
                <a:solidFill>
                  <a:schemeClr val="tx1"/>
                </a:solidFill>
                <a:latin typeface="Times New Roman" panose="02020603050405020304" pitchFamily="18" charset="0"/>
                <a:ea typeface="华文新魏" pitchFamily="2" charset="-122"/>
              </a:defRPr>
            </a:lvl2pPr>
            <a:lvl3pPr marL="1143000" indent="-228600">
              <a:spcBef>
                <a:spcPct val="20000"/>
              </a:spcBef>
              <a:buClr>
                <a:srgbClr val="00CC66"/>
              </a:buClr>
              <a:buSzPct val="90000"/>
              <a:buFont typeface="Wingdings" panose="05000000000000000000" pitchFamily="2" charset="2"/>
              <a:buChar char="v"/>
              <a:defRPr kumimoji="1" sz="2400">
                <a:solidFill>
                  <a:schemeClr val="tx1"/>
                </a:solidFill>
                <a:latin typeface="Times New Roman" panose="02020603050405020304" pitchFamily="18" charset="0"/>
                <a:ea typeface="华文新魏" pitchFamily="2" charset="-122"/>
              </a:defRPr>
            </a:lvl3pPr>
            <a:lvl4pPr marL="1600200" indent="-228600">
              <a:spcBef>
                <a:spcPct val="20000"/>
              </a:spcBef>
              <a:buClr>
                <a:srgbClr val="FFFF66"/>
              </a:buClr>
              <a:buSzPct val="90000"/>
              <a:buFont typeface="Wingdings" panose="05000000000000000000" pitchFamily="2" charset="2"/>
              <a:buChar char="v"/>
              <a:defRPr kumimoji="1" sz="2000">
                <a:solidFill>
                  <a:schemeClr val="tx1"/>
                </a:solidFill>
                <a:latin typeface="Times New Roman" panose="02020603050405020304" pitchFamily="18" charset="0"/>
                <a:ea typeface="华文新魏" pitchFamily="2" charset="-122"/>
              </a:defRPr>
            </a:lvl4pPr>
            <a:lvl5pPr marL="2057400" indent="-228600">
              <a:spcBef>
                <a:spcPct val="20000"/>
              </a:spcBef>
              <a:buClr>
                <a:schemeClr val="accent1"/>
              </a:buClr>
              <a:buSzPct val="90000"/>
              <a:buFont typeface="Wingdings" panose="05000000000000000000" pitchFamily="2" charset="2"/>
              <a:buChar char="v"/>
              <a:defRPr kumimoji="1" sz="2000">
                <a:solidFill>
                  <a:schemeClr val="tx1"/>
                </a:solidFill>
                <a:latin typeface="Times New Roman" panose="02020603050405020304" pitchFamily="18" charset="0"/>
                <a:ea typeface="华文新魏" pitchFamily="2" charset="-122"/>
              </a:defRPr>
            </a:lvl5pPr>
            <a:lvl6pPr marL="2514600" indent="-228600" eaLnBrk="0" fontAlgn="base" hangingPunct="0">
              <a:spcBef>
                <a:spcPct val="20000"/>
              </a:spcBef>
              <a:spcAft>
                <a:spcPct val="0"/>
              </a:spcAft>
              <a:buClr>
                <a:schemeClr val="accent1"/>
              </a:buClr>
              <a:buSzPct val="90000"/>
              <a:buFont typeface="Wingdings" panose="05000000000000000000" pitchFamily="2" charset="2"/>
              <a:buChar char="v"/>
              <a:defRPr kumimoji="1" sz="2000">
                <a:solidFill>
                  <a:schemeClr val="tx1"/>
                </a:solidFill>
                <a:latin typeface="Times New Roman" panose="02020603050405020304" pitchFamily="18" charset="0"/>
                <a:ea typeface="华文新魏" pitchFamily="2" charset="-122"/>
              </a:defRPr>
            </a:lvl6pPr>
            <a:lvl7pPr marL="2971800" indent="-228600" eaLnBrk="0" fontAlgn="base" hangingPunct="0">
              <a:spcBef>
                <a:spcPct val="20000"/>
              </a:spcBef>
              <a:spcAft>
                <a:spcPct val="0"/>
              </a:spcAft>
              <a:buClr>
                <a:schemeClr val="accent1"/>
              </a:buClr>
              <a:buSzPct val="90000"/>
              <a:buFont typeface="Wingdings" panose="05000000000000000000" pitchFamily="2" charset="2"/>
              <a:buChar char="v"/>
              <a:defRPr kumimoji="1" sz="2000">
                <a:solidFill>
                  <a:schemeClr val="tx1"/>
                </a:solidFill>
                <a:latin typeface="Times New Roman" panose="02020603050405020304" pitchFamily="18" charset="0"/>
                <a:ea typeface="华文新魏" pitchFamily="2" charset="-122"/>
              </a:defRPr>
            </a:lvl7pPr>
            <a:lvl8pPr marL="3429000" indent="-228600" eaLnBrk="0" fontAlgn="base" hangingPunct="0">
              <a:spcBef>
                <a:spcPct val="20000"/>
              </a:spcBef>
              <a:spcAft>
                <a:spcPct val="0"/>
              </a:spcAft>
              <a:buClr>
                <a:schemeClr val="accent1"/>
              </a:buClr>
              <a:buSzPct val="90000"/>
              <a:buFont typeface="Wingdings" panose="05000000000000000000" pitchFamily="2" charset="2"/>
              <a:buChar char="v"/>
              <a:defRPr kumimoji="1" sz="2000">
                <a:solidFill>
                  <a:schemeClr val="tx1"/>
                </a:solidFill>
                <a:latin typeface="Times New Roman" panose="02020603050405020304" pitchFamily="18" charset="0"/>
                <a:ea typeface="华文新魏" pitchFamily="2" charset="-122"/>
              </a:defRPr>
            </a:lvl8pPr>
            <a:lvl9pPr marL="3886200" indent="-228600" eaLnBrk="0" fontAlgn="base" hangingPunct="0">
              <a:spcBef>
                <a:spcPct val="20000"/>
              </a:spcBef>
              <a:spcAft>
                <a:spcPct val="0"/>
              </a:spcAft>
              <a:buClr>
                <a:schemeClr val="accent1"/>
              </a:buClr>
              <a:buSzPct val="90000"/>
              <a:buFont typeface="Wingdings" panose="05000000000000000000" pitchFamily="2" charset="2"/>
              <a:buChar char="v"/>
              <a:defRPr kumimoji="1" sz="2000">
                <a:solidFill>
                  <a:schemeClr val="tx1"/>
                </a:solidFill>
                <a:latin typeface="Times New Roman" panose="02020603050405020304" pitchFamily="18" charset="0"/>
                <a:ea typeface="华文新魏" pitchFamily="2" charset="-122"/>
              </a:defRPr>
            </a:lvl9pPr>
          </a:lstStyle>
          <a:p>
            <a:pPr marL="0" lvl="1" eaLnBrk="1" hangingPunct="1">
              <a:buClrTx/>
              <a:buSzTx/>
              <a:buNone/>
              <a:defRPr/>
            </a:pPr>
            <a:r>
              <a:rPr kumimoji="0" lang="en-US" kern="0" dirty="0">
                <a:solidFill>
                  <a:srgbClr val="0000CC"/>
                </a:solidFill>
                <a:ea typeface="宋体" panose="02010600030101010101" pitchFamily="2" charset="-122"/>
                <a:cs typeface="Times New Roman" panose="02020603050405020304" pitchFamily="18" charset="0"/>
              </a:rPr>
              <a:t> 1.深度学习与分布式表示</a:t>
            </a:r>
          </a:p>
          <a:p>
            <a:pPr marL="0" lvl="1" eaLnBrk="1" hangingPunct="1">
              <a:lnSpc>
                <a:spcPct val="110000"/>
              </a:lnSpc>
              <a:buClrTx/>
              <a:buSzTx/>
              <a:buNone/>
              <a:defRPr/>
            </a:pPr>
            <a:r>
              <a:rPr lang="zh-CN" altLang="en-US" sz="3200" noProof="1">
                <a:latin typeface="华文新魏" pitchFamily="2" charset="-122"/>
              </a:rPr>
              <a:t>   </a:t>
            </a:r>
            <a:r>
              <a:rPr kumimoji="0" lang="zh-CN" altLang="en-US" sz="2400" noProof="1">
                <a:ea typeface="楷体_GB2312" pitchFamily="49" charset="-122"/>
                <a:cs typeface="Times New Roman" panose="02020603050405020304" pitchFamily="18" charset="0"/>
              </a:rPr>
              <a:t>分布式表示（Distributed representation）是深度学习的基础，其前提是假定观测值由不同因子相互作用。深度学习采用多重抽象的学习模型，进一步假定上述的相互作用关系可细分为多个层次：从低层次的概念学习得到高层次的概念，概念抽象的程度直接反映在层次数目和每一层的规模上。贪婪算法常被用来逐层构建该类层次结构，并从中选取有助于机器学习更有效的特征。</a:t>
            </a:r>
          </a:p>
        </p:txBody>
      </p:sp>
      <p:sp>
        <p:nvSpPr>
          <p:cNvPr id="22" name="文本框 21"/>
          <p:cNvSpPr txBox="1"/>
          <p:nvPr/>
        </p:nvSpPr>
        <p:spPr>
          <a:xfrm>
            <a:off x="2209121" y="494142"/>
            <a:ext cx="9102725" cy="584775"/>
          </a:xfrm>
          <a:prstGeom prst="rect">
            <a:avLst/>
          </a:prstGeom>
          <a:noFill/>
        </p:spPr>
        <p:txBody>
          <a:bodyPr wrap="square">
            <a:spAutoFit/>
          </a:bodyPr>
          <a:lstStyle/>
          <a:p>
            <a:pPr eaLnBrk="1" hangingPunct="1">
              <a:buFont typeface="Wingdings" panose="05000000000000000000" pitchFamily="2" charset="2"/>
              <a:buNone/>
              <a:defRPr/>
            </a:pPr>
            <a:r>
              <a:rPr lang="en-US" altLang="zh-CN" sz="3200" noProof="1">
                <a:solidFill>
                  <a:srgbClr val="800000"/>
                </a:solidFill>
                <a:effectLst>
                  <a:outerShdw blurRad="38100" dist="38100" dir="2700000">
                    <a:srgbClr val="C0C0C0"/>
                  </a:outerShdw>
                </a:effectLst>
                <a:latin typeface="Times New Roman" panose="02020603050405020304" pitchFamily="18" charset="0"/>
                <a:ea typeface="楷体_GB2312" pitchFamily="49" charset="-122"/>
                <a:cs typeface="Times New Roman" panose="02020603050405020304" pitchFamily="18" charset="0"/>
              </a:rPr>
              <a:t>6.12.2  深度学习基础及神经网络 </a:t>
            </a:r>
          </a:p>
        </p:txBody>
      </p:sp>
    </p:spTree>
    <p:extLst>
      <p:ext uri="{BB962C8B-B14F-4D97-AF65-F5344CB8AC3E}">
        <p14:creationId xmlns:p14="http://schemas.microsoft.com/office/powerpoint/2010/main" val="3435843998"/>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p:cTn id="7" dur="500" fill="hold"/>
                                        <p:tgtEl>
                                          <p:spTgt spid="23"/>
                                        </p:tgtEl>
                                        <p:attrNameLst>
                                          <p:attrName>ppt_x</p:attrName>
                                        </p:attrNameLst>
                                      </p:cBhvr>
                                      <p:tavLst>
                                        <p:tav tm="0">
                                          <p:val>
                                            <p:strVal val="0-#ppt_w/2"/>
                                          </p:val>
                                        </p:tav>
                                        <p:tav tm="100000">
                                          <p:val>
                                            <p:strVal val="#ppt_x"/>
                                          </p:val>
                                        </p:tav>
                                      </p:tavLst>
                                    </p:anim>
                                    <p:anim calcmode="lin" valueType="num">
                                      <p:cBhvr>
                                        <p:cTn id="8" dur="500" fill="hold"/>
                                        <p:tgtEl>
                                          <p:spTgt spid="2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bldLvl="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灯片编号占位符 1"/>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Blip>
                <a:blip r:embed="rId2"/>
              </a:buBlip>
              <a:defRPr sz="2800">
                <a:solidFill>
                  <a:schemeClr val="tx1"/>
                </a:solidFill>
                <a:latin typeface="Berlin Sans FB" panose="020E0602020502020306" pitchFamily="34" charset="0"/>
                <a:ea typeface="幼圆" panose="02010509060101010101"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幼圆" panose="02010509060101010101"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幼圆" panose="02010509060101010101"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幼圆" panose="02010509060101010101"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幼圆" panose="02010509060101010101"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9pPr>
          </a:lstStyle>
          <a:p>
            <a:pPr>
              <a:spcBef>
                <a:spcPct val="0"/>
              </a:spcBef>
              <a:buFontTx/>
              <a:buNone/>
            </a:pPr>
            <a:fld id="{A6706BB7-721B-4949-93D9-E79FDA8C6D47}" type="slidenum">
              <a:rPr lang="zh-TW" altLang="en-US" sz="1400">
                <a:solidFill>
                  <a:srgbClr val="FF0000"/>
                </a:solidFill>
                <a:latin typeface="Arial" panose="020B0604020202020204" pitchFamily="34" charset="0"/>
                <a:ea typeface="PMingLiU" pitchFamily="18" charset="-120"/>
              </a:rPr>
              <a:pPr>
                <a:spcBef>
                  <a:spcPct val="0"/>
                </a:spcBef>
                <a:buFontTx/>
                <a:buNone/>
              </a:pPr>
              <a:t>81</a:t>
            </a:fld>
            <a:endParaRPr lang="zh-TW" altLang="en-US" sz="1400">
              <a:solidFill>
                <a:srgbClr val="FF0000"/>
              </a:solidFill>
              <a:latin typeface="Arial" panose="020B0604020202020204" pitchFamily="34" charset="0"/>
              <a:ea typeface="PMingLiU" pitchFamily="18" charset="-120"/>
            </a:endParaRPr>
          </a:p>
        </p:txBody>
      </p:sp>
      <p:sp>
        <p:nvSpPr>
          <p:cNvPr id="114690" name="文本占位符 114689"/>
          <p:cNvSpPr>
            <a:spLocks noGrp="1"/>
          </p:cNvSpPr>
          <p:nvPr>
            <p:ph idx="1"/>
          </p:nvPr>
        </p:nvSpPr>
        <p:spPr>
          <a:xfrm>
            <a:off x="2065339" y="1108076"/>
            <a:ext cx="7704137" cy="2270125"/>
          </a:xfrm>
        </p:spPr>
        <p:txBody>
          <a:bodyPr/>
          <a:lstStyle/>
          <a:p>
            <a:pPr lvl="1" eaLnBrk="1" hangingPunct="1">
              <a:buFontTx/>
              <a:buNone/>
              <a:defRPr/>
            </a:pPr>
            <a:r>
              <a:rPr lang="en-US" sz="2800" b="1" kern="0" dirty="0">
                <a:solidFill>
                  <a:srgbClr val="0000CC"/>
                </a:solidFill>
                <a:latin typeface="Times New Roman" panose="02020603050405020304" pitchFamily="18" charset="0"/>
                <a:ea typeface="宋体" panose="02010600030101010101" pitchFamily="2" charset="-122"/>
                <a:cs typeface="Times New Roman" panose="02020603050405020304" pitchFamily="18" charset="0"/>
                <a:sym typeface="+mn-ea"/>
              </a:rPr>
              <a:t>2.深度学习与人工神经网络</a:t>
            </a:r>
            <a:endParaRPr lang="en-US" sz="2800" b="1" kern="0" dirty="0">
              <a:solidFill>
                <a:srgbClr val="0000CC"/>
              </a:solidFill>
              <a:latin typeface="Times New Roman" panose="02020603050405020304" pitchFamily="18" charset="0"/>
              <a:ea typeface="宋体" panose="02010600030101010101" pitchFamily="2" charset="-122"/>
              <a:cs typeface="Times New Roman" panose="02020603050405020304" pitchFamily="18" charset="0"/>
            </a:endParaRPr>
          </a:p>
          <a:p>
            <a:pPr marL="457200" lvl="1" indent="0">
              <a:buClr>
                <a:srgbClr val="00FFFF"/>
              </a:buClr>
              <a:buNone/>
              <a:defRPr/>
            </a:pPr>
            <a:r>
              <a:rPr lang="zh-CN" altLang="en-US" noProof="1">
                <a:latin typeface="华文新魏" pitchFamily="2" charset="-122"/>
                <a:sym typeface="+mn-ea"/>
              </a:rPr>
              <a:t>      </a:t>
            </a:r>
            <a:r>
              <a:rPr lang="zh-CN" altLang="en-US" noProof="1">
                <a:latin typeface="Times New Roman" panose="02020603050405020304" pitchFamily="18" charset="0"/>
                <a:ea typeface="楷体_GB2312" pitchFamily="49" charset="-122"/>
                <a:cs typeface="Times New Roman" panose="02020603050405020304" pitchFamily="18" charset="0"/>
                <a:sym typeface="+mn-ea"/>
              </a:rPr>
              <a:t>  许多成功的深度学习方法都涉及到了人工神经网络，所以，不少研究者认为深度学习就是传统人工神经网络的一种发展和延伸。</a:t>
            </a:r>
            <a:endParaRPr lang="zh-CN" altLang="en-US" noProof="1">
              <a:latin typeface="华文新魏" pitchFamily="2" charset="-122"/>
            </a:endParaRPr>
          </a:p>
          <a:p>
            <a:pPr lvl="1" algn="just" eaLnBrk="1" hangingPunct="1">
              <a:lnSpc>
                <a:spcPct val="110000"/>
              </a:lnSpc>
              <a:buFontTx/>
              <a:buNone/>
              <a:defRPr/>
            </a:pPr>
            <a:endParaRPr lang="zh-CN" altLang="en-US" noProof="1">
              <a:latin typeface="Times New Roman" panose="02020603050405020304" pitchFamily="18" charset="0"/>
              <a:ea typeface="楷体_GB2312" pitchFamily="49" charset="-122"/>
              <a:cs typeface="Times New Roman" panose="02020603050405020304" pitchFamily="18" charset="0"/>
            </a:endParaRPr>
          </a:p>
        </p:txBody>
      </p:sp>
      <p:pic>
        <p:nvPicPr>
          <p:cNvPr id="117764" name="图片 2" descr="Geoffrey Hinton"/>
          <p:cNvPicPr>
            <a:picLocks noChangeAspect="1" noChangeArrowheads="1"/>
          </p:cNvPicPr>
          <p:nvPr/>
        </p:nvPicPr>
        <p:blipFill>
          <a:blip r:embed="rId6" cstate="hqprint">
            <a:extLst>
              <a:ext uri="{28A0092B-C50C-407E-A947-70E740481C1C}">
                <a14:useLocalDpi xmlns:a14="http://schemas.microsoft.com/office/drawing/2010/main" val="0"/>
              </a:ext>
            </a:extLst>
          </a:blip>
          <a:srcRect/>
          <a:stretch>
            <a:fillRect/>
          </a:stretch>
        </p:blipFill>
        <p:spPr bwMode="auto">
          <a:xfrm>
            <a:off x="8156575" y="2857501"/>
            <a:ext cx="1384300" cy="1693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7765" name="文本框 99"/>
          <p:cNvSpPr txBox="1">
            <a:spLocks noChangeArrowheads="1"/>
          </p:cNvSpPr>
          <p:nvPr/>
        </p:nvSpPr>
        <p:spPr bwMode="auto">
          <a:xfrm>
            <a:off x="7974013" y="4645025"/>
            <a:ext cx="19113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2"/>
              </a:buBlip>
              <a:defRPr sz="2800">
                <a:solidFill>
                  <a:schemeClr val="tx1"/>
                </a:solidFill>
                <a:latin typeface="Berlin Sans FB" panose="020E0602020502020306" pitchFamily="34" charset="0"/>
                <a:ea typeface="幼圆" panose="02010509060101010101"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幼圆" panose="02010509060101010101"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幼圆" panose="02010509060101010101"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幼圆" panose="02010509060101010101"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幼圆" panose="02010509060101010101"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9pPr>
          </a:lstStyle>
          <a:p>
            <a:pPr eaLnBrk="1" hangingPunct="1">
              <a:spcBef>
                <a:spcPct val="0"/>
              </a:spcBef>
              <a:buFontTx/>
              <a:buNone/>
            </a:pPr>
            <a:r>
              <a:rPr lang="en-US" altLang="zh-CN" sz="1600">
                <a:latin typeface="黑体" panose="02010609060101010101" pitchFamily="49" charset="-122"/>
                <a:ea typeface="黑体" panose="02010609060101010101" pitchFamily="49" charset="-122"/>
              </a:rPr>
              <a:t>Geoffrey Hinton</a:t>
            </a:r>
            <a:endParaRPr lang="en-US" altLang="en-US" sz="1600">
              <a:latin typeface="黑体" panose="02010609060101010101" pitchFamily="49" charset="-122"/>
              <a:ea typeface="黑体" panose="02010609060101010101" pitchFamily="49" charset="-122"/>
            </a:endParaRPr>
          </a:p>
        </p:txBody>
      </p:sp>
      <p:sp>
        <p:nvSpPr>
          <p:cNvPr id="117766" name="文本框 3"/>
          <p:cNvSpPr txBox="1">
            <a:spLocks noChangeArrowheads="1"/>
          </p:cNvSpPr>
          <p:nvPr/>
        </p:nvSpPr>
        <p:spPr bwMode="auto">
          <a:xfrm>
            <a:off x="2479675" y="2897188"/>
            <a:ext cx="5411788" cy="3414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266700">
              <a:spcBef>
                <a:spcPct val="20000"/>
              </a:spcBef>
              <a:buBlip>
                <a:blip r:embed="rId2"/>
              </a:buBlip>
              <a:defRPr sz="2800">
                <a:solidFill>
                  <a:schemeClr val="tx1"/>
                </a:solidFill>
                <a:latin typeface="Berlin Sans FB" panose="020E0602020502020306" pitchFamily="34" charset="0"/>
                <a:ea typeface="幼圆" panose="02010509060101010101"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幼圆" panose="02010509060101010101"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幼圆" panose="02010509060101010101"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幼圆" panose="02010509060101010101"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幼圆" panose="02010509060101010101"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9pPr>
          </a:lstStyle>
          <a:p>
            <a:pPr eaLnBrk="1" hangingPunct="1">
              <a:lnSpc>
                <a:spcPct val="120000"/>
              </a:lnSpc>
              <a:spcBef>
                <a:spcPct val="0"/>
              </a:spcBef>
              <a:buFontTx/>
              <a:buNone/>
            </a:pPr>
            <a:r>
              <a:rPr lang="en-US" altLang="zh-CN" sz="2000">
                <a:latin typeface="宋体" panose="02010600030101010101" pitchFamily="2" charset="-122"/>
                <a:ea typeface="宋体" panose="02010600030101010101" pitchFamily="2" charset="-122"/>
              </a:rPr>
              <a:t>2006</a:t>
            </a:r>
            <a:r>
              <a:rPr lang="zh-CN" altLang="zh-CN" sz="2000">
                <a:latin typeface="宋体" panose="02010600030101010101" pitchFamily="2" charset="-122"/>
                <a:ea typeface="宋体" panose="02010600030101010101" pitchFamily="2" charset="-122"/>
              </a:rPr>
              <a:t>年，加拿大多伦多大学</a:t>
            </a:r>
            <a:r>
              <a:rPr lang="en-US" altLang="zh-CN" sz="2000">
                <a:latin typeface="宋体" panose="02010600030101010101" pitchFamily="2" charset="-122"/>
                <a:ea typeface="宋体" panose="02010600030101010101" pitchFamily="2" charset="-122"/>
              </a:rPr>
              <a:t>Geoffrey Hinton</a:t>
            </a:r>
            <a:r>
              <a:rPr lang="zh-CN" altLang="zh-CN" sz="2000">
                <a:latin typeface="宋体" panose="02010600030101010101" pitchFamily="2" charset="-122"/>
                <a:ea typeface="宋体" panose="02010600030101010101" pitchFamily="2" charset="-122"/>
              </a:rPr>
              <a:t>提出了两个观点：</a:t>
            </a:r>
            <a:endParaRPr lang="zh-CN" altLang="zh-CN" sz="2000">
              <a:latin typeface="华文楷体" panose="02010600040101010101" pitchFamily="2" charset="-122"/>
              <a:ea typeface="华文楷体" panose="02010600040101010101" pitchFamily="2" charset="-122"/>
            </a:endParaRPr>
          </a:p>
          <a:p>
            <a:pPr eaLnBrk="1" hangingPunct="1">
              <a:lnSpc>
                <a:spcPct val="120000"/>
              </a:lnSpc>
              <a:spcBef>
                <a:spcPct val="0"/>
              </a:spcBef>
              <a:buFontTx/>
              <a:buNone/>
            </a:pPr>
            <a:r>
              <a:rPr lang="zh-CN" altLang="zh-CN" sz="2000">
                <a:latin typeface="华文楷体" panose="02010600040101010101" pitchFamily="2" charset="-122"/>
                <a:ea typeface="华文楷体" panose="02010600040101010101" pitchFamily="2" charset="-122"/>
              </a:rPr>
              <a:t>（</a:t>
            </a:r>
            <a:r>
              <a:rPr lang="en-US" altLang="zh-CN" sz="2000">
                <a:latin typeface="华文楷体" panose="02010600040101010101" pitchFamily="2" charset="-122"/>
                <a:ea typeface="华文楷体" panose="02010600040101010101" pitchFamily="2" charset="-122"/>
              </a:rPr>
              <a:t>1</a:t>
            </a:r>
            <a:r>
              <a:rPr lang="zh-CN" altLang="zh-CN" sz="2000">
                <a:latin typeface="华文楷体" panose="02010600040101010101" pitchFamily="2" charset="-122"/>
                <a:ea typeface="华文楷体" panose="02010600040101010101" pitchFamily="2" charset="-122"/>
              </a:rPr>
              <a:t>）多隐含层的人工神经网络具有非常突出的特征学习能力。如果用机器学习算法得到的特征来刻画数据，可以更加深层次地描述数据的本质特征，在可视化或分类应用中非常有效。</a:t>
            </a:r>
          </a:p>
          <a:p>
            <a:pPr eaLnBrk="1" hangingPunct="1">
              <a:lnSpc>
                <a:spcPct val="120000"/>
              </a:lnSpc>
              <a:spcBef>
                <a:spcPct val="0"/>
              </a:spcBef>
              <a:buFontTx/>
              <a:buNone/>
            </a:pPr>
            <a:r>
              <a:rPr lang="zh-CN" altLang="zh-CN" sz="2000">
                <a:latin typeface="华文楷体" panose="02010600040101010101" pitchFamily="2" charset="-122"/>
                <a:ea typeface="华文楷体" panose="02010600040101010101" pitchFamily="2" charset="-122"/>
              </a:rPr>
              <a:t>（</a:t>
            </a:r>
            <a:r>
              <a:rPr lang="en-US" altLang="zh-CN" sz="2000">
                <a:latin typeface="华文楷体" panose="02010600040101010101" pitchFamily="2" charset="-122"/>
                <a:ea typeface="华文楷体" panose="02010600040101010101" pitchFamily="2" charset="-122"/>
              </a:rPr>
              <a:t>2</a:t>
            </a:r>
            <a:r>
              <a:rPr lang="zh-CN" altLang="zh-CN" sz="2000">
                <a:latin typeface="华文楷体" panose="02010600040101010101" pitchFamily="2" charset="-122"/>
                <a:ea typeface="华文楷体" panose="02010600040101010101" pitchFamily="2" charset="-122"/>
              </a:rPr>
              <a:t>）深度神经网络在训练上存在一定难度，但这些可以通过“逐层预训练”（</a:t>
            </a:r>
            <a:r>
              <a:rPr lang="en-US" altLang="zh-CN" sz="2000">
                <a:latin typeface="华文楷体" panose="02010600040101010101" pitchFamily="2" charset="-122"/>
                <a:ea typeface="华文楷体" panose="02010600040101010101" pitchFamily="2" charset="-122"/>
              </a:rPr>
              <a:t>Layer-wise pre-training</a:t>
            </a:r>
            <a:r>
              <a:rPr lang="zh-CN" altLang="zh-CN" sz="2000">
                <a:latin typeface="华文楷体" panose="02010600040101010101" pitchFamily="2" charset="-122"/>
                <a:ea typeface="华文楷体" panose="02010600040101010101" pitchFamily="2" charset="-122"/>
              </a:rPr>
              <a:t>）来有效克服。</a:t>
            </a:r>
            <a:endParaRPr lang="zh-CN" altLang="en-US" sz="200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217001871"/>
      </p:ext>
    </p:extLst>
  </p:cSld>
  <p:clrMapOvr>
    <a:masterClrMapping/>
  </p:clrMapOvr>
  <p:transition spd="med">
    <p:fade/>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灯片编号占位符 1"/>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Blip>
                <a:blip r:embed="rId2"/>
              </a:buBlip>
              <a:defRPr sz="2800">
                <a:solidFill>
                  <a:schemeClr val="tx1"/>
                </a:solidFill>
                <a:latin typeface="Berlin Sans FB" panose="020E0602020502020306" pitchFamily="34" charset="0"/>
                <a:ea typeface="幼圆" panose="02010509060101010101"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幼圆" panose="02010509060101010101"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幼圆" panose="02010509060101010101"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幼圆" panose="02010509060101010101"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幼圆" panose="02010509060101010101"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9pPr>
          </a:lstStyle>
          <a:p>
            <a:pPr>
              <a:spcBef>
                <a:spcPct val="0"/>
              </a:spcBef>
              <a:buFontTx/>
              <a:buNone/>
            </a:pPr>
            <a:fld id="{082674AC-BE74-4B7F-ABA8-0D968E6CF10D}" type="slidenum">
              <a:rPr lang="zh-TW" altLang="en-US" sz="1400">
                <a:solidFill>
                  <a:srgbClr val="FF0000"/>
                </a:solidFill>
                <a:latin typeface="Arial" panose="020B0604020202020204" pitchFamily="34" charset="0"/>
                <a:ea typeface="PMingLiU" pitchFamily="18" charset="-120"/>
              </a:rPr>
              <a:pPr>
                <a:spcBef>
                  <a:spcPct val="0"/>
                </a:spcBef>
                <a:buFontTx/>
                <a:buNone/>
              </a:pPr>
              <a:t>82</a:t>
            </a:fld>
            <a:endParaRPr lang="zh-TW" altLang="en-US" sz="1400">
              <a:solidFill>
                <a:srgbClr val="FF0000"/>
              </a:solidFill>
              <a:latin typeface="Arial" panose="020B0604020202020204" pitchFamily="34" charset="0"/>
              <a:ea typeface="PMingLiU" pitchFamily="18" charset="-120"/>
            </a:endParaRPr>
          </a:p>
        </p:txBody>
      </p:sp>
      <p:sp>
        <p:nvSpPr>
          <p:cNvPr id="22" name="文本框 21"/>
          <p:cNvSpPr txBox="1"/>
          <p:nvPr/>
        </p:nvSpPr>
        <p:spPr>
          <a:xfrm>
            <a:off x="2321871" y="184721"/>
            <a:ext cx="7878762" cy="592213"/>
          </a:xfrm>
          <a:prstGeom prst="rect">
            <a:avLst/>
          </a:prstGeom>
          <a:noFill/>
        </p:spPr>
        <p:txBody>
          <a:bodyPr>
            <a:spAutoFit/>
          </a:bodyPr>
          <a:lstStyle/>
          <a:p>
            <a:pPr marL="342900" indent="-342900" eaLnBrk="1" hangingPunct="1">
              <a:lnSpc>
                <a:spcPct val="130000"/>
              </a:lnSpc>
              <a:spcBef>
                <a:spcPct val="20000"/>
              </a:spcBef>
              <a:defRPr/>
            </a:pPr>
            <a:r>
              <a:rPr lang="en-US" altLang="zh-CN" sz="2800" noProof="1">
                <a:solidFill>
                  <a:srgbClr val="C00000"/>
                </a:solidFill>
                <a:effectLst>
                  <a:outerShdw blurRad="38100" dist="38100" dir="2700000">
                    <a:srgbClr val="C0C0C0"/>
                  </a:outerShdw>
                </a:effectLst>
                <a:latin typeface="Times New Roman" panose="02020603050405020304" pitchFamily="18" charset="0"/>
                <a:ea typeface="楷体_GB2312" pitchFamily="49" charset="-122"/>
                <a:cs typeface="Times New Roman" panose="02020603050405020304" pitchFamily="18" charset="0"/>
              </a:rPr>
              <a:t>6.12.3 深度学习的常用模型</a:t>
            </a:r>
          </a:p>
        </p:txBody>
      </p:sp>
      <p:sp>
        <p:nvSpPr>
          <p:cNvPr id="2" name="Text Box 2"/>
          <p:cNvSpPr txBox="1">
            <a:spLocks noChangeArrowheads="1"/>
          </p:cNvSpPr>
          <p:nvPr/>
        </p:nvSpPr>
        <p:spPr bwMode="auto">
          <a:xfrm>
            <a:off x="2120901" y="1936750"/>
            <a:ext cx="7307263" cy="3595688"/>
          </a:xfrm>
          <a:prstGeom prst="rect">
            <a:avLst/>
          </a:prstGeom>
          <a:noFill/>
          <a:ln>
            <a:noFill/>
          </a:ln>
          <a:effectLst/>
        </p:spPr>
        <p:txBody>
          <a:bodyPr anchor="ctr">
            <a:spAutoFit/>
          </a:bodyPr>
          <a:lstStyle>
            <a:lvl1pPr marL="342900" indent="-342900">
              <a:spcBef>
                <a:spcPct val="20000"/>
              </a:spcBef>
              <a:buClr>
                <a:srgbClr val="00FFFF"/>
              </a:buClr>
              <a:buSzPct val="90000"/>
              <a:buFont typeface="Wingdings" panose="05000000000000000000" pitchFamily="2" charset="2"/>
              <a:buChar char="v"/>
              <a:defRPr kumimoji="1" sz="3200">
                <a:solidFill>
                  <a:schemeClr val="tx1"/>
                </a:solidFill>
                <a:latin typeface="Times New Roman" panose="02020603050405020304" pitchFamily="18" charset="0"/>
                <a:ea typeface="华文新魏" pitchFamily="2" charset="-122"/>
              </a:defRPr>
            </a:lvl1pPr>
            <a:lvl2pPr marL="742950" indent="-285750">
              <a:spcBef>
                <a:spcPct val="20000"/>
              </a:spcBef>
              <a:buClr>
                <a:srgbClr val="FFFF66"/>
              </a:buClr>
              <a:buSzPct val="90000"/>
              <a:buFont typeface="Wingdings" panose="05000000000000000000" pitchFamily="2" charset="2"/>
              <a:buChar char="v"/>
              <a:defRPr kumimoji="1" sz="2800">
                <a:solidFill>
                  <a:schemeClr val="tx1"/>
                </a:solidFill>
                <a:latin typeface="Times New Roman" panose="02020603050405020304" pitchFamily="18" charset="0"/>
                <a:ea typeface="华文新魏" pitchFamily="2" charset="-122"/>
              </a:defRPr>
            </a:lvl2pPr>
            <a:lvl3pPr marL="1143000" indent="-228600">
              <a:spcBef>
                <a:spcPct val="20000"/>
              </a:spcBef>
              <a:buClr>
                <a:srgbClr val="00CC66"/>
              </a:buClr>
              <a:buSzPct val="90000"/>
              <a:buFont typeface="Wingdings" panose="05000000000000000000" pitchFamily="2" charset="2"/>
              <a:buChar char="v"/>
              <a:defRPr kumimoji="1" sz="2400">
                <a:solidFill>
                  <a:schemeClr val="tx1"/>
                </a:solidFill>
                <a:latin typeface="Times New Roman" panose="02020603050405020304" pitchFamily="18" charset="0"/>
                <a:ea typeface="华文新魏" pitchFamily="2" charset="-122"/>
              </a:defRPr>
            </a:lvl3pPr>
            <a:lvl4pPr marL="1600200" indent="-228600">
              <a:spcBef>
                <a:spcPct val="20000"/>
              </a:spcBef>
              <a:buClr>
                <a:srgbClr val="FFFF66"/>
              </a:buClr>
              <a:buSzPct val="90000"/>
              <a:buFont typeface="Wingdings" panose="05000000000000000000" pitchFamily="2" charset="2"/>
              <a:buChar char="v"/>
              <a:defRPr kumimoji="1" sz="2000">
                <a:solidFill>
                  <a:schemeClr val="tx1"/>
                </a:solidFill>
                <a:latin typeface="Times New Roman" panose="02020603050405020304" pitchFamily="18" charset="0"/>
                <a:ea typeface="华文新魏" pitchFamily="2" charset="-122"/>
              </a:defRPr>
            </a:lvl4pPr>
            <a:lvl5pPr marL="2057400" indent="-228600">
              <a:spcBef>
                <a:spcPct val="20000"/>
              </a:spcBef>
              <a:buClr>
                <a:schemeClr val="accent1"/>
              </a:buClr>
              <a:buSzPct val="90000"/>
              <a:buFont typeface="Wingdings" panose="05000000000000000000" pitchFamily="2" charset="2"/>
              <a:buChar char="v"/>
              <a:defRPr kumimoji="1" sz="2000">
                <a:solidFill>
                  <a:schemeClr val="tx1"/>
                </a:solidFill>
                <a:latin typeface="Times New Roman" panose="02020603050405020304" pitchFamily="18" charset="0"/>
                <a:ea typeface="华文新魏" pitchFamily="2" charset="-122"/>
              </a:defRPr>
            </a:lvl5pPr>
            <a:lvl6pPr marL="2514600" indent="-228600" eaLnBrk="0" fontAlgn="base" hangingPunct="0">
              <a:spcBef>
                <a:spcPct val="20000"/>
              </a:spcBef>
              <a:spcAft>
                <a:spcPct val="0"/>
              </a:spcAft>
              <a:buClr>
                <a:schemeClr val="accent1"/>
              </a:buClr>
              <a:buSzPct val="90000"/>
              <a:buFont typeface="Wingdings" panose="05000000000000000000" pitchFamily="2" charset="2"/>
              <a:buChar char="v"/>
              <a:defRPr kumimoji="1" sz="2000">
                <a:solidFill>
                  <a:schemeClr val="tx1"/>
                </a:solidFill>
                <a:latin typeface="Times New Roman" panose="02020603050405020304" pitchFamily="18" charset="0"/>
                <a:ea typeface="华文新魏" pitchFamily="2" charset="-122"/>
              </a:defRPr>
            </a:lvl6pPr>
            <a:lvl7pPr marL="2971800" indent="-228600" eaLnBrk="0" fontAlgn="base" hangingPunct="0">
              <a:spcBef>
                <a:spcPct val="20000"/>
              </a:spcBef>
              <a:spcAft>
                <a:spcPct val="0"/>
              </a:spcAft>
              <a:buClr>
                <a:schemeClr val="accent1"/>
              </a:buClr>
              <a:buSzPct val="90000"/>
              <a:buFont typeface="Wingdings" panose="05000000000000000000" pitchFamily="2" charset="2"/>
              <a:buChar char="v"/>
              <a:defRPr kumimoji="1" sz="2000">
                <a:solidFill>
                  <a:schemeClr val="tx1"/>
                </a:solidFill>
                <a:latin typeface="Times New Roman" panose="02020603050405020304" pitchFamily="18" charset="0"/>
                <a:ea typeface="华文新魏" pitchFamily="2" charset="-122"/>
              </a:defRPr>
            </a:lvl7pPr>
            <a:lvl8pPr marL="3429000" indent="-228600" eaLnBrk="0" fontAlgn="base" hangingPunct="0">
              <a:spcBef>
                <a:spcPct val="20000"/>
              </a:spcBef>
              <a:spcAft>
                <a:spcPct val="0"/>
              </a:spcAft>
              <a:buClr>
                <a:schemeClr val="accent1"/>
              </a:buClr>
              <a:buSzPct val="90000"/>
              <a:buFont typeface="Wingdings" panose="05000000000000000000" pitchFamily="2" charset="2"/>
              <a:buChar char="v"/>
              <a:defRPr kumimoji="1" sz="2000">
                <a:solidFill>
                  <a:schemeClr val="tx1"/>
                </a:solidFill>
                <a:latin typeface="Times New Roman" panose="02020603050405020304" pitchFamily="18" charset="0"/>
                <a:ea typeface="华文新魏" pitchFamily="2" charset="-122"/>
              </a:defRPr>
            </a:lvl8pPr>
            <a:lvl9pPr marL="3886200" indent="-228600" eaLnBrk="0" fontAlgn="base" hangingPunct="0">
              <a:spcBef>
                <a:spcPct val="20000"/>
              </a:spcBef>
              <a:spcAft>
                <a:spcPct val="0"/>
              </a:spcAft>
              <a:buClr>
                <a:schemeClr val="accent1"/>
              </a:buClr>
              <a:buSzPct val="90000"/>
              <a:buFont typeface="Wingdings" panose="05000000000000000000" pitchFamily="2" charset="2"/>
              <a:buChar char="v"/>
              <a:defRPr kumimoji="1" sz="2000">
                <a:solidFill>
                  <a:schemeClr val="tx1"/>
                </a:solidFill>
                <a:latin typeface="Times New Roman" panose="02020603050405020304" pitchFamily="18" charset="0"/>
                <a:ea typeface="华文新魏" pitchFamily="2" charset="-122"/>
              </a:defRPr>
            </a:lvl9pPr>
          </a:lstStyle>
          <a:p>
            <a:pPr lvl="1" eaLnBrk="1" hangingPunct="1">
              <a:buClrTx/>
              <a:buFontTx/>
              <a:buNone/>
              <a:defRPr/>
            </a:pPr>
            <a:r>
              <a:rPr kumimoji="0" lang="en-US" kern="0" dirty="0">
                <a:solidFill>
                  <a:srgbClr val="0000CC"/>
                </a:solidFill>
                <a:ea typeface="宋体" panose="02010600030101010101" pitchFamily="2" charset="-122"/>
                <a:cs typeface="Times New Roman" panose="02020603050405020304" pitchFamily="18" charset="0"/>
              </a:rPr>
              <a:t> 1.卷积神经网络</a:t>
            </a:r>
          </a:p>
          <a:p>
            <a:pPr marL="457200" lvl="1" indent="0" eaLnBrk="1" hangingPunct="1">
              <a:lnSpc>
                <a:spcPct val="110000"/>
              </a:lnSpc>
              <a:buClr>
                <a:srgbClr val="00FFFF"/>
              </a:buClr>
              <a:buNone/>
              <a:defRPr/>
            </a:pPr>
            <a:r>
              <a:rPr lang="zh-CN" altLang="en-US" sz="3200" noProof="1">
                <a:latin typeface="华文新魏" pitchFamily="2" charset="-122"/>
              </a:rPr>
              <a:t>       </a:t>
            </a:r>
            <a:r>
              <a:rPr kumimoji="0" lang="zh-CN" altLang="en-US" sz="2400" noProof="1">
                <a:ea typeface="楷体_GB2312" pitchFamily="49" charset="-122"/>
                <a:cs typeface="Times New Roman" panose="02020603050405020304" pitchFamily="18" charset="0"/>
              </a:rPr>
              <a:t> 由一个或多个卷积层和顶端的全连通层（对应经典的神经网络）组成，同时也包括关联权重和缓冲层（pooling layer）。这一结构使得卷积神经网络能够利用输入数据的二维结构。为识别二维形状而特殊设计的一个多层感知器，这种网络结构对平移、比例缩放、倾斜或者共他形式的变形具有高度不变性。</a:t>
            </a:r>
          </a:p>
        </p:txBody>
      </p:sp>
    </p:spTree>
    <p:extLst>
      <p:ext uri="{BB962C8B-B14F-4D97-AF65-F5344CB8AC3E}">
        <p14:creationId xmlns:p14="http://schemas.microsoft.com/office/powerpoint/2010/main" val="2318827748"/>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0-#ppt_w/2"/>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灯片编号占位符 1"/>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Blip>
                <a:blip r:embed="rId2"/>
              </a:buBlip>
              <a:defRPr sz="2800">
                <a:solidFill>
                  <a:schemeClr val="tx1"/>
                </a:solidFill>
                <a:latin typeface="Berlin Sans FB" panose="020E0602020502020306" pitchFamily="34" charset="0"/>
                <a:ea typeface="幼圆" panose="02010509060101010101"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幼圆" panose="02010509060101010101"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幼圆" panose="02010509060101010101"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幼圆" panose="02010509060101010101"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幼圆" panose="02010509060101010101"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9pPr>
          </a:lstStyle>
          <a:p>
            <a:pPr>
              <a:spcBef>
                <a:spcPct val="0"/>
              </a:spcBef>
              <a:buFontTx/>
              <a:buNone/>
            </a:pPr>
            <a:fld id="{CC34665D-5BB6-47F2-A2A9-55E0F4D75F7E}" type="slidenum">
              <a:rPr lang="zh-TW" altLang="en-US" sz="1400">
                <a:solidFill>
                  <a:srgbClr val="FF0000"/>
                </a:solidFill>
                <a:latin typeface="Arial" panose="020B0604020202020204" pitchFamily="34" charset="0"/>
                <a:ea typeface="PMingLiU" pitchFamily="18" charset="-120"/>
              </a:rPr>
              <a:pPr>
                <a:spcBef>
                  <a:spcPct val="0"/>
                </a:spcBef>
                <a:buFontTx/>
                <a:buNone/>
              </a:pPr>
              <a:t>83</a:t>
            </a:fld>
            <a:endParaRPr lang="zh-TW" altLang="en-US" sz="1400">
              <a:solidFill>
                <a:srgbClr val="FF0000"/>
              </a:solidFill>
              <a:latin typeface="Arial" panose="020B0604020202020204" pitchFamily="34" charset="0"/>
              <a:ea typeface="PMingLiU" pitchFamily="18" charset="-120"/>
            </a:endParaRPr>
          </a:p>
        </p:txBody>
      </p:sp>
      <p:pic>
        <p:nvPicPr>
          <p:cNvPr id="119811" name="内容占位符 -2147482457" descr="a7t22"/>
          <p:cNvPicPr>
            <a:picLocks noGrp="1" noChangeAspect="1" noChangeArrowheads="1"/>
          </p:cNvPicPr>
          <p:nvPr>
            <p:ph idx="1"/>
          </p:nvPr>
        </p:nvPicPr>
        <p:blipFill>
          <a:blip r:embed="rId6">
            <a:extLst>
              <a:ext uri="{28A0092B-C50C-407E-A947-70E740481C1C}">
                <a14:useLocalDpi xmlns:a14="http://schemas.microsoft.com/office/drawing/2010/main" val="0"/>
              </a:ext>
            </a:extLst>
          </a:blip>
          <a:srcRect/>
          <a:stretch>
            <a:fillRect/>
          </a:stretch>
        </p:blipFill>
        <p:spPr>
          <a:xfrm>
            <a:off x="2638426" y="1911351"/>
            <a:ext cx="6378575" cy="2600325"/>
          </a:xfrm>
        </p:spPr>
      </p:pic>
      <p:sp>
        <p:nvSpPr>
          <p:cNvPr id="119812" name="文本框 7"/>
          <p:cNvSpPr txBox="1">
            <a:spLocks noChangeArrowheads="1"/>
          </p:cNvSpPr>
          <p:nvPr/>
        </p:nvSpPr>
        <p:spPr bwMode="auto">
          <a:xfrm>
            <a:off x="3125789" y="4889500"/>
            <a:ext cx="5710237"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2"/>
              </a:buBlip>
              <a:defRPr sz="2800">
                <a:solidFill>
                  <a:schemeClr val="tx1"/>
                </a:solidFill>
                <a:latin typeface="Berlin Sans FB" panose="020E0602020502020306" pitchFamily="34" charset="0"/>
                <a:ea typeface="幼圆" panose="02010509060101010101"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幼圆" panose="02010509060101010101"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幼圆" panose="02010509060101010101"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幼圆" panose="02010509060101010101"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幼圆" panose="02010509060101010101"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9pPr>
          </a:lstStyle>
          <a:p>
            <a:pPr algn="ctr" eaLnBrk="1" hangingPunct="1">
              <a:spcBef>
                <a:spcPct val="0"/>
              </a:spcBef>
              <a:buFontTx/>
              <a:buNone/>
            </a:pPr>
            <a:r>
              <a:rPr lang="zh-CN" altLang="en-US" sz="1600">
                <a:latin typeface="黑体" panose="02010609060101010101" pitchFamily="49" charset="-122"/>
                <a:ea typeface="黑体" panose="02010609060101010101" pitchFamily="49" charset="-122"/>
              </a:rPr>
              <a:t>图</a:t>
            </a:r>
            <a:r>
              <a:rPr lang="en-US" altLang="zh-CN" sz="1600">
                <a:latin typeface="黑体" panose="02010609060101010101" pitchFamily="49" charset="-122"/>
                <a:ea typeface="黑体" panose="02010609060101010101" pitchFamily="49" charset="-122"/>
              </a:rPr>
              <a:t>6.20  </a:t>
            </a:r>
            <a:r>
              <a:rPr lang="zh-CN" altLang="en-US" sz="1600">
                <a:latin typeface="黑体" panose="02010609060101010101" pitchFamily="49" charset="-122"/>
                <a:ea typeface="黑体" panose="02010609060101010101" pitchFamily="49" charset="-122"/>
              </a:rPr>
              <a:t>卷积神经网络的原理图</a:t>
            </a:r>
          </a:p>
        </p:txBody>
      </p:sp>
    </p:spTree>
    <p:extLst>
      <p:ext uri="{BB962C8B-B14F-4D97-AF65-F5344CB8AC3E}">
        <p14:creationId xmlns:p14="http://schemas.microsoft.com/office/powerpoint/2010/main" val="869996410"/>
      </p:ext>
    </p:extLst>
  </p:cSld>
  <p:clrMapOvr>
    <a:masterClrMapping/>
  </p:clrMapOvr>
  <p:transition spd="med">
    <p:fade/>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灯片编号占位符 1"/>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Blip>
                <a:blip r:embed="rId2"/>
              </a:buBlip>
              <a:defRPr sz="2800">
                <a:solidFill>
                  <a:schemeClr val="tx1"/>
                </a:solidFill>
                <a:latin typeface="Berlin Sans FB" panose="020E0602020502020306" pitchFamily="34" charset="0"/>
                <a:ea typeface="幼圆" panose="02010509060101010101"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幼圆" panose="02010509060101010101"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幼圆" panose="02010509060101010101"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幼圆" panose="02010509060101010101"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幼圆" panose="02010509060101010101"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9pPr>
          </a:lstStyle>
          <a:p>
            <a:pPr>
              <a:spcBef>
                <a:spcPct val="0"/>
              </a:spcBef>
              <a:buFontTx/>
              <a:buNone/>
            </a:pPr>
            <a:fld id="{381E054A-13F1-45CF-881A-C89FBE2877A4}" type="slidenum">
              <a:rPr lang="zh-TW" altLang="en-US" sz="1400">
                <a:solidFill>
                  <a:srgbClr val="FF0000"/>
                </a:solidFill>
                <a:latin typeface="Arial" panose="020B0604020202020204" pitchFamily="34" charset="0"/>
                <a:ea typeface="PMingLiU" pitchFamily="18" charset="-120"/>
              </a:rPr>
              <a:pPr>
                <a:spcBef>
                  <a:spcPct val="0"/>
                </a:spcBef>
                <a:buFontTx/>
                <a:buNone/>
              </a:pPr>
              <a:t>84</a:t>
            </a:fld>
            <a:endParaRPr lang="zh-TW" altLang="en-US" sz="1400">
              <a:solidFill>
                <a:srgbClr val="FF0000"/>
              </a:solidFill>
              <a:latin typeface="Arial" panose="020B0604020202020204" pitchFamily="34" charset="0"/>
              <a:ea typeface="PMingLiU" pitchFamily="18" charset="-120"/>
            </a:endParaRPr>
          </a:p>
        </p:txBody>
      </p:sp>
      <p:sp>
        <p:nvSpPr>
          <p:cNvPr id="2" name="Text Box 2"/>
          <p:cNvSpPr txBox="1">
            <a:spLocks noChangeArrowheads="1"/>
          </p:cNvSpPr>
          <p:nvPr/>
        </p:nvSpPr>
        <p:spPr bwMode="auto">
          <a:xfrm>
            <a:off x="1862139" y="395289"/>
            <a:ext cx="7989887" cy="6010275"/>
          </a:xfrm>
          <a:prstGeom prst="rect">
            <a:avLst/>
          </a:prstGeom>
          <a:noFill/>
          <a:ln>
            <a:noFill/>
          </a:ln>
          <a:effectLst/>
        </p:spPr>
        <p:txBody>
          <a:bodyPr anchor="ctr">
            <a:spAutoFit/>
          </a:bodyPr>
          <a:lstStyle>
            <a:lvl1pPr marL="342900" indent="-342900">
              <a:spcBef>
                <a:spcPct val="20000"/>
              </a:spcBef>
              <a:buClr>
                <a:srgbClr val="00FFFF"/>
              </a:buClr>
              <a:buSzPct val="90000"/>
              <a:buFont typeface="Wingdings" panose="05000000000000000000" pitchFamily="2" charset="2"/>
              <a:buChar char="v"/>
              <a:defRPr kumimoji="1" sz="3200">
                <a:solidFill>
                  <a:schemeClr val="tx1"/>
                </a:solidFill>
                <a:latin typeface="Times New Roman" panose="02020603050405020304" pitchFamily="18" charset="0"/>
                <a:ea typeface="华文新魏" pitchFamily="2" charset="-122"/>
              </a:defRPr>
            </a:lvl1pPr>
            <a:lvl2pPr marL="742950" indent="-285750">
              <a:spcBef>
                <a:spcPct val="20000"/>
              </a:spcBef>
              <a:buClr>
                <a:srgbClr val="FFFF66"/>
              </a:buClr>
              <a:buSzPct val="90000"/>
              <a:buFont typeface="Wingdings" panose="05000000000000000000" pitchFamily="2" charset="2"/>
              <a:buChar char="v"/>
              <a:defRPr kumimoji="1" sz="2800">
                <a:solidFill>
                  <a:schemeClr val="tx1"/>
                </a:solidFill>
                <a:latin typeface="Times New Roman" panose="02020603050405020304" pitchFamily="18" charset="0"/>
                <a:ea typeface="华文新魏" pitchFamily="2" charset="-122"/>
              </a:defRPr>
            </a:lvl2pPr>
            <a:lvl3pPr marL="1143000" indent="-228600">
              <a:spcBef>
                <a:spcPct val="20000"/>
              </a:spcBef>
              <a:buClr>
                <a:srgbClr val="00CC66"/>
              </a:buClr>
              <a:buSzPct val="90000"/>
              <a:buFont typeface="Wingdings" panose="05000000000000000000" pitchFamily="2" charset="2"/>
              <a:buChar char="v"/>
              <a:defRPr kumimoji="1" sz="2400">
                <a:solidFill>
                  <a:schemeClr val="tx1"/>
                </a:solidFill>
                <a:latin typeface="Times New Roman" panose="02020603050405020304" pitchFamily="18" charset="0"/>
                <a:ea typeface="华文新魏" pitchFamily="2" charset="-122"/>
              </a:defRPr>
            </a:lvl3pPr>
            <a:lvl4pPr marL="1600200" indent="-228600">
              <a:spcBef>
                <a:spcPct val="20000"/>
              </a:spcBef>
              <a:buClr>
                <a:srgbClr val="FFFF66"/>
              </a:buClr>
              <a:buSzPct val="90000"/>
              <a:buFont typeface="Wingdings" panose="05000000000000000000" pitchFamily="2" charset="2"/>
              <a:buChar char="v"/>
              <a:defRPr kumimoji="1" sz="2000">
                <a:solidFill>
                  <a:schemeClr val="tx1"/>
                </a:solidFill>
                <a:latin typeface="Times New Roman" panose="02020603050405020304" pitchFamily="18" charset="0"/>
                <a:ea typeface="华文新魏" pitchFamily="2" charset="-122"/>
              </a:defRPr>
            </a:lvl4pPr>
            <a:lvl5pPr marL="2057400" indent="-228600">
              <a:spcBef>
                <a:spcPct val="20000"/>
              </a:spcBef>
              <a:buClr>
                <a:schemeClr val="accent1"/>
              </a:buClr>
              <a:buSzPct val="90000"/>
              <a:buFont typeface="Wingdings" panose="05000000000000000000" pitchFamily="2" charset="2"/>
              <a:buChar char="v"/>
              <a:defRPr kumimoji="1" sz="2000">
                <a:solidFill>
                  <a:schemeClr val="tx1"/>
                </a:solidFill>
                <a:latin typeface="Times New Roman" panose="02020603050405020304" pitchFamily="18" charset="0"/>
                <a:ea typeface="华文新魏" pitchFamily="2" charset="-122"/>
              </a:defRPr>
            </a:lvl5pPr>
            <a:lvl6pPr marL="2514600" indent="-228600" eaLnBrk="0" fontAlgn="base" hangingPunct="0">
              <a:spcBef>
                <a:spcPct val="20000"/>
              </a:spcBef>
              <a:spcAft>
                <a:spcPct val="0"/>
              </a:spcAft>
              <a:buClr>
                <a:schemeClr val="accent1"/>
              </a:buClr>
              <a:buSzPct val="90000"/>
              <a:buFont typeface="Wingdings" panose="05000000000000000000" pitchFamily="2" charset="2"/>
              <a:buChar char="v"/>
              <a:defRPr kumimoji="1" sz="2000">
                <a:solidFill>
                  <a:schemeClr val="tx1"/>
                </a:solidFill>
                <a:latin typeface="Times New Roman" panose="02020603050405020304" pitchFamily="18" charset="0"/>
                <a:ea typeface="华文新魏" pitchFamily="2" charset="-122"/>
              </a:defRPr>
            </a:lvl6pPr>
            <a:lvl7pPr marL="2971800" indent="-228600" eaLnBrk="0" fontAlgn="base" hangingPunct="0">
              <a:spcBef>
                <a:spcPct val="20000"/>
              </a:spcBef>
              <a:spcAft>
                <a:spcPct val="0"/>
              </a:spcAft>
              <a:buClr>
                <a:schemeClr val="accent1"/>
              </a:buClr>
              <a:buSzPct val="90000"/>
              <a:buFont typeface="Wingdings" panose="05000000000000000000" pitchFamily="2" charset="2"/>
              <a:buChar char="v"/>
              <a:defRPr kumimoji="1" sz="2000">
                <a:solidFill>
                  <a:schemeClr val="tx1"/>
                </a:solidFill>
                <a:latin typeface="Times New Roman" panose="02020603050405020304" pitchFamily="18" charset="0"/>
                <a:ea typeface="华文新魏" pitchFamily="2" charset="-122"/>
              </a:defRPr>
            </a:lvl7pPr>
            <a:lvl8pPr marL="3429000" indent="-228600" eaLnBrk="0" fontAlgn="base" hangingPunct="0">
              <a:spcBef>
                <a:spcPct val="20000"/>
              </a:spcBef>
              <a:spcAft>
                <a:spcPct val="0"/>
              </a:spcAft>
              <a:buClr>
                <a:schemeClr val="accent1"/>
              </a:buClr>
              <a:buSzPct val="90000"/>
              <a:buFont typeface="Wingdings" panose="05000000000000000000" pitchFamily="2" charset="2"/>
              <a:buChar char="v"/>
              <a:defRPr kumimoji="1" sz="2000">
                <a:solidFill>
                  <a:schemeClr val="tx1"/>
                </a:solidFill>
                <a:latin typeface="Times New Roman" panose="02020603050405020304" pitchFamily="18" charset="0"/>
                <a:ea typeface="华文新魏" pitchFamily="2" charset="-122"/>
              </a:defRPr>
            </a:lvl8pPr>
            <a:lvl9pPr marL="3886200" indent="-228600" eaLnBrk="0" fontAlgn="base" hangingPunct="0">
              <a:spcBef>
                <a:spcPct val="20000"/>
              </a:spcBef>
              <a:spcAft>
                <a:spcPct val="0"/>
              </a:spcAft>
              <a:buClr>
                <a:schemeClr val="accent1"/>
              </a:buClr>
              <a:buSzPct val="90000"/>
              <a:buFont typeface="Wingdings" panose="05000000000000000000" pitchFamily="2" charset="2"/>
              <a:buChar char="v"/>
              <a:defRPr kumimoji="1" sz="2000">
                <a:solidFill>
                  <a:schemeClr val="tx1"/>
                </a:solidFill>
                <a:latin typeface="Times New Roman" panose="02020603050405020304" pitchFamily="18" charset="0"/>
                <a:ea typeface="华文新魏" pitchFamily="2" charset="-122"/>
              </a:defRPr>
            </a:lvl9pPr>
          </a:lstStyle>
          <a:p>
            <a:pPr lvl="1" eaLnBrk="1" hangingPunct="1">
              <a:buClrTx/>
              <a:buFontTx/>
              <a:buNone/>
              <a:defRPr/>
            </a:pPr>
            <a:r>
              <a:rPr kumimoji="0" lang="en-US" kern="0" dirty="0">
                <a:solidFill>
                  <a:srgbClr val="0000CC"/>
                </a:solidFill>
                <a:ea typeface="宋体" panose="02010600030101010101" pitchFamily="2" charset="-122"/>
                <a:cs typeface="Times New Roman" panose="02020603050405020304" pitchFamily="18" charset="0"/>
              </a:rPr>
              <a:t>      2.循环神经网络</a:t>
            </a:r>
          </a:p>
          <a:p>
            <a:pPr marL="457200" lvl="1" eaLnBrk="1" hangingPunct="1">
              <a:lnSpc>
                <a:spcPct val="110000"/>
              </a:lnSpc>
              <a:buClr>
                <a:srgbClr val="00FFFF"/>
              </a:buClr>
              <a:buNone/>
              <a:defRPr/>
            </a:pPr>
            <a:r>
              <a:rPr lang="zh-CN" altLang="en-US" sz="3200" noProof="1">
                <a:cs typeface="Times New Roman" panose="02020603050405020304" pitchFamily="18" charset="0"/>
              </a:rPr>
              <a:t>        </a:t>
            </a:r>
            <a:r>
              <a:rPr kumimoji="0" lang="zh-CN" altLang="en-US" sz="2400" noProof="1">
                <a:ea typeface="楷体_GB2312" pitchFamily="49" charset="-122"/>
                <a:cs typeface="Times New Roman" panose="02020603050405020304" pitchFamily="18" charset="0"/>
              </a:rPr>
              <a:t>循环神经网络（Recurrent Neural Networks， RNNs）是深度网络中的常用模型，它的输入为序列数据，网络中节点之间的连接沿时间序列形成一个有向图，使其能够显示时间动态行为。</a:t>
            </a:r>
          </a:p>
          <a:p>
            <a:pPr marL="990600" lvl="1" indent="-533400" eaLnBrk="1" hangingPunct="1">
              <a:buClrTx/>
              <a:buBlip>
                <a:blip r:embed="rId3"/>
              </a:buBlip>
              <a:defRPr/>
            </a:pPr>
            <a:r>
              <a:rPr kumimoji="0" lang="zh-CN" altLang="en-US" sz="2000" noProof="1">
                <a:ea typeface="华文楷体" charset="-122"/>
                <a:cs typeface="Times New Roman" panose="02020603050405020304" pitchFamily="18" charset="0"/>
              </a:rPr>
              <a:t>1982年，美国学者John Hopfield发现一种特殊类型的循环神经网络——Hopfield网络。作为一个包含外部记忆的循环神经网络，Hopfiled网络内部所有节点都相互连接，同时使用能量函数进行学习。</a:t>
            </a:r>
          </a:p>
          <a:p>
            <a:pPr marL="990600" lvl="1" indent="-533400" eaLnBrk="1" hangingPunct="1">
              <a:buClrTx/>
              <a:buBlip>
                <a:blip r:embed="rId3"/>
              </a:buBlip>
              <a:defRPr/>
            </a:pPr>
            <a:r>
              <a:rPr kumimoji="0" lang="zh-CN" altLang="en-US" sz="2000" noProof="1">
                <a:ea typeface="华文楷体" charset="-122"/>
                <a:cs typeface="Times New Roman" panose="02020603050405020304" pitchFamily="18" charset="0"/>
              </a:rPr>
              <a:t>1986年，David Rumelhart 提出反向误差传播算法（Error Back Propagtion Training，BP），系统解决了多层神经网络隐含层连接权学习问题。</a:t>
            </a:r>
          </a:p>
          <a:p>
            <a:pPr marL="990600" lvl="1" indent="-533400" eaLnBrk="1" hangingPunct="1">
              <a:buClrTx/>
              <a:buBlip>
                <a:blip r:embed="rId3"/>
              </a:buBlip>
              <a:defRPr/>
            </a:pPr>
            <a:r>
              <a:rPr kumimoji="0" lang="en-US" altLang="zh-CN" sz="2000" noProof="1">
                <a:ea typeface="华文楷体" charset="-122"/>
                <a:cs typeface="Times New Roman" panose="02020603050405020304" pitchFamily="18" charset="0"/>
              </a:rPr>
              <a:t>1986</a:t>
            </a:r>
            <a:r>
              <a:rPr kumimoji="0" lang="zh-CN" altLang="en-US" sz="2000" noProof="1">
                <a:ea typeface="华文楷体" charset="-122"/>
                <a:cs typeface="Times New Roman" panose="02020603050405020304" pitchFamily="18" charset="0"/>
              </a:rPr>
              <a:t>年，Jordan</a:t>
            </a:r>
            <a:r>
              <a:rPr kumimoji="0" lang="zh-CN" altLang="en-US" sz="2000" noProof="1">
                <a:ea typeface="华文楷体" charset="-122"/>
                <a:cs typeface="Times New Roman" panose="02020603050405020304" pitchFamily="18" charset="0"/>
                <a:sym typeface="+mn-ea"/>
              </a:rPr>
              <a:t>在此基础上</a:t>
            </a:r>
            <a:r>
              <a:rPr kumimoji="0" lang="zh-CN" altLang="en-US" sz="2000" noProof="1">
                <a:ea typeface="华文楷体" charset="-122"/>
                <a:cs typeface="Times New Roman" panose="02020603050405020304" pitchFamily="18" charset="0"/>
              </a:rPr>
              <a:t>建立了新的循环神经网络，即Jordan网络。</a:t>
            </a:r>
          </a:p>
          <a:p>
            <a:pPr marL="990600" lvl="1" indent="-533400" eaLnBrk="1" hangingPunct="1">
              <a:buClrTx/>
              <a:buBlip>
                <a:blip r:embed="rId3"/>
              </a:buBlip>
              <a:defRPr/>
            </a:pPr>
            <a:r>
              <a:rPr kumimoji="0" lang="zh-CN" altLang="en-US" sz="2000" noProof="1">
                <a:ea typeface="华文楷体" charset="-122"/>
                <a:cs typeface="Times New Roman" panose="02020603050405020304" pitchFamily="18" charset="0"/>
              </a:rPr>
              <a:t>1990年，Jeffrey Elman提出了第一个全连接的循环神经网络，Elman网络。</a:t>
            </a:r>
          </a:p>
        </p:txBody>
      </p:sp>
    </p:spTree>
    <p:extLst>
      <p:ext uri="{BB962C8B-B14F-4D97-AF65-F5344CB8AC3E}">
        <p14:creationId xmlns:p14="http://schemas.microsoft.com/office/powerpoint/2010/main" val="1115052258"/>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0-#ppt_w/2"/>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1858" name="图片 213" descr="0703_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9989" y="1935163"/>
            <a:ext cx="7312025" cy="261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1859" name="文本框 7"/>
          <p:cNvSpPr txBox="1">
            <a:spLocks noChangeArrowheads="1"/>
          </p:cNvSpPr>
          <p:nvPr/>
        </p:nvSpPr>
        <p:spPr bwMode="auto">
          <a:xfrm>
            <a:off x="3125789" y="4889500"/>
            <a:ext cx="5710237"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3"/>
              </a:buBlip>
              <a:defRPr sz="2800">
                <a:solidFill>
                  <a:schemeClr val="tx1"/>
                </a:solidFill>
                <a:latin typeface="Berlin Sans FB" panose="020E0602020502020306" pitchFamily="34" charset="0"/>
                <a:ea typeface="幼圆" panose="02010509060101010101" pitchFamily="49" charset="-122"/>
              </a:defRPr>
            </a:lvl1pPr>
            <a:lvl2pPr marL="742950" indent="-285750">
              <a:spcBef>
                <a:spcPct val="20000"/>
              </a:spcBef>
              <a:buSzPct val="75000"/>
              <a:buBlip>
                <a:blip r:embed="rId4"/>
              </a:buBlip>
              <a:defRPr sz="2400">
                <a:solidFill>
                  <a:schemeClr val="tx1"/>
                </a:solidFill>
                <a:latin typeface="Berlin Sans FB" panose="020E0602020502020306" pitchFamily="34" charset="0"/>
                <a:ea typeface="幼圆" panose="02010509060101010101" pitchFamily="49" charset="-122"/>
              </a:defRPr>
            </a:lvl2pPr>
            <a:lvl3pPr marL="1143000" indent="-228600">
              <a:spcBef>
                <a:spcPct val="20000"/>
              </a:spcBef>
              <a:buBlip>
                <a:blip r:embed="rId5"/>
              </a:buBlip>
              <a:defRPr sz="2000">
                <a:solidFill>
                  <a:schemeClr val="tx1"/>
                </a:solidFill>
                <a:latin typeface="Berlin Sans FB" panose="020E0602020502020306" pitchFamily="34" charset="0"/>
                <a:ea typeface="幼圆" panose="02010509060101010101" pitchFamily="49" charset="-122"/>
              </a:defRPr>
            </a:lvl3pPr>
            <a:lvl4pPr marL="1600200" indent="-228600">
              <a:spcBef>
                <a:spcPct val="20000"/>
              </a:spcBef>
              <a:buBlip>
                <a:blip r:embed="rId6"/>
              </a:buBlip>
              <a:defRPr>
                <a:solidFill>
                  <a:schemeClr val="tx1"/>
                </a:solidFill>
                <a:latin typeface="Berlin Sans FB" panose="020E0602020502020306" pitchFamily="34" charset="0"/>
                <a:ea typeface="幼圆" panose="02010509060101010101"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幼圆" panose="02010509060101010101"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9pPr>
          </a:lstStyle>
          <a:p>
            <a:pPr algn="ctr" eaLnBrk="1" hangingPunct="1">
              <a:spcBef>
                <a:spcPct val="0"/>
              </a:spcBef>
              <a:buFontTx/>
              <a:buNone/>
            </a:pPr>
            <a:r>
              <a:rPr lang="zh-CN" altLang="en-US" sz="1600">
                <a:latin typeface="黑体" panose="02010609060101010101" pitchFamily="49" charset="-122"/>
                <a:ea typeface="黑体" panose="02010609060101010101" pitchFamily="49" charset="-122"/>
              </a:rPr>
              <a:t>图</a:t>
            </a:r>
            <a:r>
              <a:rPr lang="en-US" altLang="zh-CN" sz="1600">
                <a:latin typeface="黑体" panose="02010609060101010101" pitchFamily="49" charset="-122"/>
                <a:ea typeface="黑体" panose="02010609060101010101" pitchFamily="49" charset="-122"/>
              </a:rPr>
              <a:t>6.21 </a:t>
            </a:r>
            <a:r>
              <a:rPr lang="zh-CN" altLang="en-US" sz="1600">
                <a:latin typeface="黑体" panose="02010609060101010101" pitchFamily="49" charset="-122"/>
                <a:ea typeface="黑体" panose="02010609060101010101" pitchFamily="49" charset="-122"/>
              </a:rPr>
              <a:t>基本循环神经网络结构图</a:t>
            </a:r>
          </a:p>
        </p:txBody>
      </p:sp>
    </p:spTree>
    <p:extLst>
      <p:ext uri="{BB962C8B-B14F-4D97-AF65-F5344CB8AC3E}">
        <p14:creationId xmlns:p14="http://schemas.microsoft.com/office/powerpoint/2010/main" val="3357174413"/>
      </p:ext>
    </p:extLst>
  </p:cSld>
  <p:clrMapOvr>
    <a:masterClrMapping/>
  </p:clrMapOvr>
  <p:transition spd="med">
    <p:fade/>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 Box 2"/>
          <p:cNvSpPr txBox="1">
            <a:spLocks noChangeArrowheads="1"/>
          </p:cNvSpPr>
          <p:nvPr/>
        </p:nvSpPr>
        <p:spPr bwMode="auto">
          <a:xfrm>
            <a:off x="2360614" y="1263651"/>
            <a:ext cx="7526337" cy="4741863"/>
          </a:xfrm>
          <a:prstGeom prst="rect">
            <a:avLst/>
          </a:prstGeom>
          <a:noFill/>
          <a:ln>
            <a:noFill/>
          </a:ln>
          <a:effectLst/>
        </p:spPr>
        <p:txBody>
          <a:bodyPr anchor="ctr">
            <a:spAutoFit/>
          </a:bodyPr>
          <a:lstStyle>
            <a:lvl1pPr marL="342900" indent="-342900">
              <a:spcBef>
                <a:spcPct val="20000"/>
              </a:spcBef>
              <a:buClr>
                <a:srgbClr val="00FFFF"/>
              </a:buClr>
              <a:buSzPct val="90000"/>
              <a:buFont typeface="Wingdings" panose="05000000000000000000" pitchFamily="2" charset="2"/>
              <a:buChar char="v"/>
              <a:defRPr kumimoji="1" sz="3200">
                <a:solidFill>
                  <a:schemeClr val="tx1"/>
                </a:solidFill>
                <a:latin typeface="Times New Roman" panose="02020603050405020304" pitchFamily="18" charset="0"/>
                <a:ea typeface="华文新魏" pitchFamily="2" charset="-122"/>
              </a:defRPr>
            </a:lvl1pPr>
            <a:lvl2pPr marL="742950" indent="-285750">
              <a:spcBef>
                <a:spcPct val="20000"/>
              </a:spcBef>
              <a:buClr>
                <a:srgbClr val="FFFF66"/>
              </a:buClr>
              <a:buSzPct val="90000"/>
              <a:buFont typeface="Wingdings" panose="05000000000000000000" pitchFamily="2" charset="2"/>
              <a:buChar char="v"/>
              <a:defRPr kumimoji="1" sz="2800">
                <a:solidFill>
                  <a:schemeClr val="tx1"/>
                </a:solidFill>
                <a:latin typeface="Times New Roman" panose="02020603050405020304" pitchFamily="18" charset="0"/>
                <a:ea typeface="华文新魏" pitchFamily="2" charset="-122"/>
              </a:defRPr>
            </a:lvl2pPr>
            <a:lvl3pPr marL="1143000" indent="-228600">
              <a:spcBef>
                <a:spcPct val="20000"/>
              </a:spcBef>
              <a:buClr>
                <a:srgbClr val="00CC66"/>
              </a:buClr>
              <a:buSzPct val="90000"/>
              <a:buFont typeface="Wingdings" panose="05000000000000000000" pitchFamily="2" charset="2"/>
              <a:buChar char="v"/>
              <a:defRPr kumimoji="1" sz="2400">
                <a:solidFill>
                  <a:schemeClr val="tx1"/>
                </a:solidFill>
                <a:latin typeface="Times New Roman" panose="02020603050405020304" pitchFamily="18" charset="0"/>
                <a:ea typeface="华文新魏" pitchFamily="2" charset="-122"/>
              </a:defRPr>
            </a:lvl3pPr>
            <a:lvl4pPr marL="1600200" indent="-228600">
              <a:spcBef>
                <a:spcPct val="20000"/>
              </a:spcBef>
              <a:buClr>
                <a:srgbClr val="FFFF66"/>
              </a:buClr>
              <a:buSzPct val="90000"/>
              <a:buFont typeface="Wingdings" panose="05000000000000000000" pitchFamily="2" charset="2"/>
              <a:buChar char="v"/>
              <a:defRPr kumimoji="1" sz="2000">
                <a:solidFill>
                  <a:schemeClr val="tx1"/>
                </a:solidFill>
                <a:latin typeface="Times New Roman" panose="02020603050405020304" pitchFamily="18" charset="0"/>
                <a:ea typeface="华文新魏" pitchFamily="2" charset="-122"/>
              </a:defRPr>
            </a:lvl4pPr>
            <a:lvl5pPr marL="2057400" indent="-228600">
              <a:spcBef>
                <a:spcPct val="20000"/>
              </a:spcBef>
              <a:buClr>
                <a:schemeClr val="accent1"/>
              </a:buClr>
              <a:buSzPct val="90000"/>
              <a:buFont typeface="Wingdings" panose="05000000000000000000" pitchFamily="2" charset="2"/>
              <a:buChar char="v"/>
              <a:defRPr kumimoji="1" sz="2000">
                <a:solidFill>
                  <a:schemeClr val="tx1"/>
                </a:solidFill>
                <a:latin typeface="Times New Roman" panose="02020603050405020304" pitchFamily="18" charset="0"/>
                <a:ea typeface="华文新魏" pitchFamily="2" charset="-122"/>
              </a:defRPr>
            </a:lvl5pPr>
            <a:lvl6pPr marL="2514600" indent="-228600" eaLnBrk="0" fontAlgn="base" hangingPunct="0">
              <a:spcBef>
                <a:spcPct val="20000"/>
              </a:spcBef>
              <a:spcAft>
                <a:spcPct val="0"/>
              </a:spcAft>
              <a:buClr>
                <a:schemeClr val="accent1"/>
              </a:buClr>
              <a:buSzPct val="90000"/>
              <a:buFont typeface="Wingdings" panose="05000000000000000000" pitchFamily="2" charset="2"/>
              <a:buChar char="v"/>
              <a:defRPr kumimoji="1" sz="2000">
                <a:solidFill>
                  <a:schemeClr val="tx1"/>
                </a:solidFill>
                <a:latin typeface="Times New Roman" panose="02020603050405020304" pitchFamily="18" charset="0"/>
                <a:ea typeface="华文新魏" pitchFamily="2" charset="-122"/>
              </a:defRPr>
            </a:lvl6pPr>
            <a:lvl7pPr marL="2971800" indent="-228600" eaLnBrk="0" fontAlgn="base" hangingPunct="0">
              <a:spcBef>
                <a:spcPct val="20000"/>
              </a:spcBef>
              <a:spcAft>
                <a:spcPct val="0"/>
              </a:spcAft>
              <a:buClr>
                <a:schemeClr val="accent1"/>
              </a:buClr>
              <a:buSzPct val="90000"/>
              <a:buFont typeface="Wingdings" panose="05000000000000000000" pitchFamily="2" charset="2"/>
              <a:buChar char="v"/>
              <a:defRPr kumimoji="1" sz="2000">
                <a:solidFill>
                  <a:schemeClr val="tx1"/>
                </a:solidFill>
                <a:latin typeface="Times New Roman" panose="02020603050405020304" pitchFamily="18" charset="0"/>
                <a:ea typeface="华文新魏" pitchFamily="2" charset="-122"/>
              </a:defRPr>
            </a:lvl7pPr>
            <a:lvl8pPr marL="3429000" indent="-228600" eaLnBrk="0" fontAlgn="base" hangingPunct="0">
              <a:spcBef>
                <a:spcPct val="20000"/>
              </a:spcBef>
              <a:spcAft>
                <a:spcPct val="0"/>
              </a:spcAft>
              <a:buClr>
                <a:schemeClr val="accent1"/>
              </a:buClr>
              <a:buSzPct val="90000"/>
              <a:buFont typeface="Wingdings" panose="05000000000000000000" pitchFamily="2" charset="2"/>
              <a:buChar char="v"/>
              <a:defRPr kumimoji="1" sz="2000">
                <a:solidFill>
                  <a:schemeClr val="tx1"/>
                </a:solidFill>
                <a:latin typeface="Times New Roman" panose="02020603050405020304" pitchFamily="18" charset="0"/>
                <a:ea typeface="华文新魏" pitchFamily="2" charset="-122"/>
              </a:defRPr>
            </a:lvl8pPr>
            <a:lvl9pPr marL="3886200" indent="-228600" eaLnBrk="0" fontAlgn="base" hangingPunct="0">
              <a:spcBef>
                <a:spcPct val="20000"/>
              </a:spcBef>
              <a:spcAft>
                <a:spcPct val="0"/>
              </a:spcAft>
              <a:buClr>
                <a:schemeClr val="accent1"/>
              </a:buClr>
              <a:buSzPct val="90000"/>
              <a:buFont typeface="Wingdings" panose="05000000000000000000" pitchFamily="2" charset="2"/>
              <a:buChar char="v"/>
              <a:defRPr kumimoji="1" sz="2000">
                <a:solidFill>
                  <a:schemeClr val="tx1"/>
                </a:solidFill>
                <a:latin typeface="Times New Roman" panose="02020603050405020304" pitchFamily="18" charset="0"/>
                <a:ea typeface="华文新魏" pitchFamily="2" charset="-122"/>
              </a:defRPr>
            </a:lvl9pPr>
          </a:lstStyle>
          <a:p>
            <a:pPr lvl="1" eaLnBrk="1" hangingPunct="1">
              <a:buClrTx/>
              <a:buFontTx/>
              <a:buNone/>
              <a:defRPr/>
            </a:pPr>
            <a:r>
              <a:rPr kumimoji="0" lang="en-US" kern="0" dirty="0">
                <a:solidFill>
                  <a:srgbClr val="0000CC"/>
                </a:solidFill>
                <a:ea typeface="宋体" panose="02010600030101010101" pitchFamily="2" charset="-122"/>
                <a:cs typeface="Times New Roman" panose="02020603050405020304" pitchFamily="18" charset="0"/>
                <a:sym typeface="+mn-ea"/>
              </a:rPr>
              <a:t>3.受限波耳兹曼机</a:t>
            </a:r>
            <a:endParaRPr kumimoji="0" lang="en-US" kern="0" dirty="0">
              <a:solidFill>
                <a:srgbClr val="0000CC"/>
              </a:solidFill>
              <a:ea typeface="宋体" panose="02010600030101010101" pitchFamily="2" charset="-122"/>
              <a:cs typeface="Times New Roman" panose="02020603050405020304" pitchFamily="18" charset="0"/>
            </a:endParaRPr>
          </a:p>
          <a:p>
            <a:pPr marL="457200" lvl="1" indent="0" eaLnBrk="1" hangingPunct="1">
              <a:lnSpc>
                <a:spcPct val="90000"/>
              </a:lnSpc>
              <a:buClr>
                <a:srgbClr val="00FFFF"/>
              </a:buClr>
              <a:buNone/>
              <a:defRPr/>
            </a:pPr>
            <a:r>
              <a:rPr lang="zh-CN" altLang="en-US" sz="3200" noProof="1">
                <a:latin typeface="华文新魏" pitchFamily="2" charset="-122"/>
                <a:sym typeface="+mn-ea"/>
              </a:rPr>
              <a:t>   </a:t>
            </a:r>
            <a:r>
              <a:rPr kumimoji="0" lang="zh-CN" altLang="en-US" sz="2400" noProof="1">
                <a:ea typeface="楷体_GB2312" pitchFamily="49" charset="-122"/>
                <a:cs typeface="Times New Roman" panose="02020603050405020304" pitchFamily="18" charset="0"/>
                <a:sym typeface="+mn-ea"/>
              </a:rPr>
              <a:t>一类可通过输入数据集学习概率分布的随机生成神经网络，是一种玻耳兹曼机的变体，但限定模型必须为二分图。</a:t>
            </a:r>
            <a:endParaRPr lang="zh-CN" altLang="en-US" sz="3200" noProof="1">
              <a:latin typeface="华文新魏" pitchFamily="2" charset="-122"/>
            </a:endParaRPr>
          </a:p>
          <a:p>
            <a:pPr lvl="1" eaLnBrk="1" hangingPunct="1">
              <a:buClrTx/>
              <a:buFontTx/>
              <a:buNone/>
              <a:defRPr/>
            </a:pPr>
            <a:r>
              <a:rPr kumimoji="0" lang="en-US" kern="0" dirty="0">
                <a:solidFill>
                  <a:srgbClr val="0000CC"/>
                </a:solidFill>
                <a:ea typeface="宋体" panose="02010600030101010101" pitchFamily="2" charset="-122"/>
                <a:cs typeface="Times New Roman" panose="02020603050405020304" pitchFamily="18" charset="0"/>
              </a:rPr>
              <a:t>4.自动编码器</a:t>
            </a:r>
          </a:p>
          <a:p>
            <a:pPr marL="457200" lvl="1" indent="0" eaLnBrk="1" hangingPunct="1">
              <a:lnSpc>
                <a:spcPct val="90000"/>
              </a:lnSpc>
              <a:buClr>
                <a:srgbClr val="00FFFF"/>
              </a:buClr>
              <a:buNone/>
              <a:defRPr/>
            </a:pPr>
            <a:r>
              <a:rPr lang="zh-CN" altLang="en-US" sz="3200" noProof="1">
                <a:latin typeface="华文新魏" pitchFamily="2" charset="-122"/>
              </a:rPr>
              <a:t>   </a:t>
            </a:r>
            <a:r>
              <a:rPr kumimoji="0" lang="zh-CN" altLang="en-US" sz="2400" noProof="1">
                <a:ea typeface="楷体_GB2312" pitchFamily="49" charset="-122"/>
                <a:cs typeface="Times New Roman" panose="02020603050405020304" pitchFamily="18" charset="0"/>
              </a:rPr>
              <a:t>基本过程：</a:t>
            </a:r>
          </a:p>
          <a:p>
            <a:pPr marL="457200" lvl="1" indent="0" eaLnBrk="1" hangingPunct="1">
              <a:lnSpc>
                <a:spcPct val="90000"/>
              </a:lnSpc>
              <a:buClr>
                <a:srgbClr val="00FFFF"/>
              </a:buClr>
              <a:buNone/>
              <a:defRPr/>
            </a:pPr>
            <a:r>
              <a:rPr kumimoji="0" lang="zh-CN" altLang="en-US" sz="2400" noProof="1">
                <a:ea typeface="楷体_GB2312" pitchFamily="49" charset="-122"/>
                <a:cs typeface="Times New Roman" panose="02020603050405020304" pitchFamily="18" charset="0"/>
              </a:rPr>
              <a:t>     (1) 给定无标签数据，用无监督学习</a:t>
            </a:r>
          </a:p>
          <a:p>
            <a:pPr marL="457200" lvl="1" indent="0" eaLnBrk="1" hangingPunct="1">
              <a:lnSpc>
                <a:spcPct val="90000"/>
              </a:lnSpc>
              <a:buClr>
                <a:srgbClr val="00FFFF"/>
              </a:buClr>
              <a:buNone/>
              <a:defRPr/>
            </a:pPr>
            <a:r>
              <a:rPr kumimoji="0" lang="zh-CN" altLang="en-US" sz="2400" noProof="1">
                <a:ea typeface="楷体_GB2312" pitchFamily="49" charset="-122"/>
                <a:cs typeface="Times New Roman" panose="02020603050405020304" pitchFamily="18" charset="0"/>
              </a:rPr>
              <a:t>学习特征</a:t>
            </a:r>
          </a:p>
          <a:p>
            <a:pPr marL="457200" lvl="1" indent="0" eaLnBrk="1" hangingPunct="1">
              <a:lnSpc>
                <a:spcPct val="90000"/>
              </a:lnSpc>
              <a:buClr>
                <a:srgbClr val="00FFFF"/>
              </a:buClr>
              <a:buNone/>
              <a:defRPr/>
            </a:pPr>
            <a:r>
              <a:rPr kumimoji="0" lang="zh-CN" altLang="en-US" sz="2400" noProof="1">
                <a:ea typeface="楷体_GB2312" pitchFamily="49" charset="-122"/>
                <a:cs typeface="Times New Roman" panose="02020603050405020304" pitchFamily="18" charset="0"/>
              </a:rPr>
              <a:t>     (2) 通过编码器产生特征，训练下一层，然后逐层训练</a:t>
            </a:r>
          </a:p>
          <a:p>
            <a:pPr marL="457200" lvl="1" indent="0" eaLnBrk="1" hangingPunct="1">
              <a:lnSpc>
                <a:spcPct val="90000"/>
              </a:lnSpc>
              <a:buClr>
                <a:srgbClr val="00FFFF"/>
              </a:buClr>
              <a:buNone/>
              <a:defRPr/>
            </a:pPr>
            <a:r>
              <a:rPr kumimoji="0" lang="zh-CN" altLang="en-US" sz="2400" noProof="1">
                <a:ea typeface="楷体_GB2312" pitchFamily="49" charset="-122"/>
                <a:cs typeface="Times New Roman" panose="02020603050405020304" pitchFamily="18" charset="0"/>
              </a:rPr>
              <a:t>     (3) 有监督微调</a:t>
            </a:r>
            <a:endParaRPr lang="zh-CN" altLang="en-US" noProof="1">
              <a:latin typeface="华文新魏" pitchFamily="2" charset="-122"/>
            </a:endParaRPr>
          </a:p>
        </p:txBody>
      </p:sp>
    </p:spTree>
    <p:extLst>
      <p:ext uri="{BB962C8B-B14F-4D97-AF65-F5344CB8AC3E}">
        <p14:creationId xmlns:p14="http://schemas.microsoft.com/office/powerpoint/2010/main" val="2864089689"/>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p:cTn id="7" dur="500" fill="hold"/>
                                        <p:tgtEl>
                                          <p:spTgt spid="23"/>
                                        </p:tgtEl>
                                        <p:attrNameLst>
                                          <p:attrName>ppt_x</p:attrName>
                                        </p:attrNameLst>
                                      </p:cBhvr>
                                      <p:tavLst>
                                        <p:tav tm="0">
                                          <p:val>
                                            <p:strVal val="0-#ppt_w/2"/>
                                          </p:val>
                                        </p:tav>
                                        <p:tav tm="100000">
                                          <p:val>
                                            <p:strVal val="#ppt_x"/>
                                          </p:val>
                                        </p:tav>
                                      </p:tavLst>
                                    </p:anim>
                                    <p:anim calcmode="lin" valueType="num">
                                      <p:cBhvr>
                                        <p:cTn id="8" dur="500" fill="hold"/>
                                        <p:tgtEl>
                                          <p:spTgt spid="2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bldLvl="0" animBg="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 Box 2"/>
          <p:cNvSpPr txBox="1">
            <a:spLocks noChangeArrowheads="1"/>
          </p:cNvSpPr>
          <p:nvPr/>
        </p:nvSpPr>
        <p:spPr bwMode="auto">
          <a:xfrm>
            <a:off x="2432051" y="1589088"/>
            <a:ext cx="7294563" cy="3783012"/>
          </a:xfrm>
          <a:prstGeom prst="rect">
            <a:avLst/>
          </a:prstGeom>
          <a:noFill/>
          <a:ln>
            <a:noFill/>
          </a:ln>
          <a:effectLst/>
        </p:spPr>
        <p:txBody>
          <a:bodyPr anchor="ctr">
            <a:spAutoFit/>
          </a:bodyPr>
          <a:lstStyle>
            <a:lvl1pPr marL="342900" indent="-342900">
              <a:spcBef>
                <a:spcPct val="20000"/>
              </a:spcBef>
              <a:buClr>
                <a:srgbClr val="00FFFF"/>
              </a:buClr>
              <a:buSzPct val="90000"/>
              <a:buFont typeface="Wingdings" panose="05000000000000000000" pitchFamily="2" charset="2"/>
              <a:buChar char="v"/>
              <a:defRPr kumimoji="1" sz="3200">
                <a:solidFill>
                  <a:schemeClr val="tx1"/>
                </a:solidFill>
                <a:latin typeface="Times New Roman" panose="02020603050405020304" pitchFamily="18" charset="0"/>
                <a:ea typeface="华文新魏" pitchFamily="2" charset="-122"/>
              </a:defRPr>
            </a:lvl1pPr>
            <a:lvl2pPr marL="742950" indent="-285750">
              <a:spcBef>
                <a:spcPct val="20000"/>
              </a:spcBef>
              <a:buClr>
                <a:srgbClr val="FFFF66"/>
              </a:buClr>
              <a:buSzPct val="90000"/>
              <a:buFont typeface="Wingdings" panose="05000000000000000000" pitchFamily="2" charset="2"/>
              <a:buChar char="v"/>
              <a:defRPr kumimoji="1" sz="2800">
                <a:solidFill>
                  <a:schemeClr val="tx1"/>
                </a:solidFill>
                <a:latin typeface="Times New Roman" panose="02020603050405020304" pitchFamily="18" charset="0"/>
                <a:ea typeface="华文新魏" pitchFamily="2" charset="-122"/>
              </a:defRPr>
            </a:lvl2pPr>
            <a:lvl3pPr marL="1143000" indent="-228600">
              <a:spcBef>
                <a:spcPct val="20000"/>
              </a:spcBef>
              <a:buClr>
                <a:srgbClr val="00CC66"/>
              </a:buClr>
              <a:buSzPct val="90000"/>
              <a:buFont typeface="Wingdings" panose="05000000000000000000" pitchFamily="2" charset="2"/>
              <a:buChar char="v"/>
              <a:defRPr kumimoji="1" sz="2400">
                <a:solidFill>
                  <a:schemeClr val="tx1"/>
                </a:solidFill>
                <a:latin typeface="Times New Roman" panose="02020603050405020304" pitchFamily="18" charset="0"/>
                <a:ea typeface="华文新魏" pitchFamily="2" charset="-122"/>
              </a:defRPr>
            </a:lvl3pPr>
            <a:lvl4pPr marL="1600200" indent="-228600">
              <a:spcBef>
                <a:spcPct val="20000"/>
              </a:spcBef>
              <a:buClr>
                <a:srgbClr val="FFFF66"/>
              </a:buClr>
              <a:buSzPct val="90000"/>
              <a:buFont typeface="Wingdings" panose="05000000000000000000" pitchFamily="2" charset="2"/>
              <a:buChar char="v"/>
              <a:defRPr kumimoji="1" sz="2000">
                <a:solidFill>
                  <a:schemeClr val="tx1"/>
                </a:solidFill>
                <a:latin typeface="Times New Roman" panose="02020603050405020304" pitchFamily="18" charset="0"/>
                <a:ea typeface="华文新魏" pitchFamily="2" charset="-122"/>
              </a:defRPr>
            </a:lvl4pPr>
            <a:lvl5pPr marL="2057400" indent="-228600">
              <a:spcBef>
                <a:spcPct val="20000"/>
              </a:spcBef>
              <a:buClr>
                <a:schemeClr val="accent1"/>
              </a:buClr>
              <a:buSzPct val="90000"/>
              <a:buFont typeface="Wingdings" panose="05000000000000000000" pitchFamily="2" charset="2"/>
              <a:buChar char="v"/>
              <a:defRPr kumimoji="1" sz="2000">
                <a:solidFill>
                  <a:schemeClr val="tx1"/>
                </a:solidFill>
                <a:latin typeface="Times New Roman" panose="02020603050405020304" pitchFamily="18" charset="0"/>
                <a:ea typeface="华文新魏" pitchFamily="2" charset="-122"/>
              </a:defRPr>
            </a:lvl5pPr>
            <a:lvl6pPr marL="2514600" indent="-228600" eaLnBrk="0" fontAlgn="base" hangingPunct="0">
              <a:spcBef>
                <a:spcPct val="20000"/>
              </a:spcBef>
              <a:spcAft>
                <a:spcPct val="0"/>
              </a:spcAft>
              <a:buClr>
                <a:schemeClr val="accent1"/>
              </a:buClr>
              <a:buSzPct val="90000"/>
              <a:buFont typeface="Wingdings" panose="05000000000000000000" pitchFamily="2" charset="2"/>
              <a:buChar char="v"/>
              <a:defRPr kumimoji="1" sz="2000">
                <a:solidFill>
                  <a:schemeClr val="tx1"/>
                </a:solidFill>
                <a:latin typeface="Times New Roman" panose="02020603050405020304" pitchFamily="18" charset="0"/>
                <a:ea typeface="华文新魏" pitchFamily="2" charset="-122"/>
              </a:defRPr>
            </a:lvl6pPr>
            <a:lvl7pPr marL="2971800" indent="-228600" eaLnBrk="0" fontAlgn="base" hangingPunct="0">
              <a:spcBef>
                <a:spcPct val="20000"/>
              </a:spcBef>
              <a:spcAft>
                <a:spcPct val="0"/>
              </a:spcAft>
              <a:buClr>
                <a:schemeClr val="accent1"/>
              </a:buClr>
              <a:buSzPct val="90000"/>
              <a:buFont typeface="Wingdings" panose="05000000000000000000" pitchFamily="2" charset="2"/>
              <a:buChar char="v"/>
              <a:defRPr kumimoji="1" sz="2000">
                <a:solidFill>
                  <a:schemeClr val="tx1"/>
                </a:solidFill>
                <a:latin typeface="Times New Roman" panose="02020603050405020304" pitchFamily="18" charset="0"/>
                <a:ea typeface="华文新魏" pitchFamily="2" charset="-122"/>
              </a:defRPr>
            </a:lvl7pPr>
            <a:lvl8pPr marL="3429000" indent="-228600" eaLnBrk="0" fontAlgn="base" hangingPunct="0">
              <a:spcBef>
                <a:spcPct val="20000"/>
              </a:spcBef>
              <a:spcAft>
                <a:spcPct val="0"/>
              </a:spcAft>
              <a:buClr>
                <a:schemeClr val="accent1"/>
              </a:buClr>
              <a:buSzPct val="90000"/>
              <a:buFont typeface="Wingdings" panose="05000000000000000000" pitchFamily="2" charset="2"/>
              <a:buChar char="v"/>
              <a:defRPr kumimoji="1" sz="2000">
                <a:solidFill>
                  <a:schemeClr val="tx1"/>
                </a:solidFill>
                <a:latin typeface="Times New Roman" panose="02020603050405020304" pitchFamily="18" charset="0"/>
                <a:ea typeface="华文新魏" pitchFamily="2" charset="-122"/>
              </a:defRPr>
            </a:lvl8pPr>
            <a:lvl9pPr marL="3886200" indent="-228600" eaLnBrk="0" fontAlgn="base" hangingPunct="0">
              <a:spcBef>
                <a:spcPct val="20000"/>
              </a:spcBef>
              <a:spcAft>
                <a:spcPct val="0"/>
              </a:spcAft>
              <a:buClr>
                <a:schemeClr val="accent1"/>
              </a:buClr>
              <a:buSzPct val="90000"/>
              <a:buFont typeface="Wingdings" panose="05000000000000000000" pitchFamily="2" charset="2"/>
              <a:buChar char="v"/>
              <a:defRPr kumimoji="1" sz="2000">
                <a:solidFill>
                  <a:schemeClr val="tx1"/>
                </a:solidFill>
                <a:latin typeface="Times New Roman" panose="02020603050405020304" pitchFamily="18" charset="0"/>
                <a:ea typeface="华文新魏" pitchFamily="2" charset="-122"/>
              </a:defRPr>
            </a:lvl9pPr>
          </a:lstStyle>
          <a:p>
            <a:pPr lvl="1" eaLnBrk="1" hangingPunct="1">
              <a:buClrTx/>
              <a:buFontTx/>
              <a:buNone/>
              <a:defRPr/>
            </a:pPr>
            <a:r>
              <a:rPr kumimoji="0" lang="en-US" kern="0" dirty="0">
                <a:solidFill>
                  <a:srgbClr val="0000CC"/>
                </a:solidFill>
                <a:ea typeface="宋体" panose="02010600030101010101" pitchFamily="2" charset="-122"/>
                <a:cs typeface="Times New Roman" panose="02020603050405020304" pitchFamily="18" charset="0"/>
              </a:rPr>
              <a:t>  5.深度信念网络</a:t>
            </a:r>
          </a:p>
          <a:p>
            <a:pPr marL="457200" lvl="1" indent="0" eaLnBrk="1" hangingPunct="1">
              <a:lnSpc>
                <a:spcPct val="120000"/>
              </a:lnSpc>
              <a:buClr>
                <a:srgbClr val="00FFFF"/>
              </a:buClr>
              <a:buNone/>
              <a:defRPr/>
            </a:pPr>
            <a:r>
              <a:rPr lang="zh-CN" altLang="en-US" noProof="1">
                <a:latin typeface="华文新魏" pitchFamily="2" charset="-122"/>
              </a:rPr>
              <a:t>    </a:t>
            </a:r>
            <a:r>
              <a:rPr kumimoji="0" lang="zh-CN" altLang="en-US" sz="2400" noProof="1">
                <a:ea typeface="楷体_GB2312" pitchFamily="49" charset="-122"/>
                <a:cs typeface="Times New Roman" panose="02020603050405020304" pitchFamily="18" charset="0"/>
              </a:rPr>
              <a:t>一个贝叶斯概率生成模型，由多层随机隐变量组成。上面的两层具有无向对称连接，下面的层得到来自上一层的自顶向下的有向连接，最底层单元构成可视层。也可以这样理解，深度信念网络就是在靠近可视层的部分使用贝叶斯信念网络（即有向图模型），并在最远离可见层的部分使用受限波耳兹曼机的复合结构。</a:t>
            </a:r>
            <a:endParaRPr lang="zh-CN" altLang="en-US" noProof="1">
              <a:latin typeface="华文新魏" pitchFamily="2" charset="-122"/>
            </a:endParaRPr>
          </a:p>
        </p:txBody>
      </p:sp>
    </p:spTree>
    <p:extLst>
      <p:ext uri="{BB962C8B-B14F-4D97-AF65-F5344CB8AC3E}">
        <p14:creationId xmlns:p14="http://schemas.microsoft.com/office/powerpoint/2010/main" val="687767420"/>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p:cTn id="7" dur="500" fill="hold"/>
                                        <p:tgtEl>
                                          <p:spTgt spid="23"/>
                                        </p:tgtEl>
                                        <p:attrNameLst>
                                          <p:attrName>ppt_x</p:attrName>
                                        </p:attrNameLst>
                                      </p:cBhvr>
                                      <p:tavLst>
                                        <p:tav tm="0">
                                          <p:val>
                                            <p:strVal val="0-#ppt_w/2"/>
                                          </p:val>
                                        </p:tav>
                                        <p:tav tm="100000">
                                          <p:val>
                                            <p:strVal val="#ppt_x"/>
                                          </p:val>
                                        </p:tav>
                                      </p:tavLst>
                                    </p:anim>
                                    <p:anim calcmode="lin" valueType="num">
                                      <p:cBhvr>
                                        <p:cTn id="8" dur="500" fill="hold"/>
                                        <p:tgtEl>
                                          <p:spTgt spid="2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bldLvl="0" animBg="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 Box 2"/>
          <p:cNvSpPr txBox="1">
            <a:spLocks noChangeArrowheads="1"/>
          </p:cNvSpPr>
          <p:nvPr/>
        </p:nvSpPr>
        <p:spPr bwMode="auto">
          <a:xfrm>
            <a:off x="2095501" y="2359026"/>
            <a:ext cx="7758113" cy="244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marL="342900" indent="-342900">
              <a:spcBef>
                <a:spcPct val="20000"/>
              </a:spcBef>
              <a:buBlip>
                <a:blip r:embed="rId2"/>
              </a:buBlip>
              <a:defRPr sz="2800">
                <a:solidFill>
                  <a:schemeClr val="tx1"/>
                </a:solidFill>
                <a:latin typeface="Berlin Sans FB" panose="020E0602020502020306" pitchFamily="34" charset="0"/>
                <a:ea typeface="幼圆" panose="02010509060101010101" pitchFamily="49" charset="-122"/>
              </a:defRPr>
            </a:lvl1pPr>
            <a:lvl2pPr marL="342900" indent="-342900">
              <a:spcBef>
                <a:spcPct val="20000"/>
              </a:spcBef>
              <a:buSzPct val="75000"/>
              <a:buBlip>
                <a:blip r:embed="rId3"/>
              </a:buBlip>
              <a:defRPr sz="2400">
                <a:solidFill>
                  <a:schemeClr val="tx1"/>
                </a:solidFill>
                <a:latin typeface="Berlin Sans FB" panose="020E0602020502020306" pitchFamily="34" charset="0"/>
                <a:ea typeface="幼圆" panose="02010509060101010101"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幼圆" panose="02010509060101010101"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幼圆" panose="02010509060101010101"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幼圆" panose="02010509060101010101"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9pPr>
          </a:lstStyle>
          <a:p>
            <a:pPr lvl="1" eaLnBrk="1" hangingPunct="1">
              <a:buSzTx/>
              <a:buFontTx/>
              <a:buBlip>
                <a:blip r:embed="rId2"/>
              </a:buBlip>
            </a:pPr>
            <a:r>
              <a:rPr lang="zh-CN" altLang="en-US">
                <a:latin typeface="Times New Roman" panose="02020603050405020304" pitchFamily="18" charset="0"/>
                <a:ea typeface="宋体" panose="02010600030101010101" pitchFamily="2" charset="-122"/>
              </a:rPr>
              <a:t>深度学习获得日益广泛的应用，已在计算机视觉、语音识别、自然语言处理等领域取得良好的应用效果。</a:t>
            </a:r>
          </a:p>
          <a:p>
            <a:pPr lvl="1" eaLnBrk="1" hangingPunct="1">
              <a:buSzTx/>
              <a:buFontTx/>
              <a:buBlip>
                <a:blip r:embed="rId2"/>
              </a:buBlip>
            </a:pPr>
            <a:r>
              <a:rPr lang="zh-CN" altLang="en-US">
                <a:latin typeface="Times New Roman" panose="02020603050405020304" pitchFamily="18" charset="0"/>
                <a:ea typeface="宋体" panose="02010600030101010101" pitchFamily="2" charset="-122"/>
              </a:rPr>
              <a:t>前馈神经网络深度学习中的最新方法是交替使用卷积层（convolutional layers）和最大缓冲层（max-pooling layers）并加入单纯的分类层作为顶端，训练过程无需引入无监督的预训练。</a:t>
            </a:r>
            <a:endParaRPr lang="zh-CN" altLang="en-US" sz="2800">
              <a:latin typeface="华文新魏" panose="02010800040101010101" pitchFamily="2" charset="-122"/>
              <a:ea typeface="华文新魏" panose="02010800040101010101" pitchFamily="2" charset="-122"/>
            </a:endParaRPr>
          </a:p>
        </p:txBody>
      </p:sp>
      <p:sp>
        <p:nvSpPr>
          <p:cNvPr id="2" name="矩形 1"/>
          <p:cNvSpPr/>
          <p:nvPr/>
        </p:nvSpPr>
        <p:spPr>
          <a:xfrm>
            <a:off x="2525126" y="132834"/>
            <a:ext cx="3352200" cy="461665"/>
          </a:xfrm>
          <a:prstGeom prst="rect">
            <a:avLst/>
          </a:prstGeom>
        </p:spPr>
        <p:txBody>
          <a:bodyPr wrap="none">
            <a:spAutoFit/>
          </a:bodyPr>
          <a:lstStyle/>
          <a:p>
            <a:pPr eaLnBrk="1" hangingPunct="1">
              <a:defRPr/>
            </a:pPr>
            <a:r>
              <a:rPr lang="en-US" altLang="zh-CN" sz="2400" b="1" noProof="1">
                <a:solidFill>
                  <a:srgbClr val="800000"/>
                </a:solidFill>
                <a:effectLst>
                  <a:outerShdw blurRad="38100" dist="38100" dir="2700000">
                    <a:srgbClr val="C0C0C0"/>
                  </a:outerShdw>
                </a:effectLst>
                <a:latin typeface="Times New Roman" panose="02020603050405020304" pitchFamily="18" charset="0"/>
                <a:ea typeface="楷体_GB2312" pitchFamily="49" charset="-122"/>
                <a:cs typeface="Times New Roman" panose="02020603050405020304" pitchFamily="18" charset="0"/>
              </a:rPr>
              <a:t>6.12  深度学习应用简介</a:t>
            </a:r>
          </a:p>
        </p:txBody>
      </p:sp>
    </p:spTree>
    <p:extLst>
      <p:ext uri="{BB962C8B-B14F-4D97-AF65-F5344CB8AC3E}">
        <p14:creationId xmlns:p14="http://schemas.microsoft.com/office/powerpoint/2010/main" val="3058842870"/>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p:cTn id="7" dur="500" fill="hold"/>
                                        <p:tgtEl>
                                          <p:spTgt spid="23"/>
                                        </p:tgtEl>
                                        <p:attrNameLst>
                                          <p:attrName>ppt_x</p:attrName>
                                        </p:attrNameLst>
                                      </p:cBhvr>
                                      <p:tavLst>
                                        <p:tav tm="0">
                                          <p:val>
                                            <p:strVal val="0-#ppt_w/2"/>
                                          </p:val>
                                        </p:tav>
                                        <p:tav tm="100000">
                                          <p:val>
                                            <p:strVal val="#ppt_x"/>
                                          </p:val>
                                        </p:tav>
                                      </p:tavLst>
                                    </p:anim>
                                    <p:anim calcmode="lin" valueType="num">
                                      <p:cBhvr>
                                        <p:cTn id="8" dur="500" fill="hold"/>
                                        <p:tgtEl>
                                          <p:spTgt spid="2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bldLvl="0" animBg="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灯片编号占位符 1"/>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Blip>
                <a:blip r:embed="rId2"/>
              </a:buBlip>
              <a:defRPr sz="2800">
                <a:solidFill>
                  <a:schemeClr val="tx1"/>
                </a:solidFill>
                <a:latin typeface="Berlin Sans FB" panose="020E0602020502020306" pitchFamily="34" charset="0"/>
                <a:ea typeface="幼圆" panose="02010509060101010101"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幼圆" panose="02010509060101010101"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幼圆" panose="02010509060101010101"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幼圆" panose="02010509060101010101"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幼圆" panose="02010509060101010101"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9pPr>
          </a:lstStyle>
          <a:p>
            <a:pPr>
              <a:spcBef>
                <a:spcPct val="0"/>
              </a:spcBef>
              <a:buFontTx/>
              <a:buNone/>
            </a:pPr>
            <a:fld id="{3F8DA790-4B58-4610-B566-FB5E3EAF1862}" type="slidenum">
              <a:rPr lang="zh-TW" altLang="en-US" sz="1400">
                <a:solidFill>
                  <a:srgbClr val="FF0000"/>
                </a:solidFill>
                <a:latin typeface="Arial" panose="020B0604020202020204" pitchFamily="34" charset="0"/>
                <a:ea typeface="PMingLiU" pitchFamily="18" charset="-120"/>
              </a:rPr>
              <a:pPr>
                <a:spcBef>
                  <a:spcPct val="0"/>
                </a:spcBef>
                <a:buFontTx/>
                <a:buNone/>
              </a:pPr>
              <a:t>89</a:t>
            </a:fld>
            <a:endParaRPr lang="zh-TW" altLang="en-US" sz="1400">
              <a:solidFill>
                <a:srgbClr val="FF0000"/>
              </a:solidFill>
              <a:latin typeface="Arial" panose="020B0604020202020204" pitchFamily="34" charset="0"/>
              <a:ea typeface="PMingLiU" pitchFamily="18" charset="-120"/>
            </a:endParaRPr>
          </a:p>
        </p:txBody>
      </p:sp>
      <p:sp>
        <p:nvSpPr>
          <p:cNvPr id="89090" name="标题 89089"/>
          <p:cNvSpPr>
            <a:spLocks noGrp="1"/>
          </p:cNvSpPr>
          <p:nvPr>
            <p:ph type="title"/>
          </p:nvPr>
        </p:nvSpPr>
        <p:spPr/>
        <p:txBody>
          <a:bodyPr/>
          <a:lstStyle/>
          <a:p>
            <a:pPr eaLnBrk="1" hangingPunct="1">
              <a:defRPr/>
            </a:pPr>
            <a:r>
              <a:rPr lang="en-US" altLang="zh-CN" noProof="1">
                <a:solidFill>
                  <a:srgbClr val="C00000"/>
                </a:solidFill>
                <a:latin typeface="Times New Roman" panose="02020603050405020304" pitchFamily="18" charset="0"/>
                <a:ea typeface="楷体_GB2312" pitchFamily="49" charset="-122"/>
                <a:cs typeface="Times New Roman" panose="02020603050405020304" pitchFamily="18" charset="0"/>
              </a:rPr>
              <a:t>6.13 </a:t>
            </a:r>
            <a:r>
              <a:rPr lang="zh-CN" altLang="en-US" noProof="1">
                <a:solidFill>
                  <a:srgbClr val="C00000"/>
                </a:solidFill>
                <a:latin typeface="Times New Roman" panose="02020603050405020304" pitchFamily="18" charset="0"/>
                <a:ea typeface="楷体_GB2312" pitchFamily="49" charset="-122"/>
                <a:cs typeface="Times New Roman" panose="02020603050405020304" pitchFamily="18" charset="0"/>
              </a:rPr>
              <a:t>小结 </a:t>
            </a:r>
            <a:r>
              <a:rPr lang="en-US" altLang="zh-CN" noProof="1">
                <a:solidFill>
                  <a:srgbClr val="C00000"/>
                </a:solidFill>
                <a:latin typeface="Times New Roman" panose="02020603050405020304" pitchFamily="18" charset="0"/>
                <a:ea typeface="楷体_GB2312" pitchFamily="49" charset="-122"/>
                <a:cs typeface="Times New Roman" panose="02020603050405020304" pitchFamily="18" charset="0"/>
              </a:rPr>
              <a:t>Summary</a:t>
            </a:r>
          </a:p>
        </p:txBody>
      </p:sp>
      <p:sp>
        <p:nvSpPr>
          <p:cNvPr id="125956" name="文本占位符 89090"/>
          <p:cNvSpPr>
            <a:spLocks noGrp="1" noChangeArrowheads="1"/>
          </p:cNvSpPr>
          <p:nvPr>
            <p:ph idx="1"/>
          </p:nvPr>
        </p:nvSpPr>
        <p:spPr>
          <a:xfrm>
            <a:off x="2208213" y="1268414"/>
            <a:ext cx="7848600" cy="4776787"/>
          </a:xfrm>
        </p:spPr>
        <p:txBody>
          <a:bodyPr/>
          <a:lstStyle/>
          <a:p>
            <a:pPr eaLnBrk="1" hangingPunct="1">
              <a:lnSpc>
                <a:spcPct val="110000"/>
              </a:lnSpc>
              <a:buFontTx/>
              <a:buNone/>
            </a:pPr>
            <a:r>
              <a:rPr lang="zh-CN" altLang="en-US">
                <a:latin typeface="楷体_GB2312" pitchFamily="49" charset="-122"/>
                <a:ea typeface="楷体_GB2312" pitchFamily="49" charset="-122"/>
              </a:rPr>
              <a:t>本章只对机器学习作个入门介绍。</a:t>
            </a:r>
            <a:r>
              <a:rPr lang="zh-CN" altLang="en-US" sz="3200">
                <a:latin typeface="楷体_GB2312" pitchFamily="49" charset="-122"/>
                <a:ea typeface="楷体_GB2312" pitchFamily="49" charset="-122"/>
              </a:rPr>
              <a:t> </a:t>
            </a:r>
          </a:p>
          <a:p>
            <a:pPr eaLnBrk="1" hangingPunct="1">
              <a:lnSpc>
                <a:spcPct val="110000"/>
              </a:lnSpc>
              <a:buFontTx/>
              <a:buNone/>
            </a:pPr>
            <a:endParaRPr lang="zh-CN" altLang="en-US" sz="1000">
              <a:ea typeface="楷体_GB2312" pitchFamily="49" charset="-122"/>
            </a:endParaRPr>
          </a:p>
          <a:p>
            <a:pPr eaLnBrk="1" hangingPunct="1"/>
            <a:r>
              <a:rPr lang="zh-CN" altLang="en-US">
                <a:latin typeface="楷体_GB2312" pitchFamily="49" charset="-122"/>
                <a:ea typeface="楷体_GB2312" pitchFamily="49" charset="-122"/>
              </a:rPr>
              <a:t>机器学习在过去十多年中获得较大发展。</a:t>
            </a:r>
            <a:r>
              <a:rPr lang="zh-CN" altLang="en-US">
                <a:ea typeface="楷体_GB2312" pitchFamily="49" charset="-122"/>
              </a:rPr>
              <a:t>已经建立起许多机器学习的理论和技术。除了本章介绍的机械学习、解释学习、归纳学习、类比学习、神经学习和知识发现等方法外，还有纠错学习、演绎学习、</a:t>
            </a:r>
            <a:r>
              <a:rPr lang="zh-CN" altLang="en-US">
                <a:solidFill>
                  <a:srgbClr val="FF0000"/>
                </a:solidFill>
                <a:ea typeface="楷体_GB2312" pitchFamily="49" charset="-122"/>
              </a:rPr>
              <a:t>增强学习、决策树学习</a:t>
            </a:r>
            <a:r>
              <a:rPr lang="zh-CN" altLang="en-US">
                <a:ea typeface="楷体_GB2312" pitchFamily="49" charset="-122"/>
              </a:rPr>
              <a:t>、遗传学习以及训练感受器的学习和训练近似网络的学习等。机器学习将会起到越来越大的作用。</a:t>
            </a:r>
          </a:p>
        </p:txBody>
      </p:sp>
    </p:spTree>
    <p:extLst>
      <p:ext uri="{BB962C8B-B14F-4D97-AF65-F5344CB8AC3E}">
        <p14:creationId xmlns:p14="http://schemas.microsoft.com/office/powerpoint/2010/main" val="1239715391"/>
      </p:ext>
    </p:extLst>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灯片编号占位符 3"/>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Blip>
                <a:blip r:embed="rId3"/>
              </a:buBlip>
              <a:defRPr sz="2800">
                <a:solidFill>
                  <a:schemeClr val="tx1"/>
                </a:solidFill>
                <a:latin typeface="Berlin Sans FB" panose="020E0602020502020306" pitchFamily="34" charset="0"/>
                <a:ea typeface="幼圆" panose="02010509060101010101" pitchFamily="49" charset="-122"/>
              </a:defRPr>
            </a:lvl1pPr>
            <a:lvl2pPr marL="742950" indent="-285750">
              <a:spcBef>
                <a:spcPct val="20000"/>
              </a:spcBef>
              <a:buSzPct val="75000"/>
              <a:buBlip>
                <a:blip r:embed="rId4"/>
              </a:buBlip>
              <a:defRPr sz="2400">
                <a:solidFill>
                  <a:schemeClr val="tx1"/>
                </a:solidFill>
                <a:latin typeface="Berlin Sans FB" panose="020E0602020502020306" pitchFamily="34" charset="0"/>
                <a:ea typeface="幼圆" panose="02010509060101010101" pitchFamily="49" charset="-122"/>
              </a:defRPr>
            </a:lvl2pPr>
            <a:lvl3pPr marL="1143000" indent="-228600">
              <a:spcBef>
                <a:spcPct val="20000"/>
              </a:spcBef>
              <a:buBlip>
                <a:blip r:embed="rId5"/>
              </a:buBlip>
              <a:defRPr sz="2000">
                <a:solidFill>
                  <a:schemeClr val="tx1"/>
                </a:solidFill>
                <a:latin typeface="Berlin Sans FB" panose="020E0602020502020306" pitchFamily="34" charset="0"/>
                <a:ea typeface="幼圆" panose="02010509060101010101" pitchFamily="49" charset="-122"/>
              </a:defRPr>
            </a:lvl3pPr>
            <a:lvl4pPr marL="1600200" indent="-228600">
              <a:spcBef>
                <a:spcPct val="20000"/>
              </a:spcBef>
              <a:buBlip>
                <a:blip r:embed="rId6"/>
              </a:buBlip>
              <a:defRPr>
                <a:solidFill>
                  <a:schemeClr val="tx1"/>
                </a:solidFill>
                <a:latin typeface="Berlin Sans FB" panose="020E0602020502020306" pitchFamily="34" charset="0"/>
                <a:ea typeface="幼圆" panose="02010509060101010101"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幼圆" panose="02010509060101010101"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9pPr>
          </a:lstStyle>
          <a:p>
            <a:pPr>
              <a:spcBef>
                <a:spcPct val="0"/>
              </a:spcBef>
              <a:buFontTx/>
              <a:buNone/>
            </a:pPr>
            <a:fld id="{A686C420-5221-4B63-9EE2-382304459791}" type="slidenum">
              <a:rPr lang="zh-TW" altLang="en-US" sz="1400">
                <a:latin typeface="Arial" panose="020B0604020202020204" pitchFamily="34" charset="0"/>
                <a:ea typeface="PMingLiU" pitchFamily="18" charset="-120"/>
              </a:rPr>
              <a:pPr>
                <a:spcBef>
                  <a:spcPct val="0"/>
                </a:spcBef>
                <a:buFontTx/>
                <a:buNone/>
              </a:pPr>
              <a:t>9</a:t>
            </a:fld>
            <a:endParaRPr lang="zh-TW" altLang="en-US" sz="1400">
              <a:latin typeface="Arial" panose="020B0604020202020204" pitchFamily="34" charset="0"/>
              <a:ea typeface="PMingLiU" pitchFamily="18" charset="-120"/>
            </a:endParaRPr>
          </a:p>
        </p:txBody>
      </p:sp>
      <p:sp>
        <p:nvSpPr>
          <p:cNvPr id="41987" name="Rectangle 3"/>
          <p:cNvSpPr>
            <a:spLocks noGrp="1" noChangeArrowheads="1"/>
          </p:cNvSpPr>
          <p:nvPr>
            <p:ph idx="1"/>
          </p:nvPr>
        </p:nvSpPr>
        <p:spPr>
          <a:xfrm>
            <a:off x="1253448" y="570877"/>
            <a:ext cx="8827178" cy="4776787"/>
          </a:xfrm>
        </p:spPr>
        <p:txBody>
          <a:bodyPr>
            <a:normAutofit/>
          </a:bodyPr>
          <a:lstStyle/>
          <a:p>
            <a:pPr marL="838200" indent="-838200">
              <a:lnSpc>
                <a:spcPct val="80000"/>
              </a:lnSpc>
              <a:spcBef>
                <a:spcPts val="1000"/>
              </a:spcBef>
              <a:buNone/>
            </a:pPr>
            <a:r>
              <a:rPr lang="en-US" altLang="zh-CN" sz="3600" b="1" dirty="0">
                <a:solidFill>
                  <a:srgbClr val="C00000"/>
                </a:solidFill>
                <a:latin typeface="Times New Roman" panose="02020603050405020304" pitchFamily="18" charset="0"/>
                <a:ea typeface="宋体" panose="02010600030101010101" pitchFamily="2" charset="-122"/>
              </a:rPr>
              <a:t>6.3 </a:t>
            </a:r>
            <a:r>
              <a:rPr lang="zh-CN" altLang="en-US" sz="3600" b="1" dirty="0">
                <a:solidFill>
                  <a:srgbClr val="C00000"/>
                </a:solidFill>
                <a:latin typeface="Times New Roman" panose="02020603050405020304" pitchFamily="18" charset="0"/>
                <a:ea typeface="宋体" panose="02010600030101010101" pitchFamily="2" charset="-122"/>
              </a:rPr>
              <a:t>机器学习系统的基本流程</a:t>
            </a:r>
            <a:endParaRPr lang="en-US" altLang="zh-CN" sz="3600" b="1" dirty="0">
              <a:solidFill>
                <a:srgbClr val="C00000"/>
              </a:solidFill>
              <a:latin typeface="Times New Roman" panose="02020603050405020304" pitchFamily="18" charset="0"/>
              <a:ea typeface="宋体" panose="02010600030101010101" pitchFamily="2" charset="-122"/>
            </a:endParaRPr>
          </a:p>
          <a:p>
            <a:pPr marL="838200" indent="-838200">
              <a:lnSpc>
                <a:spcPct val="80000"/>
              </a:lnSpc>
              <a:spcBef>
                <a:spcPts val="1000"/>
              </a:spcBef>
              <a:buNone/>
            </a:pPr>
            <a:endParaRPr lang="en-US" altLang="zh-CN" sz="3600" b="1" dirty="0">
              <a:solidFill>
                <a:srgbClr val="C00000"/>
              </a:solidFill>
              <a:latin typeface="Times New Roman" panose="02020603050405020304" pitchFamily="18" charset="0"/>
              <a:ea typeface="宋体" panose="02010600030101010101" pitchFamily="2" charset="-122"/>
            </a:endParaRPr>
          </a:p>
          <a:p>
            <a:pPr marL="838200" indent="-838200">
              <a:lnSpc>
                <a:spcPct val="80000"/>
              </a:lnSpc>
              <a:spcBef>
                <a:spcPts val="1000"/>
              </a:spcBef>
              <a:buNone/>
            </a:pPr>
            <a:endParaRPr lang="en-US" altLang="zh-CN" sz="2400" b="1" dirty="0">
              <a:solidFill>
                <a:srgbClr val="C00000"/>
              </a:solidFill>
              <a:latin typeface="Times New Roman" panose="02020603050405020304" pitchFamily="18" charset="0"/>
              <a:ea typeface="宋体" panose="02010600030101010101" pitchFamily="2" charset="-122"/>
            </a:endParaRPr>
          </a:p>
        </p:txBody>
      </p:sp>
      <p:pic>
        <p:nvPicPr>
          <p:cNvPr id="2" name="图片 1"/>
          <p:cNvPicPr>
            <a:picLocks noChangeAspect="1"/>
          </p:cNvPicPr>
          <p:nvPr/>
        </p:nvPicPr>
        <p:blipFill>
          <a:blip r:embed="rId7"/>
          <a:stretch>
            <a:fillRect/>
          </a:stretch>
        </p:blipFill>
        <p:spPr>
          <a:xfrm>
            <a:off x="901788" y="2315537"/>
            <a:ext cx="9878444" cy="1157128"/>
          </a:xfrm>
          <a:prstGeom prst="rect">
            <a:avLst/>
          </a:prstGeom>
        </p:spPr>
      </p:pic>
    </p:spTree>
    <p:extLst>
      <p:ext uri="{BB962C8B-B14F-4D97-AF65-F5344CB8AC3E}">
        <p14:creationId xmlns:p14="http://schemas.microsoft.com/office/powerpoint/2010/main" val="4242981043"/>
      </p:ext>
    </p:extLst>
  </p:cSld>
  <p:clrMapOvr>
    <a:masterClrMapping/>
  </p:clrMapOvr>
  <p:transition spd="med">
    <p:fade/>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灯片编号占位符 1"/>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Blip>
                <a:blip r:embed="rId2"/>
              </a:buBlip>
              <a:defRPr sz="2800">
                <a:solidFill>
                  <a:schemeClr val="tx1"/>
                </a:solidFill>
                <a:latin typeface="Berlin Sans FB" panose="020E0602020502020306" pitchFamily="34" charset="0"/>
                <a:ea typeface="幼圆" panose="02010509060101010101"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幼圆" panose="02010509060101010101"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幼圆" panose="02010509060101010101"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幼圆" panose="02010509060101010101"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幼圆" panose="02010509060101010101"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9pPr>
          </a:lstStyle>
          <a:p>
            <a:pPr>
              <a:spcBef>
                <a:spcPct val="0"/>
              </a:spcBef>
              <a:buFontTx/>
              <a:buNone/>
            </a:pPr>
            <a:fld id="{1E676CAC-3B70-4BD9-A709-B26FB391B326}" type="slidenum">
              <a:rPr lang="zh-TW" altLang="en-US" sz="1400">
                <a:solidFill>
                  <a:srgbClr val="FF0000"/>
                </a:solidFill>
                <a:latin typeface="Arial" panose="020B0604020202020204" pitchFamily="34" charset="0"/>
                <a:ea typeface="PMingLiU" pitchFamily="18" charset="-120"/>
              </a:rPr>
              <a:pPr>
                <a:spcBef>
                  <a:spcPct val="0"/>
                </a:spcBef>
                <a:buFontTx/>
                <a:buNone/>
              </a:pPr>
              <a:t>90</a:t>
            </a:fld>
            <a:endParaRPr lang="zh-TW" altLang="en-US" sz="1400">
              <a:solidFill>
                <a:srgbClr val="FF0000"/>
              </a:solidFill>
              <a:latin typeface="Arial" panose="020B0604020202020204" pitchFamily="34" charset="0"/>
              <a:ea typeface="PMingLiU" pitchFamily="18" charset="-120"/>
            </a:endParaRPr>
          </a:p>
        </p:txBody>
      </p:sp>
      <p:sp>
        <p:nvSpPr>
          <p:cNvPr id="126979" name="文本占位符 90114"/>
          <p:cNvSpPr>
            <a:spLocks noGrp="1" noChangeArrowheads="1"/>
          </p:cNvSpPr>
          <p:nvPr>
            <p:ph idx="1"/>
          </p:nvPr>
        </p:nvSpPr>
        <p:spPr>
          <a:xfrm>
            <a:off x="2208214" y="1484314"/>
            <a:ext cx="8061325" cy="4776787"/>
          </a:xfrm>
        </p:spPr>
        <p:txBody>
          <a:bodyPr/>
          <a:lstStyle/>
          <a:p>
            <a:pPr eaLnBrk="1" hangingPunct="1"/>
            <a:r>
              <a:rPr lang="zh-CN" altLang="en-US">
                <a:ea typeface="楷体_GB2312" pitchFamily="49" charset="-122"/>
              </a:rPr>
              <a:t>随着机器学习的不断深入开展和计算机技术的进步，已经设计出不少具有优良性能的机器学习系统，并投入实际应用。</a:t>
            </a:r>
          </a:p>
          <a:p>
            <a:pPr eaLnBrk="1" hangingPunct="1"/>
            <a:r>
              <a:rPr lang="zh-CN" altLang="en-US">
                <a:ea typeface="楷体_GB2312" pitchFamily="49" charset="-122"/>
              </a:rPr>
              <a:t>这些应用领域涉及图象处理、模式识别、机器人动力学与控制、自动控制、自然语言理解、语音识别、信号处理和专家系统等。与此同时，各种改进型学习算法得以开发，显著地改善了机器学习网络和系统的性能。</a:t>
            </a:r>
          </a:p>
        </p:txBody>
      </p:sp>
    </p:spTree>
    <p:extLst>
      <p:ext uri="{BB962C8B-B14F-4D97-AF65-F5344CB8AC3E}">
        <p14:creationId xmlns:p14="http://schemas.microsoft.com/office/powerpoint/2010/main" val="3942515069"/>
      </p:ext>
    </p:extLst>
  </p:cSld>
  <p:clrMapOvr>
    <a:masterClrMapping/>
  </p:clrMapOvr>
  <p:transition spd="med">
    <p:fade/>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灯片编号占位符 1"/>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Blip>
                <a:blip r:embed="rId2"/>
              </a:buBlip>
              <a:defRPr sz="2800">
                <a:solidFill>
                  <a:schemeClr val="tx1"/>
                </a:solidFill>
                <a:latin typeface="Berlin Sans FB" panose="020E0602020502020306" pitchFamily="34" charset="0"/>
                <a:ea typeface="幼圆" panose="02010509060101010101" pitchFamily="49" charset="-122"/>
              </a:defRPr>
            </a:lvl1pPr>
            <a:lvl2pPr marL="742950" indent="-285750">
              <a:spcBef>
                <a:spcPct val="20000"/>
              </a:spcBef>
              <a:buSzPct val="75000"/>
              <a:buBlip>
                <a:blip r:embed="rId3"/>
              </a:buBlip>
              <a:defRPr sz="2400">
                <a:solidFill>
                  <a:schemeClr val="tx1"/>
                </a:solidFill>
                <a:latin typeface="Berlin Sans FB" panose="020E0602020502020306" pitchFamily="34" charset="0"/>
                <a:ea typeface="幼圆" panose="02010509060101010101" pitchFamily="49" charset="-122"/>
              </a:defRPr>
            </a:lvl2pPr>
            <a:lvl3pPr marL="1143000" indent="-228600">
              <a:spcBef>
                <a:spcPct val="20000"/>
              </a:spcBef>
              <a:buBlip>
                <a:blip r:embed="rId4"/>
              </a:buBlip>
              <a:defRPr sz="2000">
                <a:solidFill>
                  <a:schemeClr val="tx1"/>
                </a:solidFill>
                <a:latin typeface="Berlin Sans FB" panose="020E0602020502020306" pitchFamily="34" charset="0"/>
                <a:ea typeface="幼圆" panose="02010509060101010101" pitchFamily="49" charset="-122"/>
              </a:defRPr>
            </a:lvl3pPr>
            <a:lvl4pPr marL="1600200" indent="-228600">
              <a:spcBef>
                <a:spcPct val="20000"/>
              </a:spcBef>
              <a:buBlip>
                <a:blip r:embed="rId5"/>
              </a:buBlip>
              <a:defRPr>
                <a:solidFill>
                  <a:schemeClr val="tx1"/>
                </a:solidFill>
                <a:latin typeface="Berlin Sans FB" panose="020E0602020502020306" pitchFamily="34" charset="0"/>
                <a:ea typeface="幼圆" panose="02010509060101010101" pitchFamily="49" charset="-122"/>
              </a:defRPr>
            </a:lvl4pPr>
            <a:lvl5pPr marL="2057400" indent="-228600">
              <a:spcBef>
                <a:spcPct val="20000"/>
              </a:spcBef>
              <a:buClr>
                <a:schemeClr val="tx2"/>
              </a:buClr>
              <a:buChar char="–"/>
              <a:defRPr sz="1600">
                <a:solidFill>
                  <a:schemeClr val="tx1"/>
                </a:solidFill>
                <a:latin typeface="Berlin Sans FB" panose="020E0602020502020306" pitchFamily="34" charset="0"/>
                <a:ea typeface="幼圆" panose="02010509060101010101" pitchFamily="49" charset="-122"/>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panose="020E0602020502020306" pitchFamily="34" charset="0"/>
                <a:ea typeface="幼圆" panose="02010509060101010101" pitchFamily="49" charset="-122"/>
              </a:defRPr>
            </a:lvl9pPr>
          </a:lstStyle>
          <a:p>
            <a:pPr>
              <a:spcBef>
                <a:spcPct val="0"/>
              </a:spcBef>
              <a:buFontTx/>
              <a:buNone/>
            </a:pPr>
            <a:fld id="{8DF3CEE7-F242-4114-9C4B-95FD3E271A95}" type="slidenum">
              <a:rPr lang="zh-TW" altLang="en-US" sz="1400">
                <a:solidFill>
                  <a:srgbClr val="FF0000"/>
                </a:solidFill>
                <a:latin typeface="Arial" panose="020B0604020202020204" pitchFamily="34" charset="0"/>
                <a:ea typeface="PMingLiU" pitchFamily="18" charset="-120"/>
              </a:rPr>
              <a:pPr>
                <a:spcBef>
                  <a:spcPct val="0"/>
                </a:spcBef>
                <a:buFontTx/>
                <a:buNone/>
              </a:pPr>
              <a:t>91</a:t>
            </a:fld>
            <a:endParaRPr lang="zh-TW" altLang="en-US" sz="1400">
              <a:solidFill>
                <a:srgbClr val="FF0000"/>
              </a:solidFill>
              <a:latin typeface="Arial" panose="020B0604020202020204" pitchFamily="34" charset="0"/>
              <a:ea typeface="PMingLiU" pitchFamily="18" charset="-120"/>
            </a:endParaRPr>
          </a:p>
        </p:txBody>
      </p:sp>
      <p:sp>
        <p:nvSpPr>
          <p:cNvPr id="128003" name="文本占位符 91138"/>
          <p:cNvSpPr>
            <a:spLocks noGrp="1" noChangeArrowheads="1"/>
          </p:cNvSpPr>
          <p:nvPr>
            <p:ph idx="1"/>
          </p:nvPr>
        </p:nvSpPr>
        <p:spPr>
          <a:xfrm>
            <a:off x="2209800" y="1195388"/>
            <a:ext cx="7773988" cy="4824412"/>
          </a:xfrm>
        </p:spPr>
        <p:txBody>
          <a:bodyPr/>
          <a:lstStyle/>
          <a:p>
            <a:pPr eaLnBrk="1" hangingPunct="1">
              <a:lnSpc>
                <a:spcPct val="110000"/>
              </a:lnSpc>
            </a:pPr>
            <a:r>
              <a:rPr lang="zh-CN" altLang="en-US" sz="2400">
                <a:latin typeface="楷体_GB2312" pitchFamily="49" charset="-122"/>
                <a:ea typeface="楷体_GB2312" pitchFamily="49" charset="-122"/>
              </a:rPr>
              <a:t>知识发现和数据挖掘是近年来发展最快的机器学习技术，使机器学习研究和应用进入一个崭新的发展时期。可以预计，</a:t>
            </a:r>
            <a:r>
              <a:rPr lang="en-US" altLang="zh-CN" sz="2400">
                <a:latin typeface="楷体_GB2312" pitchFamily="49" charset="-122"/>
                <a:ea typeface="楷体_GB2312" pitchFamily="49" charset="-122"/>
              </a:rPr>
              <a:t>KDD</a:t>
            </a:r>
            <a:r>
              <a:rPr lang="zh-CN" altLang="en-US" sz="2400">
                <a:latin typeface="楷体_GB2312" pitchFamily="49" charset="-122"/>
                <a:ea typeface="楷体_GB2312" pitchFamily="49" charset="-122"/>
              </a:rPr>
              <a:t>和数据挖掘技术必将有更大的发展，并获得更为广泛的应用。机器学习的发展趋势表明，机器学习作为人工智能的应用来考虑，其技术水平和应用领域将可能超过专家系统，为人工智能的发展做出贡献。</a:t>
            </a:r>
          </a:p>
          <a:p>
            <a:pPr eaLnBrk="1" hangingPunct="1">
              <a:lnSpc>
                <a:spcPct val="110000"/>
              </a:lnSpc>
            </a:pPr>
            <a:r>
              <a:rPr lang="zh-CN" altLang="en-US" sz="2400">
                <a:latin typeface="楷体_GB2312" pitchFamily="49" charset="-122"/>
                <a:ea typeface="楷体_GB2312" pitchFamily="49" charset="-122"/>
              </a:rPr>
              <a:t>今后机器学习将在理论概念、计算机理、综合技术和推广应用等方面开展新的研究。其中，对结构模型、计算理论、算法和混合学习的开发尤为重要。在这些方面，有许多事要做，有许多新问题需要人们去解决</a:t>
            </a:r>
            <a:r>
              <a:rPr lang="zh-CN" altLang="en-US" sz="3200">
                <a:latin typeface="楷体_GB2312" pitchFamily="49" charset="-122"/>
                <a:ea typeface="楷体_GB2312" pitchFamily="49" charset="-122"/>
              </a:rPr>
              <a:t>。</a:t>
            </a:r>
          </a:p>
        </p:txBody>
      </p:sp>
    </p:spTree>
    <p:extLst>
      <p:ext uri="{BB962C8B-B14F-4D97-AF65-F5344CB8AC3E}">
        <p14:creationId xmlns:p14="http://schemas.microsoft.com/office/powerpoint/2010/main" val="1995889744"/>
      </p:ext>
    </p:extLst>
  </p:cSld>
  <p:clrMapOvr>
    <a:masterClrMapping/>
  </p:clrMapOvr>
  <p:transition spd="med">
    <p:fade/>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23FDFE-25F8-4795-B860-F3376D717071}"/>
              </a:ext>
            </a:extLst>
          </p:cNvPr>
          <p:cNvSpPr>
            <a:spLocks noGrp="1"/>
          </p:cNvSpPr>
          <p:nvPr>
            <p:ph type="ctrTitle"/>
          </p:nvPr>
        </p:nvSpPr>
        <p:spPr>
          <a:xfrm>
            <a:off x="635000" y="2058988"/>
            <a:ext cx="10923588" cy="1981200"/>
          </a:xfrm>
        </p:spPr>
        <p:txBody>
          <a:bodyPr>
            <a:normAutofit/>
          </a:bodyPr>
          <a:lstStyle/>
          <a:p>
            <a:pPr fontAlgn="auto">
              <a:lnSpc>
                <a:spcPct val="150000"/>
              </a:lnSpc>
              <a:spcAft>
                <a:spcPts val="0"/>
              </a:spcAft>
              <a:defRPr/>
            </a:pPr>
            <a:r>
              <a:rPr lang="zh-CN" altLang="en-US" sz="4800" dirty="0">
                <a:solidFill>
                  <a:schemeClr val="tx2"/>
                </a:solidFill>
              </a:rPr>
              <a:t>欢迎交流讨论！</a:t>
            </a:r>
          </a:p>
        </p:txBody>
      </p:sp>
    </p:spTree>
  </p:cSld>
  <p:clrMapOvr>
    <a:masterClrMapping/>
  </p:clrMapOvr>
  <p:transition spd="med">
    <p:fade/>
  </p:transition>
</p:sld>
</file>

<file path=ppt/tags/tag1.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3155,&quot;width&quot;:7706}"/>
</p:tagLst>
</file>

<file path=ppt/theme/theme1.xml><?xml version="1.0" encoding="utf-8"?>
<a:theme xmlns:a="http://schemas.openxmlformats.org/drawingml/2006/main" name="学术文献 16x9">
  <a:themeElements>
    <a:clrScheme name="网安学院">
      <a:dk1>
        <a:srgbClr val="514843"/>
      </a:dk1>
      <a:lt1>
        <a:srgbClr val="FFFFFF"/>
      </a:lt1>
      <a:dk2>
        <a:srgbClr val="000000"/>
      </a:dk2>
      <a:lt2>
        <a:srgbClr val="FFFFF3"/>
      </a:lt2>
      <a:accent1>
        <a:srgbClr val="5173B1"/>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02-网安-陈泽茂-软件安全概述.pptx" id="{C05B929D-5ED8-4299-A61E-EAAD489820E1}" vid="{A2DC7834-EFA2-4D1F-B1F8-265963163C72}"/>
    </a:ext>
  </a:extLst>
</a:theme>
</file>

<file path=ppt/theme/theme2.xml><?xml version="1.0" encoding="utf-8"?>
<a:theme xmlns:a="http://schemas.openxmlformats.org/drawingml/2006/main" name="Office 主题">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APDescription xmlns="4873beb7-5857-4685-be1f-d57550cc96cc" xsi:nil="true"/>
    <AssetExpire xmlns="4873beb7-5857-4685-be1f-d57550cc96cc">2029-01-01T08:00:00+00:00</AssetExpire>
    <CampaignTagsTaxHTField0 xmlns="4873beb7-5857-4685-be1f-d57550cc96cc">
      <Terms xmlns="http://schemas.microsoft.com/office/infopath/2007/PartnerControls"/>
    </CampaignTagsTaxHTField0>
    <IntlLangReviewDate xmlns="4873beb7-5857-4685-be1f-d57550cc96cc" xsi:nil="true"/>
    <TPFriendlyName xmlns="4873beb7-5857-4685-be1f-d57550cc96cc" xsi:nil="true"/>
    <IntlLangReview xmlns="4873beb7-5857-4685-be1f-d57550cc96cc">false</IntlLangReview>
    <LocLastLocAttemptVersionLookup xmlns="4873beb7-5857-4685-be1f-d57550cc96cc">855024</LocLastLocAttemptVersionLookup>
    <PolicheckWords xmlns="4873beb7-5857-4685-be1f-d57550cc96cc" xsi:nil="true"/>
    <SubmitterId xmlns="4873beb7-5857-4685-be1f-d57550cc96cc" xsi:nil="true"/>
    <AcquiredFrom xmlns="4873beb7-5857-4685-be1f-d57550cc96cc">Internal MS</AcquiredFrom>
    <EditorialStatus xmlns="4873beb7-5857-4685-be1f-d57550cc96cc">Complete</EditorialStatus>
    <Markets xmlns="4873beb7-5857-4685-be1f-d57550cc96cc"/>
    <OriginAsset xmlns="4873beb7-5857-4685-be1f-d57550cc96cc" xsi:nil="true"/>
    <AssetStart xmlns="4873beb7-5857-4685-be1f-d57550cc96cc">2012-08-31T08:50:00+00:00</AssetStart>
    <FriendlyTitle xmlns="4873beb7-5857-4685-be1f-d57550cc96cc" xsi:nil="true"/>
    <MarketSpecific xmlns="4873beb7-5857-4685-be1f-d57550cc96cc">false</MarketSpecific>
    <TPNamespace xmlns="4873beb7-5857-4685-be1f-d57550cc96cc" xsi:nil="true"/>
    <PublishStatusLookup xmlns="4873beb7-5857-4685-be1f-d57550cc96cc">
      <Value>1616423</Value>
    </PublishStatusLookup>
    <APAuthor xmlns="4873beb7-5857-4685-be1f-d57550cc96cc">
      <UserInfo>
        <DisplayName>REDMOND\kristaa</DisplayName>
        <AccountId>136</AccountId>
        <AccountType/>
      </UserInfo>
    </APAuthor>
    <TPCommandLine xmlns="4873beb7-5857-4685-be1f-d57550cc96cc" xsi:nil="true"/>
    <IntlLangReviewer xmlns="4873beb7-5857-4685-be1f-d57550cc96cc" xsi:nil="true"/>
    <OpenTemplate xmlns="4873beb7-5857-4685-be1f-d57550cc96cc">true</OpenTemplate>
    <CSXSubmissionDate xmlns="4873beb7-5857-4685-be1f-d57550cc96cc" xsi:nil="true"/>
    <TaxCatchAll xmlns="4873beb7-5857-4685-be1f-d57550cc96cc"/>
    <Manager xmlns="4873beb7-5857-4685-be1f-d57550cc96cc" xsi:nil="true"/>
    <NumericId xmlns="4873beb7-5857-4685-be1f-d57550cc96cc" xsi:nil="true"/>
    <ParentAssetId xmlns="4873beb7-5857-4685-be1f-d57550cc96cc" xsi:nil="true"/>
    <OriginalSourceMarket xmlns="4873beb7-5857-4685-be1f-d57550cc96cc" xsi:nil="true"/>
    <ApprovalStatus xmlns="4873beb7-5857-4685-be1f-d57550cc96cc">InProgress</ApprovalStatus>
    <TPComponent xmlns="4873beb7-5857-4685-be1f-d57550cc96cc" xsi:nil="true"/>
    <EditorialTags xmlns="4873beb7-5857-4685-be1f-d57550cc96cc" xsi:nil="true"/>
    <TPExecutable xmlns="4873beb7-5857-4685-be1f-d57550cc96cc" xsi:nil="true"/>
    <TPLaunchHelpLink xmlns="4873beb7-5857-4685-be1f-d57550cc96cc" xsi:nil="true"/>
    <LocComments xmlns="4873beb7-5857-4685-be1f-d57550cc96cc" xsi:nil="true"/>
    <LocRecommendedHandoff xmlns="4873beb7-5857-4685-be1f-d57550cc96cc" xsi:nil="true"/>
    <SourceTitle xmlns="4873beb7-5857-4685-be1f-d57550cc96cc" xsi:nil="true"/>
    <CSXUpdate xmlns="4873beb7-5857-4685-be1f-d57550cc96cc">false</CSXUpdate>
    <IntlLocPriority xmlns="4873beb7-5857-4685-be1f-d57550cc96cc" xsi:nil="true"/>
    <UAProjectedTotalWords xmlns="4873beb7-5857-4685-be1f-d57550cc96cc" xsi:nil="true"/>
    <AssetType xmlns="4873beb7-5857-4685-be1f-d57550cc96cc">TP</AssetType>
    <MachineTranslated xmlns="4873beb7-5857-4685-be1f-d57550cc96cc">false</MachineTranslated>
    <OutputCachingOn xmlns="4873beb7-5857-4685-be1f-d57550cc96cc">false</OutputCachingOn>
    <TemplateStatus xmlns="4873beb7-5857-4685-be1f-d57550cc96cc">Complete</TemplateStatus>
    <IsSearchable xmlns="4873beb7-5857-4685-be1f-d57550cc96cc">true</IsSearchable>
    <ContentItem xmlns="4873beb7-5857-4685-be1f-d57550cc96cc" xsi:nil="true"/>
    <HandoffToMSDN xmlns="4873beb7-5857-4685-be1f-d57550cc96cc" xsi:nil="true"/>
    <ShowIn xmlns="4873beb7-5857-4685-be1f-d57550cc96cc">Show everywhere</ShowIn>
    <ThumbnailAssetId xmlns="4873beb7-5857-4685-be1f-d57550cc96cc" xsi:nil="true"/>
    <UALocComments xmlns="4873beb7-5857-4685-be1f-d57550cc96cc" xsi:nil="true"/>
    <UALocRecommendation xmlns="4873beb7-5857-4685-be1f-d57550cc96cc">Localize</UALocRecommendation>
    <LastModifiedDateTime xmlns="4873beb7-5857-4685-be1f-d57550cc96cc" xsi:nil="true"/>
    <LegacyData xmlns="4873beb7-5857-4685-be1f-d57550cc96cc" xsi:nil="true"/>
    <LocManualTestRequired xmlns="4873beb7-5857-4685-be1f-d57550cc96cc">false</LocManualTestRequired>
    <LocMarketGroupTiers2 xmlns="4873beb7-5857-4685-be1f-d57550cc96cc" xsi:nil="true"/>
    <ClipArtFilename xmlns="4873beb7-5857-4685-be1f-d57550cc96cc" xsi:nil="true"/>
    <TPApplication xmlns="4873beb7-5857-4685-be1f-d57550cc96cc" xsi:nil="true"/>
    <CSXHash xmlns="4873beb7-5857-4685-be1f-d57550cc96cc" xsi:nil="true"/>
    <DirectSourceMarket xmlns="4873beb7-5857-4685-be1f-d57550cc96cc" xsi:nil="true"/>
    <PrimaryImageGen xmlns="4873beb7-5857-4685-be1f-d57550cc96cc">true</PrimaryImageGen>
    <PlannedPubDate xmlns="4873beb7-5857-4685-be1f-d57550cc96cc" xsi:nil="true"/>
    <CSXSubmissionMarket xmlns="4873beb7-5857-4685-be1f-d57550cc96cc" xsi:nil="true"/>
    <Downloads xmlns="4873beb7-5857-4685-be1f-d57550cc96cc">0</Downloads>
    <ArtSampleDocs xmlns="4873beb7-5857-4685-be1f-d57550cc96cc" xsi:nil="true"/>
    <TrustLevel xmlns="4873beb7-5857-4685-be1f-d57550cc96cc">1 Microsoft Managed Content</TrustLevel>
    <BlockPublish xmlns="4873beb7-5857-4685-be1f-d57550cc96cc">false</BlockPublish>
    <TPLaunchHelpLinkType xmlns="4873beb7-5857-4685-be1f-d57550cc96cc">Template</TPLaunchHelpLinkType>
    <LocalizationTagsTaxHTField0 xmlns="4873beb7-5857-4685-be1f-d57550cc96cc">
      <Terms xmlns="http://schemas.microsoft.com/office/infopath/2007/PartnerControls"/>
    </LocalizationTagsTaxHTField0>
    <BusinessGroup xmlns="4873beb7-5857-4685-be1f-d57550cc96cc" xsi:nil="true"/>
    <Providers xmlns="4873beb7-5857-4685-be1f-d57550cc96cc" xsi:nil="true"/>
    <TemplateTemplateType xmlns="4873beb7-5857-4685-be1f-d57550cc96cc">PowerPoint Presentation Template</TemplateTemplateType>
    <TimesCloned xmlns="4873beb7-5857-4685-be1f-d57550cc96cc" xsi:nil="true"/>
    <TPAppVersion xmlns="4873beb7-5857-4685-be1f-d57550cc96cc" xsi:nil="true"/>
    <VoteCount xmlns="4873beb7-5857-4685-be1f-d57550cc96cc" xsi:nil="true"/>
    <AverageRating xmlns="4873beb7-5857-4685-be1f-d57550cc96cc" xsi:nil="true"/>
    <FeatureTagsTaxHTField0 xmlns="4873beb7-5857-4685-be1f-d57550cc96cc">
      <Terms xmlns="http://schemas.microsoft.com/office/infopath/2007/PartnerControls"/>
    </FeatureTagsTaxHTField0>
    <Provider xmlns="4873beb7-5857-4685-be1f-d57550cc96cc" xsi:nil="true"/>
    <UACurrentWords xmlns="4873beb7-5857-4685-be1f-d57550cc96cc" xsi:nil="true"/>
    <AssetId xmlns="4873beb7-5857-4685-be1f-d57550cc96cc">TP103431361</AssetId>
    <TPClientViewer xmlns="4873beb7-5857-4685-be1f-d57550cc96cc" xsi:nil="true"/>
    <DSATActionTaken xmlns="4873beb7-5857-4685-be1f-d57550cc96cc" xsi:nil="true"/>
    <APEditor xmlns="4873beb7-5857-4685-be1f-d57550cc96cc">
      <UserInfo>
        <DisplayName/>
        <AccountId xsi:nil="true"/>
        <AccountType/>
      </UserInfo>
    </APEditor>
    <TPInstallLocation xmlns="4873beb7-5857-4685-be1f-d57550cc96cc" xsi:nil="true"/>
    <OOCacheId xmlns="4873beb7-5857-4685-be1f-d57550cc96cc" xsi:nil="true"/>
    <IsDeleted xmlns="4873beb7-5857-4685-be1f-d57550cc96cc">false</IsDeleted>
    <PublishTargets xmlns="4873beb7-5857-4685-be1f-d57550cc96cc">OfficeOnlineVNext</PublishTargets>
    <ApprovalLog xmlns="4873beb7-5857-4685-be1f-d57550cc96cc" xsi:nil="true"/>
    <BugNumber xmlns="4873beb7-5857-4685-be1f-d57550cc96cc" xsi:nil="true"/>
    <CrawlForDependencies xmlns="4873beb7-5857-4685-be1f-d57550cc96cc">false</CrawlForDependencies>
    <InternalTagsTaxHTField0 xmlns="4873beb7-5857-4685-be1f-d57550cc96cc">
      <Terms xmlns="http://schemas.microsoft.com/office/infopath/2007/PartnerControls"/>
    </InternalTagsTaxHTField0>
    <LastHandOff xmlns="4873beb7-5857-4685-be1f-d57550cc96cc" xsi:nil="true"/>
    <Milestone xmlns="4873beb7-5857-4685-be1f-d57550cc96cc" xsi:nil="true"/>
    <OriginalRelease xmlns="4873beb7-5857-4685-be1f-d57550cc96cc">15</OriginalRelease>
    <RecommendationsModifier xmlns="4873beb7-5857-4685-be1f-d57550cc96cc" xsi:nil="true"/>
    <ScenarioTagsTaxHTField0 xmlns="4873beb7-5857-4685-be1f-d57550cc96cc">
      <Terms xmlns="http://schemas.microsoft.com/office/infopath/2007/PartnerControls"/>
    </ScenarioTagsTaxHTField0>
    <UANotes xmlns="4873beb7-5857-4685-be1f-d57550cc96cc" xsi:nil="true"/>
  </documentManagement>
</p:properties>
</file>

<file path=customXml/itemProps1.xml><?xml version="1.0" encoding="utf-8"?>
<ds:datastoreItem xmlns:ds="http://schemas.openxmlformats.org/officeDocument/2006/customXml" ds:itemID="{561E720F-F05D-4536-9C34-0CFCED65D3B7}">
  <ds:schemaRefs>
    <ds:schemaRef ds:uri="http://schemas.microsoft.com/sharepoint/v3/contenttype/forms"/>
  </ds:schemaRefs>
</ds:datastoreItem>
</file>

<file path=customXml/itemProps2.xml><?xml version="1.0" encoding="utf-8"?>
<ds:datastoreItem xmlns:ds="http://schemas.openxmlformats.org/officeDocument/2006/customXml" ds:itemID="{28C8B9CA-0273-4370-889A-FC05DA5C2F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CDDBB83-77C1-4099-A0AA-289882E745E2}">
  <ds:schemaRefs>
    <ds:schemaRef ds:uri="http://schemas.microsoft.com/office/infopath/2007/PartnerControls"/>
    <ds:schemaRef ds:uri="4873beb7-5857-4685-be1f-d57550cc96cc"/>
    <ds:schemaRef ds:uri="http://purl.org/dc/terms/"/>
    <ds:schemaRef ds:uri="http://www.w3.org/XML/1998/namespace"/>
    <ds:schemaRef ds:uri="http://schemas.microsoft.com/office/2006/documentManagement/types"/>
    <ds:schemaRef ds:uri="http://purl.org/dc/elements/1.1/"/>
    <ds:schemaRef ds:uri="http://purl.org/dc/dcmitype/"/>
    <ds:schemaRef ds:uri="http://schemas.openxmlformats.org/package/2006/metadata/core-propertie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网安-AI</Template>
  <TotalTime>0</TotalTime>
  <Words>6957</Words>
  <Application>Microsoft Office PowerPoint</Application>
  <PresentationFormat>宽屏</PresentationFormat>
  <Paragraphs>774</Paragraphs>
  <Slides>92</Slides>
  <Notes>2</Notes>
  <HiddenSlides>0</HiddenSlides>
  <MMClips>0</MMClips>
  <ScaleCrop>false</ScaleCrop>
  <HeadingPairs>
    <vt:vector size="8" baseType="variant">
      <vt:variant>
        <vt:lpstr>已用的字体</vt:lpstr>
      </vt:variant>
      <vt:variant>
        <vt:i4>18</vt:i4>
      </vt:variant>
      <vt:variant>
        <vt:lpstr>主题</vt:lpstr>
      </vt:variant>
      <vt:variant>
        <vt:i4>1</vt:i4>
      </vt:variant>
      <vt:variant>
        <vt:lpstr>嵌入 OLE 服务器</vt:lpstr>
      </vt:variant>
      <vt:variant>
        <vt:i4>2</vt:i4>
      </vt:variant>
      <vt:variant>
        <vt:lpstr>幻灯片标题</vt:lpstr>
      </vt:variant>
      <vt:variant>
        <vt:i4>92</vt:i4>
      </vt:variant>
    </vt:vector>
  </HeadingPairs>
  <TitlesOfParts>
    <vt:vector size="113" baseType="lpstr">
      <vt:lpstr>Euphemia</vt:lpstr>
      <vt:lpstr>PMingLiU</vt:lpstr>
      <vt:lpstr>黑体</vt:lpstr>
      <vt:lpstr>华文楷体</vt:lpstr>
      <vt:lpstr>华文新魏</vt:lpstr>
      <vt:lpstr>楷体_GB2312</vt:lpstr>
      <vt:lpstr>隶书</vt:lpstr>
      <vt:lpstr>宋体</vt:lpstr>
      <vt:lpstr>微软雅黑</vt:lpstr>
      <vt:lpstr>幼圆</vt:lpstr>
      <vt:lpstr>Arial</vt:lpstr>
      <vt:lpstr>Arial Black</vt:lpstr>
      <vt:lpstr>Berlin Sans FB</vt:lpstr>
      <vt:lpstr>Courier New</vt:lpstr>
      <vt:lpstr>Tahoma</vt:lpstr>
      <vt:lpstr>Times New Roman</vt:lpstr>
      <vt:lpstr>Verdana</vt:lpstr>
      <vt:lpstr>Wingdings</vt:lpstr>
      <vt:lpstr>学术文献 16x9</vt:lpstr>
      <vt:lpstr>Equation.3</vt:lpstr>
      <vt:lpstr>Microsoft Visio 2003-2010 绘图</vt:lpstr>
      <vt:lpstr>人工智能  Artificial Intelligence</vt:lpstr>
      <vt:lpstr>    第6章  绪  论 Ch.1  Introduction </vt:lpstr>
      <vt:lpstr>PowerPoint 演示文稿</vt:lpstr>
      <vt:lpstr>PowerPoint 演示文稿</vt:lpstr>
      <vt:lpstr>PowerPoint 演示文稿</vt:lpstr>
      <vt:lpstr>PowerPoint 演示文稿</vt:lpstr>
      <vt:lpstr>Examples of the Learning Tasks</vt:lpstr>
      <vt:lpstr>6.2 机器学习vs 数据挖掘vs 人工智能vs 模式识别</vt:lpstr>
      <vt:lpstr>PowerPoint 演示文稿</vt:lpstr>
      <vt:lpstr>6. 4 机器学习的主要策略和基本结构     Strategies and Architecture of Machine Learning</vt:lpstr>
      <vt:lpstr>机械学习——Learning Strategies</vt:lpstr>
      <vt:lpstr>PowerPoint 演示文稿</vt:lpstr>
      <vt:lpstr>例：一个决定受损汽车修理费用的汽车保险程序 </vt:lpstr>
      <vt:lpstr>PowerPoint 演示文稿</vt:lpstr>
      <vt:lpstr>PowerPoint 演示文稿</vt:lpstr>
      <vt:lpstr>  6.5 归纳学习  Induction Learning</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6.6 决策树学习Learning by decision tree</vt:lpstr>
      <vt:lpstr>6.6 决策树学习Learning by decision tree</vt:lpstr>
      <vt:lpstr>PowerPoint 演示文稿</vt:lpstr>
      <vt:lpstr>PowerPoint 演示文稿</vt:lpstr>
      <vt:lpstr>6.7 类比学习 Learning by Analogy </vt:lpstr>
      <vt:lpstr>6.7.1  类比推理和类比学习方式Analogy Inference and Forms of Analogy Learning   </vt:lpstr>
      <vt:lpstr>6.7.2 类比学习过程与研究类型 Analogy Inference and Forms of   Analogy Learning</vt:lpstr>
      <vt:lpstr>PowerPoint 演示文稿</vt:lpstr>
      <vt:lpstr>6.8 解释学习 Explanation-based Learning </vt:lpstr>
      <vt:lpstr>PowerPoint 演示文稿</vt:lpstr>
      <vt:lpstr>PowerPoint 演示文稿</vt:lpstr>
      <vt:lpstr>EBG求解问题的形式可描述于下:</vt:lpstr>
      <vt:lpstr>PowerPoint 演示文稿</vt:lpstr>
      <vt:lpstr>PowerPoint 演示文稿</vt:lpstr>
      <vt:lpstr>PowerPoint 演示文稿</vt:lpstr>
      <vt:lpstr>PowerPoint 演示文稿</vt:lpstr>
      <vt:lpstr>        Safe-to-stack的解释证明树</vt:lpstr>
      <vt:lpstr>PowerPoint 演示文稿</vt:lpstr>
      <vt:lpstr>PowerPoint 演示文稿</vt:lpstr>
      <vt:lpstr>PowerPoint 演示文稿</vt:lpstr>
      <vt:lpstr>Hebb Learning Rule</vt:lpstr>
      <vt:lpstr>PowerPoint 演示文稿</vt:lpstr>
      <vt:lpstr>PowerPoint 演示文稿</vt:lpstr>
      <vt:lpstr>PowerPoint 演示文稿</vt:lpstr>
      <vt:lpstr>PowerPoint 演示文稿</vt:lpstr>
      <vt:lpstr>PowerPoint 演示文稿</vt:lpstr>
      <vt:lpstr>PowerPoint 演示文稿</vt:lpstr>
      <vt:lpstr>Backpropagation Learning idea</vt:lpstr>
      <vt:lpstr>Backpropagation Learning</vt:lpstr>
      <vt:lpstr>PowerPoint 演示文稿</vt:lpstr>
      <vt:lpstr>PowerPoint 演示文稿</vt:lpstr>
      <vt:lpstr>PowerPoint 演示文稿</vt:lpstr>
      <vt:lpstr>Backpropagation Learning</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6.10.2 知识发现的处理过程 Development and Definition of  Knowledge Discovery            </vt:lpstr>
      <vt:lpstr>PowerPoint 演示文稿</vt:lpstr>
      <vt:lpstr>6.10.3  知识发现的方法Methods of Knowledge Discovery</vt:lpstr>
      <vt:lpstr>6.8.4 知识发现的应用 Applications of Knowledge Discovery    </vt:lpstr>
      <vt:lpstr>6.11  增强学习 Reinforcement Learning </vt:lpstr>
      <vt:lpstr>6.11.1 增强学习概述</vt:lpstr>
      <vt:lpstr>NIM游戏</vt:lpstr>
      <vt:lpstr>PowerPoint 演示文稿</vt:lpstr>
      <vt:lpstr>PowerPoint 演示文稿</vt:lpstr>
      <vt:lpstr>6.11.2  Q-学习</vt:lpstr>
      <vt:lpstr>6.12  深度学习</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6.13 小结 Summary</vt:lpstr>
      <vt:lpstr>PowerPoint 演示文稿</vt:lpstr>
      <vt:lpstr>PowerPoint 演示文稿</vt:lpstr>
      <vt:lpstr>欢迎交流讨论！</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2022-07-21T04:45:46Z</dcterms:created>
  <dcterms:modified xsi:type="dcterms:W3CDTF">2022-08-08T01:03:24Z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y fmtid="{D5CDD505-2E9C-101B-9397-08002B2CF9AE}" pid="8" name="APDescription">
    <vt:lpwstr/>
  </property>
  <property fmtid="{D5CDD505-2E9C-101B-9397-08002B2CF9AE}" pid="9" name="CampaignTagsTaxHTField0">
    <vt:lpwstr/>
  </property>
  <property fmtid="{D5CDD505-2E9C-101B-9397-08002B2CF9AE}" pid="10" name="IntlLangReviewDate">
    <vt:lpwstr/>
  </property>
  <property fmtid="{D5CDD505-2E9C-101B-9397-08002B2CF9AE}" pid="11" name="TPFriendlyName">
    <vt:lpwstr/>
  </property>
  <property fmtid="{D5CDD505-2E9C-101B-9397-08002B2CF9AE}" pid="12" name="IntlLangReview">
    <vt:lpwstr>0</vt:lpwstr>
  </property>
  <property fmtid="{D5CDD505-2E9C-101B-9397-08002B2CF9AE}" pid="13" name="LocLastLocAttemptVersionLookup">
    <vt:lpwstr>855024</vt:lpwstr>
  </property>
  <property fmtid="{D5CDD505-2E9C-101B-9397-08002B2CF9AE}" pid="14" name="PolicheckWords">
    <vt:lpwstr/>
  </property>
  <property fmtid="{D5CDD505-2E9C-101B-9397-08002B2CF9AE}" pid="15" name="SubmitterId">
    <vt:lpwstr/>
  </property>
  <property fmtid="{D5CDD505-2E9C-101B-9397-08002B2CF9AE}" pid="16" name="AcquiredFrom">
    <vt:lpwstr>Internal MS</vt:lpwstr>
  </property>
  <property fmtid="{D5CDD505-2E9C-101B-9397-08002B2CF9AE}" pid="17" name="EditorialStatus">
    <vt:lpwstr>Complete</vt:lpwstr>
  </property>
  <property fmtid="{D5CDD505-2E9C-101B-9397-08002B2CF9AE}" pid="18" name="Markets">
    <vt:lpwstr/>
  </property>
  <property fmtid="{D5CDD505-2E9C-101B-9397-08002B2CF9AE}" pid="19" name="OriginAsset">
    <vt:lpwstr/>
  </property>
  <property fmtid="{D5CDD505-2E9C-101B-9397-08002B2CF9AE}" pid="20" name="FriendlyTitle">
    <vt:lpwstr/>
  </property>
  <property fmtid="{D5CDD505-2E9C-101B-9397-08002B2CF9AE}" pid="21" name="MarketSpecific">
    <vt:lpwstr>0</vt:lpwstr>
  </property>
  <property fmtid="{D5CDD505-2E9C-101B-9397-08002B2CF9AE}" pid="22" name="TPNamespace">
    <vt:lpwstr/>
  </property>
  <property fmtid="{D5CDD505-2E9C-101B-9397-08002B2CF9AE}" pid="23" name="PublishStatusLookup">
    <vt:lpwstr>1616423;#</vt:lpwstr>
  </property>
  <property fmtid="{D5CDD505-2E9C-101B-9397-08002B2CF9AE}" pid="24" name="APAuthor">
    <vt:lpwstr>136;#REDMOND\kristaa</vt:lpwstr>
  </property>
  <property fmtid="{D5CDD505-2E9C-101B-9397-08002B2CF9AE}" pid="25" name="TPCommandLine">
    <vt:lpwstr/>
  </property>
  <property fmtid="{D5CDD505-2E9C-101B-9397-08002B2CF9AE}" pid="26" name="IntlLangReviewer">
    <vt:lpwstr/>
  </property>
  <property fmtid="{D5CDD505-2E9C-101B-9397-08002B2CF9AE}" pid="27" name="OpenTemplate">
    <vt:lpwstr>1</vt:lpwstr>
  </property>
  <property fmtid="{D5CDD505-2E9C-101B-9397-08002B2CF9AE}" pid="28" name="CSXSubmissionDate">
    <vt:lpwstr/>
  </property>
  <property fmtid="{D5CDD505-2E9C-101B-9397-08002B2CF9AE}" pid="29" name="TaxCatchAll">
    <vt:lpwstr/>
  </property>
  <property fmtid="{D5CDD505-2E9C-101B-9397-08002B2CF9AE}" pid="30" name="Manager">
    <vt:lpwstr/>
  </property>
  <property fmtid="{D5CDD505-2E9C-101B-9397-08002B2CF9AE}" pid="31" name="NumericId">
    <vt:lpwstr/>
  </property>
  <property fmtid="{D5CDD505-2E9C-101B-9397-08002B2CF9AE}" pid="32" name="ParentAssetId">
    <vt:lpwstr/>
  </property>
  <property fmtid="{D5CDD505-2E9C-101B-9397-08002B2CF9AE}" pid="33" name="OriginalSourceMarket">
    <vt:lpwstr/>
  </property>
  <property fmtid="{D5CDD505-2E9C-101B-9397-08002B2CF9AE}" pid="34" name="ApprovalStatus">
    <vt:lpwstr>InProgress</vt:lpwstr>
  </property>
  <property fmtid="{D5CDD505-2E9C-101B-9397-08002B2CF9AE}" pid="35" name="TPComponent">
    <vt:lpwstr/>
  </property>
  <property fmtid="{D5CDD505-2E9C-101B-9397-08002B2CF9AE}" pid="36" name="EditorialTags">
    <vt:lpwstr/>
  </property>
  <property fmtid="{D5CDD505-2E9C-101B-9397-08002B2CF9AE}" pid="37" name="TPExecutable">
    <vt:lpwstr/>
  </property>
  <property fmtid="{D5CDD505-2E9C-101B-9397-08002B2CF9AE}" pid="38" name="TPLaunchHelpLink">
    <vt:lpwstr/>
  </property>
  <property fmtid="{D5CDD505-2E9C-101B-9397-08002B2CF9AE}" pid="39" name="LocComments">
    <vt:lpwstr/>
  </property>
  <property fmtid="{D5CDD505-2E9C-101B-9397-08002B2CF9AE}" pid="40" name="LocRecommendedHandoff">
    <vt:lpwstr/>
  </property>
  <property fmtid="{D5CDD505-2E9C-101B-9397-08002B2CF9AE}" pid="41" name="SourceTitle">
    <vt:lpwstr/>
  </property>
  <property fmtid="{D5CDD505-2E9C-101B-9397-08002B2CF9AE}" pid="42" name="CSXUpdate">
    <vt:lpwstr>0</vt:lpwstr>
  </property>
  <property fmtid="{D5CDD505-2E9C-101B-9397-08002B2CF9AE}" pid="43" name="IntlLocPriority">
    <vt:lpwstr/>
  </property>
  <property fmtid="{D5CDD505-2E9C-101B-9397-08002B2CF9AE}" pid="44" name="UAProjectedTotalWords">
    <vt:lpwstr/>
  </property>
  <property fmtid="{D5CDD505-2E9C-101B-9397-08002B2CF9AE}" pid="45" name="AssetType">
    <vt:lpwstr>TP</vt:lpwstr>
  </property>
  <property fmtid="{D5CDD505-2E9C-101B-9397-08002B2CF9AE}" pid="46" name="MachineTranslated">
    <vt:lpwstr>0</vt:lpwstr>
  </property>
  <property fmtid="{D5CDD505-2E9C-101B-9397-08002B2CF9AE}" pid="47" name="OutputCachingOn">
    <vt:lpwstr>0</vt:lpwstr>
  </property>
  <property fmtid="{D5CDD505-2E9C-101B-9397-08002B2CF9AE}" pid="48" name="TemplateStatus">
    <vt:lpwstr>Complete</vt:lpwstr>
  </property>
  <property fmtid="{D5CDD505-2E9C-101B-9397-08002B2CF9AE}" pid="49" name="IsSearchable">
    <vt:lpwstr>1</vt:lpwstr>
  </property>
  <property fmtid="{D5CDD505-2E9C-101B-9397-08002B2CF9AE}" pid="50" name="ContentItem">
    <vt:lpwstr/>
  </property>
  <property fmtid="{D5CDD505-2E9C-101B-9397-08002B2CF9AE}" pid="51" name="HandoffToMSDN">
    <vt:lpwstr/>
  </property>
  <property fmtid="{D5CDD505-2E9C-101B-9397-08002B2CF9AE}" pid="52" name="ShowIn">
    <vt:lpwstr>Show everywhere</vt:lpwstr>
  </property>
  <property fmtid="{D5CDD505-2E9C-101B-9397-08002B2CF9AE}" pid="53" name="ThumbnailAssetId">
    <vt:lpwstr/>
  </property>
  <property fmtid="{D5CDD505-2E9C-101B-9397-08002B2CF9AE}" pid="54" name="UALocComments">
    <vt:lpwstr/>
  </property>
  <property fmtid="{D5CDD505-2E9C-101B-9397-08002B2CF9AE}" pid="55" name="UALocRecommendation">
    <vt:lpwstr>Localize</vt:lpwstr>
  </property>
  <property fmtid="{D5CDD505-2E9C-101B-9397-08002B2CF9AE}" pid="56" name="LastModifiedDateTime">
    <vt:lpwstr/>
  </property>
  <property fmtid="{D5CDD505-2E9C-101B-9397-08002B2CF9AE}" pid="57" name="LegacyData">
    <vt:lpwstr/>
  </property>
  <property fmtid="{D5CDD505-2E9C-101B-9397-08002B2CF9AE}" pid="58" name="LocManualTestRequired">
    <vt:lpwstr>0</vt:lpwstr>
  </property>
  <property fmtid="{D5CDD505-2E9C-101B-9397-08002B2CF9AE}" pid="59" name="LocMarketGroupTiers2">
    <vt:lpwstr/>
  </property>
  <property fmtid="{D5CDD505-2E9C-101B-9397-08002B2CF9AE}" pid="60" name="ClipArtFilename">
    <vt:lpwstr/>
  </property>
  <property fmtid="{D5CDD505-2E9C-101B-9397-08002B2CF9AE}" pid="61" name="TPApplication">
    <vt:lpwstr/>
  </property>
  <property fmtid="{D5CDD505-2E9C-101B-9397-08002B2CF9AE}" pid="62" name="CSXHash">
    <vt:lpwstr/>
  </property>
  <property fmtid="{D5CDD505-2E9C-101B-9397-08002B2CF9AE}" pid="63" name="DirectSourceMarket">
    <vt:lpwstr/>
  </property>
  <property fmtid="{D5CDD505-2E9C-101B-9397-08002B2CF9AE}" pid="64" name="PrimaryImageGen">
    <vt:lpwstr>1</vt:lpwstr>
  </property>
  <property fmtid="{D5CDD505-2E9C-101B-9397-08002B2CF9AE}" pid="65" name="PlannedPubDate">
    <vt:lpwstr/>
  </property>
  <property fmtid="{D5CDD505-2E9C-101B-9397-08002B2CF9AE}" pid="66" name="CSXSubmissionMarket">
    <vt:lpwstr/>
  </property>
  <property fmtid="{D5CDD505-2E9C-101B-9397-08002B2CF9AE}" pid="67" name="Downloads">
    <vt:lpwstr>0</vt:lpwstr>
  </property>
  <property fmtid="{D5CDD505-2E9C-101B-9397-08002B2CF9AE}" pid="68" name="ArtSampleDocs">
    <vt:lpwstr/>
  </property>
  <property fmtid="{D5CDD505-2E9C-101B-9397-08002B2CF9AE}" pid="69" name="TrustLevel">
    <vt:lpwstr>1 Microsoft Managed Content</vt:lpwstr>
  </property>
  <property fmtid="{D5CDD505-2E9C-101B-9397-08002B2CF9AE}" pid="70" name="BlockPublish">
    <vt:lpwstr>0</vt:lpwstr>
  </property>
  <property fmtid="{D5CDD505-2E9C-101B-9397-08002B2CF9AE}" pid="71" name="TPLaunchHelpLinkType">
    <vt:lpwstr>Template</vt:lpwstr>
  </property>
  <property fmtid="{D5CDD505-2E9C-101B-9397-08002B2CF9AE}" pid="72" name="LocalizationTagsTaxHTField0">
    <vt:lpwstr/>
  </property>
  <property fmtid="{D5CDD505-2E9C-101B-9397-08002B2CF9AE}" pid="73" name="BusinessGroup">
    <vt:lpwstr/>
  </property>
  <property fmtid="{D5CDD505-2E9C-101B-9397-08002B2CF9AE}" pid="74" name="Providers">
    <vt:lpwstr/>
  </property>
  <property fmtid="{D5CDD505-2E9C-101B-9397-08002B2CF9AE}" pid="75" name="TemplateTemplateType">
    <vt:lpwstr>PowerPoint Presentation Template</vt:lpwstr>
  </property>
  <property fmtid="{D5CDD505-2E9C-101B-9397-08002B2CF9AE}" pid="76" name="TimesCloned">
    <vt:lpwstr/>
  </property>
  <property fmtid="{D5CDD505-2E9C-101B-9397-08002B2CF9AE}" pid="77" name="TPAppVersion">
    <vt:lpwstr/>
  </property>
  <property fmtid="{D5CDD505-2E9C-101B-9397-08002B2CF9AE}" pid="78" name="VoteCount">
    <vt:lpwstr/>
  </property>
  <property fmtid="{D5CDD505-2E9C-101B-9397-08002B2CF9AE}" pid="79" name="AverageRating">
    <vt:lpwstr/>
  </property>
  <property fmtid="{D5CDD505-2E9C-101B-9397-08002B2CF9AE}" pid="80" name="FeatureTagsTaxHTField0">
    <vt:lpwstr/>
  </property>
  <property fmtid="{D5CDD505-2E9C-101B-9397-08002B2CF9AE}" pid="81" name="Provider">
    <vt:lpwstr/>
  </property>
  <property fmtid="{D5CDD505-2E9C-101B-9397-08002B2CF9AE}" pid="82" name="UACurrentWords">
    <vt:lpwstr/>
  </property>
  <property fmtid="{D5CDD505-2E9C-101B-9397-08002B2CF9AE}" pid="83" name="AssetId">
    <vt:lpwstr>TP103431361</vt:lpwstr>
  </property>
  <property fmtid="{D5CDD505-2E9C-101B-9397-08002B2CF9AE}" pid="84" name="TPClientViewer">
    <vt:lpwstr/>
  </property>
  <property fmtid="{D5CDD505-2E9C-101B-9397-08002B2CF9AE}" pid="85" name="DSATActionTaken">
    <vt:lpwstr/>
  </property>
  <property fmtid="{D5CDD505-2E9C-101B-9397-08002B2CF9AE}" pid="86" name="APEditor">
    <vt:lpwstr/>
  </property>
  <property fmtid="{D5CDD505-2E9C-101B-9397-08002B2CF9AE}" pid="87" name="TPInstallLocation">
    <vt:lpwstr/>
  </property>
  <property fmtid="{D5CDD505-2E9C-101B-9397-08002B2CF9AE}" pid="88" name="OOCacheId">
    <vt:lpwstr/>
  </property>
  <property fmtid="{D5CDD505-2E9C-101B-9397-08002B2CF9AE}" pid="89" name="IsDeleted">
    <vt:lpwstr>0</vt:lpwstr>
  </property>
  <property fmtid="{D5CDD505-2E9C-101B-9397-08002B2CF9AE}" pid="90" name="PublishTargets">
    <vt:lpwstr>OfficeOnlineVNext</vt:lpwstr>
  </property>
  <property fmtid="{D5CDD505-2E9C-101B-9397-08002B2CF9AE}" pid="91" name="ApprovalLog">
    <vt:lpwstr/>
  </property>
  <property fmtid="{D5CDD505-2E9C-101B-9397-08002B2CF9AE}" pid="92" name="BugNumber">
    <vt:lpwstr/>
  </property>
  <property fmtid="{D5CDD505-2E9C-101B-9397-08002B2CF9AE}" pid="93" name="CrawlForDependencies">
    <vt:lpwstr>0</vt:lpwstr>
  </property>
  <property fmtid="{D5CDD505-2E9C-101B-9397-08002B2CF9AE}" pid="94" name="InternalTagsTaxHTField0">
    <vt:lpwstr/>
  </property>
  <property fmtid="{D5CDD505-2E9C-101B-9397-08002B2CF9AE}" pid="95" name="LastHandOff">
    <vt:lpwstr/>
  </property>
  <property fmtid="{D5CDD505-2E9C-101B-9397-08002B2CF9AE}" pid="96" name="Milestone">
    <vt:lpwstr/>
  </property>
  <property fmtid="{D5CDD505-2E9C-101B-9397-08002B2CF9AE}" pid="97" name="OriginalRelease">
    <vt:lpwstr>15</vt:lpwstr>
  </property>
  <property fmtid="{D5CDD505-2E9C-101B-9397-08002B2CF9AE}" pid="98" name="RecommendationsModifier">
    <vt:lpwstr/>
  </property>
  <property fmtid="{D5CDD505-2E9C-101B-9397-08002B2CF9AE}" pid="99" name="ScenarioTagsTaxHTField0">
    <vt:lpwstr/>
  </property>
  <property fmtid="{D5CDD505-2E9C-101B-9397-08002B2CF9AE}" pid="100" name="UANotes">
    <vt:lpwstr/>
  </property>
</Properties>
</file>